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80700" cy="75565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66AA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60"/>
              </a:lnSpc>
            </a:pPr>
            <a:fld id="{81D60167-4931-47E6-BA6A-407CBD079E47}" type="slidenum">
              <a:rPr spc="105" dirty="0"/>
              <a:t>‹#›</a:t>
            </a:fld>
            <a:endParaRPr spc="10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666AA2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666AA2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66AA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60"/>
              </a:lnSpc>
            </a:pPr>
            <a:fld id="{81D60167-4931-47E6-BA6A-407CBD079E47}" type="slidenum">
              <a:rPr spc="105" dirty="0"/>
              <a:t>‹#›</a:t>
            </a:fld>
            <a:endParaRPr spc="10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666AA2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66AA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60"/>
              </a:lnSpc>
            </a:pPr>
            <a:fld id="{81D60167-4931-47E6-BA6A-407CBD079E47}" type="slidenum">
              <a:rPr spc="105" dirty="0"/>
              <a:t>‹#›</a:t>
            </a:fld>
            <a:endParaRPr spc="10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1829" y="350329"/>
            <a:ext cx="9134005" cy="6144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85316" y="6567957"/>
            <a:ext cx="2213470" cy="516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836627" y="6721805"/>
            <a:ext cx="1453832" cy="463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666AA2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66AA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60"/>
              </a:lnSpc>
            </a:pPr>
            <a:fld id="{81D60167-4931-47E6-BA6A-407CBD079E47}" type="slidenum">
              <a:rPr spc="105" dirty="0"/>
              <a:t>‹#›</a:t>
            </a:fld>
            <a:endParaRPr spc="10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66AA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60"/>
              </a:lnSpc>
            </a:pPr>
            <a:fld id="{81D60167-4931-47E6-BA6A-407CBD079E47}" type="slidenum">
              <a:rPr spc="105" dirty="0"/>
              <a:t>‹#›</a:t>
            </a:fld>
            <a:endParaRPr spc="10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1829" y="350329"/>
            <a:ext cx="8756459" cy="54225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995298" y="6796430"/>
            <a:ext cx="1424901" cy="3335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43177" y="6721805"/>
            <a:ext cx="1380756" cy="4417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0715" y="756315"/>
            <a:ext cx="7759268" cy="426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666AA2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8534" y="1385552"/>
            <a:ext cx="7823631" cy="3630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666AA2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81798" y="6855461"/>
            <a:ext cx="23558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66AA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60"/>
              </a:lnSpc>
            </a:pPr>
            <a:fld id="{81D60167-4931-47E6-BA6A-407CBD079E47}" type="slidenum">
              <a:rPr spc="105" dirty="0"/>
              <a:t>‹#›</a:t>
            </a:fld>
            <a:endParaRPr spc="10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a.or.k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9" Type="http://schemas.openxmlformats.org/officeDocument/2006/relationships/image" Target="../media/image44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34" Type="http://schemas.openxmlformats.org/officeDocument/2006/relationships/image" Target="../media/image39.jpg"/><Relationship Id="rId42" Type="http://schemas.openxmlformats.org/officeDocument/2006/relationships/image" Target="../media/image4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jp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2" Type="http://schemas.openxmlformats.org/officeDocument/2006/relationships/image" Target="../media/image7.png"/><Relationship Id="rId16" Type="http://schemas.openxmlformats.org/officeDocument/2006/relationships/image" Target="../media/image21.jpg"/><Relationship Id="rId20" Type="http://schemas.openxmlformats.org/officeDocument/2006/relationships/image" Target="../media/image25.png"/><Relationship Id="rId29" Type="http://schemas.openxmlformats.org/officeDocument/2006/relationships/image" Target="../media/image34.jp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jp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jpg"/><Relationship Id="rId35" Type="http://schemas.openxmlformats.org/officeDocument/2006/relationships/image" Target="../media/image40.png"/><Relationship Id="rId43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018" y="1947899"/>
            <a:ext cx="5311140" cy="108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600" spc="10" dirty="0">
                <a:solidFill>
                  <a:srgbClr val="FFFFFF"/>
                </a:solidFill>
              </a:rPr>
              <a:t>CBD </a:t>
            </a:r>
            <a:r>
              <a:rPr sz="3600" spc="-95" dirty="0">
                <a:solidFill>
                  <a:srgbClr val="FFFFFF"/>
                </a:solidFill>
              </a:rPr>
              <a:t>SW개발 </a:t>
            </a:r>
            <a:r>
              <a:rPr sz="3600" spc="-5" dirty="0">
                <a:solidFill>
                  <a:srgbClr val="FFFFFF"/>
                </a:solidFill>
              </a:rPr>
              <a:t>표준 산출물  관리 가이드</a:t>
            </a:r>
            <a:r>
              <a:rPr sz="3600" spc="-10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소개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715" y="802009"/>
            <a:ext cx="356044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2. </a:t>
            </a:r>
            <a:r>
              <a:rPr spc="-10" dirty="0"/>
              <a:t>단계별 산출물</a:t>
            </a:r>
            <a:r>
              <a:rPr spc="-30" dirty="0"/>
              <a:t> </a:t>
            </a:r>
            <a:r>
              <a:rPr spc="-10"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0715" y="1499719"/>
            <a:ext cx="168783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935" dirty="0">
                <a:solidFill>
                  <a:srgbClr val="666AA2"/>
                </a:solidFill>
                <a:latin typeface="Arial"/>
                <a:cs typeface="Arial"/>
              </a:rPr>
              <a:t>v</a:t>
            </a:r>
            <a:r>
              <a:rPr sz="2400" spc="-195" dirty="0">
                <a:solidFill>
                  <a:srgbClr val="666AA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66AA2"/>
                </a:solidFill>
                <a:latin typeface="Dotum"/>
                <a:cs typeface="Dotum"/>
              </a:rPr>
              <a:t>시험 단계</a:t>
            </a:r>
            <a:endParaRPr sz="2400">
              <a:latin typeface="Dotum"/>
              <a:cs typeface="Dot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6895" y="2114169"/>
            <a:ext cx="7912100" cy="2527300"/>
          </a:xfrm>
          <a:custGeom>
            <a:avLst/>
            <a:gdLst/>
            <a:ahLst/>
            <a:cxnLst/>
            <a:rect l="l" t="t" r="r" b="b"/>
            <a:pathLst>
              <a:path w="7912100" h="2527300">
                <a:moveTo>
                  <a:pt x="0" y="2526957"/>
                </a:moveTo>
                <a:lnTo>
                  <a:pt x="7911566" y="2526957"/>
                </a:lnTo>
                <a:lnTo>
                  <a:pt x="7911566" y="0"/>
                </a:lnTo>
                <a:lnTo>
                  <a:pt x="0" y="0"/>
                </a:lnTo>
                <a:lnTo>
                  <a:pt x="0" y="2526957"/>
                </a:lnTo>
                <a:close/>
              </a:path>
            </a:pathLst>
          </a:custGeom>
          <a:solidFill>
            <a:srgbClr val="B4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5384" y="2112657"/>
            <a:ext cx="7914640" cy="2530475"/>
          </a:xfrm>
          <a:custGeom>
            <a:avLst/>
            <a:gdLst/>
            <a:ahLst/>
            <a:cxnLst/>
            <a:rect l="l" t="t" r="r" b="b"/>
            <a:pathLst>
              <a:path w="7914640" h="2530475">
                <a:moveTo>
                  <a:pt x="7914614" y="0"/>
                </a:moveTo>
                <a:lnTo>
                  <a:pt x="0" y="0"/>
                </a:lnTo>
                <a:lnTo>
                  <a:pt x="0" y="2529992"/>
                </a:lnTo>
                <a:lnTo>
                  <a:pt x="7914614" y="2529992"/>
                </a:lnTo>
                <a:lnTo>
                  <a:pt x="7914614" y="2528468"/>
                </a:lnTo>
                <a:lnTo>
                  <a:pt x="3035" y="2528468"/>
                </a:lnTo>
                <a:lnTo>
                  <a:pt x="1511" y="2526957"/>
                </a:lnTo>
                <a:lnTo>
                  <a:pt x="3035" y="2526957"/>
                </a:lnTo>
                <a:lnTo>
                  <a:pt x="3035" y="3035"/>
                </a:lnTo>
                <a:lnTo>
                  <a:pt x="1511" y="3035"/>
                </a:lnTo>
                <a:lnTo>
                  <a:pt x="3035" y="1511"/>
                </a:lnTo>
                <a:lnTo>
                  <a:pt x="7914614" y="1511"/>
                </a:lnTo>
                <a:lnTo>
                  <a:pt x="7914614" y="0"/>
                </a:lnTo>
                <a:close/>
              </a:path>
              <a:path w="7914640" h="2530475">
                <a:moveTo>
                  <a:pt x="3035" y="2526957"/>
                </a:moveTo>
                <a:lnTo>
                  <a:pt x="1511" y="2526957"/>
                </a:lnTo>
                <a:lnTo>
                  <a:pt x="3035" y="2528468"/>
                </a:lnTo>
                <a:lnTo>
                  <a:pt x="3035" y="2526957"/>
                </a:lnTo>
                <a:close/>
              </a:path>
              <a:path w="7914640" h="2530475">
                <a:moveTo>
                  <a:pt x="7911566" y="2526957"/>
                </a:moveTo>
                <a:lnTo>
                  <a:pt x="3035" y="2526957"/>
                </a:lnTo>
                <a:lnTo>
                  <a:pt x="3035" y="2528468"/>
                </a:lnTo>
                <a:lnTo>
                  <a:pt x="7911566" y="2528468"/>
                </a:lnTo>
                <a:lnTo>
                  <a:pt x="7911566" y="2526957"/>
                </a:lnTo>
                <a:close/>
              </a:path>
              <a:path w="7914640" h="2530475">
                <a:moveTo>
                  <a:pt x="7911566" y="1511"/>
                </a:moveTo>
                <a:lnTo>
                  <a:pt x="7911566" y="2528468"/>
                </a:lnTo>
                <a:lnTo>
                  <a:pt x="7913090" y="2526957"/>
                </a:lnTo>
                <a:lnTo>
                  <a:pt x="7914614" y="2526957"/>
                </a:lnTo>
                <a:lnTo>
                  <a:pt x="7914614" y="3035"/>
                </a:lnTo>
                <a:lnTo>
                  <a:pt x="7913090" y="3035"/>
                </a:lnTo>
                <a:lnTo>
                  <a:pt x="7911566" y="1511"/>
                </a:lnTo>
                <a:close/>
              </a:path>
              <a:path w="7914640" h="2530475">
                <a:moveTo>
                  <a:pt x="7914614" y="2526957"/>
                </a:moveTo>
                <a:lnTo>
                  <a:pt x="7913090" y="2526957"/>
                </a:lnTo>
                <a:lnTo>
                  <a:pt x="7911566" y="2528468"/>
                </a:lnTo>
                <a:lnTo>
                  <a:pt x="7914614" y="2528468"/>
                </a:lnTo>
                <a:lnTo>
                  <a:pt x="7914614" y="2526957"/>
                </a:lnTo>
                <a:close/>
              </a:path>
              <a:path w="7914640" h="2530475">
                <a:moveTo>
                  <a:pt x="3035" y="1511"/>
                </a:moveTo>
                <a:lnTo>
                  <a:pt x="1511" y="3035"/>
                </a:lnTo>
                <a:lnTo>
                  <a:pt x="3035" y="3035"/>
                </a:lnTo>
                <a:lnTo>
                  <a:pt x="3035" y="1511"/>
                </a:lnTo>
                <a:close/>
              </a:path>
              <a:path w="7914640" h="2530475">
                <a:moveTo>
                  <a:pt x="7911566" y="1511"/>
                </a:moveTo>
                <a:lnTo>
                  <a:pt x="3035" y="1511"/>
                </a:lnTo>
                <a:lnTo>
                  <a:pt x="3035" y="3035"/>
                </a:lnTo>
                <a:lnTo>
                  <a:pt x="7911566" y="3035"/>
                </a:lnTo>
                <a:lnTo>
                  <a:pt x="7911566" y="1511"/>
                </a:lnTo>
                <a:close/>
              </a:path>
              <a:path w="7914640" h="2530475">
                <a:moveTo>
                  <a:pt x="7914614" y="1511"/>
                </a:moveTo>
                <a:lnTo>
                  <a:pt x="7911566" y="1511"/>
                </a:lnTo>
                <a:lnTo>
                  <a:pt x="7913090" y="3035"/>
                </a:lnTo>
                <a:lnTo>
                  <a:pt x="7914614" y="3035"/>
                </a:lnTo>
                <a:lnTo>
                  <a:pt x="7914614" y="15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1708" y="2112657"/>
            <a:ext cx="1104265" cy="205740"/>
          </a:xfrm>
          <a:custGeom>
            <a:avLst/>
            <a:gdLst/>
            <a:ahLst/>
            <a:cxnLst/>
            <a:rect l="l" t="t" r="r" b="b"/>
            <a:pathLst>
              <a:path w="1104264" h="205739">
                <a:moveTo>
                  <a:pt x="1103693" y="0"/>
                </a:moveTo>
                <a:lnTo>
                  <a:pt x="0" y="0"/>
                </a:lnTo>
                <a:lnTo>
                  <a:pt x="0" y="205625"/>
                </a:lnTo>
                <a:lnTo>
                  <a:pt x="1103693" y="205625"/>
                </a:lnTo>
                <a:lnTo>
                  <a:pt x="1103693" y="201053"/>
                </a:lnTo>
                <a:lnTo>
                  <a:pt x="9131" y="201053"/>
                </a:lnTo>
                <a:lnTo>
                  <a:pt x="4559" y="196481"/>
                </a:lnTo>
                <a:lnTo>
                  <a:pt x="9131" y="196481"/>
                </a:lnTo>
                <a:lnTo>
                  <a:pt x="9131" y="9131"/>
                </a:lnTo>
                <a:lnTo>
                  <a:pt x="4559" y="9131"/>
                </a:lnTo>
                <a:lnTo>
                  <a:pt x="9131" y="4559"/>
                </a:lnTo>
                <a:lnTo>
                  <a:pt x="1103693" y="4559"/>
                </a:lnTo>
                <a:lnTo>
                  <a:pt x="1103693" y="0"/>
                </a:lnTo>
                <a:close/>
              </a:path>
              <a:path w="1104264" h="205739">
                <a:moveTo>
                  <a:pt x="9131" y="196481"/>
                </a:moveTo>
                <a:lnTo>
                  <a:pt x="4559" y="196481"/>
                </a:lnTo>
                <a:lnTo>
                  <a:pt x="9131" y="201053"/>
                </a:lnTo>
                <a:lnTo>
                  <a:pt x="9131" y="196481"/>
                </a:lnTo>
                <a:close/>
              </a:path>
              <a:path w="1104264" h="205739">
                <a:moveTo>
                  <a:pt x="1093038" y="196481"/>
                </a:moveTo>
                <a:lnTo>
                  <a:pt x="9131" y="196481"/>
                </a:lnTo>
                <a:lnTo>
                  <a:pt x="9131" y="201053"/>
                </a:lnTo>
                <a:lnTo>
                  <a:pt x="1093038" y="201053"/>
                </a:lnTo>
                <a:lnTo>
                  <a:pt x="1093038" y="196481"/>
                </a:lnTo>
                <a:close/>
              </a:path>
              <a:path w="1104264" h="205739">
                <a:moveTo>
                  <a:pt x="1093038" y="4559"/>
                </a:moveTo>
                <a:lnTo>
                  <a:pt x="1093038" y="201053"/>
                </a:lnTo>
                <a:lnTo>
                  <a:pt x="1099121" y="196481"/>
                </a:lnTo>
                <a:lnTo>
                  <a:pt x="1103693" y="196481"/>
                </a:lnTo>
                <a:lnTo>
                  <a:pt x="1103693" y="9131"/>
                </a:lnTo>
                <a:lnTo>
                  <a:pt x="1099121" y="9131"/>
                </a:lnTo>
                <a:lnTo>
                  <a:pt x="1093038" y="4559"/>
                </a:lnTo>
                <a:close/>
              </a:path>
              <a:path w="1104264" h="205739">
                <a:moveTo>
                  <a:pt x="1103693" y="196481"/>
                </a:moveTo>
                <a:lnTo>
                  <a:pt x="1099121" y="196481"/>
                </a:lnTo>
                <a:lnTo>
                  <a:pt x="1093038" y="201053"/>
                </a:lnTo>
                <a:lnTo>
                  <a:pt x="1103693" y="201053"/>
                </a:lnTo>
                <a:lnTo>
                  <a:pt x="1103693" y="196481"/>
                </a:lnTo>
                <a:close/>
              </a:path>
              <a:path w="1104264" h="205739">
                <a:moveTo>
                  <a:pt x="9131" y="4559"/>
                </a:moveTo>
                <a:lnTo>
                  <a:pt x="4559" y="9131"/>
                </a:lnTo>
                <a:lnTo>
                  <a:pt x="9131" y="9131"/>
                </a:lnTo>
                <a:lnTo>
                  <a:pt x="9131" y="4559"/>
                </a:lnTo>
                <a:close/>
              </a:path>
              <a:path w="1104264" h="205739">
                <a:moveTo>
                  <a:pt x="1093038" y="4559"/>
                </a:moveTo>
                <a:lnTo>
                  <a:pt x="9131" y="4559"/>
                </a:lnTo>
                <a:lnTo>
                  <a:pt x="9131" y="9131"/>
                </a:lnTo>
                <a:lnTo>
                  <a:pt x="1093038" y="9131"/>
                </a:lnTo>
                <a:lnTo>
                  <a:pt x="1093038" y="4559"/>
                </a:lnTo>
                <a:close/>
              </a:path>
              <a:path w="1104264" h="205739">
                <a:moveTo>
                  <a:pt x="1103693" y="4559"/>
                </a:moveTo>
                <a:lnTo>
                  <a:pt x="1093038" y="4559"/>
                </a:lnTo>
                <a:lnTo>
                  <a:pt x="1099121" y="9131"/>
                </a:lnTo>
                <a:lnTo>
                  <a:pt x="1103693" y="9131"/>
                </a:lnTo>
                <a:lnTo>
                  <a:pt x="1103693" y="4559"/>
                </a:lnTo>
                <a:close/>
              </a:path>
            </a:pathLst>
          </a:custGeom>
          <a:solidFill>
            <a:srgbClr val="527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86268" y="2117217"/>
            <a:ext cx="1094740" cy="196850"/>
          </a:xfrm>
          <a:prstGeom prst="rect">
            <a:avLst/>
          </a:prstGeom>
          <a:solidFill>
            <a:srgbClr val="A8D4FF"/>
          </a:solidFill>
        </p:spPr>
        <p:txBody>
          <a:bodyPr vert="horz" wrap="square" lIns="0" tIns="0" rIns="0" bIns="0" rtlCol="0">
            <a:spAutoFit/>
          </a:bodyPr>
          <a:lstStyle/>
          <a:p>
            <a:pPr marL="195580">
              <a:lnSpc>
                <a:spcPts val="1505"/>
              </a:lnSpc>
            </a:pPr>
            <a:r>
              <a:rPr sz="1400" b="1" spc="10" dirty="0">
                <a:solidFill>
                  <a:srgbClr val="333333"/>
                </a:solidFill>
                <a:latin typeface="Batang"/>
                <a:cs typeface="Batang"/>
              </a:rPr>
              <a:t>시험단계</a:t>
            </a:r>
            <a:endParaRPr sz="1400">
              <a:latin typeface="Batang"/>
              <a:cs typeface="Batang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4543" y="2424899"/>
            <a:ext cx="3158845" cy="796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1495" y="2421851"/>
            <a:ext cx="3165475" cy="803275"/>
          </a:xfrm>
          <a:custGeom>
            <a:avLst/>
            <a:gdLst/>
            <a:ahLst/>
            <a:cxnLst/>
            <a:rect l="l" t="t" r="r" b="b"/>
            <a:pathLst>
              <a:path w="3165475" h="803275">
                <a:moveTo>
                  <a:pt x="6095" y="769213"/>
                </a:moveTo>
                <a:lnTo>
                  <a:pt x="0" y="769213"/>
                </a:lnTo>
                <a:lnTo>
                  <a:pt x="0" y="778344"/>
                </a:lnTo>
                <a:lnTo>
                  <a:pt x="7607" y="778344"/>
                </a:lnTo>
                <a:lnTo>
                  <a:pt x="6095" y="775309"/>
                </a:lnTo>
                <a:lnTo>
                  <a:pt x="6095" y="769213"/>
                </a:lnTo>
                <a:close/>
              </a:path>
              <a:path w="3165475" h="803275">
                <a:moveTo>
                  <a:pt x="6095" y="757021"/>
                </a:moveTo>
                <a:lnTo>
                  <a:pt x="0" y="757021"/>
                </a:lnTo>
                <a:lnTo>
                  <a:pt x="0" y="763117"/>
                </a:lnTo>
                <a:lnTo>
                  <a:pt x="6095" y="763117"/>
                </a:lnTo>
                <a:lnTo>
                  <a:pt x="6095" y="757021"/>
                </a:lnTo>
                <a:close/>
              </a:path>
              <a:path w="3165475" h="803275">
                <a:moveTo>
                  <a:pt x="6095" y="743318"/>
                </a:moveTo>
                <a:lnTo>
                  <a:pt x="0" y="743318"/>
                </a:lnTo>
                <a:lnTo>
                  <a:pt x="0" y="749414"/>
                </a:lnTo>
                <a:lnTo>
                  <a:pt x="6095" y="749414"/>
                </a:lnTo>
                <a:lnTo>
                  <a:pt x="6095" y="743318"/>
                </a:lnTo>
                <a:close/>
              </a:path>
              <a:path w="3165475" h="803275">
                <a:moveTo>
                  <a:pt x="6095" y="731126"/>
                </a:moveTo>
                <a:lnTo>
                  <a:pt x="0" y="731126"/>
                </a:lnTo>
                <a:lnTo>
                  <a:pt x="0" y="737222"/>
                </a:lnTo>
                <a:lnTo>
                  <a:pt x="6095" y="737222"/>
                </a:lnTo>
                <a:lnTo>
                  <a:pt x="6095" y="731126"/>
                </a:lnTo>
                <a:close/>
              </a:path>
              <a:path w="3165475" h="803275">
                <a:moveTo>
                  <a:pt x="6095" y="718947"/>
                </a:moveTo>
                <a:lnTo>
                  <a:pt x="0" y="718947"/>
                </a:lnTo>
                <a:lnTo>
                  <a:pt x="0" y="725042"/>
                </a:lnTo>
                <a:lnTo>
                  <a:pt x="6095" y="725042"/>
                </a:lnTo>
                <a:lnTo>
                  <a:pt x="6095" y="718947"/>
                </a:lnTo>
                <a:close/>
              </a:path>
              <a:path w="3165475" h="803275">
                <a:moveTo>
                  <a:pt x="6095" y="705243"/>
                </a:moveTo>
                <a:lnTo>
                  <a:pt x="0" y="705243"/>
                </a:lnTo>
                <a:lnTo>
                  <a:pt x="0" y="711326"/>
                </a:lnTo>
                <a:lnTo>
                  <a:pt x="6095" y="711326"/>
                </a:lnTo>
                <a:lnTo>
                  <a:pt x="6095" y="705243"/>
                </a:lnTo>
                <a:close/>
              </a:path>
              <a:path w="3165475" h="803275">
                <a:moveTo>
                  <a:pt x="6095" y="693051"/>
                </a:moveTo>
                <a:lnTo>
                  <a:pt x="0" y="693051"/>
                </a:lnTo>
                <a:lnTo>
                  <a:pt x="0" y="699147"/>
                </a:lnTo>
                <a:lnTo>
                  <a:pt x="6095" y="699147"/>
                </a:lnTo>
                <a:lnTo>
                  <a:pt x="6095" y="693051"/>
                </a:lnTo>
                <a:close/>
              </a:path>
              <a:path w="3165475" h="803275">
                <a:moveTo>
                  <a:pt x="6095" y="680872"/>
                </a:moveTo>
                <a:lnTo>
                  <a:pt x="0" y="680872"/>
                </a:lnTo>
                <a:lnTo>
                  <a:pt x="0" y="686955"/>
                </a:lnTo>
                <a:lnTo>
                  <a:pt x="6095" y="686955"/>
                </a:lnTo>
                <a:lnTo>
                  <a:pt x="6095" y="680872"/>
                </a:lnTo>
                <a:close/>
              </a:path>
              <a:path w="3165475" h="803275">
                <a:moveTo>
                  <a:pt x="6095" y="667156"/>
                </a:moveTo>
                <a:lnTo>
                  <a:pt x="0" y="667156"/>
                </a:lnTo>
                <a:lnTo>
                  <a:pt x="0" y="673252"/>
                </a:lnTo>
                <a:lnTo>
                  <a:pt x="6095" y="673252"/>
                </a:lnTo>
                <a:lnTo>
                  <a:pt x="6095" y="667156"/>
                </a:lnTo>
                <a:close/>
              </a:path>
              <a:path w="3165475" h="803275">
                <a:moveTo>
                  <a:pt x="6095" y="654977"/>
                </a:moveTo>
                <a:lnTo>
                  <a:pt x="0" y="654977"/>
                </a:lnTo>
                <a:lnTo>
                  <a:pt x="0" y="661060"/>
                </a:lnTo>
                <a:lnTo>
                  <a:pt x="6095" y="661060"/>
                </a:lnTo>
                <a:lnTo>
                  <a:pt x="6095" y="654977"/>
                </a:lnTo>
                <a:close/>
              </a:path>
              <a:path w="3165475" h="803275">
                <a:moveTo>
                  <a:pt x="6095" y="642785"/>
                </a:moveTo>
                <a:lnTo>
                  <a:pt x="0" y="642785"/>
                </a:lnTo>
                <a:lnTo>
                  <a:pt x="0" y="648881"/>
                </a:lnTo>
                <a:lnTo>
                  <a:pt x="6095" y="648881"/>
                </a:lnTo>
                <a:lnTo>
                  <a:pt x="6095" y="642785"/>
                </a:lnTo>
                <a:close/>
              </a:path>
              <a:path w="3165475" h="803275">
                <a:moveTo>
                  <a:pt x="6095" y="629081"/>
                </a:moveTo>
                <a:lnTo>
                  <a:pt x="0" y="629081"/>
                </a:lnTo>
                <a:lnTo>
                  <a:pt x="0" y="635177"/>
                </a:lnTo>
                <a:lnTo>
                  <a:pt x="6095" y="635177"/>
                </a:lnTo>
                <a:lnTo>
                  <a:pt x="6095" y="629081"/>
                </a:lnTo>
                <a:close/>
              </a:path>
              <a:path w="3165475" h="803275">
                <a:moveTo>
                  <a:pt x="6095" y="616889"/>
                </a:moveTo>
                <a:lnTo>
                  <a:pt x="0" y="616889"/>
                </a:lnTo>
                <a:lnTo>
                  <a:pt x="0" y="622985"/>
                </a:lnTo>
                <a:lnTo>
                  <a:pt x="6095" y="622985"/>
                </a:lnTo>
                <a:lnTo>
                  <a:pt x="6095" y="616889"/>
                </a:lnTo>
                <a:close/>
              </a:path>
              <a:path w="3165475" h="803275">
                <a:moveTo>
                  <a:pt x="6095" y="604710"/>
                </a:moveTo>
                <a:lnTo>
                  <a:pt x="0" y="604710"/>
                </a:lnTo>
                <a:lnTo>
                  <a:pt x="0" y="610806"/>
                </a:lnTo>
                <a:lnTo>
                  <a:pt x="6095" y="610806"/>
                </a:lnTo>
                <a:lnTo>
                  <a:pt x="6095" y="604710"/>
                </a:lnTo>
                <a:close/>
              </a:path>
              <a:path w="3165475" h="803275">
                <a:moveTo>
                  <a:pt x="6095" y="590994"/>
                </a:moveTo>
                <a:lnTo>
                  <a:pt x="0" y="590994"/>
                </a:lnTo>
                <a:lnTo>
                  <a:pt x="0" y="597090"/>
                </a:lnTo>
                <a:lnTo>
                  <a:pt x="6095" y="597090"/>
                </a:lnTo>
                <a:lnTo>
                  <a:pt x="6095" y="590994"/>
                </a:lnTo>
                <a:close/>
              </a:path>
              <a:path w="3165475" h="803275">
                <a:moveTo>
                  <a:pt x="6095" y="578815"/>
                </a:moveTo>
                <a:lnTo>
                  <a:pt x="0" y="578815"/>
                </a:lnTo>
                <a:lnTo>
                  <a:pt x="0" y="584911"/>
                </a:lnTo>
                <a:lnTo>
                  <a:pt x="6095" y="584911"/>
                </a:lnTo>
                <a:lnTo>
                  <a:pt x="6095" y="578815"/>
                </a:lnTo>
                <a:close/>
              </a:path>
              <a:path w="3165475" h="803275">
                <a:moveTo>
                  <a:pt x="6095" y="566623"/>
                </a:moveTo>
                <a:lnTo>
                  <a:pt x="0" y="566623"/>
                </a:lnTo>
                <a:lnTo>
                  <a:pt x="0" y="572719"/>
                </a:lnTo>
                <a:lnTo>
                  <a:pt x="6095" y="572719"/>
                </a:lnTo>
                <a:lnTo>
                  <a:pt x="6095" y="566623"/>
                </a:lnTo>
                <a:close/>
              </a:path>
              <a:path w="3165475" h="803275">
                <a:moveTo>
                  <a:pt x="6095" y="552919"/>
                </a:moveTo>
                <a:lnTo>
                  <a:pt x="0" y="552919"/>
                </a:lnTo>
                <a:lnTo>
                  <a:pt x="0" y="559015"/>
                </a:lnTo>
                <a:lnTo>
                  <a:pt x="6095" y="559015"/>
                </a:lnTo>
                <a:lnTo>
                  <a:pt x="6095" y="552919"/>
                </a:lnTo>
                <a:close/>
              </a:path>
              <a:path w="3165475" h="803275">
                <a:moveTo>
                  <a:pt x="6095" y="540740"/>
                </a:moveTo>
                <a:lnTo>
                  <a:pt x="0" y="540740"/>
                </a:lnTo>
                <a:lnTo>
                  <a:pt x="0" y="546823"/>
                </a:lnTo>
                <a:lnTo>
                  <a:pt x="6095" y="546823"/>
                </a:lnTo>
                <a:lnTo>
                  <a:pt x="6095" y="540740"/>
                </a:lnTo>
                <a:close/>
              </a:path>
              <a:path w="3165475" h="803275">
                <a:moveTo>
                  <a:pt x="6095" y="528548"/>
                </a:moveTo>
                <a:lnTo>
                  <a:pt x="0" y="528548"/>
                </a:lnTo>
                <a:lnTo>
                  <a:pt x="0" y="534644"/>
                </a:lnTo>
                <a:lnTo>
                  <a:pt x="6095" y="534644"/>
                </a:lnTo>
                <a:lnTo>
                  <a:pt x="6095" y="528548"/>
                </a:lnTo>
                <a:close/>
              </a:path>
              <a:path w="3165475" h="803275">
                <a:moveTo>
                  <a:pt x="6095" y="514845"/>
                </a:moveTo>
                <a:lnTo>
                  <a:pt x="0" y="514845"/>
                </a:lnTo>
                <a:lnTo>
                  <a:pt x="0" y="520928"/>
                </a:lnTo>
                <a:lnTo>
                  <a:pt x="6095" y="520928"/>
                </a:lnTo>
                <a:lnTo>
                  <a:pt x="6095" y="514845"/>
                </a:lnTo>
                <a:close/>
              </a:path>
              <a:path w="3165475" h="803275">
                <a:moveTo>
                  <a:pt x="6095" y="502653"/>
                </a:moveTo>
                <a:lnTo>
                  <a:pt x="0" y="502653"/>
                </a:lnTo>
                <a:lnTo>
                  <a:pt x="0" y="508749"/>
                </a:lnTo>
                <a:lnTo>
                  <a:pt x="6095" y="508749"/>
                </a:lnTo>
                <a:lnTo>
                  <a:pt x="6095" y="502653"/>
                </a:lnTo>
                <a:close/>
              </a:path>
              <a:path w="3165475" h="803275">
                <a:moveTo>
                  <a:pt x="6095" y="490474"/>
                </a:moveTo>
                <a:lnTo>
                  <a:pt x="0" y="490474"/>
                </a:lnTo>
                <a:lnTo>
                  <a:pt x="0" y="496557"/>
                </a:lnTo>
                <a:lnTo>
                  <a:pt x="6095" y="496557"/>
                </a:lnTo>
                <a:lnTo>
                  <a:pt x="6095" y="490474"/>
                </a:lnTo>
                <a:close/>
              </a:path>
              <a:path w="3165475" h="803275">
                <a:moveTo>
                  <a:pt x="6095" y="476758"/>
                </a:moveTo>
                <a:lnTo>
                  <a:pt x="0" y="476758"/>
                </a:lnTo>
                <a:lnTo>
                  <a:pt x="0" y="482853"/>
                </a:lnTo>
                <a:lnTo>
                  <a:pt x="6095" y="482853"/>
                </a:lnTo>
                <a:lnTo>
                  <a:pt x="6095" y="476758"/>
                </a:lnTo>
                <a:close/>
              </a:path>
              <a:path w="3165475" h="803275">
                <a:moveTo>
                  <a:pt x="6095" y="464578"/>
                </a:moveTo>
                <a:lnTo>
                  <a:pt x="0" y="464578"/>
                </a:lnTo>
                <a:lnTo>
                  <a:pt x="0" y="470674"/>
                </a:lnTo>
                <a:lnTo>
                  <a:pt x="6095" y="470674"/>
                </a:lnTo>
                <a:lnTo>
                  <a:pt x="6095" y="464578"/>
                </a:lnTo>
                <a:close/>
              </a:path>
              <a:path w="3165475" h="803275">
                <a:moveTo>
                  <a:pt x="6095" y="452386"/>
                </a:moveTo>
                <a:lnTo>
                  <a:pt x="0" y="452386"/>
                </a:lnTo>
                <a:lnTo>
                  <a:pt x="0" y="458482"/>
                </a:lnTo>
                <a:lnTo>
                  <a:pt x="6095" y="458482"/>
                </a:lnTo>
                <a:lnTo>
                  <a:pt x="6095" y="452386"/>
                </a:lnTo>
                <a:close/>
              </a:path>
              <a:path w="3165475" h="803275">
                <a:moveTo>
                  <a:pt x="6095" y="438683"/>
                </a:moveTo>
                <a:lnTo>
                  <a:pt x="0" y="438683"/>
                </a:lnTo>
                <a:lnTo>
                  <a:pt x="0" y="444779"/>
                </a:lnTo>
                <a:lnTo>
                  <a:pt x="6095" y="444779"/>
                </a:lnTo>
                <a:lnTo>
                  <a:pt x="6095" y="438683"/>
                </a:lnTo>
                <a:close/>
              </a:path>
              <a:path w="3165475" h="803275">
                <a:moveTo>
                  <a:pt x="6095" y="426491"/>
                </a:moveTo>
                <a:lnTo>
                  <a:pt x="0" y="426491"/>
                </a:lnTo>
                <a:lnTo>
                  <a:pt x="0" y="432587"/>
                </a:lnTo>
                <a:lnTo>
                  <a:pt x="6095" y="432587"/>
                </a:lnTo>
                <a:lnTo>
                  <a:pt x="6095" y="426491"/>
                </a:lnTo>
                <a:close/>
              </a:path>
              <a:path w="3165475" h="803275">
                <a:moveTo>
                  <a:pt x="6095" y="414312"/>
                </a:moveTo>
                <a:lnTo>
                  <a:pt x="0" y="414312"/>
                </a:lnTo>
                <a:lnTo>
                  <a:pt x="0" y="420408"/>
                </a:lnTo>
                <a:lnTo>
                  <a:pt x="6095" y="420408"/>
                </a:lnTo>
                <a:lnTo>
                  <a:pt x="6095" y="414312"/>
                </a:lnTo>
                <a:close/>
              </a:path>
              <a:path w="3165475" h="803275">
                <a:moveTo>
                  <a:pt x="6095" y="400596"/>
                </a:moveTo>
                <a:lnTo>
                  <a:pt x="0" y="400596"/>
                </a:lnTo>
                <a:lnTo>
                  <a:pt x="0" y="406692"/>
                </a:lnTo>
                <a:lnTo>
                  <a:pt x="6095" y="406692"/>
                </a:lnTo>
                <a:lnTo>
                  <a:pt x="6095" y="400596"/>
                </a:lnTo>
                <a:close/>
              </a:path>
              <a:path w="3165475" h="803275">
                <a:moveTo>
                  <a:pt x="6095" y="388416"/>
                </a:moveTo>
                <a:lnTo>
                  <a:pt x="0" y="388416"/>
                </a:lnTo>
                <a:lnTo>
                  <a:pt x="0" y="394512"/>
                </a:lnTo>
                <a:lnTo>
                  <a:pt x="6095" y="394512"/>
                </a:lnTo>
                <a:lnTo>
                  <a:pt x="6095" y="388416"/>
                </a:lnTo>
                <a:close/>
              </a:path>
              <a:path w="3165475" h="803275">
                <a:moveTo>
                  <a:pt x="6095" y="376237"/>
                </a:moveTo>
                <a:lnTo>
                  <a:pt x="0" y="376237"/>
                </a:lnTo>
                <a:lnTo>
                  <a:pt x="0" y="382320"/>
                </a:lnTo>
                <a:lnTo>
                  <a:pt x="6095" y="382320"/>
                </a:lnTo>
                <a:lnTo>
                  <a:pt x="6095" y="376237"/>
                </a:lnTo>
                <a:close/>
              </a:path>
              <a:path w="3165475" h="803275">
                <a:moveTo>
                  <a:pt x="6095" y="362521"/>
                </a:moveTo>
                <a:lnTo>
                  <a:pt x="0" y="362521"/>
                </a:lnTo>
                <a:lnTo>
                  <a:pt x="0" y="368617"/>
                </a:lnTo>
                <a:lnTo>
                  <a:pt x="6095" y="368617"/>
                </a:lnTo>
                <a:lnTo>
                  <a:pt x="6095" y="362521"/>
                </a:lnTo>
                <a:close/>
              </a:path>
              <a:path w="3165475" h="803275">
                <a:moveTo>
                  <a:pt x="6095" y="350342"/>
                </a:moveTo>
                <a:lnTo>
                  <a:pt x="0" y="350342"/>
                </a:lnTo>
                <a:lnTo>
                  <a:pt x="0" y="356425"/>
                </a:lnTo>
                <a:lnTo>
                  <a:pt x="6095" y="356425"/>
                </a:lnTo>
                <a:lnTo>
                  <a:pt x="6095" y="350342"/>
                </a:lnTo>
                <a:close/>
              </a:path>
              <a:path w="3165475" h="803275">
                <a:moveTo>
                  <a:pt x="6095" y="338150"/>
                </a:moveTo>
                <a:lnTo>
                  <a:pt x="0" y="338150"/>
                </a:lnTo>
                <a:lnTo>
                  <a:pt x="0" y="344246"/>
                </a:lnTo>
                <a:lnTo>
                  <a:pt x="6095" y="344246"/>
                </a:lnTo>
                <a:lnTo>
                  <a:pt x="6095" y="338150"/>
                </a:lnTo>
                <a:close/>
              </a:path>
              <a:path w="3165475" h="803275">
                <a:moveTo>
                  <a:pt x="6095" y="324446"/>
                </a:moveTo>
                <a:lnTo>
                  <a:pt x="0" y="324446"/>
                </a:lnTo>
                <a:lnTo>
                  <a:pt x="0" y="330530"/>
                </a:lnTo>
                <a:lnTo>
                  <a:pt x="6095" y="330530"/>
                </a:lnTo>
                <a:lnTo>
                  <a:pt x="6095" y="324446"/>
                </a:lnTo>
                <a:close/>
              </a:path>
              <a:path w="3165475" h="803275">
                <a:moveTo>
                  <a:pt x="6095" y="312254"/>
                </a:moveTo>
                <a:lnTo>
                  <a:pt x="0" y="312254"/>
                </a:lnTo>
                <a:lnTo>
                  <a:pt x="0" y="318350"/>
                </a:lnTo>
                <a:lnTo>
                  <a:pt x="6095" y="318350"/>
                </a:lnTo>
                <a:lnTo>
                  <a:pt x="6095" y="312254"/>
                </a:lnTo>
                <a:close/>
              </a:path>
              <a:path w="3165475" h="803275">
                <a:moveTo>
                  <a:pt x="6095" y="300075"/>
                </a:moveTo>
                <a:lnTo>
                  <a:pt x="0" y="300075"/>
                </a:lnTo>
                <a:lnTo>
                  <a:pt x="0" y="306158"/>
                </a:lnTo>
                <a:lnTo>
                  <a:pt x="6095" y="306158"/>
                </a:lnTo>
                <a:lnTo>
                  <a:pt x="6095" y="300075"/>
                </a:lnTo>
                <a:close/>
              </a:path>
              <a:path w="3165475" h="803275">
                <a:moveTo>
                  <a:pt x="6095" y="286359"/>
                </a:moveTo>
                <a:lnTo>
                  <a:pt x="0" y="286359"/>
                </a:lnTo>
                <a:lnTo>
                  <a:pt x="0" y="292455"/>
                </a:lnTo>
                <a:lnTo>
                  <a:pt x="6095" y="292455"/>
                </a:lnTo>
                <a:lnTo>
                  <a:pt x="6095" y="286359"/>
                </a:lnTo>
                <a:close/>
              </a:path>
              <a:path w="3165475" h="803275">
                <a:moveTo>
                  <a:pt x="6095" y="274180"/>
                </a:moveTo>
                <a:lnTo>
                  <a:pt x="0" y="274180"/>
                </a:lnTo>
                <a:lnTo>
                  <a:pt x="0" y="280276"/>
                </a:lnTo>
                <a:lnTo>
                  <a:pt x="6095" y="280276"/>
                </a:lnTo>
                <a:lnTo>
                  <a:pt x="6095" y="274180"/>
                </a:lnTo>
                <a:close/>
              </a:path>
              <a:path w="3165475" h="803275">
                <a:moveTo>
                  <a:pt x="6095" y="261988"/>
                </a:moveTo>
                <a:lnTo>
                  <a:pt x="0" y="261988"/>
                </a:lnTo>
                <a:lnTo>
                  <a:pt x="0" y="268084"/>
                </a:lnTo>
                <a:lnTo>
                  <a:pt x="6095" y="268084"/>
                </a:lnTo>
                <a:lnTo>
                  <a:pt x="6095" y="261988"/>
                </a:lnTo>
                <a:close/>
              </a:path>
              <a:path w="3165475" h="803275">
                <a:moveTo>
                  <a:pt x="6095" y="248285"/>
                </a:moveTo>
                <a:lnTo>
                  <a:pt x="0" y="248285"/>
                </a:lnTo>
                <a:lnTo>
                  <a:pt x="0" y="254380"/>
                </a:lnTo>
                <a:lnTo>
                  <a:pt x="6095" y="254380"/>
                </a:lnTo>
                <a:lnTo>
                  <a:pt x="6095" y="248285"/>
                </a:lnTo>
                <a:close/>
              </a:path>
              <a:path w="3165475" h="803275">
                <a:moveTo>
                  <a:pt x="6095" y="236092"/>
                </a:moveTo>
                <a:lnTo>
                  <a:pt x="0" y="236092"/>
                </a:lnTo>
                <a:lnTo>
                  <a:pt x="0" y="242188"/>
                </a:lnTo>
                <a:lnTo>
                  <a:pt x="6095" y="242188"/>
                </a:lnTo>
                <a:lnTo>
                  <a:pt x="6095" y="236092"/>
                </a:lnTo>
                <a:close/>
              </a:path>
              <a:path w="3165475" h="803275">
                <a:moveTo>
                  <a:pt x="6095" y="223913"/>
                </a:moveTo>
                <a:lnTo>
                  <a:pt x="0" y="223913"/>
                </a:lnTo>
                <a:lnTo>
                  <a:pt x="0" y="230009"/>
                </a:lnTo>
                <a:lnTo>
                  <a:pt x="6095" y="230009"/>
                </a:lnTo>
                <a:lnTo>
                  <a:pt x="6095" y="223913"/>
                </a:lnTo>
                <a:close/>
              </a:path>
              <a:path w="3165475" h="803275">
                <a:moveTo>
                  <a:pt x="6095" y="210210"/>
                </a:moveTo>
                <a:lnTo>
                  <a:pt x="0" y="210210"/>
                </a:lnTo>
                <a:lnTo>
                  <a:pt x="0" y="216293"/>
                </a:lnTo>
                <a:lnTo>
                  <a:pt x="6095" y="216293"/>
                </a:lnTo>
                <a:lnTo>
                  <a:pt x="6095" y="210210"/>
                </a:lnTo>
                <a:close/>
              </a:path>
              <a:path w="3165475" h="803275">
                <a:moveTo>
                  <a:pt x="6095" y="198018"/>
                </a:moveTo>
                <a:lnTo>
                  <a:pt x="0" y="198018"/>
                </a:lnTo>
                <a:lnTo>
                  <a:pt x="0" y="204114"/>
                </a:lnTo>
                <a:lnTo>
                  <a:pt x="6095" y="204114"/>
                </a:lnTo>
                <a:lnTo>
                  <a:pt x="6095" y="198018"/>
                </a:lnTo>
                <a:close/>
              </a:path>
              <a:path w="3165475" h="803275">
                <a:moveTo>
                  <a:pt x="6095" y="185839"/>
                </a:moveTo>
                <a:lnTo>
                  <a:pt x="0" y="185839"/>
                </a:lnTo>
                <a:lnTo>
                  <a:pt x="0" y="191922"/>
                </a:lnTo>
                <a:lnTo>
                  <a:pt x="6095" y="191922"/>
                </a:lnTo>
                <a:lnTo>
                  <a:pt x="6095" y="185839"/>
                </a:lnTo>
                <a:close/>
              </a:path>
              <a:path w="3165475" h="803275">
                <a:moveTo>
                  <a:pt x="6095" y="172123"/>
                </a:moveTo>
                <a:lnTo>
                  <a:pt x="0" y="172123"/>
                </a:lnTo>
                <a:lnTo>
                  <a:pt x="0" y="178219"/>
                </a:lnTo>
                <a:lnTo>
                  <a:pt x="6095" y="178219"/>
                </a:lnTo>
                <a:lnTo>
                  <a:pt x="6095" y="172123"/>
                </a:lnTo>
                <a:close/>
              </a:path>
              <a:path w="3165475" h="803275">
                <a:moveTo>
                  <a:pt x="6095" y="159943"/>
                </a:moveTo>
                <a:lnTo>
                  <a:pt x="0" y="159943"/>
                </a:lnTo>
                <a:lnTo>
                  <a:pt x="0" y="166027"/>
                </a:lnTo>
                <a:lnTo>
                  <a:pt x="6095" y="166027"/>
                </a:lnTo>
                <a:lnTo>
                  <a:pt x="6095" y="159943"/>
                </a:lnTo>
                <a:close/>
              </a:path>
              <a:path w="3165475" h="803275">
                <a:moveTo>
                  <a:pt x="6095" y="147751"/>
                </a:moveTo>
                <a:lnTo>
                  <a:pt x="0" y="147751"/>
                </a:lnTo>
                <a:lnTo>
                  <a:pt x="0" y="153847"/>
                </a:lnTo>
                <a:lnTo>
                  <a:pt x="6095" y="153847"/>
                </a:lnTo>
                <a:lnTo>
                  <a:pt x="6095" y="147751"/>
                </a:lnTo>
                <a:close/>
              </a:path>
              <a:path w="3165475" h="803275">
                <a:moveTo>
                  <a:pt x="6095" y="134048"/>
                </a:moveTo>
                <a:lnTo>
                  <a:pt x="0" y="134048"/>
                </a:lnTo>
                <a:lnTo>
                  <a:pt x="0" y="140144"/>
                </a:lnTo>
                <a:lnTo>
                  <a:pt x="6095" y="140144"/>
                </a:lnTo>
                <a:lnTo>
                  <a:pt x="6095" y="134048"/>
                </a:lnTo>
                <a:close/>
              </a:path>
              <a:path w="3165475" h="803275">
                <a:moveTo>
                  <a:pt x="6095" y="121856"/>
                </a:moveTo>
                <a:lnTo>
                  <a:pt x="0" y="121856"/>
                </a:lnTo>
                <a:lnTo>
                  <a:pt x="0" y="127952"/>
                </a:lnTo>
                <a:lnTo>
                  <a:pt x="6095" y="127952"/>
                </a:lnTo>
                <a:lnTo>
                  <a:pt x="6095" y="121856"/>
                </a:lnTo>
                <a:close/>
              </a:path>
              <a:path w="3165475" h="803275">
                <a:moveTo>
                  <a:pt x="6095" y="109677"/>
                </a:moveTo>
                <a:lnTo>
                  <a:pt x="0" y="109677"/>
                </a:lnTo>
                <a:lnTo>
                  <a:pt x="0" y="115773"/>
                </a:lnTo>
                <a:lnTo>
                  <a:pt x="6095" y="115773"/>
                </a:lnTo>
                <a:lnTo>
                  <a:pt x="6095" y="109677"/>
                </a:lnTo>
                <a:close/>
              </a:path>
              <a:path w="3165475" h="803275">
                <a:moveTo>
                  <a:pt x="6095" y="95961"/>
                </a:moveTo>
                <a:lnTo>
                  <a:pt x="0" y="95961"/>
                </a:lnTo>
                <a:lnTo>
                  <a:pt x="0" y="102057"/>
                </a:lnTo>
                <a:lnTo>
                  <a:pt x="6095" y="102057"/>
                </a:lnTo>
                <a:lnTo>
                  <a:pt x="6095" y="95961"/>
                </a:lnTo>
                <a:close/>
              </a:path>
              <a:path w="3165475" h="803275">
                <a:moveTo>
                  <a:pt x="6095" y="83781"/>
                </a:moveTo>
                <a:lnTo>
                  <a:pt x="0" y="83781"/>
                </a:lnTo>
                <a:lnTo>
                  <a:pt x="0" y="89877"/>
                </a:lnTo>
                <a:lnTo>
                  <a:pt x="6095" y="89877"/>
                </a:lnTo>
                <a:lnTo>
                  <a:pt x="6095" y="83781"/>
                </a:lnTo>
                <a:close/>
              </a:path>
              <a:path w="3165475" h="803275">
                <a:moveTo>
                  <a:pt x="6095" y="71589"/>
                </a:moveTo>
                <a:lnTo>
                  <a:pt x="0" y="71589"/>
                </a:lnTo>
                <a:lnTo>
                  <a:pt x="0" y="77685"/>
                </a:lnTo>
                <a:lnTo>
                  <a:pt x="6095" y="77685"/>
                </a:lnTo>
                <a:lnTo>
                  <a:pt x="6095" y="71589"/>
                </a:lnTo>
                <a:close/>
              </a:path>
              <a:path w="3165475" h="803275">
                <a:moveTo>
                  <a:pt x="6095" y="57886"/>
                </a:moveTo>
                <a:lnTo>
                  <a:pt x="0" y="57886"/>
                </a:lnTo>
                <a:lnTo>
                  <a:pt x="0" y="63982"/>
                </a:lnTo>
                <a:lnTo>
                  <a:pt x="6095" y="63982"/>
                </a:lnTo>
                <a:lnTo>
                  <a:pt x="6095" y="57886"/>
                </a:lnTo>
                <a:close/>
              </a:path>
              <a:path w="3165475" h="803275">
                <a:moveTo>
                  <a:pt x="6095" y="45707"/>
                </a:moveTo>
                <a:lnTo>
                  <a:pt x="0" y="45707"/>
                </a:lnTo>
                <a:lnTo>
                  <a:pt x="0" y="51790"/>
                </a:lnTo>
                <a:lnTo>
                  <a:pt x="6095" y="51790"/>
                </a:lnTo>
                <a:lnTo>
                  <a:pt x="6095" y="45707"/>
                </a:lnTo>
                <a:close/>
              </a:path>
              <a:path w="3165475" h="803275">
                <a:moveTo>
                  <a:pt x="6095" y="33515"/>
                </a:moveTo>
                <a:lnTo>
                  <a:pt x="0" y="33515"/>
                </a:lnTo>
                <a:lnTo>
                  <a:pt x="0" y="39611"/>
                </a:lnTo>
                <a:lnTo>
                  <a:pt x="6095" y="39611"/>
                </a:lnTo>
                <a:lnTo>
                  <a:pt x="6095" y="33515"/>
                </a:lnTo>
                <a:close/>
              </a:path>
              <a:path w="3165475" h="803275">
                <a:moveTo>
                  <a:pt x="1523" y="19812"/>
                </a:moveTo>
                <a:lnTo>
                  <a:pt x="1523" y="21336"/>
                </a:lnTo>
                <a:lnTo>
                  <a:pt x="0" y="25895"/>
                </a:lnTo>
                <a:lnTo>
                  <a:pt x="6095" y="27419"/>
                </a:lnTo>
                <a:lnTo>
                  <a:pt x="7607" y="22847"/>
                </a:lnTo>
                <a:lnTo>
                  <a:pt x="7607" y="21336"/>
                </a:lnTo>
                <a:lnTo>
                  <a:pt x="1523" y="19812"/>
                </a:lnTo>
                <a:close/>
              </a:path>
              <a:path w="3165475" h="803275">
                <a:moveTo>
                  <a:pt x="9131" y="7620"/>
                </a:moveTo>
                <a:lnTo>
                  <a:pt x="7607" y="7620"/>
                </a:lnTo>
                <a:lnTo>
                  <a:pt x="4571" y="12191"/>
                </a:lnTo>
                <a:lnTo>
                  <a:pt x="4571" y="13715"/>
                </a:lnTo>
                <a:lnTo>
                  <a:pt x="9131" y="16763"/>
                </a:lnTo>
                <a:lnTo>
                  <a:pt x="13703" y="12191"/>
                </a:lnTo>
                <a:lnTo>
                  <a:pt x="9131" y="7620"/>
                </a:lnTo>
                <a:close/>
              </a:path>
              <a:path w="3165475" h="803275">
                <a:moveTo>
                  <a:pt x="21310" y="0"/>
                </a:moveTo>
                <a:lnTo>
                  <a:pt x="16751" y="1524"/>
                </a:lnTo>
                <a:lnTo>
                  <a:pt x="15227" y="3048"/>
                </a:lnTo>
                <a:lnTo>
                  <a:pt x="18262" y="9143"/>
                </a:lnTo>
                <a:lnTo>
                  <a:pt x="19786" y="7620"/>
                </a:lnTo>
                <a:lnTo>
                  <a:pt x="22834" y="6096"/>
                </a:lnTo>
                <a:lnTo>
                  <a:pt x="21310" y="0"/>
                </a:lnTo>
                <a:close/>
              </a:path>
              <a:path w="3165475" h="803275">
                <a:moveTo>
                  <a:pt x="35013" y="0"/>
                </a:moveTo>
                <a:lnTo>
                  <a:pt x="28930" y="0"/>
                </a:lnTo>
                <a:lnTo>
                  <a:pt x="28930" y="6096"/>
                </a:lnTo>
                <a:lnTo>
                  <a:pt x="35013" y="6096"/>
                </a:lnTo>
                <a:lnTo>
                  <a:pt x="35013" y="0"/>
                </a:lnTo>
                <a:close/>
              </a:path>
              <a:path w="3165475" h="803275">
                <a:moveTo>
                  <a:pt x="47193" y="0"/>
                </a:moveTo>
                <a:lnTo>
                  <a:pt x="41109" y="0"/>
                </a:lnTo>
                <a:lnTo>
                  <a:pt x="41109" y="6096"/>
                </a:lnTo>
                <a:lnTo>
                  <a:pt x="47193" y="6096"/>
                </a:lnTo>
                <a:lnTo>
                  <a:pt x="47193" y="0"/>
                </a:lnTo>
                <a:close/>
              </a:path>
              <a:path w="3165475" h="803275">
                <a:moveTo>
                  <a:pt x="59372" y="0"/>
                </a:moveTo>
                <a:lnTo>
                  <a:pt x="53276" y="0"/>
                </a:lnTo>
                <a:lnTo>
                  <a:pt x="53276" y="6096"/>
                </a:lnTo>
                <a:lnTo>
                  <a:pt x="59372" y="6096"/>
                </a:lnTo>
                <a:lnTo>
                  <a:pt x="59372" y="0"/>
                </a:lnTo>
                <a:close/>
              </a:path>
              <a:path w="3165475" h="803275">
                <a:moveTo>
                  <a:pt x="73075" y="0"/>
                </a:moveTo>
                <a:lnTo>
                  <a:pt x="66979" y="0"/>
                </a:lnTo>
                <a:lnTo>
                  <a:pt x="66979" y="6096"/>
                </a:lnTo>
                <a:lnTo>
                  <a:pt x="73075" y="6096"/>
                </a:lnTo>
                <a:lnTo>
                  <a:pt x="73075" y="0"/>
                </a:lnTo>
                <a:close/>
              </a:path>
              <a:path w="3165475" h="803275">
                <a:moveTo>
                  <a:pt x="85255" y="0"/>
                </a:moveTo>
                <a:lnTo>
                  <a:pt x="79159" y="0"/>
                </a:lnTo>
                <a:lnTo>
                  <a:pt x="79159" y="6096"/>
                </a:lnTo>
                <a:lnTo>
                  <a:pt x="85255" y="6096"/>
                </a:lnTo>
                <a:lnTo>
                  <a:pt x="85255" y="0"/>
                </a:lnTo>
                <a:close/>
              </a:path>
              <a:path w="3165475" h="803275">
                <a:moveTo>
                  <a:pt x="97434" y="0"/>
                </a:moveTo>
                <a:lnTo>
                  <a:pt x="91338" y="0"/>
                </a:lnTo>
                <a:lnTo>
                  <a:pt x="91338" y="6096"/>
                </a:lnTo>
                <a:lnTo>
                  <a:pt x="97434" y="6096"/>
                </a:lnTo>
                <a:lnTo>
                  <a:pt x="97434" y="0"/>
                </a:lnTo>
                <a:close/>
              </a:path>
              <a:path w="3165475" h="803275">
                <a:moveTo>
                  <a:pt x="111125" y="0"/>
                </a:moveTo>
                <a:lnTo>
                  <a:pt x="105041" y="0"/>
                </a:lnTo>
                <a:lnTo>
                  <a:pt x="105041" y="6096"/>
                </a:lnTo>
                <a:lnTo>
                  <a:pt x="111125" y="6096"/>
                </a:lnTo>
                <a:lnTo>
                  <a:pt x="111125" y="0"/>
                </a:lnTo>
                <a:close/>
              </a:path>
              <a:path w="3165475" h="803275">
                <a:moveTo>
                  <a:pt x="123304" y="0"/>
                </a:moveTo>
                <a:lnTo>
                  <a:pt x="117220" y="0"/>
                </a:lnTo>
                <a:lnTo>
                  <a:pt x="117220" y="6096"/>
                </a:lnTo>
                <a:lnTo>
                  <a:pt x="123304" y="6096"/>
                </a:lnTo>
                <a:lnTo>
                  <a:pt x="123304" y="0"/>
                </a:lnTo>
                <a:close/>
              </a:path>
              <a:path w="3165475" h="803275">
                <a:moveTo>
                  <a:pt x="135483" y="0"/>
                </a:moveTo>
                <a:lnTo>
                  <a:pt x="129400" y="0"/>
                </a:lnTo>
                <a:lnTo>
                  <a:pt x="129400" y="6096"/>
                </a:lnTo>
                <a:lnTo>
                  <a:pt x="135483" y="6096"/>
                </a:lnTo>
                <a:lnTo>
                  <a:pt x="135483" y="0"/>
                </a:lnTo>
                <a:close/>
              </a:path>
              <a:path w="3165475" h="803275">
                <a:moveTo>
                  <a:pt x="149186" y="0"/>
                </a:moveTo>
                <a:lnTo>
                  <a:pt x="143103" y="0"/>
                </a:lnTo>
                <a:lnTo>
                  <a:pt x="143103" y="6096"/>
                </a:lnTo>
                <a:lnTo>
                  <a:pt x="149186" y="6096"/>
                </a:lnTo>
                <a:lnTo>
                  <a:pt x="149186" y="0"/>
                </a:lnTo>
                <a:close/>
              </a:path>
              <a:path w="3165475" h="803275">
                <a:moveTo>
                  <a:pt x="161366" y="0"/>
                </a:moveTo>
                <a:lnTo>
                  <a:pt x="155282" y="0"/>
                </a:lnTo>
                <a:lnTo>
                  <a:pt x="155282" y="6096"/>
                </a:lnTo>
                <a:lnTo>
                  <a:pt x="161366" y="6096"/>
                </a:lnTo>
                <a:lnTo>
                  <a:pt x="161366" y="0"/>
                </a:lnTo>
                <a:close/>
              </a:path>
              <a:path w="3165475" h="803275">
                <a:moveTo>
                  <a:pt x="173545" y="0"/>
                </a:moveTo>
                <a:lnTo>
                  <a:pt x="167462" y="0"/>
                </a:lnTo>
                <a:lnTo>
                  <a:pt x="167462" y="6096"/>
                </a:lnTo>
                <a:lnTo>
                  <a:pt x="173545" y="6096"/>
                </a:lnTo>
                <a:lnTo>
                  <a:pt x="173545" y="0"/>
                </a:lnTo>
                <a:close/>
              </a:path>
              <a:path w="3165475" h="803275">
                <a:moveTo>
                  <a:pt x="187248" y="0"/>
                </a:moveTo>
                <a:lnTo>
                  <a:pt x="181152" y="0"/>
                </a:lnTo>
                <a:lnTo>
                  <a:pt x="181152" y="6096"/>
                </a:lnTo>
                <a:lnTo>
                  <a:pt x="187248" y="6096"/>
                </a:lnTo>
                <a:lnTo>
                  <a:pt x="187248" y="0"/>
                </a:lnTo>
                <a:close/>
              </a:path>
              <a:path w="3165475" h="803275">
                <a:moveTo>
                  <a:pt x="199428" y="0"/>
                </a:moveTo>
                <a:lnTo>
                  <a:pt x="193332" y="0"/>
                </a:lnTo>
                <a:lnTo>
                  <a:pt x="193332" y="6096"/>
                </a:lnTo>
                <a:lnTo>
                  <a:pt x="199428" y="6096"/>
                </a:lnTo>
                <a:lnTo>
                  <a:pt x="199428" y="0"/>
                </a:lnTo>
                <a:close/>
              </a:path>
              <a:path w="3165475" h="803275">
                <a:moveTo>
                  <a:pt x="211607" y="0"/>
                </a:moveTo>
                <a:lnTo>
                  <a:pt x="205511" y="0"/>
                </a:lnTo>
                <a:lnTo>
                  <a:pt x="205511" y="6096"/>
                </a:lnTo>
                <a:lnTo>
                  <a:pt x="211607" y="6096"/>
                </a:lnTo>
                <a:lnTo>
                  <a:pt x="211607" y="0"/>
                </a:lnTo>
                <a:close/>
              </a:path>
              <a:path w="3165475" h="803275">
                <a:moveTo>
                  <a:pt x="225310" y="0"/>
                </a:moveTo>
                <a:lnTo>
                  <a:pt x="219214" y="0"/>
                </a:lnTo>
                <a:lnTo>
                  <a:pt x="219214" y="6096"/>
                </a:lnTo>
                <a:lnTo>
                  <a:pt x="225310" y="6096"/>
                </a:lnTo>
                <a:lnTo>
                  <a:pt x="225310" y="0"/>
                </a:lnTo>
                <a:close/>
              </a:path>
              <a:path w="3165475" h="803275">
                <a:moveTo>
                  <a:pt x="237489" y="0"/>
                </a:moveTo>
                <a:lnTo>
                  <a:pt x="231394" y="0"/>
                </a:lnTo>
                <a:lnTo>
                  <a:pt x="231394" y="6096"/>
                </a:lnTo>
                <a:lnTo>
                  <a:pt x="237489" y="6096"/>
                </a:lnTo>
                <a:lnTo>
                  <a:pt x="237489" y="0"/>
                </a:lnTo>
                <a:close/>
              </a:path>
              <a:path w="3165475" h="803275">
                <a:moveTo>
                  <a:pt x="249669" y="0"/>
                </a:moveTo>
                <a:lnTo>
                  <a:pt x="243573" y="0"/>
                </a:lnTo>
                <a:lnTo>
                  <a:pt x="243573" y="6096"/>
                </a:lnTo>
                <a:lnTo>
                  <a:pt x="249669" y="6096"/>
                </a:lnTo>
                <a:lnTo>
                  <a:pt x="249669" y="0"/>
                </a:lnTo>
                <a:close/>
              </a:path>
              <a:path w="3165475" h="803275">
                <a:moveTo>
                  <a:pt x="263359" y="0"/>
                </a:moveTo>
                <a:lnTo>
                  <a:pt x="257276" y="0"/>
                </a:lnTo>
                <a:lnTo>
                  <a:pt x="257276" y="6096"/>
                </a:lnTo>
                <a:lnTo>
                  <a:pt x="263359" y="6096"/>
                </a:lnTo>
                <a:lnTo>
                  <a:pt x="263359" y="0"/>
                </a:lnTo>
                <a:close/>
              </a:path>
              <a:path w="3165475" h="803275">
                <a:moveTo>
                  <a:pt x="275539" y="0"/>
                </a:moveTo>
                <a:lnTo>
                  <a:pt x="269455" y="0"/>
                </a:lnTo>
                <a:lnTo>
                  <a:pt x="269455" y="6096"/>
                </a:lnTo>
                <a:lnTo>
                  <a:pt x="275539" y="6096"/>
                </a:lnTo>
                <a:lnTo>
                  <a:pt x="275539" y="0"/>
                </a:lnTo>
                <a:close/>
              </a:path>
              <a:path w="3165475" h="803275">
                <a:moveTo>
                  <a:pt x="287718" y="0"/>
                </a:moveTo>
                <a:lnTo>
                  <a:pt x="281635" y="0"/>
                </a:lnTo>
                <a:lnTo>
                  <a:pt x="281635" y="6096"/>
                </a:lnTo>
                <a:lnTo>
                  <a:pt x="287718" y="6096"/>
                </a:lnTo>
                <a:lnTo>
                  <a:pt x="287718" y="0"/>
                </a:lnTo>
                <a:close/>
              </a:path>
              <a:path w="3165475" h="803275">
                <a:moveTo>
                  <a:pt x="301421" y="0"/>
                </a:moveTo>
                <a:lnTo>
                  <a:pt x="295338" y="0"/>
                </a:lnTo>
                <a:lnTo>
                  <a:pt x="295338" y="6096"/>
                </a:lnTo>
                <a:lnTo>
                  <a:pt x="301421" y="6096"/>
                </a:lnTo>
                <a:lnTo>
                  <a:pt x="301421" y="0"/>
                </a:lnTo>
                <a:close/>
              </a:path>
              <a:path w="3165475" h="803275">
                <a:moveTo>
                  <a:pt x="313601" y="0"/>
                </a:moveTo>
                <a:lnTo>
                  <a:pt x="307517" y="0"/>
                </a:lnTo>
                <a:lnTo>
                  <a:pt x="307517" y="6096"/>
                </a:lnTo>
                <a:lnTo>
                  <a:pt x="313601" y="6096"/>
                </a:lnTo>
                <a:lnTo>
                  <a:pt x="313601" y="0"/>
                </a:lnTo>
                <a:close/>
              </a:path>
              <a:path w="3165475" h="803275">
                <a:moveTo>
                  <a:pt x="325780" y="0"/>
                </a:moveTo>
                <a:lnTo>
                  <a:pt x="319697" y="0"/>
                </a:lnTo>
                <a:lnTo>
                  <a:pt x="319697" y="6096"/>
                </a:lnTo>
                <a:lnTo>
                  <a:pt x="325780" y="6096"/>
                </a:lnTo>
                <a:lnTo>
                  <a:pt x="325780" y="0"/>
                </a:lnTo>
                <a:close/>
              </a:path>
              <a:path w="3165475" h="803275">
                <a:moveTo>
                  <a:pt x="339483" y="0"/>
                </a:moveTo>
                <a:lnTo>
                  <a:pt x="333387" y="0"/>
                </a:lnTo>
                <a:lnTo>
                  <a:pt x="333387" y="6096"/>
                </a:lnTo>
                <a:lnTo>
                  <a:pt x="339483" y="6096"/>
                </a:lnTo>
                <a:lnTo>
                  <a:pt x="339483" y="0"/>
                </a:lnTo>
                <a:close/>
              </a:path>
              <a:path w="3165475" h="803275">
                <a:moveTo>
                  <a:pt x="351663" y="0"/>
                </a:moveTo>
                <a:lnTo>
                  <a:pt x="345567" y="0"/>
                </a:lnTo>
                <a:lnTo>
                  <a:pt x="345567" y="6096"/>
                </a:lnTo>
                <a:lnTo>
                  <a:pt x="351663" y="6096"/>
                </a:lnTo>
                <a:lnTo>
                  <a:pt x="351663" y="0"/>
                </a:lnTo>
                <a:close/>
              </a:path>
              <a:path w="3165475" h="803275">
                <a:moveTo>
                  <a:pt x="363842" y="0"/>
                </a:moveTo>
                <a:lnTo>
                  <a:pt x="357746" y="0"/>
                </a:lnTo>
                <a:lnTo>
                  <a:pt x="357746" y="6096"/>
                </a:lnTo>
                <a:lnTo>
                  <a:pt x="363842" y="6096"/>
                </a:lnTo>
                <a:lnTo>
                  <a:pt x="363842" y="0"/>
                </a:lnTo>
                <a:close/>
              </a:path>
              <a:path w="3165475" h="803275">
                <a:moveTo>
                  <a:pt x="377545" y="0"/>
                </a:moveTo>
                <a:lnTo>
                  <a:pt x="371449" y="0"/>
                </a:lnTo>
                <a:lnTo>
                  <a:pt x="371449" y="6096"/>
                </a:lnTo>
                <a:lnTo>
                  <a:pt x="377545" y="6096"/>
                </a:lnTo>
                <a:lnTo>
                  <a:pt x="377545" y="0"/>
                </a:lnTo>
                <a:close/>
              </a:path>
              <a:path w="3165475" h="803275">
                <a:moveTo>
                  <a:pt x="389712" y="0"/>
                </a:moveTo>
                <a:lnTo>
                  <a:pt x="383628" y="0"/>
                </a:lnTo>
                <a:lnTo>
                  <a:pt x="383628" y="6096"/>
                </a:lnTo>
                <a:lnTo>
                  <a:pt x="389712" y="6096"/>
                </a:lnTo>
                <a:lnTo>
                  <a:pt x="389712" y="0"/>
                </a:lnTo>
                <a:close/>
              </a:path>
              <a:path w="3165475" h="803275">
                <a:moveTo>
                  <a:pt x="401891" y="0"/>
                </a:moveTo>
                <a:lnTo>
                  <a:pt x="395808" y="0"/>
                </a:lnTo>
                <a:lnTo>
                  <a:pt x="395808" y="6096"/>
                </a:lnTo>
                <a:lnTo>
                  <a:pt x="401891" y="6096"/>
                </a:lnTo>
                <a:lnTo>
                  <a:pt x="401891" y="0"/>
                </a:lnTo>
                <a:close/>
              </a:path>
              <a:path w="3165475" h="803275">
                <a:moveTo>
                  <a:pt x="415594" y="0"/>
                </a:moveTo>
                <a:lnTo>
                  <a:pt x="409511" y="0"/>
                </a:lnTo>
                <a:lnTo>
                  <a:pt x="409511" y="6096"/>
                </a:lnTo>
                <a:lnTo>
                  <a:pt x="415594" y="6096"/>
                </a:lnTo>
                <a:lnTo>
                  <a:pt x="415594" y="0"/>
                </a:lnTo>
                <a:close/>
              </a:path>
              <a:path w="3165475" h="803275">
                <a:moveTo>
                  <a:pt x="427774" y="0"/>
                </a:moveTo>
                <a:lnTo>
                  <a:pt x="421690" y="0"/>
                </a:lnTo>
                <a:lnTo>
                  <a:pt x="421690" y="6096"/>
                </a:lnTo>
                <a:lnTo>
                  <a:pt x="427774" y="6096"/>
                </a:lnTo>
                <a:lnTo>
                  <a:pt x="427774" y="0"/>
                </a:lnTo>
                <a:close/>
              </a:path>
              <a:path w="3165475" h="803275">
                <a:moveTo>
                  <a:pt x="439953" y="0"/>
                </a:moveTo>
                <a:lnTo>
                  <a:pt x="433870" y="0"/>
                </a:lnTo>
                <a:lnTo>
                  <a:pt x="433870" y="6096"/>
                </a:lnTo>
                <a:lnTo>
                  <a:pt x="439953" y="6096"/>
                </a:lnTo>
                <a:lnTo>
                  <a:pt x="439953" y="0"/>
                </a:lnTo>
                <a:close/>
              </a:path>
              <a:path w="3165475" h="803275">
                <a:moveTo>
                  <a:pt x="453656" y="0"/>
                </a:moveTo>
                <a:lnTo>
                  <a:pt x="447560" y="0"/>
                </a:lnTo>
                <a:lnTo>
                  <a:pt x="447560" y="6096"/>
                </a:lnTo>
                <a:lnTo>
                  <a:pt x="453656" y="6096"/>
                </a:lnTo>
                <a:lnTo>
                  <a:pt x="453656" y="0"/>
                </a:lnTo>
                <a:close/>
              </a:path>
              <a:path w="3165475" h="803275">
                <a:moveTo>
                  <a:pt x="465836" y="0"/>
                </a:moveTo>
                <a:lnTo>
                  <a:pt x="459739" y="0"/>
                </a:lnTo>
                <a:lnTo>
                  <a:pt x="459739" y="6096"/>
                </a:lnTo>
                <a:lnTo>
                  <a:pt x="465836" y="6096"/>
                </a:lnTo>
                <a:lnTo>
                  <a:pt x="465836" y="0"/>
                </a:lnTo>
                <a:close/>
              </a:path>
              <a:path w="3165475" h="803275">
                <a:moveTo>
                  <a:pt x="478015" y="0"/>
                </a:moveTo>
                <a:lnTo>
                  <a:pt x="471919" y="0"/>
                </a:lnTo>
                <a:lnTo>
                  <a:pt x="471919" y="6096"/>
                </a:lnTo>
                <a:lnTo>
                  <a:pt x="478015" y="6096"/>
                </a:lnTo>
                <a:lnTo>
                  <a:pt x="478015" y="0"/>
                </a:lnTo>
                <a:close/>
              </a:path>
              <a:path w="3165475" h="803275">
                <a:moveTo>
                  <a:pt x="491718" y="0"/>
                </a:moveTo>
                <a:lnTo>
                  <a:pt x="485622" y="0"/>
                </a:lnTo>
                <a:lnTo>
                  <a:pt x="485622" y="6096"/>
                </a:lnTo>
                <a:lnTo>
                  <a:pt x="491718" y="6096"/>
                </a:lnTo>
                <a:lnTo>
                  <a:pt x="491718" y="0"/>
                </a:lnTo>
                <a:close/>
              </a:path>
              <a:path w="3165475" h="803275">
                <a:moveTo>
                  <a:pt x="503897" y="0"/>
                </a:moveTo>
                <a:lnTo>
                  <a:pt x="497801" y="0"/>
                </a:lnTo>
                <a:lnTo>
                  <a:pt x="497801" y="6096"/>
                </a:lnTo>
                <a:lnTo>
                  <a:pt x="503897" y="6096"/>
                </a:lnTo>
                <a:lnTo>
                  <a:pt x="503897" y="0"/>
                </a:lnTo>
                <a:close/>
              </a:path>
              <a:path w="3165475" h="803275">
                <a:moveTo>
                  <a:pt x="516077" y="0"/>
                </a:moveTo>
                <a:lnTo>
                  <a:pt x="509981" y="0"/>
                </a:lnTo>
                <a:lnTo>
                  <a:pt x="509981" y="6096"/>
                </a:lnTo>
                <a:lnTo>
                  <a:pt x="516077" y="6096"/>
                </a:lnTo>
                <a:lnTo>
                  <a:pt x="516077" y="0"/>
                </a:lnTo>
                <a:close/>
              </a:path>
              <a:path w="3165475" h="803275">
                <a:moveTo>
                  <a:pt x="529767" y="0"/>
                </a:moveTo>
                <a:lnTo>
                  <a:pt x="523684" y="0"/>
                </a:lnTo>
                <a:lnTo>
                  <a:pt x="523684" y="6096"/>
                </a:lnTo>
                <a:lnTo>
                  <a:pt x="529767" y="6096"/>
                </a:lnTo>
                <a:lnTo>
                  <a:pt x="529767" y="0"/>
                </a:lnTo>
                <a:close/>
              </a:path>
              <a:path w="3165475" h="803275">
                <a:moveTo>
                  <a:pt x="541947" y="0"/>
                </a:moveTo>
                <a:lnTo>
                  <a:pt x="535863" y="0"/>
                </a:lnTo>
                <a:lnTo>
                  <a:pt x="535863" y="6096"/>
                </a:lnTo>
                <a:lnTo>
                  <a:pt x="541947" y="6096"/>
                </a:lnTo>
                <a:lnTo>
                  <a:pt x="541947" y="0"/>
                </a:lnTo>
                <a:close/>
              </a:path>
              <a:path w="3165475" h="803275">
                <a:moveTo>
                  <a:pt x="554126" y="0"/>
                </a:moveTo>
                <a:lnTo>
                  <a:pt x="548043" y="0"/>
                </a:lnTo>
                <a:lnTo>
                  <a:pt x="548043" y="6096"/>
                </a:lnTo>
                <a:lnTo>
                  <a:pt x="554126" y="6096"/>
                </a:lnTo>
                <a:lnTo>
                  <a:pt x="554126" y="0"/>
                </a:lnTo>
                <a:close/>
              </a:path>
              <a:path w="3165475" h="803275">
                <a:moveTo>
                  <a:pt x="567829" y="0"/>
                </a:moveTo>
                <a:lnTo>
                  <a:pt x="561746" y="0"/>
                </a:lnTo>
                <a:lnTo>
                  <a:pt x="561746" y="6096"/>
                </a:lnTo>
                <a:lnTo>
                  <a:pt x="567829" y="6096"/>
                </a:lnTo>
                <a:lnTo>
                  <a:pt x="567829" y="0"/>
                </a:lnTo>
                <a:close/>
              </a:path>
              <a:path w="3165475" h="803275">
                <a:moveTo>
                  <a:pt x="580008" y="0"/>
                </a:moveTo>
                <a:lnTo>
                  <a:pt x="573925" y="0"/>
                </a:lnTo>
                <a:lnTo>
                  <a:pt x="573925" y="6096"/>
                </a:lnTo>
                <a:lnTo>
                  <a:pt x="580008" y="6096"/>
                </a:lnTo>
                <a:lnTo>
                  <a:pt x="580008" y="0"/>
                </a:lnTo>
                <a:close/>
              </a:path>
              <a:path w="3165475" h="803275">
                <a:moveTo>
                  <a:pt x="592188" y="0"/>
                </a:moveTo>
                <a:lnTo>
                  <a:pt x="586105" y="0"/>
                </a:lnTo>
                <a:lnTo>
                  <a:pt x="586105" y="6096"/>
                </a:lnTo>
                <a:lnTo>
                  <a:pt x="592188" y="6096"/>
                </a:lnTo>
                <a:lnTo>
                  <a:pt x="592188" y="0"/>
                </a:lnTo>
                <a:close/>
              </a:path>
              <a:path w="3165475" h="803275">
                <a:moveTo>
                  <a:pt x="605891" y="0"/>
                </a:moveTo>
                <a:lnTo>
                  <a:pt x="599795" y="0"/>
                </a:lnTo>
                <a:lnTo>
                  <a:pt x="599795" y="6096"/>
                </a:lnTo>
                <a:lnTo>
                  <a:pt x="605891" y="6096"/>
                </a:lnTo>
                <a:lnTo>
                  <a:pt x="605891" y="0"/>
                </a:lnTo>
                <a:close/>
              </a:path>
              <a:path w="3165475" h="803275">
                <a:moveTo>
                  <a:pt x="618070" y="0"/>
                </a:moveTo>
                <a:lnTo>
                  <a:pt x="611974" y="0"/>
                </a:lnTo>
                <a:lnTo>
                  <a:pt x="611974" y="6096"/>
                </a:lnTo>
                <a:lnTo>
                  <a:pt x="618070" y="6096"/>
                </a:lnTo>
                <a:lnTo>
                  <a:pt x="618070" y="0"/>
                </a:lnTo>
                <a:close/>
              </a:path>
              <a:path w="3165475" h="803275">
                <a:moveTo>
                  <a:pt x="630250" y="0"/>
                </a:moveTo>
                <a:lnTo>
                  <a:pt x="624154" y="0"/>
                </a:lnTo>
                <a:lnTo>
                  <a:pt x="624154" y="6096"/>
                </a:lnTo>
                <a:lnTo>
                  <a:pt x="630250" y="6096"/>
                </a:lnTo>
                <a:lnTo>
                  <a:pt x="630250" y="0"/>
                </a:lnTo>
                <a:close/>
              </a:path>
              <a:path w="3165475" h="803275">
                <a:moveTo>
                  <a:pt x="643953" y="0"/>
                </a:moveTo>
                <a:lnTo>
                  <a:pt x="637857" y="0"/>
                </a:lnTo>
                <a:lnTo>
                  <a:pt x="637857" y="6096"/>
                </a:lnTo>
                <a:lnTo>
                  <a:pt x="643953" y="6096"/>
                </a:lnTo>
                <a:lnTo>
                  <a:pt x="643953" y="0"/>
                </a:lnTo>
                <a:close/>
              </a:path>
              <a:path w="3165475" h="803275">
                <a:moveTo>
                  <a:pt x="656132" y="0"/>
                </a:moveTo>
                <a:lnTo>
                  <a:pt x="650036" y="0"/>
                </a:lnTo>
                <a:lnTo>
                  <a:pt x="650036" y="6096"/>
                </a:lnTo>
                <a:lnTo>
                  <a:pt x="656132" y="6096"/>
                </a:lnTo>
                <a:lnTo>
                  <a:pt x="656132" y="0"/>
                </a:lnTo>
                <a:close/>
              </a:path>
              <a:path w="3165475" h="803275">
                <a:moveTo>
                  <a:pt x="668299" y="0"/>
                </a:moveTo>
                <a:lnTo>
                  <a:pt x="662216" y="0"/>
                </a:lnTo>
                <a:lnTo>
                  <a:pt x="662216" y="6096"/>
                </a:lnTo>
                <a:lnTo>
                  <a:pt x="668299" y="6096"/>
                </a:lnTo>
                <a:lnTo>
                  <a:pt x="668299" y="0"/>
                </a:lnTo>
                <a:close/>
              </a:path>
              <a:path w="3165475" h="803275">
                <a:moveTo>
                  <a:pt x="682002" y="0"/>
                </a:moveTo>
                <a:lnTo>
                  <a:pt x="675919" y="0"/>
                </a:lnTo>
                <a:lnTo>
                  <a:pt x="675919" y="6096"/>
                </a:lnTo>
                <a:lnTo>
                  <a:pt x="682002" y="6096"/>
                </a:lnTo>
                <a:lnTo>
                  <a:pt x="682002" y="0"/>
                </a:lnTo>
                <a:close/>
              </a:path>
              <a:path w="3165475" h="803275">
                <a:moveTo>
                  <a:pt x="694182" y="0"/>
                </a:moveTo>
                <a:lnTo>
                  <a:pt x="688098" y="0"/>
                </a:lnTo>
                <a:lnTo>
                  <a:pt x="688098" y="6096"/>
                </a:lnTo>
                <a:lnTo>
                  <a:pt x="694182" y="6096"/>
                </a:lnTo>
                <a:lnTo>
                  <a:pt x="694182" y="0"/>
                </a:lnTo>
                <a:close/>
              </a:path>
              <a:path w="3165475" h="803275">
                <a:moveTo>
                  <a:pt x="706361" y="0"/>
                </a:moveTo>
                <a:lnTo>
                  <a:pt x="700277" y="0"/>
                </a:lnTo>
                <a:lnTo>
                  <a:pt x="700277" y="6096"/>
                </a:lnTo>
                <a:lnTo>
                  <a:pt x="706361" y="6096"/>
                </a:lnTo>
                <a:lnTo>
                  <a:pt x="706361" y="0"/>
                </a:lnTo>
                <a:close/>
              </a:path>
              <a:path w="3165475" h="803275">
                <a:moveTo>
                  <a:pt x="720064" y="0"/>
                </a:moveTo>
                <a:lnTo>
                  <a:pt x="713981" y="0"/>
                </a:lnTo>
                <a:lnTo>
                  <a:pt x="713981" y="6096"/>
                </a:lnTo>
                <a:lnTo>
                  <a:pt x="720064" y="6096"/>
                </a:lnTo>
                <a:lnTo>
                  <a:pt x="720064" y="0"/>
                </a:lnTo>
                <a:close/>
              </a:path>
              <a:path w="3165475" h="803275">
                <a:moveTo>
                  <a:pt x="732243" y="0"/>
                </a:moveTo>
                <a:lnTo>
                  <a:pt x="726147" y="0"/>
                </a:lnTo>
                <a:lnTo>
                  <a:pt x="726147" y="6096"/>
                </a:lnTo>
                <a:lnTo>
                  <a:pt x="732243" y="6096"/>
                </a:lnTo>
                <a:lnTo>
                  <a:pt x="732243" y="0"/>
                </a:lnTo>
                <a:close/>
              </a:path>
              <a:path w="3165475" h="803275">
                <a:moveTo>
                  <a:pt x="744423" y="0"/>
                </a:moveTo>
                <a:lnTo>
                  <a:pt x="738327" y="0"/>
                </a:lnTo>
                <a:lnTo>
                  <a:pt x="738327" y="6096"/>
                </a:lnTo>
                <a:lnTo>
                  <a:pt x="744423" y="6096"/>
                </a:lnTo>
                <a:lnTo>
                  <a:pt x="744423" y="0"/>
                </a:lnTo>
                <a:close/>
              </a:path>
              <a:path w="3165475" h="803275">
                <a:moveTo>
                  <a:pt x="758126" y="0"/>
                </a:moveTo>
                <a:lnTo>
                  <a:pt x="752030" y="0"/>
                </a:lnTo>
                <a:lnTo>
                  <a:pt x="752030" y="6096"/>
                </a:lnTo>
                <a:lnTo>
                  <a:pt x="758126" y="6096"/>
                </a:lnTo>
                <a:lnTo>
                  <a:pt x="758126" y="0"/>
                </a:lnTo>
                <a:close/>
              </a:path>
              <a:path w="3165475" h="803275">
                <a:moveTo>
                  <a:pt x="770305" y="0"/>
                </a:moveTo>
                <a:lnTo>
                  <a:pt x="764209" y="0"/>
                </a:lnTo>
                <a:lnTo>
                  <a:pt x="764209" y="6096"/>
                </a:lnTo>
                <a:lnTo>
                  <a:pt x="770305" y="6096"/>
                </a:lnTo>
                <a:lnTo>
                  <a:pt x="770305" y="0"/>
                </a:lnTo>
                <a:close/>
              </a:path>
              <a:path w="3165475" h="803275">
                <a:moveTo>
                  <a:pt x="782485" y="0"/>
                </a:moveTo>
                <a:lnTo>
                  <a:pt x="776389" y="0"/>
                </a:lnTo>
                <a:lnTo>
                  <a:pt x="776389" y="6096"/>
                </a:lnTo>
                <a:lnTo>
                  <a:pt x="782485" y="6096"/>
                </a:lnTo>
                <a:lnTo>
                  <a:pt x="782485" y="0"/>
                </a:lnTo>
                <a:close/>
              </a:path>
              <a:path w="3165475" h="803275">
                <a:moveTo>
                  <a:pt x="796175" y="0"/>
                </a:moveTo>
                <a:lnTo>
                  <a:pt x="790092" y="0"/>
                </a:lnTo>
                <a:lnTo>
                  <a:pt x="790092" y="6096"/>
                </a:lnTo>
                <a:lnTo>
                  <a:pt x="796175" y="6096"/>
                </a:lnTo>
                <a:lnTo>
                  <a:pt x="796175" y="0"/>
                </a:lnTo>
                <a:close/>
              </a:path>
              <a:path w="3165475" h="803275">
                <a:moveTo>
                  <a:pt x="808355" y="0"/>
                </a:moveTo>
                <a:lnTo>
                  <a:pt x="802271" y="0"/>
                </a:lnTo>
                <a:lnTo>
                  <a:pt x="802271" y="6096"/>
                </a:lnTo>
                <a:lnTo>
                  <a:pt x="808355" y="6096"/>
                </a:lnTo>
                <a:lnTo>
                  <a:pt x="808355" y="0"/>
                </a:lnTo>
                <a:close/>
              </a:path>
              <a:path w="3165475" h="803275">
                <a:moveTo>
                  <a:pt x="820534" y="0"/>
                </a:moveTo>
                <a:lnTo>
                  <a:pt x="814451" y="0"/>
                </a:lnTo>
                <a:lnTo>
                  <a:pt x="814451" y="6096"/>
                </a:lnTo>
                <a:lnTo>
                  <a:pt x="820534" y="6096"/>
                </a:lnTo>
                <a:lnTo>
                  <a:pt x="820534" y="0"/>
                </a:lnTo>
                <a:close/>
              </a:path>
              <a:path w="3165475" h="803275">
                <a:moveTo>
                  <a:pt x="834237" y="0"/>
                </a:moveTo>
                <a:lnTo>
                  <a:pt x="828154" y="0"/>
                </a:lnTo>
                <a:lnTo>
                  <a:pt x="828154" y="6096"/>
                </a:lnTo>
                <a:lnTo>
                  <a:pt x="834237" y="6096"/>
                </a:lnTo>
                <a:lnTo>
                  <a:pt x="834237" y="0"/>
                </a:lnTo>
                <a:close/>
              </a:path>
              <a:path w="3165475" h="803275">
                <a:moveTo>
                  <a:pt x="846416" y="0"/>
                </a:moveTo>
                <a:lnTo>
                  <a:pt x="840333" y="0"/>
                </a:lnTo>
                <a:lnTo>
                  <a:pt x="840333" y="6096"/>
                </a:lnTo>
                <a:lnTo>
                  <a:pt x="846416" y="6096"/>
                </a:lnTo>
                <a:lnTo>
                  <a:pt x="846416" y="0"/>
                </a:lnTo>
                <a:close/>
              </a:path>
              <a:path w="3165475" h="803275">
                <a:moveTo>
                  <a:pt x="858596" y="0"/>
                </a:moveTo>
                <a:lnTo>
                  <a:pt x="852512" y="0"/>
                </a:lnTo>
                <a:lnTo>
                  <a:pt x="852512" y="6096"/>
                </a:lnTo>
                <a:lnTo>
                  <a:pt x="858596" y="6096"/>
                </a:lnTo>
                <a:lnTo>
                  <a:pt x="858596" y="0"/>
                </a:lnTo>
                <a:close/>
              </a:path>
              <a:path w="3165475" h="803275">
                <a:moveTo>
                  <a:pt x="872299" y="0"/>
                </a:moveTo>
                <a:lnTo>
                  <a:pt x="866203" y="0"/>
                </a:lnTo>
                <a:lnTo>
                  <a:pt x="866203" y="6096"/>
                </a:lnTo>
                <a:lnTo>
                  <a:pt x="872299" y="6096"/>
                </a:lnTo>
                <a:lnTo>
                  <a:pt x="872299" y="0"/>
                </a:lnTo>
                <a:close/>
              </a:path>
              <a:path w="3165475" h="803275">
                <a:moveTo>
                  <a:pt x="884478" y="0"/>
                </a:moveTo>
                <a:lnTo>
                  <a:pt x="878382" y="0"/>
                </a:lnTo>
                <a:lnTo>
                  <a:pt x="878382" y="6096"/>
                </a:lnTo>
                <a:lnTo>
                  <a:pt x="884478" y="6096"/>
                </a:lnTo>
                <a:lnTo>
                  <a:pt x="884478" y="0"/>
                </a:lnTo>
                <a:close/>
              </a:path>
              <a:path w="3165475" h="803275">
                <a:moveTo>
                  <a:pt x="896658" y="0"/>
                </a:moveTo>
                <a:lnTo>
                  <a:pt x="890562" y="0"/>
                </a:lnTo>
                <a:lnTo>
                  <a:pt x="890562" y="6096"/>
                </a:lnTo>
                <a:lnTo>
                  <a:pt x="896658" y="6096"/>
                </a:lnTo>
                <a:lnTo>
                  <a:pt x="896658" y="0"/>
                </a:lnTo>
                <a:close/>
              </a:path>
              <a:path w="3165475" h="803275">
                <a:moveTo>
                  <a:pt x="910361" y="0"/>
                </a:moveTo>
                <a:lnTo>
                  <a:pt x="904265" y="0"/>
                </a:lnTo>
                <a:lnTo>
                  <a:pt x="904265" y="6096"/>
                </a:lnTo>
                <a:lnTo>
                  <a:pt x="910361" y="6096"/>
                </a:lnTo>
                <a:lnTo>
                  <a:pt x="910361" y="0"/>
                </a:lnTo>
                <a:close/>
              </a:path>
              <a:path w="3165475" h="803275">
                <a:moveTo>
                  <a:pt x="922540" y="0"/>
                </a:moveTo>
                <a:lnTo>
                  <a:pt x="916444" y="0"/>
                </a:lnTo>
                <a:lnTo>
                  <a:pt x="916444" y="6096"/>
                </a:lnTo>
                <a:lnTo>
                  <a:pt x="922540" y="6096"/>
                </a:lnTo>
                <a:lnTo>
                  <a:pt x="922540" y="0"/>
                </a:lnTo>
                <a:close/>
              </a:path>
              <a:path w="3165475" h="803275">
                <a:moveTo>
                  <a:pt x="934719" y="0"/>
                </a:moveTo>
                <a:lnTo>
                  <a:pt x="928624" y="0"/>
                </a:lnTo>
                <a:lnTo>
                  <a:pt x="928624" y="6096"/>
                </a:lnTo>
                <a:lnTo>
                  <a:pt x="934719" y="6096"/>
                </a:lnTo>
                <a:lnTo>
                  <a:pt x="934719" y="0"/>
                </a:lnTo>
                <a:close/>
              </a:path>
              <a:path w="3165475" h="803275">
                <a:moveTo>
                  <a:pt x="948410" y="0"/>
                </a:moveTo>
                <a:lnTo>
                  <a:pt x="942327" y="0"/>
                </a:lnTo>
                <a:lnTo>
                  <a:pt x="942327" y="6096"/>
                </a:lnTo>
                <a:lnTo>
                  <a:pt x="948410" y="6096"/>
                </a:lnTo>
                <a:lnTo>
                  <a:pt x="948410" y="0"/>
                </a:lnTo>
                <a:close/>
              </a:path>
              <a:path w="3165475" h="803275">
                <a:moveTo>
                  <a:pt x="960589" y="0"/>
                </a:moveTo>
                <a:lnTo>
                  <a:pt x="954506" y="0"/>
                </a:lnTo>
                <a:lnTo>
                  <a:pt x="954506" y="6096"/>
                </a:lnTo>
                <a:lnTo>
                  <a:pt x="960589" y="6096"/>
                </a:lnTo>
                <a:lnTo>
                  <a:pt x="960589" y="0"/>
                </a:lnTo>
                <a:close/>
              </a:path>
              <a:path w="3165475" h="803275">
                <a:moveTo>
                  <a:pt x="972769" y="0"/>
                </a:moveTo>
                <a:lnTo>
                  <a:pt x="966685" y="0"/>
                </a:lnTo>
                <a:lnTo>
                  <a:pt x="966685" y="6096"/>
                </a:lnTo>
                <a:lnTo>
                  <a:pt x="972769" y="6096"/>
                </a:lnTo>
                <a:lnTo>
                  <a:pt x="972769" y="0"/>
                </a:lnTo>
                <a:close/>
              </a:path>
              <a:path w="3165475" h="803275">
                <a:moveTo>
                  <a:pt x="986472" y="0"/>
                </a:moveTo>
                <a:lnTo>
                  <a:pt x="980389" y="0"/>
                </a:lnTo>
                <a:lnTo>
                  <a:pt x="980389" y="6096"/>
                </a:lnTo>
                <a:lnTo>
                  <a:pt x="986472" y="6096"/>
                </a:lnTo>
                <a:lnTo>
                  <a:pt x="986472" y="0"/>
                </a:lnTo>
                <a:close/>
              </a:path>
              <a:path w="3165475" h="803275">
                <a:moveTo>
                  <a:pt x="998651" y="0"/>
                </a:moveTo>
                <a:lnTo>
                  <a:pt x="992568" y="0"/>
                </a:lnTo>
                <a:lnTo>
                  <a:pt x="992568" y="6096"/>
                </a:lnTo>
                <a:lnTo>
                  <a:pt x="998651" y="6096"/>
                </a:lnTo>
                <a:lnTo>
                  <a:pt x="998651" y="0"/>
                </a:lnTo>
                <a:close/>
              </a:path>
              <a:path w="3165475" h="803275">
                <a:moveTo>
                  <a:pt x="1010831" y="0"/>
                </a:moveTo>
                <a:lnTo>
                  <a:pt x="1004735" y="0"/>
                </a:lnTo>
                <a:lnTo>
                  <a:pt x="1004735" y="6096"/>
                </a:lnTo>
                <a:lnTo>
                  <a:pt x="1010831" y="6096"/>
                </a:lnTo>
                <a:lnTo>
                  <a:pt x="1010831" y="0"/>
                </a:lnTo>
                <a:close/>
              </a:path>
              <a:path w="3165475" h="803275">
                <a:moveTo>
                  <a:pt x="1024534" y="0"/>
                </a:moveTo>
                <a:lnTo>
                  <a:pt x="1018438" y="0"/>
                </a:lnTo>
                <a:lnTo>
                  <a:pt x="1018438" y="6096"/>
                </a:lnTo>
                <a:lnTo>
                  <a:pt x="1024534" y="6096"/>
                </a:lnTo>
                <a:lnTo>
                  <a:pt x="1024534" y="0"/>
                </a:lnTo>
                <a:close/>
              </a:path>
              <a:path w="3165475" h="803275">
                <a:moveTo>
                  <a:pt x="1036713" y="0"/>
                </a:moveTo>
                <a:lnTo>
                  <a:pt x="1030617" y="0"/>
                </a:lnTo>
                <a:lnTo>
                  <a:pt x="1030617" y="6096"/>
                </a:lnTo>
                <a:lnTo>
                  <a:pt x="1036713" y="6096"/>
                </a:lnTo>
                <a:lnTo>
                  <a:pt x="1036713" y="0"/>
                </a:lnTo>
                <a:close/>
              </a:path>
              <a:path w="3165475" h="803275">
                <a:moveTo>
                  <a:pt x="1048893" y="0"/>
                </a:moveTo>
                <a:lnTo>
                  <a:pt x="1042796" y="0"/>
                </a:lnTo>
                <a:lnTo>
                  <a:pt x="1042796" y="6096"/>
                </a:lnTo>
                <a:lnTo>
                  <a:pt x="1048893" y="6096"/>
                </a:lnTo>
                <a:lnTo>
                  <a:pt x="1048893" y="0"/>
                </a:lnTo>
                <a:close/>
              </a:path>
              <a:path w="3165475" h="803275">
                <a:moveTo>
                  <a:pt x="1062596" y="0"/>
                </a:moveTo>
                <a:lnTo>
                  <a:pt x="1056500" y="0"/>
                </a:lnTo>
                <a:lnTo>
                  <a:pt x="1056500" y="6096"/>
                </a:lnTo>
                <a:lnTo>
                  <a:pt x="1062596" y="6096"/>
                </a:lnTo>
                <a:lnTo>
                  <a:pt x="1062596" y="0"/>
                </a:lnTo>
                <a:close/>
              </a:path>
              <a:path w="3165475" h="803275">
                <a:moveTo>
                  <a:pt x="1074762" y="0"/>
                </a:moveTo>
                <a:lnTo>
                  <a:pt x="1068679" y="0"/>
                </a:lnTo>
                <a:lnTo>
                  <a:pt x="1068679" y="6096"/>
                </a:lnTo>
                <a:lnTo>
                  <a:pt x="1074762" y="6096"/>
                </a:lnTo>
                <a:lnTo>
                  <a:pt x="1074762" y="0"/>
                </a:lnTo>
                <a:close/>
              </a:path>
              <a:path w="3165475" h="803275">
                <a:moveTo>
                  <a:pt x="1086942" y="0"/>
                </a:moveTo>
                <a:lnTo>
                  <a:pt x="1080858" y="0"/>
                </a:lnTo>
                <a:lnTo>
                  <a:pt x="1080858" y="6096"/>
                </a:lnTo>
                <a:lnTo>
                  <a:pt x="1086942" y="6096"/>
                </a:lnTo>
                <a:lnTo>
                  <a:pt x="1086942" y="0"/>
                </a:lnTo>
                <a:close/>
              </a:path>
              <a:path w="3165475" h="803275">
                <a:moveTo>
                  <a:pt x="1100645" y="0"/>
                </a:moveTo>
                <a:lnTo>
                  <a:pt x="1094562" y="0"/>
                </a:lnTo>
                <a:lnTo>
                  <a:pt x="1094562" y="6096"/>
                </a:lnTo>
                <a:lnTo>
                  <a:pt x="1100645" y="6096"/>
                </a:lnTo>
                <a:lnTo>
                  <a:pt x="1100645" y="0"/>
                </a:lnTo>
                <a:close/>
              </a:path>
              <a:path w="3165475" h="803275">
                <a:moveTo>
                  <a:pt x="1112824" y="0"/>
                </a:moveTo>
                <a:lnTo>
                  <a:pt x="1106741" y="0"/>
                </a:lnTo>
                <a:lnTo>
                  <a:pt x="1106741" y="6096"/>
                </a:lnTo>
                <a:lnTo>
                  <a:pt x="1112824" y="6096"/>
                </a:lnTo>
                <a:lnTo>
                  <a:pt x="1112824" y="0"/>
                </a:lnTo>
                <a:close/>
              </a:path>
              <a:path w="3165475" h="803275">
                <a:moveTo>
                  <a:pt x="1125004" y="0"/>
                </a:moveTo>
                <a:lnTo>
                  <a:pt x="1118920" y="0"/>
                </a:lnTo>
                <a:lnTo>
                  <a:pt x="1118920" y="6096"/>
                </a:lnTo>
                <a:lnTo>
                  <a:pt x="1125004" y="6096"/>
                </a:lnTo>
                <a:lnTo>
                  <a:pt x="1125004" y="0"/>
                </a:lnTo>
                <a:close/>
              </a:path>
              <a:path w="3165475" h="803275">
                <a:moveTo>
                  <a:pt x="1138707" y="0"/>
                </a:moveTo>
                <a:lnTo>
                  <a:pt x="1132611" y="0"/>
                </a:lnTo>
                <a:lnTo>
                  <a:pt x="1132611" y="6096"/>
                </a:lnTo>
                <a:lnTo>
                  <a:pt x="1138707" y="6096"/>
                </a:lnTo>
                <a:lnTo>
                  <a:pt x="1138707" y="0"/>
                </a:lnTo>
                <a:close/>
              </a:path>
              <a:path w="3165475" h="803275">
                <a:moveTo>
                  <a:pt x="1150886" y="0"/>
                </a:moveTo>
                <a:lnTo>
                  <a:pt x="1144790" y="0"/>
                </a:lnTo>
                <a:lnTo>
                  <a:pt x="1144790" y="6096"/>
                </a:lnTo>
                <a:lnTo>
                  <a:pt x="1150886" y="6096"/>
                </a:lnTo>
                <a:lnTo>
                  <a:pt x="1150886" y="0"/>
                </a:lnTo>
                <a:close/>
              </a:path>
              <a:path w="3165475" h="803275">
                <a:moveTo>
                  <a:pt x="1163065" y="0"/>
                </a:moveTo>
                <a:lnTo>
                  <a:pt x="1156970" y="0"/>
                </a:lnTo>
                <a:lnTo>
                  <a:pt x="1156970" y="6096"/>
                </a:lnTo>
                <a:lnTo>
                  <a:pt x="1163065" y="6096"/>
                </a:lnTo>
                <a:lnTo>
                  <a:pt x="1163065" y="0"/>
                </a:lnTo>
                <a:close/>
              </a:path>
              <a:path w="3165475" h="803275">
                <a:moveTo>
                  <a:pt x="1176769" y="0"/>
                </a:moveTo>
                <a:lnTo>
                  <a:pt x="1170673" y="0"/>
                </a:lnTo>
                <a:lnTo>
                  <a:pt x="1170673" y="6096"/>
                </a:lnTo>
                <a:lnTo>
                  <a:pt x="1176769" y="6096"/>
                </a:lnTo>
                <a:lnTo>
                  <a:pt x="1176769" y="0"/>
                </a:lnTo>
                <a:close/>
              </a:path>
              <a:path w="3165475" h="803275">
                <a:moveTo>
                  <a:pt x="1188948" y="0"/>
                </a:moveTo>
                <a:lnTo>
                  <a:pt x="1182852" y="0"/>
                </a:lnTo>
                <a:lnTo>
                  <a:pt x="1182852" y="6096"/>
                </a:lnTo>
                <a:lnTo>
                  <a:pt x="1188948" y="6096"/>
                </a:lnTo>
                <a:lnTo>
                  <a:pt x="1188948" y="0"/>
                </a:lnTo>
                <a:close/>
              </a:path>
              <a:path w="3165475" h="803275">
                <a:moveTo>
                  <a:pt x="1201127" y="0"/>
                </a:moveTo>
                <a:lnTo>
                  <a:pt x="1195031" y="0"/>
                </a:lnTo>
                <a:lnTo>
                  <a:pt x="1195031" y="6096"/>
                </a:lnTo>
                <a:lnTo>
                  <a:pt x="1201127" y="6096"/>
                </a:lnTo>
                <a:lnTo>
                  <a:pt x="1201127" y="0"/>
                </a:lnTo>
                <a:close/>
              </a:path>
              <a:path w="3165475" h="803275">
                <a:moveTo>
                  <a:pt x="1214818" y="0"/>
                </a:moveTo>
                <a:lnTo>
                  <a:pt x="1208735" y="0"/>
                </a:lnTo>
                <a:lnTo>
                  <a:pt x="1208735" y="6096"/>
                </a:lnTo>
                <a:lnTo>
                  <a:pt x="1214818" y="6096"/>
                </a:lnTo>
                <a:lnTo>
                  <a:pt x="1214818" y="0"/>
                </a:lnTo>
                <a:close/>
              </a:path>
              <a:path w="3165475" h="803275">
                <a:moveTo>
                  <a:pt x="1226997" y="0"/>
                </a:moveTo>
                <a:lnTo>
                  <a:pt x="1220914" y="0"/>
                </a:lnTo>
                <a:lnTo>
                  <a:pt x="1220914" y="6096"/>
                </a:lnTo>
                <a:lnTo>
                  <a:pt x="1226997" y="6096"/>
                </a:lnTo>
                <a:lnTo>
                  <a:pt x="1226997" y="0"/>
                </a:lnTo>
                <a:close/>
              </a:path>
              <a:path w="3165475" h="803275">
                <a:moveTo>
                  <a:pt x="1239177" y="0"/>
                </a:moveTo>
                <a:lnTo>
                  <a:pt x="1233093" y="0"/>
                </a:lnTo>
                <a:lnTo>
                  <a:pt x="1233093" y="6096"/>
                </a:lnTo>
                <a:lnTo>
                  <a:pt x="1239177" y="6096"/>
                </a:lnTo>
                <a:lnTo>
                  <a:pt x="1239177" y="0"/>
                </a:lnTo>
                <a:close/>
              </a:path>
              <a:path w="3165475" h="803275">
                <a:moveTo>
                  <a:pt x="1252880" y="0"/>
                </a:moveTo>
                <a:lnTo>
                  <a:pt x="1246797" y="0"/>
                </a:lnTo>
                <a:lnTo>
                  <a:pt x="1246797" y="6096"/>
                </a:lnTo>
                <a:lnTo>
                  <a:pt x="1252880" y="6096"/>
                </a:lnTo>
                <a:lnTo>
                  <a:pt x="1252880" y="0"/>
                </a:lnTo>
                <a:close/>
              </a:path>
              <a:path w="3165475" h="803275">
                <a:moveTo>
                  <a:pt x="1265059" y="0"/>
                </a:moveTo>
                <a:lnTo>
                  <a:pt x="1258976" y="0"/>
                </a:lnTo>
                <a:lnTo>
                  <a:pt x="1258976" y="6096"/>
                </a:lnTo>
                <a:lnTo>
                  <a:pt x="1265059" y="6096"/>
                </a:lnTo>
                <a:lnTo>
                  <a:pt x="1265059" y="0"/>
                </a:lnTo>
                <a:close/>
              </a:path>
              <a:path w="3165475" h="803275">
                <a:moveTo>
                  <a:pt x="1277239" y="0"/>
                </a:moveTo>
                <a:lnTo>
                  <a:pt x="1271155" y="0"/>
                </a:lnTo>
                <a:lnTo>
                  <a:pt x="1271155" y="6096"/>
                </a:lnTo>
                <a:lnTo>
                  <a:pt x="1277239" y="6096"/>
                </a:lnTo>
                <a:lnTo>
                  <a:pt x="1277239" y="0"/>
                </a:lnTo>
                <a:close/>
              </a:path>
              <a:path w="3165475" h="803275">
                <a:moveTo>
                  <a:pt x="1290942" y="0"/>
                </a:moveTo>
                <a:lnTo>
                  <a:pt x="1284846" y="0"/>
                </a:lnTo>
                <a:lnTo>
                  <a:pt x="1284846" y="6096"/>
                </a:lnTo>
                <a:lnTo>
                  <a:pt x="1290942" y="6096"/>
                </a:lnTo>
                <a:lnTo>
                  <a:pt x="1290942" y="0"/>
                </a:lnTo>
                <a:close/>
              </a:path>
              <a:path w="3165475" h="803275">
                <a:moveTo>
                  <a:pt x="1303121" y="0"/>
                </a:moveTo>
                <a:lnTo>
                  <a:pt x="1297025" y="0"/>
                </a:lnTo>
                <a:lnTo>
                  <a:pt x="1297025" y="6096"/>
                </a:lnTo>
                <a:lnTo>
                  <a:pt x="1303121" y="6096"/>
                </a:lnTo>
                <a:lnTo>
                  <a:pt x="1303121" y="0"/>
                </a:lnTo>
                <a:close/>
              </a:path>
              <a:path w="3165475" h="803275">
                <a:moveTo>
                  <a:pt x="1315300" y="0"/>
                </a:moveTo>
                <a:lnTo>
                  <a:pt x="1309204" y="0"/>
                </a:lnTo>
                <a:lnTo>
                  <a:pt x="1309204" y="6096"/>
                </a:lnTo>
                <a:lnTo>
                  <a:pt x="1315300" y="6096"/>
                </a:lnTo>
                <a:lnTo>
                  <a:pt x="1315300" y="0"/>
                </a:lnTo>
                <a:close/>
              </a:path>
              <a:path w="3165475" h="803275">
                <a:moveTo>
                  <a:pt x="1329004" y="0"/>
                </a:moveTo>
                <a:lnTo>
                  <a:pt x="1322908" y="0"/>
                </a:lnTo>
                <a:lnTo>
                  <a:pt x="1322908" y="6096"/>
                </a:lnTo>
                <a:lnTo>
                  <a:pt x="1329004" y="6096"/>
                </a:lnTo>
                <a:lnTo>
                  <a:pt x="1329004" y="0"/>
                </a:lnTo>
                <a:close/>
              </a:path>
              <a:path w="3165475" h="803275">
                <a:moveTo>
                  <a:pt x="1341183" y="0"/>
                </a:moveTo>
                <a:lnTo>
                  <a:pt x="1335087" y="0"/>
                </a:lnTo>
                <a:lnTo>
                  <a:pt x="1335087" y="6096"/>
                </a:lnTo>
                <a:lnTo>
                  <a:pt x="1341183" y="6096"/>
                </a:lnTo>
                <a:lnTo>
                  <a:pt x="1341183" y="0"/>
                </a:lnTo>
                <a:close/>
              </a:path>
              <a:path w="3165475" h="803275">
                <a:moveTo>
                  <a:pt x="1353350" y="0"/>
                </a:moveTo>
                <a:lnTo>
                  <a:pt x="1347266" y="0"/>
                </a:lnTo>
                <a:lnTo>
                  <a:pt x="1347266" y="6096"/>
                </a:lnTo>
                <a:lnTo>
                  <a:pt x="1353350" y="6096"/>
                </a:lnTo>
                <a:lnTo>
                  <a:pt x="1353350" y="0"/>
                </a:lnTo>
                <a:close/>
              </a:path>
              <a:path w="3165475" h="803275">
                <a:moveTo>
                  <a:pt x="1367053" y="0"/>
                </a:moveTo>
                <a:lnTo>
                  <a:pt x="1360970" y="0"/>
                </a:lnTo>
                <a:lnTo>
                  <a:pt x="1360970" y="6096"/>
                </a:lnTo>
                <a:lnTo>
                  <a:pt x="1367053" y="6096"/>
                </a:lnTo>
                <a:lnTo>
                  <a:pt x="1367053" y="0"/>
                </a:lnTo>
                <a:close/>
              </a:path>
              <a:path w="3165475" h="803275">
                <a:moveTo>
                  <a:pt x="1379232" y="0"/>
                </a:moveTo>
                <a:lnTo>
                  <a:pt x="1373149" y="0"/>
                </a:lnTo>
                <a:lnTo>
                  <a:pt x="1373149" y="6096"/>
                </a:lnTo>
                <a:lnTo>
                  <a:pt x="1379232" y="6096"/>
                </a:lnTo>
                <a:lnTo>
                  <a:pt x="1379232" y="0"/>
                </a:lnTo>
                <a:close/>
              </a:path>
              <a:path w="3165475" h="803275">
                <a:moveTo>
                  <a:pt x="1391412" y="0"/>
                </a:moveTo>
                <a:lnTo>
                  <a:pt x="1385328" y="0"/>
                </a:lnTo>
                <a:lnTo>
                  <a:pt x="1385328" y="6096"/>
                </a:lnTo>
                <a:lnTo>
                  <a:pt x="1391412" y="6096"/>
                </a:lnTo>
                <a:lnTo>
                  <a:pt x="1391412" y="0"/>
                </a:lnTo>
                <a:close/>
              </a:path>
              <a:path w="3165475" h="803275">
                <a:moveTo>
                  <a:pt x="1405115" y="0"/>
                </a:moveTo>
                <a:lnTo>
                  <a:pt x="1399032" y="0"/>
                </a:lnTo>
                <a:lnTo>
                  <a:pt x="1399032" y="6096"/>
                </a:lnTo>
                <a:lnTo>
                  <a:pt x="1405115" y="6096"/>
                </a:lnTo>
                <a:lnTo>
                  <a:pt x="1405115" y="0"/>
                </a:lnTo>
                <a:close/>
              </a:path>
              <a:path w="3165475" h="803275">
                <a:moveTo>
                  <a:pt x="1417294" y="0"/>
                </a:moveTo>
                <a:lnTo>
                  <a:pt x="1411198" y="0"/>
                </a:lnTo>
                <a:lnTo>
                  <a:pt x="1411198" y="6096"/>
                </a:lnTo>
                <a:lnTo>
                  <a:pt x="1417294" y="6096"/>
                </a:lnTo>
                <a:lnTo>
                  <a:pt x="1417294" y="0"/>
                </a:lnTo>
                <a:close/>
              </a:path>
              <a:path w="3165475" h="803275">
                <a:moveTo>
                  <a:pt x="1429473" y="0"/>
                </a:moveTo>
                <a:lnTo>
                  <a:pt x="1423377" y="0"/>
                </a:lnTo>
                <a:lnTo>
                  <a:pt x="1423377" y="6096"/>
                </a:lnTo>
                <a:lnTo>
                  <a:pt x="1429473" y="6096"/>
                </a:lnTo>
                <a:lnTo>
                  <a:pt x="1429473" y="0"/>
                </a:lnTo>
                <a:close/>
              </a:path>
              <a:path w="3165475" h="803275">
                <a:moveTo>
                  <a:pt x="1443177" y="0"/>
                </a:moveTo>
                <a:lnTo>
                  <a:pt x="1437081" y="0"/>
                </a:lnTo>
                <a:lnTo>
                  <a:pt x="1437081" y="6096"/>
                </a:lnTo>
                <a:lnTo>
                  <a:pt x="1443177" y="6096"/>
                </a:lnTo>
                <a:lnTo>
                  <a:pt x="1443177" y="0"/>
                </a:lnTo>
                <a:close/>
              </a:path>
              <a:path w="3165475" h="803275">
                <a:moveTo>
                  <a:pt x="1455356" y="0"/>
                </a:moveTo>
                <a:lnTo>
                  <a:pt x="1449260" y="0"/>
                </a:lnTo>
                <a:lnTo>
                  <a:pt x="1449260" y="6096"/>
                </a:lnTo>
                <a:lnTo>
                  <a:pt x="1455356" y="6096"/>
                </a:lnTo>
                <a:lnTo>
                  <a:pt x="1455356" y="0"/>
                </a:lnTo>
                <a:close/>
              </a:path>
              <a:path w="3165475" h="803275">
                <a:moveTo>
                  <a:pt x="1467535" y="0"/>
                </a:moveTo>
                <a:lnTo>
                  <a:pt x="1461439" y="0"/>
                </a:lnTo>
                <a:lnTo>
                  <a:pt x="1461439" y="6096"/>
                </a:lnTo>
                <a:lnTo>
                  <a:pt x="1467535" y="6096"/>
                </a:lnTo>
                <a:lnTo>
                  <a:pt x="1467535" y="0"/>
                </a:lnTo>
                <a:close/>
              </a:path>
              <a:path w="3165475" h="803275">
                <a:moveTo>
                  <a:pt x="1481226" y="0"/>
                </a:moveTo>
                <a:lnTo>
                  <a:pt x="1475143" y="0"/>
                </a:lnTo>
                <a:lnTo>
                  <a:pt x="1475143" y="6096"/>
                </a:lnTo>
                <a:lnTo>
                  <a:pt x="1481226" y="6096"/>
                </a:lnTo>
                <a:lnTo>
                  <a:pt x="1481226" y="0"/>
                </a:lnTo>
                <a:close/>
              </a:path>
              <a:path w="3165475" h="803275">
                <a:moveTo>
                  <a:pt x="1493405" y="0"/>
                </a:moveTo>
                <a:lnTo>
                  <a:pt x="1487322" y="0"/>
                </a:lnTo>
                <a:lnTo>
                  <a:pt x="1487322" y="6096"/>
                </a:lnTo>
                <a:lnTo>
                  <a:pt x="1493405" y="6096"/>
                </a:lnTo>
                <a:lnTo>
                  <a:pt x="1493405" y="0"/>
                </a:lnTo>
                <a:close/>
              </a:path>
              <a:path w="3165475" h="803275">
                <a:moveTo>
                  <a:pt x="1505584" y="0"/>
                </a:moveTo>
                <a:lnTo>
                  <a:pt x="1499501" y="0"/>
                </a:lnTo>
                <a:lnTo>
                  <a:pt x="1499501" y="6096"/>
                </a:lnTo>
                <a:lnTo>
                  <a:pt x="1505584" y="6096"/>
                </a:lnTo>
                <a:lnTo>
                  <a:pt x="1505584" y="0"/>
                </a:lnTo>
                <a:close/>
              </a:path>
              <a:path w="3165475" h="803275">
                <a:moveTo>
                  <a:pt x="1519288" y="0"/>
                </a:moveTo>
                <a:lnTo>
                  <a:pt x="1513205" y="0"/>
                </a:lnTo>
                <a:lnTo>
                  <a:pt x="1513205" y="6096"/>
                </a:lnTo>
                <a:lnTo>
                  <a:pt x="1519288" y="6096"/>
                </a:lnTo>
                <a:lnTo>
                  <a:pt x="1519288" y="0"/>
                </a:lnTo>
                <a:close/>
              </a:path>
              <a:path w="3165475" h="803275">
                <a:moveTo>
                  <a:pt x="1531467" y="0"/>
                </a:moveTo>
                <a:lnTo>
                  <a:pt x="1525384" y="0"/>
                </a:lnTo>
                <a:lnTo>
                  <a:pt x="1525384" y="6096"/>
                </a:lnTo>
                <a:lnTo>
                  <a:pt x="1531467" y="6096"/>
                </a:lnTo>
                <a:lnTo>
                  <a:pt x="1531467" y="0"/>
                </a:lnTo>
                <a:close/>
              </a:path>
              <a:path w="3165475" h="803275">
                <a:moveTo>
                  <a:pt x="1543646" y="0"/>
                </a:moveTo>
                <a:lnTo>
                  <a:pt x="1537563" y="0"/>
                </a:lnTo>
                <a:lnTo>
                  <a:pt x="1537563" y="6096"/>
                </a:lnTo>
                <a:lnTo>
                  <a:pt x="1543646" y="6096"/>
                </a:lnTo>
                <a:lnTo>
                  <a:pt x="1543646" y="0"/>
                </a:lnTo>
                <a:close/>
              </a:path>
              <a:path w="3165475" h="803275">
                <a:moveTo>
                  <a:pt x="1557350" y="0"/>
                </a:moveTo>
                <a:lnTo>
                  <a:pt x="1551254" y="0"/>
                </a:lnTo>
                <a:lnTo>
                  <a:pt x="1551254" y="6096"/>
                </a:lnTo>
                <a:lnTo>
                  <a:pt x="1557350" y="6096"/>
                </a:lnTo>
                <a:lnTo>
                  <a:pt x="1557350" y="0"/>
                </a:lnTo>
                <a:close/>
              </a:path>
              <a:path w="3165475" h="803275">
                <a:moveTo>
                  <a:pt x="1569529" y="0"/>
                </a:moveTo>
                <a:lnTo>
                  <a:pt x="1563433" y="0"/>
                </a:lnTo>
                <a:lnTo>
                  <a:pt x="1563433" y="6096"/>
                </a:lnTo>
                <a:lnTo>
                  <a:pt x="1569529" y="6096"/>
                </a:lnTo>
                <a:lnTo>
                  <a:pt x="1569529" y="0"/>
                </a:lnTo>
                <a:close/>
              </a:path>
              <a:path w="3165475" h="803275">
                <a:moveTo>
                  <a:pt x="1581708" y="0"/>
                </a:moveTo>
                <a:lnTo>
                  <a:pt x="1575612" y="0"/>
                </a:lnTo>
                <a:lnTo>
                  <a:pt x="1575612" y="6096"/>
                </a:lnTo>
                <a:lnTo>
                  <a:pt x="1581708" y="6096"/>
                </a:lnTo>
                <a:lnTo>
                  <a:pt x="1581708" y="0"/>
                </a:lnTo>
                <a:close/>
              </a:path>
              <a:path w="3165475" h="803275">
                <a:moveTo>
                  <a:pt x="1595412" y="0"/>
                </a:moveTo>
                <a:lnTo>
                  <a:pt x="1589316" y="0"/>
                </a:lnTo>
                <a:lnTo>
                  <a:pt x="1589316" y="6096"/>
                </a:lnTo>
                <a:lnTo>
                  <a:pt x="1595412" y="6096"/>
                </a:lnTo>
                <a:lnTo>
                  <a:pt x="1595412" y="0"/>
                </a:lnTo>
                <a:close/>
              </a:path>
              <a:path w="3165475" h="803275">
                <a:moveTo>
                  <a:pt x="1607591" y="0"/>
                </a:moveTo>
                <a:lnTo>
                  <a:pt x="1601495" y="0"/>
                </a:lnTo>
                <a:lnTo>
                  <a:pt x="1601495" y="6096"/>
                </a:lnTo>
                <a:lnTo>
                  <a:pt x="1607591" y="6096"/>
                </a:lnTo>
                <a:lnTo>
                  <a:pt x="1607591" y="0"/>
                </a:lnTo>
                <a:close/>
              </a:path>
              <a:path w="3165475" h="803275">
                <a:moveTo>
                  <a:pt x="1619770" y="0"/>
                </a:moveTo>
                <a:lnTo>
                  <a:pt x="1613674" y="0"/>
                </a:lnTo>
                <a:lnTo>
                  <a:pt x="1613674" y="6096"/>
                </a:lnTo>
                <a:lnTo>
                  <a:pt x="1619770" y="6096"/>
                </a:lnTo>
                <a:lnTo>
                  <a:pt x="1619770" y="0"/>
                </a:lnTo>
                <a:close/>
              </a:path>
              <a:path w="3165475" h="803275">
                <a:moveTo>
                  <a:pt x="1633461" y="0"/>
                </a:moveTo>
                <a:lnTo>
                  <a:pt x="1627377" y="0"/>
                </a:lnTo>
                <a:lnTo>
                  <a:pt x="1627377" y="6096"/>
                </a:lnTo>
                <a:lnTo>
                  <a:pt x="1633461" y="6096"/>
                </a:lnTo>
                <a:lnTo>
                  <a:pt x="1633461" y="0"/>
                </a:lnTo>
                <a:close/>
              </a:path>
              <a:path w="3165475" h="803275">
                <a:moveTo>
                  <a:pt x="1645640" y="0"/>
                </a:moveTo>
                <a:lnTo>
                  <a:pt x="1639557" y="0"/>
                </a:lnTo>
                <a:lnTo>
                  <a:pt x="1639557" y="6096"/>
                </a:lnTo>
                <a:lnTo>
                  <a:pt x="1645640" y="6096"/>
                </a:lnTo>
                <a:lnTo>
                  <a:pt x="1645640" y="0"/>
                </a:lnTo>
                <a:close/>
              </a:path>
              <a:path w="3165475" h="803275">
                <a:moveTo>
                  <a:pt x="1657819" y="0"/>
                </a:moveTo>
                <a:lnTo>
                  <a:pt x="1651736" y="0"/>
                </a:lnTo>
                <a:lnTo>
                  <a:pt x="1651736" y="6096"/>
                </a:lnTo>
                <a:lnTo>
                  <a:pt x="1657819" y="6096"/>
                </a:lnTo>
                <a:lnTo>
                  <a:pt x="1657819" y="0"/>
                </a:lnTo>
                <a:close/>
              </a:path>
              <a:path w="3165475" h="803275">
                <a:moveTo>
                  <a:pt x="1671523" y="0"/>
                </a:moveTo>
                <a:lnTo>
                  <a:pt x="1665439" y="0"/>
                </a:lnTo>
                <a:lnTo>
                  <a:pt x="1665439" y="6096"/>
                </a:lnTo>
                <a:lnTo>
                  <a:pt x="1671523" y="6096"/>
                </a:lnTo>
                <a:lnTo>
                  <a:pt x="1671523" y="0"/>
                </a:lnTo>
                <a:close/>
              </a:path>
              <a:path w="3165475" h="803275">
                <a:moveTo>
                  <a:pt x="1683702" y="0"/>
                </a:moveTo>
                <a:lnTo>
                  <a:pt x="1677619" y="0"/>
                </a:lnTo>
                <a:lnTo>
                  <a:pt x="1677619" y="6096"/>
                </a:lnTo>
                <a:lnTo>
                  <a:pt x="1683702" y="6096"/>
                </a:lnTo>
                <a:lnTo>
                  <a:pt x="1683702" y="0"/>
                </a:lnTo>
                <a:close/>
              </a:path>
              <a:path w="3165475" h="803275">
                <a:moveTo>
                  <a:pt x="1695881" y="0"/>
                </a:moveTo>
                <a:lnTo>
                  <a:pt x="1689785" y="0"/>
                </a:lnTo>
                <a:lnTo>
                  <a:pt x="1689785" y="6096"/>
                </a:lnTo>
                <a:lnTo>
                  <a:pt x="1695881" y="6096"/>
                </a:lnTo>
                <a:lnTo>
                  <a:pt x="1695881" y="0"/>
                </a:lnTo>
                <a:close/>
              </a:path>
              <a:path w="3165475" h="803275">
                <a:moveTo>
                  <a:pt x="1709585" y="0"/>
                </a:moveTo>
                <a:lnTo>
                  <a:pt x="1703489" y="0"/>
                </a:lnTo>
                <a:lnTo>
                  <a:pt x="1703489" y="6096"/>
                </a:lnTo>
                <a:lnTo>
                  <a:pt x="1709585" y="6096"/>
                </a:lnTo>
                <a:lnTo>
                  <a:pt x="1709585" y="0"/>
                </a:lnTo>
                <a:close/>
              </a:path>
              <a:path w="3165475" h="803275">
                <a:moveTo>
                  <a:pt x="1721764" y="0"/>
                </a:moveTo>
                <a:lnTo>
                  <a:pt x="1715668" y="0"/>
                </a:lnTo>
                <a:lnTo>
                  <a:pt x="1715668" y="6096"/>
                </a:lnTo>
                <a:lnTo>
                  <a:pt x="1721764" y="6096"/>
                </a:lnTo>
                <a:lnTo>
                  <a:pt x="1721764" y="0"/>
                </a:lnTo>
                <a:close/>
              </a:path>
              <a:path w="3165475" h="803275">
                <a:moveTo>
                  <a:pt x="1733943" y="0"/>
                </a:moveTo>
                <a:lnTo>
                  <a:pt x="1727847" y="0"/>
                </a:lnTo>
                <a:lnTo>
                  <a:pt x="1727847" y="6096"/>
                </a:lnTo>
                <a:lnTo>
                  <a:pt x="1733943" y="6096"/>
                </a:lnTo>
                <a:lnTo>
                  <a:pt x="1733943" y="0"/>
                </a:lnTo>
                <a:close/>
              </a:path>
              <a:path w="3165475" h="803275">
                <a:moveTo>
                  <a:pt x="1747646" y="0"/>
                </a:moveTo>
                <a:lnTo>
                  <a:pt x="1741551" y="0"/>
                </a:lnTo>
                <a:lnTo>
                  <a:pt x="1741551" y="6096"/>
                </a:lnTo>
                <a:lnTo>
                  <a:pt x="1747646" y="6096"/>
                </a:lnTo>
                <a:lnTo>
                  <a:pt x="1747646" y="0"/>
                </a:lnTo>
                <a:close/>
              </a:path>
              <a:path w="3165475" h="803275">
                <a:moveTo>
                  <a:pt x="1759813" y="0"/>
                </a:moveTo>
                <a:lnTo>
                  <a:pt x="1753730" y="0"/>
                </a:lnTo>
                <a:lnTo>
                  <a:pt x="1753730" y="6096"/>
                </a:lnTo>
                <a:lnTo>
                  <a:pt x="1759813" y="6096"/>
                </a:lnTo>
                <a:lnTo>
                  <a:pt x="1759813" y="0"/>
                </a:lnTo>
                <a:close/>
              </a:path>
              <a:path w="3165475" h="803275">
                <a:moveTo>
                  <a:pt x="1771992" y="0"/>
                </a:moveTo>
                <a:lnTo>
                  <a:pt x="1765909" y="0"/>
                </a:lnTo>
                <a:lnTo>
                  <a:pt x="1765909" y="6096"/>
                </a:lnTo>
                <a:lnTo>
                  <a:pt x="1771992" y="6096"/>
                </a:lnTo>
                <a:lnTo>
                  <a:pt x="1771992" y="0"/>
                </a:lnTo>
                <a:close/>
              </a:path>
              <a:path w="3165475" h="803275">
                <a:moveTo>
                  <a:pt x="1785696" y="0"/>
                </a:moveTo>
                <a:lnTo>
                  <a:pt x="1779612" y="0"/>
                </a:lnTo>
                <a:lnTo>
                  <a:pt x="1779612" y="6096"/>
                </a:lnTo>
                <a:lnTo>
                  <a:pt x="1785696" y="6096"/>
                </a:lnTo>
                <a:lnTo>
                  <a:pt x="1785696" y="0"/>
                </a:lnTo>
                <a:close/>
              </a:path>
              <a:path w="3165475" h="803275">
                <a:moveTo>
                  <a:pt x="1797875" y="0"/>
                </a:moveTo>
                <a:lnTo>
                  <a:pt x="1791792" y="0"/>
                </a:lnTo>
                <a:lnTo>
                  <a:pt x="1791792" y="6096"/>
                </a:lnTo>
                <a:lnTo>
                  <a:pt x="1797875" y="6096"/>
                </a:lnTo>
                <a:lnTo>
                  <a:pt x="1797875" y="0"/>
                </a:lnTo>
                <a:close/>
              </a:path>
              <a:path w="3165475" h="803275">
                <a:moveTo>
                  <a:pt x="1810054" y="0"/>
                </a:moveTo>
                <a:lnTo>
                  <a:pt x="1803971" y="0"/>
                </a:lnTo>
                <a:lnTo>
                  <a:pt x="1803971" y="6096"/>
                </a:lnTo>
                <a:lnTo>
                  <a:pt x="1810054" y="6096"/>
                </a:lnTo>
                <a:lnTo>
                  <a:pt x="1810054" y="0"/>
                </a:lnTo>
                <a:close/>
              </a:path>
              <a:path w="3165475" h="803275">
                <a:moveTo>
                  <a:pt x="1823758" y="0"/>
                </a:moveTo>
                <a:lnTo>
                  <a:pt x="1817662" y="0"/>
                </a:lnTo>
                <a:lnTo>
                  <a:pt x="1817662" y="6096"/>
                </a:lnTo>
                <a:lnTo>
                  <a:pt x="1823758" y="6096"/>
                </a:lnTo>
                <a:lnTo>
                  <a:pt x="1823758" y="0"/>
                </a:lnTo>
                <a:close/>
              </a:path>
              <a:path w="3165475" h="803275">
                <a:moveTo>
                  <a:pt x="1835937" y="0"/>
                </a:moveTo>
                <a:lnTo>
                  <a:pt x="1829841" y="0"/>
                </a:lnTo>
                <a:lnTo>
                  <a:pt x="1829841" y="6096"/>
                </a:lnTo>
                <a:lnTo>
                  <a:pt x="1835937" y="6096"/>
                </a:lnTo>
                <a:lnTo>
                  <a:pt x="1835937" y="0"/>
                </a:lnTo>
                <a:close/>
              </a:path>
              <a:path w="3165475" h="803275">
                <a:moveTo>
                  <a:pt x="1848116" y="0"/>
                </a:moveTo>
                <a:lnTo>
                  <a:pt x="1842020" y="0"/>
                </a:lnTo>
                <a:lnTo>
                  <a:pt x="1842020" y="6096"/>
                </a:lnTo>
                <a:lnTo>
                  <a:pt x="1848116" y="6096"/>
                </a:lnTo>
                <a:lnTo>
                  <a:pt x="1848116" y="0"/>
                </a:lnTo>
                <a:close/>
              </a:path>
              <a:path w="3165475" h="803275">
                <a:moveTo>
                  <a:pt x="1861820" y="0"/>
                </a:moveTo>
                <a:lnTo>
                  <a:pt x="1855723" y="0"/>
                </a:lnTo>
                <a:lnTo>
                  <a:pt x="1855723" y="6096"/>
                </a:lnTo>
                <a:lnTo>
                  <a:pt x="1861820" y="6096"/>
                </a:lnTo>
                <a:lnTo>
                  <a:pt x="1861820" y="0"/>
                </a:lnTo>
                <a:close/>
              </a:path>
              <a:path w="3165475" h="803275">
                <a:moveTo>
                  <a:pt x="1873999" y="0"/>
                </a:moveTo>
                <a:lnTo>
                  <a:pt x="1867903" y="0"/>
                </a:lnTo>
                <a:lnTo>
                  <a:pt x="1867903" y="6096"/>
                </a:lnTo>
                <a:lnTo>
                  <a:pt x="1873999" y="6096"/>
                </a:lnTo>
                <a:lnTo>
                  <a:pt x="1873999" y="0"/>
                </a:lnTo>
                <a:close/>
              </a:path>
              <a:path w="3165475" h="803275">
                <a:moveTo>
                  <a:pt x="1886178" y="0"/>
                </a:moveTo>
                <a:lnTo>
                  <a:pt x="1880082" y="0"/>
                </a:lnTo>
                <a:lnTo>
                  <a:pt x="1880082" y="6096"/>
                </a:lnTo>
                <a:lnTo>
                  <a:pt x="1886178" y="6096"/>
                </a:lnTo>
                <a:lnTo>
                  <a:pt x="1886178" y="0"/>
                </a:lnTo>
                <a:close/>
              </a:path>
              <a:path w="3165475" h="803275">
                <a:moveTo>
                  <a:pt x="1899869" y="0"/>
                </a:moveTo>
                <a:lnTo>
                  <a:pt x="1893785" y="0"/>
                </a:lnTo>
                <a:lnTo>
                  <a:pt x="1893785" y="6096"/>
                </a:lnTo>
                <a:lnTo>
                  <a:pt x="1899869" y="6096"/>
                </a:lnTo>
                <a:lnTo>
                  <a:pt x="1899869" y="0"/>
                </a:lnTo>
                <a:close/>
              </a:path>
              <a:path w="3165475" h="803275">
                <a:moveTo>
                  <a:pt x="1912048" y="0"/>
                </a:moveTo>
                <a:lnTo>
                  <a:pt x="1905965" y="0"/>
                </a:lnTo>
                <a:lnTo>
                  <a:pt x="1905965" y="6096"/>
                </a:lnTo>
                <a:lnTo>
                  <a:pt x="1912048" y="6096"/>
                </a:lnTo>
                <a:lnTo>
                  <a:pt x="1912048" y="0"/>
                </a:lnTo>
                <a:close/>
              </a:path>
              <a:path w="3165475" h="803275">
                <a:moveTo>
                  <a:pt x="1924227" y="0"/>
                </a:moveTo>
                <a:lnTo>
                  <a:pt x="1918144" y="0"/>
                </a:lnTo>
                <a:lnTo>
                  <a:pt x="1918144" y="6096"/>
                </a:lnTo>
                <a:lnTo>
                  <a:pt x="1924227" y="6096"/>
                </a:lnTo>
                <a:lnTo>
                  <a:pt x="1924227" y="0"/>
                </a:lnTo>
                <a:close/>
              </a:path>
              <a:path w="3165475" h="803275">
                <a:moveTo>
                  <a:pt x="1937931" y="0"/>
                </a:moveTo>
                <a:lnTo>
                  <a:pt x="1931847" y="0"/>
                </a:lnTo>
                <a:lnTo>
                  <a:pt x="1931847" y="6096"/>
                </a:lnTo>
                <a:lnTo>
                  <a:pt x="1937931" y="6096"/>
                </a:lnTo>
                <a:lnTo>
                  <a:pt x="1937931" y="0"/>
                </a:lnTo>
                <a:close/>
              </a:path>
              <a:path w="3165475" h="803275">
                <a:moveTo>
                  <a:pt x="1950110" y="0"/>
                </a:moveTo>
                <a:lnTo>
                  <a:pt x="1944027" y="0"/>
                </a:lnTo>
                <a:lnTo>
                  <a:pt x="1944027" y="6096"/>
                </a:lnTo>
                <a:lnTo>
                  <a:pt x="1950110" y="6096"/>
                </a:lnTo>
                <a:lnTo>
                  <a:pt x="1950110" y="0"/>
                </a:lnTo>
                <a:close/>
              </a:path>
              <a:path w="3165475" h="803275">
                <a:moveTo>
                  <a:pt x="1962289" y="0"/>
                </a:moveTo>
                <a:lnTo>
                  <a:pt x="1956206" y="0"/>
                </a:lnTo>
                <a:lnTo>
                  <a:pt x="1956206" y="6096"/>
                </a:lnTo>
                <a:lnTo>
                  <a:pt x="1962289" y="6096"/>
                </a:lnTo>
                <a:lnTo>
                  <a:pt x="1962289" y="0"/>
                </a:lnTo>
                <a:close/>
              </a:path>
              <a:path w="3165475" h="803275">
                <a:moveTo>
                  <a:pt x="1975993" y="0"/>
                </a:moveTo>
                <a:lnTo>
                  <a:pt x="1969896" y="0"/>
                </a:lnTo>
                <a:lnTo>
                  <a:pt x="1969896" y="6096"/>
                </a:lnTo>
                <a:lnTo>
                  <a:pt x="1975993" y="6096"/>
                </a:lnTo>
                <a:lnTo>
                  <a:pt x="1975993" y="0"/>
                </a:lnTo>
                <a:close/>
              </a:path>
              <a:path w="3165475" h="803275">
                <a:moveTo>
                  <a:pt x="1988172" y="0"/>
                </a:moveTo>
                <a:lnTo>
                  <a:pt x="1982076" y="0"/>
                </a:lnTo>
                <a:lnTo>
                  <a:pt x="1982076" y="6096"/>
                </a:lnTo>
                <a:lnTo>
                  <a:pt x="1988172" y="6096"/>
                </a:lnTo>
                <a:lnTo>
                  <a:pt x="1988172" y="0"/>
                </a:lnTo>
                <a:close/>
              </a:path>
              <a:path w="3165475" h="803275">
                <a:moveTo>
                  <a:pt x="2000351" y="0"/>
                </a:moveTo>
                <a:lnTo>
                  <a:pt x="1994255" y="0"/>
                </a:lnTo>
                <a:lnTo>
                  <a:pt x="1994255" y="6096"/>
                </a:lnTo>
                <a:lnTo>
                  <a:pt x="2000351" y="6096"/>
                </a:lnTo>
                <a:lnTo>
                  <a:pt x="2000351" y="0"/>
                </a:lnTo>
                <a:close/>
              </a:path>
              <a:path w="3165475" h="803275">
                <a:moveTo>
                  <a:pt x="2014054" y="0"/>
                </a:moveTo>
                <a:lnTo>
                  <a:pt x="2007958" y="0"/>
                </a:lnTo>
                <a:lnTo>
                  <a:pt x="2007958" y="6096"/>
                </a:lnTo>
                <a:lnTo>
                  <a:pt x="2014054" y="6096"/>
                </a:lnTo>
                <a:lnTo>
                  <a:pt x="2014054" y="0"/>
                </a:lnTo>
                <a:close/>
              </a:path>
              <a:path w="3165475" h="803275">
                <a:moveTo>
                  <a:pt x="2026234" y="0"/>
                </a:moveTo>
                <a:lnTo>
                  <a:pt x="2020138" y="0"/>
                </a:lnTo>
                <a:lnTo>
                  <a:pt x="2020138" y="6096"/>
                </a:lnTo>
                <a:lnTo>
                  <a:pt x="2026234" y="6096"/>
                </a:lnTo>
                <a:lnTo>
                  <a:pt x="2026234" y="0"/>
                </a:lnTo>
                <a:close/>
              </a:path>
              <a:path w="3165475" h="803275">
                <a:moveTo>
                  <a:pt x="2038400" y="0"/>
                </a:moveTo>
                <a:lnTo>
                  <a:pt x="2032317" y="0"/>
                </a:lnTo>
                <a:lnTo>
                  <a:pt x="2032317" y="6096"/>
                </a:lnTo>
                <a:lnTo>
                  <a:pt x="2038400" y="6096"/>
                </a:lnTo>
                <a:lnTo>
                  <a:pt x="2038400" y="0"/>
                </a:lnTo>
                <a:close/>
              </a:path>
              <a:path w="3165475" h="803275">
                <a:moveTo>
                  <a:pt x="2052104" y="0"/>
                </a:moveTo>
                <a:lnTo>
                  <a:pt x="2046020" y="0"/>
                </a:lnTo>
                <a:lnTo>
                  <a:pt x="2046020" y="6096"/>
                </a:lnTo>
                <a:lnTo>
                  <a:pt x="2052104" y="6096"/>
                </a:lnTo>
                <a:lnTo>
                  <a:pt x="2052104" y="0"/>
                </a:lnTo>
                <a:close/>
              </a:path>
              <a:path w="3165475" h="803275">
                <a:moveTo>
                  <a:pt x="2064283" y="0"/>
                </a:moveTo>
                <a:lnTo>
                  <a:pt x="2058200" y="0"/>
                </a:lnTo>
                <a:lnTo>
                  <a:pt x="2058200" y="6096"/>
                </a:lnTo>
                <a:lnTo>
                  <a:pt x="2064283" y="6096"/>
                </a:lnTo>
                <a:lnTo>
                  <a:pt x="2064283" y="0"/>
                </a:lnTo>
                <a:close/>
              </a:path>
              <a:path w="3165475" h="803275">
                <a:moveTo>
                  <a:pt x="2076462" y="0"/>
                </a:moveTo>
                <a:lnTo>
                  <a:pt x="2070379" y="0"/>
                </a:lnTo>
                <a:lnTo>
                  <a:pt x="2070379" y="6096"/>
                </a:lnTo>
                <a:lnTo>
                  <a:pt x="2076462" y="6096"/>
                </a:lnTo>
                <a:lnTo>
                  <a:pt x="2076462" y="0"/>
                </a:lnTo>
                <a:close/>
              </a:path>
              <a:path w="3165475" h="803275">
                <a:moveTo>
                  <a:pt x="2090166" y="0"/>
                </a:moveTo>
                <a:lnTo>
                  <a:pt x="2084082" y="0"/>
                </a:lnTo>
                <a:lnTo>
                  <a:pt x="2084082" y="6096"/>
                </a:lnTo>
                <a:lnTo>
                  <a:pt x="2090166" y="6096"/>
                </a:lnTo>
                <a:lnTo>
                  <a:pt x="2090166" y="0"/>
                </a:lnTo>
                <a:close/>
              </a:path>
              <a:path w="3165475" h="803275">
                <a:moveTo>
                  <a:pt x="2102345" y="0"/>
                </a:moveTo>
                <a:lnTo>
                  <a:pt x="2096249" y="0"/>
                </a:lnTo>
                <a:lnTo>
                  <a:pt x="2096249" y="6096"/>
                </a:lnTo>
                <a:lnTo>
                  <a:pt x="2102345" y="6096"/>
                </a:lnTo>
                <a:lnTo>
                  <a:pt x="2102345" y="0"/>
                </a:lnTo>
                <a:close/>
              </a:path>
              <a:path w="3165475" h="803275">
                <a:moveTo>
                  <a:pt x="2114524" y="0"/>
                </a:moveTo>
                <a:lnTo>
                  <a:pt x="2108428" y="0"/>
                </a:lnTo>
                <a:lnTo>
                  <a:pt x="2108428" y="6096"/>
                </a:lnTo>
                <a:lnTo>
                  <a:pt x="2114524" y="6096"/>
                </a:lnTo>
                <a:lnTo>
                  <a:pt x="2114524" y="0"/>
                </a:lnTo>
                <a:close/>
              </a:path>
              <a:path w="3165475" h="803275">
                <a:moveTo>
                  <a:pt x="2128227" y="0"/>
                </a:moveTo>
                <a:lnTo>
                  <a:pt x="2122131" y="0"/>
                </a:lnTo>
                <a:lnTo>
                  <a:pt x="2122131" y="6096"/>
                </a:lnTo>
                <a:lnTo>
                  <a:pt x="2128227" y="6096"/>
                </a:lnTo>
                <a:lnTo>
                  <a:pt x="2128227" y="0"/>
                </a:lnTo>
                <a:close/>
              </a:path>
              <a:path w="3165475" h="803275">
                <a:moveTo>
                  <a:pt x="2140407" y="0"/>
                </a:moveTo>
                <a:lnTo>
                  <a:pt x="2134311" y="0"/>
                </a:lnTo>
                <a:lnTo>
                  <a:pt x="2134311" y="6096"/>
                </a:lnTo>
                <a:lnTo>
                  <a:pt x="2140407" y="6096"/>
                </a:lnTo>
                <a:lnTo>
                  <a:pt x="2140407" y="0"/>
                </a:lnTo>
                <a:close/>
              </a:path>
              <a:path w="3165475" h="803275">
                <a:moveTo>
                  <a:pt x="2152586" y="0"/>
                </a:moveTo>
                <a:lnTo>
                  <a:pt x="2146490" y="0"/>
                </a:lnTo>
                <a:lnTo>
                  <a:pt x="2146490" y="6096"/>
                </a:lnTo>
                <a:lnTo>
                  <a:pt x="2152586" y="6096"/>
                </a:lnTo>
                <a:lnTo>
                  <a:pt x="2152586" y="0"/>
                </a:lnTo>
                <a:close/>
              </a:path>
              <a:path w="3165475" h="803275">
                <a:moveTo>
                  <a:pt x="2166277" y="0"/>
                </a:moveTo>
                <a:lnTo>
                  <a:pt x="2160193" y="0"/>
                </a:lnTo>
                <a:lnTo>
                  <a:pt x="2160193" y="6096"/>
                </a:lnTo>
                <a:lnTo>
                  <a:pt x="2166277" y="6096"/>
                </a:lnTo>
                <a:lnTo>
                  <a:pt x="2166277" y="0"/>
                </a:lnTo>
                <a:close/>
              </a:path>
              <a:path w="3165475" h="803275">
                <a:moveTo>
                  <a:pt x="2178456" y="0"/>
                </a:moveTo>
                <a:lnTo>
                  <a:pt x="2172373" y="0"/>
                </a:lnTo>
                <a:lnTo>
                  <a:pt x="2172373" y="6096"/>
                </a:lnTo>
                <a:lnTo>
                  <a:pt x="2178456" y="6096"/>
                </a:lnTo>
                <a:lnTo>
                  <a:pt x="2178456" y="0"/>
                </a:lnTo>
                <a:close/>
              </a:path>
              <a:path w="3165475" h="803275">
                <a:moveTo>
                  <a:pt x="2190635" y="0"/>
                </a:moveTo>
                <a:lnTo>
                  <a:pt x="2184552" y="0"/>
                </a:lnTo>
                <a:lnTo>
                  <a:pt x="2184552" y="6096"/>
                </a:lnTo>
                <a:lnTo>
                  <a:pt x="2190635" y="6096"/>
                </a:lnTo>
                <a:lnTo>
                  <a:pt x="2190635" y="0"/>
                </a:lnTo>
                <a:close/>
              </a:path>
              <a:path w="3165475" h="803275">
                <a:moveTo>
                  <a:pt x="2204339" y="0"/>
                </a:moveTo>
                <a:lnTo>
                  <a:pt x="2198255" y="0"/>
                </a:lnTo>
                <a:lnTo>
                  <a:pt x="2198255" y="6096"/>
                </a:lnTo>
                <a:lnTo>
                  <a:pt x="2204339" y="6096"/>
                </a:lnTo>
                <a:lnTo>
                  <a:pt x="2204339" y="0"/>
                </a:lnTo>
                <a:close/>
              </a:path>
              <a:path w="3165475" h="803275">
                <a:moveTo>
                  <a:pt x="2216518" y="0"/>
                </a:moveTo>
                <a:lnTo>
                  <a:pt x="2210435" y="0"/>
                </a:lnTo>
                <a:lnTo>
                  <a:pt x="2210435" y="6096"/>
                </a:lnTo>
                <a:lnTo>
                  <a:pt x="2216518" y="6096"/>
                </a:lnTo>
                <a:lnTo>
                  <a:pt x="2216518" y="0"/>
                </a:lnTo>
                <a:close/>
              </a:path>
              <a:path w="3165475" h="803275">
                <a:moveTo>
                  <a:pt x="2228697" y="0"/>
                </a:moveTo>
                <a:lnTo>
                  <a:pt x="2222614" y="0"/>
                </a:lnTo>
                <a:lnTo>
                  <a:pt x="2222614" y="6096"/>
                </a:lnTo>
                <a:lnTo>
                  <a:pt x="2228697" y="6096"/>
                </a:lnTo>
                <a:lnTo>
                  <a:pt x="2228697" y="0"/>
                </a:lnTo>
                <a:close/>
              </a:path>
              <a:path w="3165475" h="803275">
                <a:moveTo>
                  <a:pt x="2242400" y="0"/>
                </a:moveTo>
                <a:lnTo>
                  <a:pt x="2236304" y="0"/>
                </a:lnTo>
                <a:lnTo>
                  <a:pt x="2236304" y="6096"/>
                </a:lnTo>
                <a:lnTo>
                  <a:pt x="2242400" y="6096"/>
                </a:lnTo>
                <a:lnTo>
                  <a:pt x="2242400" y="0"/>
                </a:lnTo>
                <a:close/>
              </a:path>
              <a:path w="3165475" h="803275">
                <a:moveTo>
                  <a:pt x="2254580" y="0"/>
                </a:moveTo>
                <a:lnTo>
                  <a:pt x="2248484" y="0"/>
                </a:lnTo>
                <a:lnTo>
                  <a:pt x="2248484" y="6096"/>
                </a:lnTo>
                <a:lnTo>
                  <a:pt x="2254580" y="6096"/>
                </a:lnTo>
                <a:lnTo>
                  <a:pt x="2254580" y="0"/>
                </a:lnTo>
                <a:close/>
              </a:path>
              <a:path w="3165475" h="803275">
                <a:moveTo>
                  <a:pt x="2266759" y="0"/>
                </a:moveTo>
                <a:lnTo>
                  <a:pt x="2260663" y="0"/>
                </a:lnTo>
                <a:lnTo>
                  <a:pt x="2260663" y="6096"/>
                </a:lnTo>
                <a:lnTo>
                  <a:pt x="2266759" y="6096"/>
                </a:lnTo>
                <a:lnTo>
                  <a:pt x="2266759" y="0"/>
                </a:lnTo>
                <a:close/>
              </a:path>
              <a:path w="3165475" h="803275">
                <a:moveTo>
                  <a:pt x="2280462" y="0"/>
                </a:moveTo>
                <a:lnTo>
                  <a:pt x="2274366" y="0"/>
                </a:lnTo>
                <a:lnTo>
                  <a:pt x="2274366" y="6096"/>
                </a:lnTo>
                <a:lnTo>
                  <a:pt x="2280462" y="6096"/>
                </a:lnTo>
                <a:lnTo>
                  <a:pt x="2280462" y="0"/>
                </a:lnTo>
                <a:close/>
              </a:path>
              <a:path w="3165475" h="803275">
                <a:moveTo>
                  <a:pt x="2292642" y="0"/>
                </a:moveTo>
                <a:lnTo>
                  <a:pt x="2286546" y="0"/>
                </a:lnTo>
                <a:lnTo>
                  <a:pt x="2286546" y="6096"/>
                </a:lnTo>
                <a:lnTo>
                  <a:pt x="2292642" y="6096"/>
                </a:lnTo>
                <a:lnTo>
                  <a:pt x="2292642" y="0"/>
                </a:lnTo>
                <a:close/>
              </a:path>
              <a:path w="3165475" h="803275">
                <a:moveTo>
                  <a:pt x="2304821" y="0"/>
                </a:moveTo>
                <a:lnTo>
                  <a:pt x="2298725" y="0"/>
                </a:lnTo>
                <a:lnTo>
                  <a:pt x="2298725" y="6096"/>
                </a:lnTo>
                <a:lnTo>
                  <a:pt x="2304821" y="6096"/>
                </a:lnTo>
                <a:lnTo>
                  <a:pt x="2304821" y="0"/>
                </a:lnTo>
                <a:close/>
              </a:path>
              <a:path w="3165475" h="803275">
                <a:moveTo>
                  <a:pt x="2318511" y="0"/>
                </a:moveTo>
                <a:lnTo>
                  <a:pt x="2312428" y="0"/>
                </a:lnTo>
                <a:lnTo>
                  <a:pt x="2312428" y="6096"/>
                </a:lnTo>
                <a:lnTo>
                  <a:pt x="2318511" y="6096"/>
                </a:lnTo>
                <a:lnTo>
                  <a:pt x="2318511" y="0"/>
                </a:lnTo>
                <a:close/>
              </a:path>
              <a:path w="3165475" h="803275">
                <a:moveTo>
                  <a:pt x="2330691" y="0"/>
                </a:moveTo>
                <a:lnTo>
                  <a:pt x="2324608" y="0"/>
                </a:lnTo>
                <a:lnTo>
                  <a:pt x="2324608" y="6096"/>
                </a:lnTo>
                <a:lnTo>
                  <a:pt x="2330691" y="6096"/>
                </a:lnTo>
                <a:lnTo>
                  <a:pt x="2330691" y="0"/>
                </a:lnTo>
                <a:close/>
              </a:path>
              <a:path w="3165475" h="803275">
                <a:moveTo>
                  <a:pt x="2342870" y="0"/>
                </a:moveTo>
                <a:lnTo>
                  <a:pt x="2336787" y="0"/>
                </a:lnTo>
                <a:lnTo>
                  <a:pt x="2336787" y="6096"/>
                </a:lnTo>
                <a:lnTo>
                  <a:pt x="2342870" y="6096"/>
                </a:lnTo>
                <a:lnTo>
                  <a:pt x="2342870" y="0"/>
                </a:lnTo>
                <a:close/>
              </a:path>
              <a:path w="3165475" h="803275">
                <a:moveTo>
                  <a:pt x="2356573" y="0"/>
                </a:moveTo>
                <a:lnTo>
                  <a:pt x="2350490" y="0"/>
                </a:lnTo>
                <a:lnTo>
                  <a:pt x="2350490" y="6096"/>
                </a:lnTo>
                <a:lnTo>
                  <a:pt x="2356573" y="6096"/>
                </a:lnTo>
                <a:lnTo>
                  <a:pt x="2356573" y="0"/>
                </a:lnTo>
                <a:close/>
              </a:path>
              <a:path w="3165475" h="803275">
                <a:moveTo>
                  <a:pt x="2368753" y="0"/>
                </a:moveTo>
                <a:lnTo>
                  <a:pt x="2362669" y="0"/>
                </a:lnTo>
                <a:lnTo>
                  <a:pt x="2362669" y="6096"/>
                </a:lnTo>
                <a:lnTo>
                  <a:pt x="2368753" y="6096"/>
                </a:lnTo>
                <a:lnTo>
                  <a:pt x="2368753" y="0"/>
                </a:lnTo>
                <a:close/>
              </a:path>
              <a:path w="3165475" h="803275">
                <a:moveTo>
                  <a:pt x="2380932" y="0"/>
                </a:moveTo>
                <a:lnTo>
                  <a:pt x="2374836" y="0"/>
                </a:lnTo>
                <a:lnTo>
                  <a:pt x="2374836" y="6096"/>
                </a:lnTo>
                <a:lnTo>
                  <a:pt x="2380932" y="6096"/>
                </a:lnTo>
                <a:lnTo>
                  <a:pt x="2380932" y="0"/>
                </a:lnTo>
                <a:close/>
              </a:path>
              <a:path w="3165475" h="803275">
                <a:moveTo>
                  <a:pt x="2394635" y="0"/>
                </a:moveTo>
                <a:lnTo>
                  <a:pt x="2388539" y="0"/>
                </a:lnTo>
                <a:lnTo>
                  <a:pt x="2388539" y="6096"/>
                </a:lnTo>
                <a:lnTo>
                  <a:pt x="2394635" y="6096"/>
                </a:lnTo>
                <a:lnTo>
                  <a:pt x="2394635" y="0"/>
                </a:lnTo>
                <a:close/>
              </a:path>
              <a:path w="3165475" h="803275">
                <a:moveTo>
                  <a:pt x="2406815" y="0"/>
                </a:moveTo>
                <a:lnTo>
                  <a:pt x="2400719" y="0"/>
                </a:lnTo>
                <a:lnTo>
                  <a:pt x="2400719" y="6096"/>
                </a:lnTo>
                <a:lnTo>
                  <a:pt x="2406815" y="6096"/>
                </a:lnTo>
                <a:lnTo>
                  <a:pt x="2406815" y="0"/>
                </a:lnTo>
                <a:close/>
              </a:path>
              <a:path w="3165475" h="803275">
                <a:moveTo>
                  <a:pt x="2418994" y="0"/>
                </a:moveTo>
                <a:lnTo>
                  <a:pt x="2412898" y="0"/>
                </a:lnTo>
                <a:lnTo>
                  <a:pt x="2412898" y="6096"/>
                </a:lnTo>
                <a:lnTo>
                  <a:pt x="2418994" y="6096"/>
                </a:lnTo>
                <a:lnTo>
                  <a:pt x="2418994" y="0"/>
                </a:lnTo>
                <a:close/>
              </a:path>
              <a:path w="3165475" h="803275">
                <a:moveTo>
                  <a:pt x="2432685" y="0"/>
                </a:moveTo>
                <a:lnTo>
                  <a:pt x="2426601" y="0"/>
                </a:lnTo>
                <a:lnTo>
                  <a:pt x="2426601" y="6096"/>
                </a:lnTo>
                <a:lnTo>
                  <a:pt x="2432685" y="6096"/>
                </a:lnTo>
                <a:lnTo>
                  <a:pt x="2432685" y="0"/>
                </a:lnTo>
                <a:close/>
              </a:path>
              <a:path w="3165475" h="803275">
                <a:moveTo>
                  <a:pt x="2444864" y="0"/>
                </a:moveTo>
                <a:lnTo>
                  <a:pt x="2438781" y="0"/>
                </a:lnTo>
                <a:lnTo>
                  <a:pt x="2438781" y="6096"/>
                </a:lnTo>
                <a:lnTo>
                  <a:pt x="2444864" y="6096"/>
                </a:lnTo>
                <a:lnTo>
                  <a:pt x="2444864" y="0"/>
                </a:lnTo>
                <a:close/>
              </a:path>
              <a:path w="3165475" h="803275">
                <a:moveTo>
                  <a:pt x="2457043" y="0"/>
                </a:moveTo>
                <a:lnTo>
                  <a:pt x="2450960" y="0"/>
                </a:lnTo>
                <a:lnTo>
                  <a:pt x="2450960" y="6096"/>
                </a:lnTo>
                <a:lnTo>
                  <a:pt x="2457043" y="6096"/>
                </a:lnTo>
                <a:lnTo>
                  <a:pt x="2457043" y="0"/>
                </a:lnTo>
                <a:close/>
              </a:path>
              <a:path w="3165475" h="803275">
                <a:moveTo>
                  <a:pt x="2470746" y="0"/>
                </a:moveTo>
                <a:lnTo>
                  <a:pt x="2464663" y="0"/>
                </a:lnTo>
                <a:lnTo>
                  <a:pt x="2464663" y="6096"/>
                </a:lnTo>
                <a:lnTo>
                  <a:pt x="2470746" y="6096"/>
                </a:lnTo>
                <a:lnTo>
                  <a:pt x="2470746" y="0"/>
                </a:lnTo>
                <a:close/>
              </a:path>
              <a:path w="3165475" h="803275">
                <a:moveTo>
                  <a:pt x="2482926" y="0"/>
                </a:moveTo>
                <a:lnTo>
                  <a:pt x="2476842" y="0"/>
                </a:lnTo>
                <a:lnTo>
                  <a:pt x="2476842" y="6096"/>
                </a:lnTo>
                <a:lnTo>
                  <a:pt x="2482926" y="6096"/>
                </a:lnTo>
                <a:lnTo>
                  <a:pt x="2482926" y="0"/>
                </a:lnTo>
                <a:close/>
              </a:path>
              <a:path w="3165475" h="803275">
                <a:moveTo>
                  <a:pt x="2495105" y="0"/>
                </a:moveTo>
                <a:lnTo>
                  <a:pt x="2489022" y="0"/>
                </a:lnTo>
                <a:lnTo>
                  <a:pt x="2489022" y="6096"/>
                </a:lnTo>
                <a:lnTo>
                  <a:pt x="2495105" y="6096"/>
                </a:lnTo>
                <a:lnTo>
                  <a:pt x="2495105" y="0"/>
                </a:lnTo>
                <a:close/>
              </a:path>
              <a:path w="3165475" h="803275">
                <a:moveTo>
                  <a:pt x="2508808" y="0"/>
                </a:moveTo>
                <a:lnTo>
                  <a:pt x="2502712" y="0"/>
                </a:lnTo>
                <a:lnTo>
                  <a:pt x="2502712" y="6096"/>
                </a:lnTo>
                <a:lnTo>
                  <a:pt x="2508808" y="6096"/>
                </a:lnTo>
                <a:lnTo>
                  <a:pt x="2508808" y="0"/>
                </a:lnTo>
                <a:close/>
              </a:path>
              <a:path w="3165475" h="803275">
                <a:moveTo>
                  <a:pt x="2520988" y="0"/>
                </a:moveTo>
                <a:lnTo>
                  <a:pt x="2514892" y="0"/>
                </a:lnTo>
                <a:lnTo>
                  <a:pt x="2514892" y="6096"/>
                </a:lnTo>
                <a:lnTo>
                  <a:pt x="2520988" y="6096"/>
                </a:lnTo>
                <a:lnTo>
                  <a:pt x="2520988" y="0"/>
                </a:lnTo>
                <a:close/>
              </a:path>
              <a:path w="3165475" h="803275">
                <a:moveTo>
                  <a:pt x="2533167" y="0"/>
                </a:moveTo>
                <a:lnTo>
                  <a:pt x="2527071" y="0"/>
                </a:lnTo>
                <a:lnTo>
                  <a:pt x="2527071" y="6096"/>
                </a:lnTo>
                <a:lnTo>
                  <a:pt x="2533167" y="6096"/>
                </a:lnTo>
                <a:lnTo>
                  <a:pt x="2533167" y="0"/>
                </a:lnTo>
                <a:close/>
              </a:path>
              <a:path w="3165475" h="803275">
                <a:moveTo>
                  <a:pt x="2546870" y="0"/>
                </a:moveTo>
                <a:lnTo>
                  <a:pt x="2540774" y="0"/>
                </a:lnTo>
                <a:lnTo>
                  <a:pt x="2540774" y="6096"/>
                </a:lnTo>
                <a:lnTo>
                  <a:pt x="2546870" y="6096"/>
                </a:lnTo>
                <a:lnTo>
                  <a:pt x="2546870" y="0"/>
                </a:lnTo>
                <a:close/>
              </a:path>
              <a:path w="3165475" h="803275">
                <a:moveTo>
                  <a:pt x="2559049" y="0"/>
                </a:moveTo>
                <a:lnTo>
                  <a:pt x="2552954" y="0"/>
                </a:lnTo>
                <a:lnTo>
                  <a:pt x="2552954" y="6096"/>
                </a:lnTo>
                <a:lnTo>
                  <a:pt x="2559049" y="6096"/>
                </a:lnTo>
                <a:lnTo>
                  <a:pt x="2559049" y="0"/>
                </a:lnTo>
                <a:close/>
              </a:path>
              <a:path w="3165475" h="803275">
                <a:moveTo>
                  <a:pt x="2571229" y="0"/>
                </a:moveTo>
                <a:lnTo>
                  <a:pt x="2565133" y="0"/>
                </a:lnTo>
                <a:lnTo>
                  <a:pt x="2565133" y="6096"/>
                </a:lnTo>
                <a:lnTo>
                  <a:pt x="2571229" y="6096"/>
                </a:lnTo>
                <a:lnTo>
                  <a:pt x="2571229" y="0"/>
                </a:lnTo>
                <a:close/>
              </a:path>
              <a:path w="3165475" h="803275">
                <a:moveTo>
                  <a:pt x="2584919" y="0"/>
                </a:moveTo>
                <a:lnTo>
                  <a:pt x="2578836" y="0"/>
                </a:lnTo>
                <a:lnTo>
                  <a:pt x="2578836" y="6096"/>
                </a:lnTo>
                <a:lnTo>
                  <a:pt x="2584919" y="6096"/>
                </a:lnTo>
                <a:lnTo>
                  <a:pt x="2584919" y="0"/>
                </a:lnTo>
                <a:close/>
              </a:path>
              <a:path w="3165475" h="803275">
                <a:moveTo>
                  <a:pt x="2597099" y="0"/>
                </a:moveTo>
                <a:lnTo>
                  <a:pt x="2591015" y="0"/>
                </a:lnTo>
                <a:lnTo>
                  <a:pt x="2591015" y="6096"/>
                </a:lnTo>
                <a:lnTo>
                  <a:pt x="2597099" y="6096"/>
                </a:lnTo>
                <a:lnTo>
                  <a:pt x="2597099" y="0"/>
                </a:lnTo>
                <a:close/>
              </a:path>
              <a:path w="3165475" h="803275">
                <a:moveTo>
                  <a:pt x="2609278" y="0"/>
                </a:moveTo>
                <a:lnTo>
                  <a:pt x="2603195" y="0"/>
                </a:lnTo>
                <a:lnTo>
                  <a:pt x="2603195" y="6096"/>
                </a:lnTo>
                <a:lnTo>
                  <a:pt x="2609278" y="6096"/>
                </a:lnTo>
                <a:lnTo>
                  <a:pt x="2609278" y="0"/>
                </a:lnTo>
                <a:close/>
              </a:path>
              <a:path w="3165475" h="803275">
                <a:moveTo>
                  <a:pt x="2622981" y="0"/>
                </a:moveTo>
                <a:lnTo>
                  <a:pt x="2616898" y="0"/>
                </a:lnTo>
                <a:lnTo>
                  <a:pt x="2616898" y="6096"/>
                </a:lnTo>
                <a:lnTo>
                  <a:pt x="2622981" y="6096"/>
                </a:lnTo>
                <a:lnTo>
                  <a:pt x="2622981" y="0"/>
                </a:lnTo>
                <a:close/>
              </a:path>
              <a:path w="3165475" h="803275">
                <a:moveTo>
                  <a:pt x="2635161" y="0"/>
                </a:moveTo>
                <a:lnTo>
                  <a:pt x="2629077" y="0"/>
                </a:lnTo>
                <a:lnTo>
                  <a:pt x="2629077" y="6096"/>
                </a:lnTo>
                <a:lnTo>
                  <a:pt x="2635161" y="6096"/>
                </a:lnTo>
                <a:lnTo>
                  <a:pt x="2635161" y="0"/>
                </a:lnTo>
                <a:close/>
              </a:path>
              <a:path w="3165475" h="803275">
                <a:moveTo>
                  <a:pt x="2647340" y="0"/>
                </a:moveTo>
                <a:lnTo>
                  <a:pt x="2641257" y="0"/>
                </a:lnTo>
                <a:lnTo>
                  <a:pt x="2641257" y="6096"/>
                </a:lnTo>
                <a:lnTo>
                  <a:pt x="2647340" y="6096"/>
                </a:lnTo>
                <a:lnTo>
                  <a:pt x="2647340" y="0"/>
                </a:lnTo>
                <a:close/>
              </a:path>
              <a:path w="3165475" h="803275">
                <a:moveTo>
                  <a:pt x="2661043" y="0"/>
                </a:moveTo>
                <a:lnTo>
                  <a:pt x="2654947" y="0"/>
                </a:lnTo>
                <a:lnTo>
                  <a:pt x="2654947" y="6096"/>
                </a:lnTo>
                <a:lnTo>
                  <a:pt x="2661043" y="6096"/>
                </a:lnTo>
                <a:lnTo>
                  <a:pt x="2661043" y="0"/>
                </a:lnTo>
                <a:close/>
              </a:path>
              <a:path w="3165475" h="803275">
                <a:moveTo>
                  <a:pt x="2673222" y="0"/>
                </a:moveTo>
                <a:lnTo>
                  <a:pt x="2667127" y="0"/>
                </a:lnTo>
                <a:lnTo>
                  <a:pt x="2667127" y="6096"/>
                </a:lnTo>
                <a:lnTo>
                  <a:pt x="2673222" y="6096"/>
                </a:lnTo>
                <a:lnTo>
                  <a:pt x="2673222" y="0"/>
                </a:lnTo>
                <a:close/>
              </a:path>
              <a:path w="3165475" h="803275">
                <a:moveTo>
                  <a:pt x="2685402" y="0"/>
                </a:moveTo>
                <a:lnTo>
                  <a:pt x="2679306" y="0"/>
                </a:lnTo>
                <a:lnTo>
                  <a:pt x="2679306" y="6096"/>
                </a:lnTo>
                <a:lnTo>
                  <a:pt x="2685402" y="6096"/>
                </a:lnTo>
                <a:lnTo>
                  <a:pt x="2685402" y="0"/>
                </a:lnTo>
                <a:close/>
              </a:path>
              <a:path w="3165475" h="803275">
                <a:moveTo>
                  <a:pt x="2699105" y="0"/>
                </a:moveTo>
                <a:lnTo>
                  <a:pt x="2693009" y="0"/>
                </a:lnTo>
                <a:lnTo>
                  <a:pt x="2693009" y="6096"/>
                </a:lnTo>
                <a:lnTo>
                  <a:pt x="2699105" y="6096"/>
                </a:lnTo>
                <a:lnTo>
                  <a:pt x="2699105" y="0"/>
                </a:lnTo>
                <a:close/>
              </a:path>
              <a:path w="3165475" h="803275">
                <a:moveTo>
                  <a:pt x="2711284" y="0"/>
                </a:moveTo>
                <a:lnTo>
                  <a:pt x="2705188" y="0"/>
                </a:lnTo>
                <a:lnTo>
                  <a:pt x="2705188" y="6096"/>
                </a:lnTo>
                <a:lnTo>
                  <a:pt x="2711284" y="6096"/>
                </a:lnTo>
                <a:lnTo>
                  <a:pt x="2711284" y="0"/>
                </a:lnTo>
                <a:close/>
              </a:path>
              <a:path w="3165475" h="803275">
                <a:moveTo>
                  <a:pt x="2723451" y="0"/>
                </a:moveTo>
                <a:lnTo>
                  <a:pt x="2717368" y="0"/>
                </a:lnTo>
                <a:lnTo>
                  <a:pt x="2717368" y="6096"/>
                </a:lnTo>
                <a:lnTo>
                  <a:pt x="2723451" y="6096"/>
                </a:lnTo>
                <a:lnTo>
                  <a:pt x="2723451" y="0"/>
                </a:lnTo>
                <a:close/>
              </a:path>
              <a:path w="3165475" h="803275">
                <a:moveTo>
                  <a:pt x="2737154" y="0"/>
                </a:moveTo>
                <a:lnTo>
                  <a:pt x="2731071" y="0"/>
                </a:lnTo>
                <a:lnTo>
                  <a:pt x="2731071" y="6096"/>
                </a:lnTo>
                <a:lnTo>
                  <a:pt x="2737154" y="6096"/>
                </a:lnTo>
                <a:lnTo>
                  <a:pt x="2737154" y="0"/>
                </a:lnTo>
                <a:close/>
              </a:path>
              <a:path w="3165475" h="803275">
                <a:moveTo>
                  <a:pt x="2749334" y="0"/>
                </a:moveTo>
                <a:lnTo>
                  <a:pt x="2743250" y="0"/>
                </a:lnTo>
                <a:lnTo>
                  <a:pt x="2743250" y="6096"/>
                </a:lnTo>
                <a:lnTo>
                  <a:pt x="2749334" y="6096"/>
                </a:lnTo>
                <a:lnTo>
                  <a:pt x="2749334" y="0"/>
                </a:lnTo>
                <a:close/>
              </a:path>
              <a:path w="3165475" h="803275">
                <a:moveTo>
                  <a:pt x="2761513" y="0"/>
                </a:moveTo>
                <a:lnTo>
                  <a:pt x="2755430" y="0"/>
                </a:lnTo>
                <a:lnTo>
                  <a:pt x="2755430" y="6096"/>
                </a:lnTo>
                <a:lnTo>
                  <a:pt x="2761513" y="6096"/>
                </a:lnTo>
                <a:lnTo>
                  <a:pt x="2761513" y="0"/>
                </a:lnTo>
                <a:close/>
              </a:path>
              <a:path w="3165475" h="803275">
                <a:moveTo>
                  <a:pt x="2775216" y="0"/>
                </a:moveTo>
                <a:lnTo>
                  <a:pt x="2769133" y="0"/>
                </a:lnTo>
                <a:lnTo>
                  <a:pt x="2769133" y="6096"/>
                </a:lnTo>
                <a:lnTo>
                  <a:pt x="2775216" y="6096"/>
                </a:lnTo>
                <a:lnTo>
                  <a:pt x="2775216" y="0"/>
                </a:lnTo>
                <a:close/>
              </a:path>
              <a:path w="3165475" h="803275">
                <a:moveTo>
                  <a:pt x="2787396" y="0"/>
                </a:moveTo>
                <a:lnTo>
                  <a:pt x="2781299" y="0"/>
                </a:lnTo>
                <a:lnTo>
                  <a:pt x="2781299" y="6096"/>
                </a:lnTo>
                <a:lnTo>
                  <a:pt x="2787396" y="6096"/>
                </a:lnTo>
                <a:lnTo>
                  <a:pt x="2787396" y="0"/>
                </a:lnTo>
                <a:close/>
              </a:path>
              <a:path w="3165475" h="803275">
                <a:moveTo>
                  <a:pt x="2799575" y="0"/>
                </a:moveTo>
                <a:lnTo>
                  <a:pt x="2793479" y="0"/>
                </a:lnTo>
                <a:lnTo>
                  <a:pt x="2793479" y="6096"/>
                </a:lnTo>
                <a:lnTo>
                  <a:pt x="2799575" y="6096"/>
                </a:lnTo>
                <a:lnTo>
                  <a:pt x="2799575" y="0"/>
                </a:lnTo>
                <a:close/>
              </a:path>
              <a:path w="3165475" h="803275">
                <a:moveTo>
                  <a:pt x="2813278" y="0"/>
                </a:moveTo>
                <a:lnTo>
                  <a:pt x="2807182" y="0"/>
                </a:lnTo>
                <a:lnTo>
                  <a:pt x="2807182" y="6096"/>
                </a:lnTo>
                <a:lnTo>
                  <a:pt x="2813278" y="6096"/>
                </a:lnTo>
                <a:lnTo>
                  <a:pt x="2813278" y="0"/>
                </a:lnTo>
                <a:close/>
              </a:path>
              <a:path w="3165475" h="803275">
                <a:moveTo>
                  <a:pt x="2825457" y="0"/>
                </a:moveTo>
                <a:lnTo>
                  <a:pt x="2819361" y="0"/>
                </a:lnTo>
                <a:lnTo>
                  <a:pt x="2819361" y="6096"/>
                </a:lnTo>
                <a:lnTo>
                  <a:pt x="2825457" y="6096"/>
                </a:lnTo>
                <a:lnTo>
                  <a:pt x="2825457" y="0"/>
                </a:lnTo>
                <a:close/>
              </a:path>
              <a:path w="3165475" h="803275">
                <a:moveTo>
                  <a:pt x="2837637" y="0"/>
                </a:moveTo>
                <a:lnTo>
                  <a:pt x="2831541" y="0"/>
                </a:lnTo>
                <a:lnTo>
                  <a:pt x="2831541" y="6096"/>
                </a:lnTo>
                <a:lnTo>
                  <a:pt x="2837637" y="6096"/>
                </a:lnTo>
                <a:lnTo>
                  <a:pt x="2837637" y="0"/>
                </a:lnTo>
                <a:close/>
              </a:path>
              <a:path w="3165475" h="803275">
                <a:moveTo>
                  <a:pt x="2851327" y="0"/>
                </a:moveTo>
                <a:lnTo>
                  <a:pt x="2845244" y="0"/>
                </a:lnTo>
                <a:lnTo>
                  <a:pt x="2845244" y="6096"/>
                </a:lnTo>
                <a:lnTo>
                  <a:pt x="2851327" y="6096"/>
                </a:lnTo>
                <a:lnTo>
                  <a:pt x="2851327" y="0"/>
                </a:lnTo>
                <a:close/>
              </a:path>
              <a:path w="3165475" h="803275">
                <a:moveTo>
                  <a:pt x="2863507" y="0"/>
                </a:moveTo>
                <a:lnTo>
                  <a:pt x="2857423" y="0"/>
                </a:lnTo>
                <a:lnTo>
                  <a:pt x="2857423" y="6096"/>
                </a:lnTo>
                <a:lnTo>
                  <a:pt x="2863507" y="6096"/>
                </a:lnTo>
                <a:lnTo>
                  <a:pt x="2863507" y="0"/>
                </a:lnTo>
                <a:close/>
              </a:path>
              <a:path w="3165475" h="803275">
                <a:moveTo>
                  <a:pt x="2875686" y="0"/>
                </a:moveTo>
                <a:lnTo>
                  <a:pt x="2869603" y="0"/>
                </a:lnTo>
                <a:lnTo>
                  <a:pt x="2869603" y="6096"/>
                </a:lnTo>
                <a:lnTo>
                  <a:pt x="2875686" y="6096"/>
                </a:lnTo>
                <a:lnTo>
                  <a:pt x="2875686" y="0"/>
                </a:lnTo>
                <a:close/>
              </a:path>
              <a:path w="3165475" h="803275">
                <a:moveTo>
                  <a:pt x="2889389" y="0"/>
                </a:moveTo>
                <a:lnTo>
                  <a:pt x="2883306" y="0"/>
                </a:lnTo>
                <a:lnTo>
                  <a:pt x="2883306" y="6096"/>
                </a:lnTo>
                <a:lnTo>
                  <a:pt x="2889389" y="6096"/>
                </a:lnTo>
                <a:lnTo>
                  <a:pt x="2889389" y="0"/>
                </a:lnTo>
                <a:close/>
              </a:path>
              <a:path w="3165475" h="803275">
                <a:moveTo>
                  <a:pt x="2901569" y="0"/>
                </a:moveTo>
                <a:lnTo>
                  <a:pt x="2895485" y="0"/>
                </a:lnTo>
                <a:lnTo>
                  <a:pt x="2895485" y="6096"/>
                </a:lnTo>
                <a:lnTo>
                  <a:pt x="2901569" y="6096"/>
                </a:lnTo>
                <a:lnTo>
                  <a:pt x="2901569" y="0"/>
                </a:lnTo>
                <a:close/>
              </a:path>
              <a:path w="3165475" h="803275">
                <a:moveTo>
                  <a:pt x="2913748" y="0"/>
                </a:moveTo>
                <a:lnTo>
                  <a:pt x="2907665" y="0"/>
                </a:lnTo>
                <a:lnTo>
                  <a:pt x="2907665" y="6096"/>
                </a:lnTo>
                <a:lnTo>
                  <a:pt x="2913748" y="6096"/>
                </a:lnTo>
                <a:lnTo>
                  <a:pt x="2913748" y="0"/>
                </a:lnTo>
                <a:close/>
              </a:path>
              <a:path w="3165475" h="803275">
                <a:moveTo>
                  <a:pt x="2927451" y="0"/>
                </a:moveTo>
                <a:lnTo>
                  <a:pt x="2921355" y="0"/>
                </a:lnTo>
                <a:lnTo>
                  <a:pt x="2921355" y="6096"/>
                </a:lnTo>
                <a:lnTo>
                  <a:pt x="2927451" y="6096"/>
                </a:lnTo>
                <a:lnTo>
                  <a:pt x="2927451" y="0"/>
                </a:lnTo>
                <a:close/>
              </a:path>
              <a:path w="3165475" h="803275">
                <a:moveTo>
                  <a:pt x="2939630" y="0"/>
                </a:moveTo>
                <a:lnTo>
                  <a:pt x="2933534" y="0"/>
                </a:lnTo>
                <a:lnTo>
                  <a:pt x="2933534" y="6096"/>
                </a:lnTo>
                <a:lnTo>
                  <a:pt x="2939630" y="6096"/>
                </a:lnTo>
                <a:lnTo>
                  <a:pt x="2939630" y="0"/>
                </a:lnTo>
                <a:close/>
              </a:path>
              <a:path w="3165475" h="803275">
                <a:moveTo>
                  <a:pt x="2951810" y="0"/>
                </a:moveTo>
                <a:lnTo>
                  <a:pt x="2945714" y="0"/>
                </a:lnTo>
                <a:lnTo>
                  <a:pt x="2945714" y="6096"/>
                </a:lnTo>
                <a:lnTo>
                  <a:pt x="2951810" y="6096"/>
                </a:lnTo>
                <a:lnTo>
                  <a:pt x="2951810" y="0"/>
                </a:lnTo>
                <a:close/>
              </a:path>
              <a:path w="3165475" h="803275">
                <a:moveTo>
                  <a:pt x="2965513" y="0"/>
                </a:moveTo>
                <a:lnTo>
                  <a:pt x="2959417" y="0"/>
                </a:lnTo>
                <a:lnTo>
                  <a:pt x="2959417" y="6096"/>
                </a:lnTo>
                <a:lnTo>
                  <a:pt x="2965513" y="6096"/>
                </a:lnTo>
                <a:lnTo>
                  <a:pt x="2965513" y="0"/>
                </a:lnTo>
                <a:close/>
              </a:path>
              <a:path w="3165475" h="803275">
                <a:moveTo>
                  <a:pt x="2977692" y="0"/>
                </a:moveTo>
                <a:lnTo>
                  <a:pt x="2971596" y="0"/>
                </a:lnTo>
                <a:lnTo>
                  <a:pt x="2971596" y="6096"/>
                </a:lnTo>
                <a:lnTo>
                  <a:pt x="2977692" y="6096"/>
                </a:lnTo>
                <a:lnTo>
                  <a:pt x="2977692" y="0"/>
                </a:lnTo>
                <a:close/>
              </a:path>
              <a:path w="3165475" h="803275">
                <a:moveTo>
                  <a:pt x="2989872" y="0"/>
                </a:moveTo>
                <a:lnTo>
                  <a:pt x="2983776" y="0"/>
                </a:lnTo>
                <a:lnTo>
                  <a:pt x="2983776" y="6096"/>
                </a:lnTo>
                <a:lnTo>
                  <a:pt x="2989872" y="6096"/>
                </a:lnTo>
                <a:lnTo>
                  <a:pt x="2989872" y="0"/>
                </a:lnTo>
                <a:close/>
              </a:path>
              <a:path w="3165475" h="803275">
                <a:moveTo>
                  <a:pt x="3003562" y="0"/>
                </a:moveTo>
                <a:lnTo>
                  <a:pt x="2997479" y="0"/>
                </a:lnTo>
                <a:lnTo>
                  <a:pt x="2997479" y="6096"/>
                </a:lnTo>
                <a:lnTo>
                  <a:pt x="3003562" y="6096"/>
                </a:lnTo>
                <a:lnTo>
                  <a:pt x="3003562" y="0"/>
                </a:lnTo>
                <a:close/>
              </a:path>
              <a:path w="3165475" h="803275">
                <a:moveTo>
                  <a:pt x="3015742" y="0"/>
                </a:moveTo>
                <a:lnTo>
                  <a:pt x="3009658" y="0"/>
                </a:lnTo>
                <a:lnTo>
                  <a:pt x="3009658" y="6096"/>
                </a:lnTo>
                <a:lnTo>
                  <a:pt x="3015742" y="6096"/>
                </a:lnTo>
                <a:lnTo>
                  <a:pt x="3015742" y="0"/>
                </a:lnTo>
                <a:close/>
              </a:path>
              <a:path w="3165475" h="803275">
                <a:moveTo>
                  <a:pt x="3027921" y="0"/>
                </a:moveTo>
                <a:lnTo>
                  <a:pt x="3021837" y="0"/>
                </a:lnTo>
                <a:lnTo>
                  <a:pt x="3021837" y="6096"/>
                </a:lnTo>
                <a:lnTo>
                  <a:pt x="3027921" y="6096"/>
                </a:lnTo>
                <a:lnTo>
                  <a:pt x="3027921" y="0"/>
                </a:lnTo>
                <a:close/>
              </a:path>
              <a:path w="3165475" h="803275">
                <a:moveTo>
                  <a:pt x="3041624" y="0"/>
                </a:moveTo>
                <a:lnTo>
                  <a:pt x="3035541" y="0"/>
                </a:lnTo>
                <a:lnTo>
                  <a:pt x="3035541" y="6096"/>
                </a:lnTo>
                <a:lnTo>
                  <a:pt x="3041624" y="6096"/>
                </a:lnTo>
                <a:lnTo>
                  <a:pt x="3041624" y="0"/>
                </a:lnTo>
                <a:close/>
              </a:path>
              <a:path w="3165475" h="803275">
                <a:moveTo>
                  <a:pt x="3053803" y="0"/>
                </a:moveTo>
                <a:lnTo>
                  <a:pt x="3047720" y="0"/>
                </a:lnTo>
                <a:lnTo>
                  <a:pt x="3047720" y="6096"/>
                </a:lnTo>
                <a:lnTo>
                  <a:pt x="3053803" y="6096"/>
                </a:lnTo>
                <a:lnTo>
                  <a:pt x="3053803" y="0"/>
                </a:lnTo>
                <a:close/>
              </a:path>
              <a:path w="3165475" h="803275">
                <a:moveTo>
                  <a:pt x="3065983" y="0"/>
                </a:moveTo>
                <a:lnTo>
                  <a:pt x="3059887" y="0"/>
                </a:lnTo>
                <a:lnTo>
                  <a:pt x="3059887" y="6096"/>
                </a:lnTo>
                <a:lnTo>
                  <a:pt x="3065983" y="6096"/>
                </a:lnTo>
                <a:lnTo>
                  <a:pt x="3065983" y="0"/>
                </a:lnTo>
                <a:close/>
              </a:path>
              <a:path w="3165475" h="803275">
                <a:moveTo>
                  <a:pt x="3079686" y="0"/>
                </a:moveTo>
                <a:lnTo>
                  <a:pt x="3073590" y="0"/>
                </a:lnTo>
                <a:lnTo>
                  <a:pt x="3073590" y="6096"/>
                </a:lnTo>
                <a:lnTo>
                  <a:pt x="3079686" y="6096"/>
                </a:lnTo>
                <a:lnTo>
                  <a:pt x="3079686" y="0"/>
                </a:lnTo>
                <a:close/>
              </a:path>
              <a:path w="3165475" h="803275">
                <a:moveTo>
                  <a:pt x="3091865" y="0"/>
                </a:moveTo>
                <a:lnTo>
                  <a:pt x="3085769" y="0"/>
                </a:lnTo>
                <a:lnTo>
                  <a:pt x="3085769" y="6096"/>
                </a:lnTo>
                <a:lnTo>
                  <a:pt x="3091865" y="6096"/>
                </a:lnTo>
                <a:lnTo>
                  <a:pt x="3091865" y="0"/>
                </a:lnTo>
                <a:close/>
              </a:path>
              <a:path w="3165475" h="803275">
                <a:moveTo>
                  <a:pt x="3104045" y="0"/>
                </a:moveTo>
                <a:lnTo>
                  <a:pt x="3097949" y="0"/>
                </a:lnTo>
                <a:lnTo>
                  <a:pt x="3097949" y="6096"/>
                </a:lnTo>
                <a:lnTo>
                  <a:pt x="3104045" y="6096"/>
                </a:lnTo>
                <a:lnTo>
                  <a:pt x="3104045" y="0"/>
                </a:lnTo>
                <a:close/>
              </a:path>
              <a:path w="3165475" h="803275">
                <a:moveTo>
                  <a:pt x="3117735" y="0"/>
                </a:moveTo>
                <a:lnTo>
                  <a:pt x="3111652" y="0"/>
                </a:lnTo>
                <a:lnTo>
                  <a:pt x="3111652" y="6096"/>
                </a:lnTo>
                <a:lnTo>
                  <a:pt x="3117735" y="6096"/>
                </a:lnTo>
                <a:lnTo>
                  <a:pt x="3117735" y="0"/>
                </a:lnTo>
                <a:close/>
              </a:path>
              <a:path w="3165475" h="803275">
                <a:moveTo>
                  <a:pt x="3129915" y="0"/>
                </a:moveTo>
                <a:lnTo>
                  <a:pt x="3123831" y="0"/>
                </a:lnTo>
                <a:lnTo>
                  <a:pt x="3123831" y="6096"/>
                </a:lnTo>
                <a:lnTo>
                  <a:pt x="3129915" y="6096"/>
                </a:lnTo>
                <a:lnTo>
                  <a:pt x="3129915" y="0"/>
                </a:lnTo>
                <a:close/>
              </a:path>
              <a:path w="3165475" h="803275">
                <a:moveTo>
                  <a:pt x="3143618" y="0"/>
                </a:moveTo>
                <a:lnTo>
                  <a:pt x="3136010" y="0"/>
                </a:lnTo>
                <a:lnTo>
                  <a:pt x="3136010" y="6096"/>
                </a:lnTo>
                <a:lnTo>
                  <a:pt x="3142094" y="6096"/>
                </a:lnTo>
                <a:lnTo>
                  <a:pt x="3143618" y="0"/>
                </a:lnTo>
                <a:close/>
              </a:path>
              <a:path w="3165475" h="803275">
                <a:moveTo>
                  <a:pt x="3149714" y="3048"/>
                </a:moveTo>
                <a:lnTo>
                  <a:pt x="3146666" y="7620"/>
                </a:lnTo>
                <a:lnTo>
                  <a:pt x="3152749" y="10667"/>
                </a:lnTo>
                <a:lnTo>
                  <a:pt x="3155797" y="6096"/>
                </a:lnTo>
                <a:lnTo>
                  <a:pt x="3154273" y="4572"/>
                </a:lnTo>
                <a:lnTo>
                  <a:pt x="3152749" y="4572"/>
                </a:lnTo>
                <a:lnTo>
                  <a:pt x="3149714" y="3048"/>
                </a:lnTo>
                <a:close/>
              </a:path>
              <a:path w="3165475" h="803275">
                <a:moveTo>
                  <a:pt x="3160369" y="12191"/>
                </a:moveTo>
                <a:lnTo>
                  <a:pt x="3155797" y="15239"/>
                </a:lnTo>
                <a:lnTo>
                  <a:pt x="3157321" y="19812"/>
                </a:lnTo>
                <a:lnTo>
                  <a:pt x="3157321" y="18287"/>
                </a:lnTo>
                <a:lnTo>
                  <a:pt x="3163417" y="18287"/>
                </a:lnTo>
                <a:lnTo>
                  <a:pt x="3163417" y="16763"/>
                </a:lnTo>
                <a:lnTo>
                  <a:pt x="3160369" y="12191"/>
                </a:lnTo>
                <a:close/>
              </a:path>
              <a:path w="3165475" h="803275">
                <a:moveTo>
                  <a:pt x="3163417" y="18287"/>
                </a:moveTo>
                <a:lnTo>
                  <a:pt x="3157321" y="18287"/>
                </a:lnTo>
                <a:lnTo>
                  <a:pt x="3157321" y="19812"/>
                </a:lnTo>
                <a:lnTo>
                  <a:pt x="3163417" y="18287"/>
                </a:lnTo>
                <a:close/>
              </a:path>
              <a:path w="3165475" h="803275">
                <a:moveTo>
                  <a:pt x="3164928" y="24371"/>
                </a:moveTo>
                <a:lnTo>
                  <a:pt x="3158845" y="25895"/>
                </a:lnTo>
                <a:lnTo>
                  <a:pt x="3158845" y="31991"/>
                </a:lnTo>
                <a:lnTo>
                  <a:pt x="3164928" y="31991"/>
                </a:lnTo>
                <a:lnTo>
                  <a:pt x="3164928" y="24371"/>
                </a:lnTo>
                <a:close/>
              </a:path>
              <a:path w="3165475" h="803275">
                <a:moveTo>
                  <a:pt x="3164928" y="38087"/>
                </a:moveTo>
                <a:lnTo>
                  <a:pt x="3158845" y="38087"/>
                </a:lnTo>
                <a:lnTo>
                  <a:pt x="3158845" y="44183"/>
                </a:lnTo>
                <a:lnTo>
                  <a:pt x="3164928" y="44183"/>
                </a:lnTo>
                <a:lnTo>
                  <a:pt x="3164928" y="38087"/>
                </a:lnTo>
                <a:close/>
              </a:path>
              <a:path w="3165475" h="803275">
                <a:moveTo>
                  <a:pt x="3164928" y="50266"/>
                </a:moveTo>
                <a:lnTo>
                  <a:pt x="3158845" y="50266"/>
                </a:lnTo>
                <a:lnTo>
                  <a:pt x="3158845" y="56362"/>
                </a:lnTo>
                <a:lnTo>
                  <a:pt x="3164928" y="56362"/>
                </a:lnTo>
                <a:lnTo>
                  <a:pt x="3164928" y="50266"/>
                </a:lnTo>
                <a:close/>
              </a:path>
              <a:path w="3165475" h="803275">
                <a:moveTo>
                  <a:pt x="3164928" y="63982"/>
                </a:moveTo>
                <a:lnTo>
                  <a:pt x="3158845" y="63982"/>
                </a:lnTo>
                <a:lnTo>
                  <a:pt x="3158845" y="70065"/>
                </a:lnTo>
                <a:lnTo>
                  <a:pt x="3164928" y="70065"/>
                </a:lnTo>
                <a:lnTo>
                  <a:pt x="3164928" y="63982"/>
                </a:lnTo>
                <a:close/>
              </a:path>
              <a:path w="3165475" h="803275">
                <a:moveTo>
                  <a:pt x="3164928" y="76161"/>
                </a:moveTo>
                <a:lnTo>
                  <a:pt x="3158845" y="76161"/>
                </a:lnTo>
                <a:lnTo>
                  <a:pt x="3158845" y="82257"/>
                </a:lnTo>
                <a:lnTo>
                  <a:pt x="3164928" y="82257"/>
                </a:lnTo>
                <a:lnTo>
                  <a:pt x="3164928" y="76161"/>
                </a:lnTo>
                <a:close/>
              </a:path>
              <a:path w="3165475" h="803275">
                <a:moveTo>
                  <a:pt x="3164928" y="88353"/>
                </a:moveTo>
                <a:lnTo>
                  <a:pt x="3158845" y="88353"/>
                </a:lnTo>
                <a:lnTo>
                  <a:pt x="3158845" y="94437"/>
                </a:lnTo>
                <a:lnTo>
                  <a:pt x="3164928" y="94437"/>
                </a:lnTo>
                <a:lnTo>
                  <a:pt x="3164928" y="88353"/>
                </a:lnTo>
                <a:close/>
              </a:path>
              <a:path w="3165475" h="803275">
                <a:moveTo>
                  <a:pt x="3164928" y="102057"/>
                </a:moveTo>
                <a:lnTo>
                  <a:pt x="3158845" y="102057"/>
                </a:lnTo>
                <a:lnTo>
                  <a:pt x="3158845" y="108153"/>
                </a:lnTo>
                <a:lnTo>
                  <a:pt x="3164928" y="108153"/>
                </a:lnTo>
                <a:lnTo>
                  <a:pt x="3164928" y="102057"/>
                </a:lnTo>
                <a:close/>
              </a:path>
              <a:path w="3165475" h="803275">
                <a:moveTo>
                  <a:pt x="3164928" y="114249"/>
                </a:moveTo>
                <a:lnTo>
                  <a:pt x="3158845" y="114249"/>
                </a:lnTo>
                <a:lnTo>
                  <a:pt x="3158845" y="120332"/>
                </a:lnTo>
                <a:lnTo>
                  <a:pt x="3164928" y="120332"/>
                </a:lnTo>
                <a:lnTo>
                  <a:pt x="3164928" y="114249"/>
                </a:lnTo>
                <a:close/>
              </a:path>
              <a:path w="3165475" h="803275">
                <a:moveTo>
                  <a:pt x="3164928" y="126428"/>
                </a:moveTo>
                <a:lnTo>
                  <a:pt x="3158845" y="126428"/>
                </a:lnTo>
                <a:lnTo>
                  <a:pt x="3158845" y="132524"/>
                </a:lnTo>
                <a:lnTo>
                  <a:pt x="3164928" y="132524"/>
                </a:lnTo>
                <a:lnTo>
                  <a:pt x="3164928" y="126428"/>
                </a:lnTo>
                <a:close/>
              </a:path>
              <a:path w="3165475" h="803275">
                <a:moveTo>
                  <a:pt x="3164928" y="140144"/>
                </a:moveTo>
                <a:lnTo>
                  <a:pt x="3158845" y="140144"/>
                </a:lnTo>
                <a:lnTo>
                  <a:pt x="3158845" y="146227"/>
                </a:lnTo>
                <a:lnTo>
                  <a:pt x="3164928" y="146227"/>
                </a:lnTo>
                <a:lnTo>
                  <a:pt x="3164928" y="140144"/>
                </a:lnTo>
                <a:close/>
              </a:path>
              <a:path w="3165475" h="803275">
                <a:moveTo>
                  <a:pt x="3164928" y="152323"/>
                </a:moveTo>
                <a:lnTo>
                  <a:pt x="3158845" y="152323"/>
                </a:lnTo>
                <a:lnTo>
                  <a:pt x="3158845" y="158419"/>
                </a:lnTo>
                <a:lnTo>
                  <a:pt x="3164928" y="158419"/>
                </a:lnTo>
                <a:lnTo>
                  <a:pt x="3164928" y="152323"/>
                </a:lnTo>
                <a:close/>
              </a:path>
              <a:path w="3165475" h="803275">
                <a:moveTo>
                  <a:pt x="3164928" y="164503"/>
                </a:moveTo>
                <a:lnTo>
                  <a:pt x="3158845" y="164503"/>
                </a:lnTo>
                <a:lnTo>
                  <a:pt x="3158845" y="170599"/>
                </a:lnTo>
                <a:lnTo>
                  <a:pt x="3164928" y="170599"/>
                </a:lnTo>
                <a:lnTo>
                  <a:pt x="3164928" y="164503"/>
                </a:lnTo>
                <a:close/>
              </a:path>
              <a:path w="3165475" h="803275">
                <a:moveTo>
                  <a:pt x="3164928" y="178219"/>
                </a:moveTo>
                <a:lnTo>
                  <a:pt x="3158845" y="178219"/>
                </a:lnTo>
                <a:lnTo>
                  <a:pt x="3158845" y="184315"/>
                </a:lnTo>
                <a:lnTo>
                  <a:pt x="3164928" y="184315"/>
                </a:lnTo>
                <a:lnTo>
                  <a:pt x="3164928" y="178219"/>
                </a:lnTo>
                <a:close/>
              </a:path>
              <a:path w="3165475" h="803275">
                <a:moveTo>
                  <a:pt x="3164928" y="190398"/>
                </a:moveTo>
                <a:lnTo>
                  <a:pt x="3158845" y="190398"/>
                </a:lnTo>
                <a:lnTo>
                  <a:pt x="3158845" y="196494"/>
                </a:lnTo>
                <a:lnTo>
                  <a:pt x="3164928" y="196494"/>
                </a:lnTo>
                <a:lnTo>
                  <a:pt x="3164928" y="190398"/>
                </a:lnTo>
                <a:close/>
              </a:path>
              <a:path w="3165475" h="803275">
                <a:moveTo>
                  <a:pt x="3164928" y="202590"/>
                </a:moveTo>
                <a:lnTo>
                  <a:pt x="3158845" y="202590"/>
                </a:lnTo>
                <a:lnTo>
                  <a:pt x="3158845" y="208686"/>
                </a:lnTo>
                <a:lnTo>
                  <a:pt x="3164928" y="208686"/>
                </a:lnTo>
                <a:lnTo>
                  <a:pt x="3164928" y="202590"/>
                </a:lnTo>
                <a:close/>
              </a:path>
              <a:path w="3165475" h="803275">
                <a:moveTo>
                  <a:pt x="3164928" y="216293"/>
                </a:moveTo>
                <a:lnTo>
                  <a:pt x="3158845" y="216293"/>
                </a:lnTo>
                <a:lnTo>
                  <a:pt x="3158845" y="222389"/>
                </a:lnTo>
                <a:lnTo>
                  <a:pt x="3164928" y="222389"/>
                </a:lnTo>
                <a:lnTo>
                  <a:pt x="3164928" y="216293"/>
                </a:lnTo>
                <a:close/>
              </a:path>
              <a:path w="3165475" h="803275">
                <a:moveTo>
                  <a:pt x="3164928" y="228485"/>
                </a:moveTo>
                <a:lnTo>
                  <a:pt x="3158845" y="228485"/>
                </a:lnTo>
                <a:lnTo>
                  <a:pt x="3158845" y="234581"/>
                </a:lnTo>
                <a:lnTo>
                  <a:pt x="3164928" y="234581"/>
                </a:lnTo>
                <a:lnTo>
                  <a:pt x="3164928" y="228485"/>
                </a:lnTo>
                <a:close/>
              </a:path>
              <a:path w="3165475" h="803275">
                <a:moveTo>
                  <a:pt x="3164928" y="240664"/>
                </a:moveTo>
                <a:lnTo>
                  <a:pt x="3158845" y="240664"/>
                </a:lnTo>
                <a:lnTo>
                  <a:pt x="3158845" y="246761"/>
                </a:lnTo>
                <a:lnTo>
                  <a:pt x="3164928" y="246761"/>
                </a:lnTo>
                <a:lnTo>
                  <a:pt x="3164928" y="240664"/>
                </a:lnTo>
                <a:close/>
              </a:path>
              <a:path w="3165475" h="803275">
                <a:moveTo>
                  <a:pt x="3164928" y="254380"/>
                </a:moveTo>
                <a:lnTo>
                  <a:pt x="3158845" y="254380"/>
                </a:lnTo>
                <a:lnTo>
                  <a:pt x="3158845" y="260464"/>
                </a:lnTo>
                <a:lnTo>
                  <a:pt x="3164928" y="260464"/>
                </a:lnTo>
                <a:lnTo>
                  <a:pt x="3164928" y="254380"/>
                </a:lnTo>
                <a:close/>
              </a:path>
              <a:path w="3165475" h="803275">
                <a:moveTo>
                  <a:pt x="3164928" y="266560"/>
                </a:moveTo>
                <a:lnTo>
                  <a:pt x="3158845" y="266560"/>
                </a:lnTo>
                <a:lnTo>
                  <a:pt x="3158845" y="272656"/>
                </a:lnTo>
                <a:lnTo>
                  <a:pt x="3164928" y="272656"/>
                </a:lnTo>
                <a:lnTo>
                  <a:pt x="3164928" y="266560"/>
                </a:lnTo>
                <a:close/>
              </a:path>
              <a:path w="3165475" h="803275">
                <a:moveTo>
                  <a:pt x="3164928" y="278752"/>
                </a:moveTo>
                <a:lnTo>
                  <a:pt x="3158845" y="278752"/>
                </a:lnTo>
                <a:lnTo>
                  <a:pt x="3158845" y="284835"/>
                </a:lnTo>
                <a:lnTo>
                  <a:pt x="3164928" y="284835"/>
                </a:lnTo>
                <a:lnTo>
                  <a:pt x="3164928" y="278752"/>
                </a:lnTo>
                <a:close/>
              </a:path>
              <a:path w="3165475" h="803275">
                <a:moveTo>
                  <a:pt x="3164928" y="292455"/>
                </a:moveTo>
                <a:lnTo>
                  <a:pt x="3158845" y="292455"/>
                </a:lnTo>
                <a:lnTo>
                  <a:pt x="3158845" y="298551"/>
                </a:lnTo>
                <a:lnTo>
                  <a:pt x="3164928" y="298551"/>
                </a:lnTo>
                <a:lnTo>
                  <a:pt x="3164928" y="292455"/>
                </a:lnTo>
                <a:close/>
              </a:path>
              <a:path w="3165475" h="803275">
                <a:moveTo>
                  <a:pt x="3164928" y="304647"/>
                </a:moveTo>
                <a:lnTo>
                  <a:pt x="3158845" y="304647"/>
                </a:lnTo>
                <a:lnTo>
                  <a:pt x="3158845" y="310730"/>
                </a:lnTo>
                <a:lnTo>
                  <a:pt x="3164928" y="310730"/>
                </a:lnTo>
                <a:lnTo>
                  <a:pt x="3164928" y="304647"/>
                </a:lnTo>
                <a:close/>
              </a:path>
              <a:path w="3165475" h="803275">
                <a:moveTo>
                  <a:pt x="3164928" y="316826"/>
                </a:moveTo>
                <a:lnTo>
                  <a:pt x="3158845" y="316826"/>
                </a:lnTo>
                <a:lnTo>
                  <a:pt x="3158845" y="322922"/>
                </a:lnTo>
                <a:lnTo>
                  <a:pt x="3164928" y="322922"/>
                </a:lnTo>
                <a:lnTo>
                  <a:pt x="3164928" y="316826"/>
                </a:lnTo>
                <a:close/>
              </a:path>
              <a:path w="3165475" h="803275">
                <a:moveTo>
                  <a:pt x="3164928" y="330530"/>
                </a:moveTo>
                <a:lnTo>
                  <a:pt x="3158845" y="330530"/>
                </a:lnTo>
                <a:lnTo>
                  <a:pt x="3158845" y="336626"/>
                </a:lnTo>
                <a:lnTo>
                  <a:pt x="3164928" y="336626"/>
                </a:lnTo>
                <a:lnTo>
                  <a:pt x="3164928" y="330530"/>
                </a:lnTo>
                <a:close/>
              </a:path>
              <a:path w="3165475" h="803275">
                <a:moveTo>
                  <a:pt x="3164928" y="342722"/>
                </a:moveTo>
                <a:lnTo>
                  <a:pt x="3158845" y="342722"/>
                </a:lnTo>
                <a:lnTo>
                  <a:pt x="3158845" y="348818"/>
                </a:lnTo>
                <a:lnTo>
                  <a:pt x="3164928" y="348818"/>
                </a:lnTo>
                <a:lnTo>
                  <a:pt x="3164928" y="342722"/>
                </a:lnTo>
                <a:close/>
              </a:path>
              <a:path w="3165475" h="803275">
                <a:moveTo>
                  <a:pt x="3164928" y="354901"/>
                </a:moveTo>
                <a:lnTo>
                  <a:pt x="3158845" y="354901"/>
                </a:lnTo>
                <a:lnTo>
                  <a:pt x="3158845" y="360997"/>
                </a:lnTo>
                <a:lnTo>
                  <a:pt x="3164928" y="360997"/>
                </a:lnTo>
                <a:lnTo>
                  <a:pt x="3164928" y="354901"/>
                </a:lnTo>
                <a:close/>
              </a:path>
              <a:path w="3165475" h="803275">
                <a:moveTo>
                  <a:pt x="3164928" y="368617"/>
                </a:moveTo>
                <a:lnTo>
                  <a:pt x="3158845" y="368617"/>
                </a:lnTo>
                <a:lnTo>
                  <a:pt x="3158845" y="374713"/>
                </a:lnTo>
                <a:lnTo>
                  <a:pt x="3164928" y="374713"/>
                </a:lnTo>
                <a:lnTo>
                  <a:pt x="3164928" y="368617"/>
                </a:lnTo>
                <a:close/>
              </a:path>
              <a:path w="3165475" h="803275">
                <a:moveTo>
                  <a:pt x="3164928" y="380796"/>
                </a:moveTo>
                <a:lnTo>
                  <a:pt x="3158845" y="380796"/>
                </a:lnTo>
                <a:lnTo>
                  <a:pt x="3158845" y="386892"/>
                </a:lnTo>
                <a:lnTo>
                  <a:pt x="3164928" y="386892"/>
                </a:lnTo>
                <a:lnTo>
                  <a:pt x="3164928" y="380796"/>
                </a:lnTo>
                <a:close/>
              </a:path>
              <a:path w="3165475" h="803275">
                <a:moveTo>
                  <a:pt x="3164928" y="392988"/>
                </a:moveTo>
                <a:lnTo>
                  <a:pt x="3158845" y="392988"/>
                </a:lnTo>
                <a:lnTo>
                  <a:pt x="3158845" y="399084"/>
                </a:lnTo>
                <a:lnTo>
                  <a:pt x="3164928" y="399084"/>
                </a:lnTo>
                <a:lnTo>
                  <a:pt x="3164928" y="392988"/>
                </a:lnTo>
                <a:close/>
              </a:path>
              <a:path w="3165475" h="803275">
                <a:moveTo>
                  <a:pt x="3164928" y="406692"/>
                </a:moveTo>
                <a:lnTo>
                  <a:pt x="3158845" y="406692"/>
                </a:lnTo>
                <a:lnTo>
                  <a:pt x="3158845" y="412788"/>
                </a:lnTo>
                <a:lnTo>
                  <a:pt x="3164928" y="412788"/>
                </a:lnTo>
                <a:lnTo>
                  <a:pt x="3164928" y="406692"/>
                </a:lnTo>
                <a:close/>
              </a:path>
              <a:path w="3165475" h="803275">
                <a:moveTo>
                  <a:pt x="3164928" y="418884"/>
                </a:moveTo>
                <a:lnTo>
                  <a:pt x="3158845" y="418884"/>
                </a:lnTo>
                <a:lnTo>
                  <a:pt x="3158845" y="424967"/>
                </a:lnTo>
                <a:lnTo>
                  <a:pt x="3164928" y="424967"/>
                </a:lnTo>
                <a:lnTo>
                  <a:pt x="3164928" y="418884"/>
                </a:lnTo>
                <a:close/>
              </a:path>
              <a:path w="3165475" h="803275">
                <a:moveTo>
                  <a:pt x="3164928" y="431063"/>
                </a:moveTo>
                <a:lnTo>
                  <a:pt x="3158845" y="431063"/>
                </a:lnTo>
                <a:lnTo>
                  <a:pt x="3158845" y="437159"/>
                </a:lnTo>
                <a:lnTo>
                  <a:pt x="3164928" y="437159"/>
                </a:lnTo>
                <a:lnTo>
                  <a:pt x="3164928" y="431063"/>
                </a:lnTo>
                <a:close/>
              </a:path>
              <a:path w="3165475" h="803275">
                <a:moveTo>
                  <a:pt x="3164928" y="444779"/>
                </a:moveTo>
                <a:lnTo>
                  <a:pt x="3158845" y="444779"/>
                </a:lnTo>
                <a:lnTo>
                  <a:pt x="3158845" y="450862"/>
                </a:lnTo>
                <a:lnTo>
                  <a:pt x="3164928" y="450862"/>
                </a:lnTo>
                <a:lnTo>
                  <a:pt x="3164928" y="444779"/>
                </a:lnTo>
                <a:close/>
              </a:path>
              <a:path w="3165475" h="803275">
                <a:moveTo>
                  <a:pt x="3164928" y="456958"/>
                </a:moveTo>
                <a:lnTo>
                  <a:pt x="3158845" y="456958"/>
                </a:lnTo>
                <a:lnTo>
                  <a:pt x="3158845" y="463054"/>
                </a:lnTo>
                <a:lnTo>
                  <a:pt x="3164928" y="463054"/>
                </a:lnTo>
                <a:lnTo>
                  <a:pt x="3164928" y="456958"/>
                </a:lnTo>
                <a:close/>
              </a:path>
              <a:path w="3165475" h="803275">
                <a:moveTo>
                  <a:pt x="3164928" y="469150"/>
                </a:moveTo>
                <a:lnTo>
                  <a:pt x="3158845" y="469150"/>
                </a:lnTo>
                <a:lnTo>
                  <a:pt x="3158845" y="475234"/>
                </a:lnTo>
                <a:lnTo>
                  <a:pt x="3164928" y="475234"/>
                </a:lnTo>
                <a:lnTo>
                  <a:pt x="3164928" y="469150"/>
                </a:lnTo>
                <a:close/>
              </a:path>
              <a:path w="3165475" h="803275">
                <a:moveTo>
                  <a:pt x="3164928" y="482853"/>
                </a:moveTo>
                <a:lnTo>
                  <a:pt x="3158845" y="482853"/>
                </a:lnTo>
                <a:lnTo>
                  <a:pt x="3158845" y="488950"/>
                </a:lnTo>
                <a:lnTo>
                  <a:pt x="3164928" y="488950"/>
                </a:lnTo>
                <a:lnTo>
                  <a:pt x="3164928" y="482853"/>
                </a:lnTo>
                <a:close/>
              </a:path>
              <a:path w="3165475" h="803275">
                <a:moveTo>
                  <a:pt x="3164928" y="495033"/>
                </a:moveTo>
                <a:lnTo>
                  <a:pt x="3158845" y="495033"/>
                </a:lnTo>
                <a:lnTo>
                  <a:pt x="3158845" y="501129"/>
                </a:lnTo>
                <a:lnTo>
                  <a:pt x="3164928" y="501129"/>
                </a:lnTo>
                <a:lnTo>
                  <a:pt x="3164928" y="495033"/>
                </a:lnTo>
                <a:close/>
              </a:path>
              <a:path w="3165475" h="803275">
                <a:moveTo>
                  <a:pt x="3164928" y="507225"/>
                </a:moveTo>
                <a:lnTo>
                  <a:pt x="3158845" y="507225"/>
                </a:lnTo>
                <a:lnTo>
                  <a:pt x="3158845" y="513321"/>
                </a:lnTo>
                <a:lnTo>
                  <a:pt x="3164928" y="513321"/>
                </a:lnTo>
                <a:lnTo>
                  <a:pt x="3164928" y="507225"/>
                </a:lnTo>
                <a:close/>
              </a:path>
              <a:path w="3165475" h="803275">
                <a:moveTo>
                  <a:pt x="3164928" y="520928"/>
                </a:moveTo>
                <a:lnTo>
                  <a:pt x="3158845" y="520928"/>
                </a:lnTo>
                <a:lnTo>
                  <a:pt x="3158845" y="527024"/>
                </a:lnTo>
                <a:lnTo>
                  <a:pt x="3164928" y="527024"/>
                </a:lnTo>
                <a:lnTo>
                  <a:pt x="3164928" y="520928"/>
                </a:lnTo>
                <a:close/>
              </a:path>
              <a:path w="3165475" h="803275">
                <a:moveTo>
                  <a:pt x="3164928" y="533120"/>
                </a:moveTo>
                <a:lnTo>
                  <a:pt x="3158845" y="533120"/>
                </a:lnTo>
                <a:lnTo>
                  <a:pt x="3158845" y="539216"/>
                </a:lnTo>
                <a:lnTo>
                  <a:pt x="3164928" y="539216"/>
                </a:lnTo>
                <a:lnTo>
                  <a:pt x="3164928" y="533120"/>
                </a:lnTo>
                <a:close/>
              </a:path>
              <a:path w="3165475" h="803275">
                <a:moveTo>
                  <a:pt x="3164928" y="545299"/>
                </a:moveTo>
                <a:lnTo>
                  <a:pt x="3158845" y="545299"/>
                </a:lnTo>
                <a:lnTo>
                  <a:pt x="3158845" y="551395"/>
                </a:lnTo>
                <a:lnTo>
                  <a:pt x="3164928" y="551395"/>
                </a:lnTo>
                <a:lnTo>
                  <a:pt x="3164928" y="545299"/>
                </a:lnTo>
                <a:close/>
              </a:path>
              <a:path w="3165475" h="803275">
                <a:moveTo>
                  <a:pt x="3164928" y="559015"/>
                </a:moveTo>
                <a:lnTo>
                  <a:pt x="3158845" y="559015"/>
                </a:lnTo>
                <a:lnTo>
                  <a:pt x="3158845" y="565111"/>
                </a:lnTo>
                <a:lnTo>
                  <a:pt x="3164928" y="565111"/>
                </a:lnTo>
                <a:lnTo>
                  <a:pt x="3164928" y="559015"/>
                </a:lnTo>
                <a:close/>
              </a:path>
              <a:path w="3165475" h="803275">
                <a:moveTo>
                  <a:pt x="3164928" y="571195"/>
                </a:moveTo>
                <a:lnTo>
                  <a:pt x="3158845" y="571195"/>
                </a:lnTo>
                <a:lnTo>
                  <a:pt x="3158845" y="577291"/>
                </a:lnTo>
                <a:lnTo>
                  <a:pt x="3164928" y="577291"/>
                </a:lnTo>
                <a:lnTo>
                  <a:pt x="3164928" y="571195"/>
                </a:lnTo>
                <a:close/>
              </a:path>
              <a:path w="3165475" h="803275">
                <a:moveTo>
                  <a:pt x="3164928" y="583387"/>
                </a:moveTo>
                <a:lnTo>
                  <a:pt x="3158845" y="583387"/>
                </a:lnTo>
                <a:lnTo>
                  <a:pt x="3158845" y="589470"/>
                </a:lnTo>
                <a:lnTo>
                  <a:pt x="3164928" y="589470"/>
                </a:lnTo>
                <a:lnTo>
                  <a:pt x="3164928" y="583387"/>
                </a:lnTo>
                <a:close/>
              </a:path>
              <a:path w="3165475" h="803275">
                <a:moveTo>
                  <a:pt x="3164928" y="597090"/>
                </a:moveTo>
                <a:lnTo>
                  <a:pt x="3158845" y="597090"/>
                </a:lnTo>
                <a:lnTo>
                  <a:pt x="3158845" y="603186"/>
                </a:lnTo>
                <a:lnTo>
                  <a:pt x="3164928" y="603186"/>
                </a:lnTo>
                <a:lnTo>
                  <a:pt x="3164928" y="597090"/>
                </a:lnTo>
                <a:close/>
              </a:path>
              <a:path w="3165475" h="803275">
                <a:moveTo>
                  <a:pt x="3164928" y="609282"/>
                </a:moveTo>
                <a:lnTo>
                  <a:pt x="3158845" y="609282"/>
                </a:lnTo>
                <a:lnTo>
                  <a:pt x="3158845" y="615365"/>
                </a:lnTo>
                <a:lnTo>
                  <a:pt x="3164928" y="615365"/>
                </a:lnTo>
                <a:lnTo>
                  <a:pt x="3164928" y="609282"/>
                </a:lnTo>
                <a:close/>
              </a:path>
              <a:path w="3165475" h="803275">
                <a:moveTo>
                  <a:pt x="3164928" y="621461"/>
                </a:moveTo>
                <a:lnTo>
                  <a:pt x="3158845" y="621461"/>
                </a:lnTo>
                <a:lnTo>
                  <a:pt x="3158845" y="627557"/>
                </a:lnTo>
                <a:lnTo>
                  <a:pt x="3164928" y="627557"/>
                </a:lnTo>
                <a:lnTo>
                  <a:pt x="3164928" y="621461"/>
                </a:lnTo>
                <a:close/>
              </a:path>
              <a:path w="3165475" h="803275">
                <a:moveTo>
                  <a:pt x="3164928" y="635177"/>
                </a:moveTo>
                <a:lnTo>
                  <a:pt x="3158845" y="635177"/>
                </a:lnTo>
                <a:lnTo>
                  <a:pt x="3158845" y="641261"/>
                </a:lnTo>
                <a:lnTo>
                  <a:pt x="3164928" y="641261"/>
                </a:lnTo>
                <a:lnTo>
                  <a:pt x="3164928" y="635177"/>
                </a:lnTo>
                <a:close/>
              </a:path>
              <a:path w="3165475" h="803275">
                <a:moveTo>
                  <a:pt x="3164928" y="647357"/>
                </a:moveTo>
                <a:lnTo>
                  <a:pt x="3158845" y="647357"/>
                </a:lnTo>
                <a:lnTo>
                  <a:pt x="3158845" y="653453"/>
                </a:lnTo>
                <a:lnTo>
                  <a:pt x="3164928" y="653453"/>
                </a:lnTo>
                <a:lnTo>
                  <a:pt x="3164928" y="647357"/>
                </a:lnTo>
                <a:close/>
              </a:path>
              <a:path w="3165475" h="803275">
                <a:moveTo>
                  <a:pt x="3164928" y="659549"/>
                </a:moveTo>
                <a:lnTo>
                  <a:pt x="3158845" y="659549"/>
                </a:lnTo>
                <a:lnTo>
                  <a:pt x="3158845" y="665632"/>
                </a:lnTo>
                <a:lnTo>
                  <a:pt x="3164928" y="665632"/>
                </a:lnTo>
                <a:lnTo>
                  <a:pt x="3164928" y="659549"/>
                </a:lnTo>
                <a:close/>
              </a:path>
              <a:path w="3165475" h="803275">
                <a:moveTo>
                  <a:pt x="3164928" y="673252"/>
                </a:moveTo>
                <a:lnTo>
                  <a:pt x="3158845" y="673252"/>
                </a:lnTo>
                <a:lnTo>
                  <a:pt x="3158845" y="679348"/>
                </a:lnTo>
                <a:lnTo>
                  <a:pt x="3164928" y="679348"/>
                </a:lnTo>
                <a:lnTo>
                  <a:pt x="3164928" y="673252"/>
                </a:lnTo>
                <a:close/>
              </a:path>
              <a:path w="3165475" h="803275">
                <a:moveTo>
                  <a:pt x="3164928" y="685431"/>
                </a:moveTo>
                <a:lnTo>
                  <a:pt x="3158845" y="685431"/>
                </a:lnTo>
                <a:lnTo>
                  <a:pt x="3158845" y="691527"/>
                </a:lnTo>
                <a:lnTo>
                  <a:pt x="3164928" y="691527"/>
                </a:lnTo>
                <a:lnTo>
                  <a:pt x="3164928" y="685431"/>
                </a:lnTo>
                <a:close/>
              </a:path>
              <a:path w="3165475" h="803275">
                <a:moveTo>
                  <a:pt x="3164928" y="697623"/>
                </a:moveTo>
                <a:lnTo>
                  <a:pt x="3158845" y="697623"/>
                </a:lnTo>
                <a:lnTo>
                  <a:pt x="3158845" y="703719"/>
                </a:lnTo>
                <a:lnTo>
                  <a:pt x="3164928" y="703719"/>
                </a:lnTo>
                <a:lnTo>
                  <a:pt x="3164928" y="697623"/>
                </a:lnTo>
                <a:close/>
              </a:path>
              <a:path w="3165475" h="803275">
                <a:moveTo>
                  <a:pt x="3164928" y="711326"/>
                </a:moveTo>
                <a:lnTo>
                  <a:pt x="3158845" y="711326"/>
                </a:lnTo>
                <a:lnTo>
                  <a:pt x="3158845" y="717423"/>
                </a:lnTo>
                <a:lnTo>
                  <a:pt x="3164928" y="717423"/>
                </a:lnTo>
                <a:lnTo>
                  <a:pt x="3164928" y="711326"/>
                </a:lnTo>
                <a:close/>
              </a:path>
              <a:path w="3165475" h="803275">
                <a:moveTo>
                  <a:pt x="3164928" y="723518"/>
                </a:moveTo>
                <a:lnTo>
                  <a:pt x="3158845" y="723518"/>
                </a:lnTo>
                <a:lnTo>
                  <a:pt x="3158845" y="729614"/>
                </a:lnTo>
                <a:lnTo>
                  <a:pt x="3164928" y="729614"/>
                </a:lnTo>
                <a:lnTo>
                  <a:pt x="3164928" y="723518"/>
                </a:lnTo>
                <a:close/>
              </a:path>
              <a:path w="3165475" h="803275">
                <a:moveTo>
                  <a:pt x="3164928" y="735698"/>
                </a:moveTo>
                <a:lnTo>
                  <a:pt x="3158845" y="735698"/>
                </a:lnTo>
                <a:lnTo>
                  <a:pt x="3158845" y="741794"/>
                </a:lnTo>
                <a:lnTo>
                  <a:pt x="3164928" y="741794"/>
                </a:lnTo>
                <a:lnTo>
                  <a:pt x="3164928" y="735698"/>
                </a:lnTo>
                <a:close/>
              </a:path>
              <a:path w="3165475" h="803275">
                <a:moveTo>
                  <a:pt x="3164928" y="749414"/>
                </a:moveTo>
                <a:lnTo>
                  <a:pt x="3158845" y="749414"/>
                </a:lnTo>
                <a:lnTo>
                  <a:pt x="3158845" y="755497"/>
                </a:lnTo>
                <a:lnTo>
                  <a:pt x="3164928" y="755497"/>
                </a:lnTo>
                <a:lnTo>
                  <a:pt x="3164928" y="749414"/>
                </a:lnTo>
                <a:close/>
              </a:path>
              <a:path w="3165475" h="803275">
                <a:moveTo>
                  <a:pt x="3164928" y="761593"/>
                </a:moveTo>
                <a:lnTo>
                  <a:pt x="3158845" y="761593"/>
                </a:lnTo>
                <a:lnTo>
                  <a:pt x="3158845" y="767689"/>
                </a:lnTo>
                <a:lnTo>
                  <a:pt x="3164928" y="767689"/>
                </a:lnTo>
                <a:lnTo>
                  <a:pt x="3164928" y="761593"/>
                </a:lnTo>
                <a:close/>
              </a:path>
              <a:path w="3165475" h="803275">
                <a:moveTo>
                  <a:pt x="3164928" y="773785"/>
                </a:moveTo>
                <a:lnTo>
                  <a:pt x="3158845" y="773785"/>
                </a:lnTo>
                <a:lnTo>
                  <a:pt x="3158845" y="779868"/>
                </a:lnTo>
                <a:lnTo>
                  <a:pt x="3164928" y="781392"/>
                </a:lnTo>
                <a:lnTo>
                  <a:pt x="3164928" y="773785"/>
                </a:lnTo>
                <a:close/>
              </a:path>
              <a:path w="3165475" h="803275">
                <a:moveTo>
                  <a:pt x="3157321" y="784440"/>
                </a:moveTo>
                <a:lnTo>
                  <a:pt x="3155797" y="787488"/>
                </a:lnTo>
                <a:lnTo>
                  <a:pt x="3154273" y="789012"/>
                </a:lnTo>
                <a:lnTo>
                  <a:pt x="3158845" y="793584"/>
                </a:lnTo>
                <a:lnTo>
                  <a:pt x="3161893" y="787488"/>
                </a:lnTo>
                <a:lnTo>
                  <a:pt x="3157321" y="784440"/>
                </a:lnTo>
                <a:close/>
              </a:path>
              <a:path w="3165475" h="803275">
                <a:moveTo>
                  <a:pt x="3149714" y="793584"/>
                </a:moveTo>
                <a:lnTo>
                  <a:pt x="3146666" y="795108"/>
                </a:lnTo>
                <a:lnTo>
                  <a:pt x="3145142" y="795108"/>
                </a:lnTo>
                <a:lnTo>
                  <a:pt x="3146666" y="801204"/>
                </a:lnTo>
                <a:lnTo>
                  <a:pt x="3149714" y="801204"/>
                </a:lnTo>
                <a:lnTo>
                  <a:pt x="3149714" y="799680"/>
                </a:lnTo>
                <a:lnTo>
                  <a:pt x="3152749" y="798156"/>
                </a:lnTo>
                <a:lnTo>
                  <a:pt x="3149714" y="793584"/>
                </a:lnTo>
                <a:close/>
              </a:path>
              <a:path w="3165475" h="803275">
                <a:moveTo>
                  <a:pt x="3139059" y="796632"/>
                </a:moveTo>
                <a:lnTo>
                  <a:pt x="3132962" y="796632"/>
                </a:lnTo>
                <a:lnTo>
                  <a:pt x="3132962" y="802716"/>
                </a:lnTo>
                <a:lnTo>
                  <a:pt x="3139059" y="802716"/>
                </a:lnTo>
                <a:lnTo>
                  <a:pt x="3139059" y="796632"/>
                </a:lnTo>
                <a:close/>
              </a:path>
              <a:path w="3165475" h="803275">
                <a:moveTo>
                  <a:pt x="3126879" y="796632"/>
                </a:moveTo>
                <a:lnTo>
                  <a:pt x="3120783" y="796632"/>
                </a:lnTo>
                <a:lnTo>
                  <a:pt x="3120783" y="802716"/>
                </a:lnTo>
                <a:lnTo>
                  <a:pt x="3126879" y="802716"/>
                </a:lnTo>
                <a:lnTo>
                  <a:pt x="3126879" y="796632"/>
                </a:lnTo>
                <a:close/>
              </a:path>
              <a:path w="3165475" h="803275">
                <a:moveTo>
                  <a:pt x="3113176" y="796632"/>
                </a:moveTo>
                <a:lnTo>
                  <a:pt x="3107080" y="796632"/>
                </a:lnTo>
                <a:lnTo>
                  <a:pt x="3107080" y="802716"/>
                </a:lnTo>
                <a:lnTo>
                  <a:pt x="3113176" y="802716"/>
                </a:lnTo>
                <a:lnTo>
                  <a:pt x="3113176" y="796632"/>
                </a:lnTo>
                <a:close/>
              </a:path>
              <a:path w="3165475" h="803275">
                <a:moveTo>
                  <a:pt x="3100997" y="796632"/>
                </a:moveTo>
                <a:lnTo>
                  <a:pt x="3094901" y="796632"/>
                </a:lnTo>
                <a:lnTo>
                  <a:pt x="3094901" y="802716"/>
                </a:lnTo>
                <a:lnTo>
                  <a:pt x="3100997" y="802716"/>
                </a:lnTo>
                <a:lnTo>
                  <a:pt x="3100997" y="796632"/>
                </a:lnTo>
                <a:close/>
              </a:path>
              <a:path w="3165475" h="803275">
                <a:moveTo>
                  <a:pt x="3088817" y="796632"/>
                </a:moveTo>
                <a:lnTo>
                  <a:pt x="3082734" y="796632"/>
                </a:lnTo>
                <a:lnTo>
                  <a:pt x="3082734" y="802716"/>
                </a:lnTo>
                <a:lnTo>
                  <a:pt x="3088817" y="802716"/>
                </a:lnTo>
                <a:lnTo>
                  <a:pt x="3088817" y="796632"/>
                </a:lnTo>
                <a:close/>
              </a:path>
              <a:path w="3165475" h="803275">
                <a:moveTo>
                  <a:pt x="3075114" y="796632"/>
                </a:moveTo>
                <a:lnTo>
                  <a:pt x="3069031" y="796632"/>
                </a:lnTo>
                <a:lnTo>
                  <a:pt x="3069031" y="802716"/>
                </a:lnTo>
                <a:lnTo>
                  <a:pt x="3075114" y="802716"/>
                </a:lnTo>
                <a:lnTo>
                  <a:pt x="3075114" y="796632"/>
                </a:lnTo>
                <a:close/>
              </a:path>
              <a:path w="3165475" h="803275">
                <a:moveTo>
                  <a:pt x="3062935" y="796632"/>
                </a:moveTo>
                <a:lnTo>
                  <a:pt x="3056851" y="796632"/>
                </a:lnTo>
                <a:lnTo>
                  <a:pt x="3056851" y="802716"/>
                </a:lnTo>
                <a:lnTo>
                  <a:pt x="3062935" y="802716"/>
                </a:lnTo>
                <a:lnTo>
                  <a:pt x="3062935" y="796632"/>
                </a:lnTo>
                <a:close/>
              </a:path>
              <a:path w="3165475" h="803275">
                <a:moveTo>
                  <a:pt x="3050755" y="796632"/>
                </a:moveTo>
                <a:lnTo>
                  <a:pt x="3044672" y="796632"/>
                </a:lnTo>
                <a:lnTo>
                  <a:pt x="3044672" y="802716"/>
                </a:lnTo>
                <a:lnTo>
                  <a:pt x="3050755" y="802716"/>
                </a:lnTo>
                <a:lnTo>
                  <a:pt x="3050755" y="796632"/>
                </a:lnTo>
                <a:close/>
              </a:path>
              <a:path w="3165475" h="803275">
                <a:moveTo>
                  <a:pt x="3037052" y="796632"/>
                </a:moveTo>
                <a:lnTo>
                  <a:pt x="3030969" y="796632"/>
                </a:lnTo>
                <a:lnTo>
                  <a:pt x="3030969" y="802716"/>
                </a:lnTo>
                <a:lnTo>
                  <a:pt x="3037052" y="802716"/>
                </a:lnTo>
                <a:lnTo>
                  <a:pt x="3037052" y="796632"/>
                </a:lnTo>
                <a:close/>
              </a:path>
              <a:path w="3165475" h="803275">
                <a:moveTo>
                  <a:pt x="3024873" y="796632"/>
                </a:moveTo>
                <a:lnTo>
                  <a:pt x="3018790" y="796632"/>
                </a:lnTo>
                <a:lnTo>
                  <a:pt x="3018790" y="802716"/>
                </a:lnTo>
                <a:lnTo>
                  <a:pt x="3024873" y="802716"/>
                </a:lnTo>
                <a:lnTo>
                  <a:pt x="3024873" y="796632"/>
                </a:lnTo>
                <a:close/>
              </a:path>
              <a:path w="3165475" h="803275">
                <a:moveTo>
                  <a:pt x="3012706" y="796632"/>
                </a:moveTo>
                <a:lnTo>
                  <a:pt x="3006610" y="796632"/>
                </a:lnTo>
                <a:lnTo>
                  <a:pt x="3006610" y="802716"/>
                </a:lnTo>
                <a:lnTo>
                  <a:pt x="3012706" y="802716"/>
                </a:lnTo>
                <a:lnTo>
                  <a:pt x="3012706" y="796632"/>
                </a:lnTo>
                <a:close/>
              </a:path>
              <a:path w="3165475" h="803275">
                <a:moveTo>
                  <a:pt x="2999003" y="796632"/>
                </a:moveTo>
                <a:lnTo>
                  <a:pt x="2992907" y="796632"/>
                </a:lnTo>
                <a:lnTo>
                  <a:pt x="2992907" y="802716"/>
                </a:lnTo>
                <a:lnTo>
                  <a:pt x="2999003" y="802716"/>
                </a:lnTo>
                <a:lnTo>
                  <a:pt x="2999003" y="796632"/>
                </a:lnTo>
                <a:close/>
              </a:path>
              <a:path w="3165475" h="803275">
                <a:moveTo>
                  <a:pt x="2986824" y="796632"/>
                </a:moveTo>
                <a:lnTo>
                  <a:pt x="2980728" y="796632"/>
                </a:lnTo>
                <a:lnTo>
                  <a:pt x="2980728" y="802716"/>
                </a:lnTo>
                <a:lnTo>
                  <a:pt x="2986824" y="802716"/>
                </a:lnTo>
                <a:lnTo>
                  <a:pt x="2986824" y="796632"/>
                </a:lnTo>
                <a:close/>
              </a:path>
              <a:path w="3165475" h="803275">
                <a:moveTo>
                  <a:pt x="2974644" y="796632"/>
                </a:moveTo>
                <a:lnTo>
                  <a:pt x="2968548" y="796632"/>
                </a:lnTo>
                <a:lnTo>
                  <a:pt x="2968548" y="802716"/>
                </a:lnTo>
                <a:lnTo>
                  <a:pt x="2974644" y="802716"/>
                </a:lnTo>
                <a:lnTo>
                  <a:pt x="2974644" y="796632"/>
                </a:lnTo>
                <a:close/>
              </a:path>
              <a:path w="3165475" h="803275">
                <a:moveTo>
                  <a:pt x="2960941" y="796632"/>
                </a:moveTo>
                <a:lnTo>
                  <a:pt x="2954858" y="796632"/>
                </a:lnTo>
                <a:lnTo>
                  <a:pt x="2954858" y="802716"/>
                </a:lnTo>
                <a:lnTo>
                  <a:pt x="2960941" y="802716"/>
                </a:lnTo>
                <a:lnTo>
                  <a:pt x="2960941" y="796632"/>
                </a:lnTo>
                <a:close/>
              </a:path>
              <a:path w="3165475" h="803275">
                <a:moveTo>
                  <a:pt x="2948762" y="796632"/>
                </a:moveTo>
                <a:lnTo>
                  <a:pt x="2942678" y="796632"/>
                </a:lnTo>
                <a:lnTo>
                  <a:pt x="2942678" y="802716"/>
                </a:lnTo>
                <a:lnTo>
                  <a:pt x="2948762" y="802716"/>
                </a:lnTo>
                <a:lnTo>
                  <a:pt x="2948762" y="796632"/>
                </a:lnTo>
                <a:close/>
              </a:path>
              <a:path w="3165475" h="803275">
                <a:moveTo>
                  <a:pt x="2936582" y="796632"/>
                </a:moveTo>
                <a:lnTo>
                  <a:pt x="2930499" y="796632"/>
                </a:lnTo>
                <a:lnTo>
                  <a:pt x="2930499" y="802716"/>
                </a:lnTo>
                <a:lnTo>
                  <a:pt x="2936582" y="802716"/>
                </a:lnTo>
                <a:lnTo>
                  <a:pt x="2936582" y="796632"/>
                </a:lnTo>
                <a:close/>
              </a:path>
              <a:path w="3165475" h="803275">
                <a:moveTo>
                  <a:pt x="2922879" y="796632"/>
                </a:moveTo>
                <a:lnTo>
                  <a:pt x="2916796" y="796632"/>
                </a:lnTo>
                <a:lnTo>
                  <a:pt x="2916796" y="802716"/>
                </a:lnTo>
                <a:lnTo>
                  <a:pt x="2922879" y="802716"/>
                </a:lnTo>
                <a:lnTo>
                  <a:pt x="2922879" y="796632"/>
                </a:lnTo>
                <a:close/>
              </a:path>
              <a:path w="3165475" h="803275">
                <a:moveTo>
                  <a:pt x="2910700" y="796632"/>
                </a:moveTo>
                <a:lnTo>
                  <a:pt x="2904617" y="796632"/>
                </a:lnTo>
                <a:lnTo>
                  <a:pt x="2904617" y="802716"/>
                </a:lnTo>
                <a:lnTo>
                  <a:pt x="2910700" y="802716"/>
                </a:lnTo>
                <a:lnTo>
                  <a:pt x="2910700" y="796632"/>
                </a:lnTo>
                <a:close/>
              </a:path>
              <a:path w="3165475" h="803275">
                <a:moveTo>
                  <a:pt x="2898521" y="796632"/>
                </a:moveTo>
                <a:lnTo>
                  <a:pt x="2892437" y="796632"/>
                </a:lnTo>
                <a:lnTo>
                  <a:pt x="2892437" y="802716"/>
                </a:lnTo>
                <a:lnTo>
                  <a:pt x="2898521" y="802716"/>
                </a:lnTo>
                <a:lnTo>
                  <a:pt x="2898521" y="796632"/>
                </a:lnTo>
                <a:close/>
              </a:path>
              <a:path w="3165475" h="803275">
                <a:moveTo>
                  <a:pt x="2884830" y="796632"/>
                </a:moveTo>
                <a:lnTo>
                  <a:pt x="2878734" y="796632"/>
                </a:lnTo>
                <a:lnTo>
                  <a:pt x="2878734" y="802716"/>
                </a:lnTo>
                <a:lnTo>
                  <a:pt x="2884830" y="802716"/>
                </a:lnTo>
                <a:lnTo>
                  <a:pt x="2884830" y="796632"/>
                </a:lnTo>
                <a:close/>
              </a:path>
              <a:path w="3165475" h="803275">
                <a:moveTo>
                  <a:pt x="2872651" y="796632"/>
                </a:moveTo>
                <a:lnTo>
                  <a:pt x="2866555" y="796632"/>
                </a:lnTo>
                <a:lnTo>
                  <a:pt x="2866555" y="802716"/>
                </a:lnTo>
                <a:lnTo>
                  <a:pt x="2872651" y="802716"/>
                </a:lnTo>
                <a:lnTo>
                  <a:pt x="2872651" y="796632"/>
                </a:lnTo>
                <a:close/>
              </a:path>
              <a:path w="3165475" h="803275">
                <a:moveTo>
                  <a:pt x="2860471" y="796632"/>
                </a:moveTo>
                <a:lnTo>
                  <a:pt x="2854375" y="796632"/>
                </a:lnTo>
                <a:lnTo>
                  <a:pt x="2854375" y="802716"/>
                </a:lnTo>
                <a:lnTo>
                  <a:pt x="2860471" y="802716"/>
                </a:lnTo>
                <a:lnTo>
                  <a:pt x="2860471" y="796632"/>
                </a:lnTo>
                <a:close/>
              </a:path>
              <a:path w="3165475" h="803275">
                <a:moveTo>
                  <a:pt x="2846768" y="796632"/>
                </a:moveTo>
                <a:lnTo>
                  <a:pt x="2840672" y="796632"/>
                </a:lnTo>
                <a:lnTo>
                  <a:pt x="2840672" y="802716"/>
                </a:lnTo>
                <a:lnTo>
                  <a:pt x="2846768" y="802716"/>
                </a:lnTo>
                <a:lnTo>
                  <a:pt x="2846768" y="796632"/>
                </a:lnTo>
                <a:close/>
              </a:path>
              <a:path w="3165475" h="803275">
                <a:moveTo>
                  <a:pt x="2834589" y="796632"/>
                </a:moveTo>
                <a:lnTo>
                  <a:pt x="2828493" y="796632"/>
                </a:lnTo>
                <a:lnTo>
                  <a:pt x="2828493" y="802716"/>
                </a:lnTo>
                <a:lnTo>
                  <a:pt x="2834589" y="802716"/>
                </a:lnTo>
                <a:lnTo>
                  <a:pt x="2834589" y="796632"/>
                </a:lnTo>
                <a:close/>
              </a:path>
              <a:path w="3165475" h="803275">
                <a:moveTo>
                  <a:pt x="2822409" y="796632"/>
                </a:moveTo>
                <a:lnTo>
                  <a:pt x="2816313" y="796632"/>
                </a:lnTo>
                <a:lnTo>
                  <a:pt x="2816313" y="802716"/>
                </a:lnTo>
                <a:lnTo>
                  <a:pt x="2822409" y="802716"/>
                </a:lnTo>
                <a:lnTo>
                  <a:pt x="2822409" y="796632"/>
                </a:lnTo>
                <a:close/>
              </a:path>
              <a:path w="3165475" h="803275">
                <a:moveTo>
                  <a:pt x="2808706" y="796632"/>
                </a:moveTo>
                <a:lnTo>
                  <a:pt x="2802623" y="796632"/>
                </a:lnTo>
                <a:lnTo>
                  <a:pt x="2802623" y="802716"/>
                </a:lnTo>
                <a:lnTo>
                  <a:pt x="2808706" y="802716"/>
                </a:lnTo>
                <a:lnTo>
                  <a:pt x="2808706" y="796632"/>
                </a:lnTo>
                <a:close/>
              </a:path>
              <a:path w="3165475" h="803275">
                <a:moveTo>
                  <a:pt x="2796527" y="796632"/>
                </a:moveTo>
                <a:lnTo>
                  <a:pt x="2790444" y="796632"/>
                </a:lnTo>
                <a:lnTo>
                  <a:pt x="2790444" y="802716"/>
                </a:lnTo>
                <a:lnTo>
                  <a:pt x="2796527" y="802716"/>
                </a:lnTo>
                <a:lnTo>
                  <a:pt x="2796527" y="796632"/>
                </a:lnTo>
                <a:close/>
              </a:path>
              <a:path w="3165475" h="803275">
                <a:moveTo>
                  <a:pt x="2784347" y="796632"/>
                </a:moveTo>
                <a:lnTo>
                  <a:pt x="2778264" y="796632"/>
                </a:lnTo>
                <a:lnTo>
                  <a:pt x="2778264" y="802716"/>
                </a:lnTo>
                <a:lnTo>
                  <a:pt x="2784347" y="802716"/>
                </a:lnTo>
                <a:lnTo>
                  <a:pt x="2784347" y="796632"/>
                </a:lnTo>
                <a:close/>
              </a:path>
              <a:path w="3165475" h="803275">
                <a:moveTo>
                  <a:pt x="2770644" y="796632"/>
                </a:moveTo>
                <a:lnTo>
                  <a:pt x="2764561" y="796632"/>
                </a:lnTo>
                <a:lnTo>
                  <a:pt x="2764561" y="802716"/>
                </a:lnTo>
                <a:lnTo>
                  <a:pt x="2770644" y="802716"/>
                </a:lnTo>
                <a:lnTo>
                  <a:pt x="2770644" y="796632"/>
                </a:lnTo>
                <a:close/>
              </a:path>
              <a:path w="3165475" h="803275">
                <a:moveTo>
                  <a:pt x="2758465" y="796632"/>
                </a:moveTo>
                <a:lnTo>
                  <a:pt x="2752382" y="796632"/>
                </a:lnTo>
                <a:lnTo>
                  <a:pt x="2752382" y="802716"/>
                </a:lnTo>
                <a:lnTo>
                  <a:pt x="2758465" y="802716"/>
                </a:lnTo>
                <a:lnTo>
                  <a:pt x="2758465" y="796632"/>
                </a:lnTo>
                <a:close/>
              </a:path>
              <a:path w="3165475" h="803275">
                <a:moveTo>
                  <a:pt x="2746286" y="796632"/>
                </a:moveTo>
                <a:lnTo>
                  <a:pt x="2740202" y="796632"/>
                </a:lnTo>
                <a:lnTo>
                  <a:pt x="2740202" y="802716"/>
                </a:lnTo>
                <a:lnTo>
                  <a:pt x="2746286" y="802716"/>
                </a:lnTo>
                <a:lnTo>
                  <a:pt x="2746286" y="796632"/>
                </a:lnTo>
                <a:close/>
              </a:path>
              <a:path w="3165475" h="803275">
                <a:moveTo>
                  <a:pt x="2732595" y="796632"/>
                </a:moveTo>
                <a:lnTo>
                  <a:pt x="2726499" y="796632"/>
                </a:lnTo>
                <a:lnTo>
                  <a:pt x="2726499" y="802716"/>
                </a:lnTo>
                <a:lnTo>
                  <a:pt x="2732595" y="802716"/>
                </a:lnTo>
                <a:lnTo>
                  <a:pt x="2732595" y="796632"/>
                </a:lnTo>
                <a:close/>
              </a:path>
              <a:path w="3165475" h="803275">
                <a:moveTo>
                  <a:pt x="2720416" y="796632"/>
                </a:moveTo>
                <a:lnTo>
                  <a:pt x="2714320" y="796632"/>
                </a:lnTo>
                <a:lnTo>
                  <a:pt x="2714320" y="802716"/>
                </a:lnTo>
                <a:lnTo>
                  <a:pt x="2720416" y="802716"/>
                </a:lnTo>
                <a:lnTo>
                  <a:pt x="2720416" y="796632"/>
                </a:lnTo>
                <a:close/>
              </a:path>
              <a:path w="3165475" h="803275">
                <a:moveTo>
                  <a:pt x="2708236" y="796632"/>
                </a:moveTo>
                <a:lnTo>
                  <a:pt x="2702140" y="796632"/>
                </a:lnTo>
                <a:lnTo>
                  <a:pt x="2702140" y="802716"/>
                </a:lnTo>
                <a:lnTo>
                  <a:pt x="2708236" y="802716"/>
                </a:lnTo>
                <a:lnTo>
                  <a:pt x="2708236" y="796632"/>
                </a:lnTo>
                <a:close/>
              </a:path>
              <a:path w="3165475" h="803275">
                <a:moveTo>
                  <a:pt x="2694533" y="796632"/>
                </a:moveTo>
                <a:lnTo>
                  <a:pt x="2688437" y="796632"/>
                </a:lnTo>
                <a:lnTo>
                  <a:pt x="2688437" y="802716"/>
                </a:lnTo>
                <a:lnTo>
                  <a:pt x="2694533" y="802716"/>
                </a:lnTo>
                <a:lnTo>
                  <a:pt x="2694533" y="796632"/>
                </a:lnTo>
                <a:close/>
              </a:path>
              <a:path w="3165475" h="803275">
                <a:moveTo>
                  <a:pt x="2682354" y="796632"/>
                </a:moveTo>
                <a:lnTo>
                  <a:pt x="2676271" y="796632"/>
                </a:lnTo>
                <a:lnTo>
                  <a:pt x="2676271" y="802716"/>
                </a:lnTo>
                <a:lnTo>
                  <a:pt x="2682354" y="802716"/>
                </a:lnTo>
                <a:lnTo>
                  <a:pt x="2682354" y="796632"/>
                </a:lnTo>
                <a:close/>
              </a:path>
              <a:path w="3165475" h="803275">
                <a:moveTo>
                  <a:pt x="2670174" y="796632"/>
                </a:moveTo>
                <a:lnTo>
                  <a:pt x="2664091" y="796632"/>
                </a:lnTo>
                <a:lnTo>
                  <a:pt x="2664091" y="802716"/>
                </a:lnTo>
                <a:lnTo>
                  <a:pt x="2670174" y="802716"/>
                </a:lnTo>
                <a:lnTo>
                  <a:pt x="2670174" y="796632"/>
                </a:lnTo>
                <a:close/>
              </a:path>
              <a:path w="3165475" h="803275">
                <a:moveTo>
                  <a:pt x="2656471" y="796632"/>
                </a:moveTo>
                <a:lnTo>
                  <a:pt x="2650388" y="796632"/>
                </a:lnTo>
                <a:lnTo>
                  <a:pt x="2650388" y="802716"/>
                </a:lnTo>
                <a:lnTo>
                  <a:pt x="2656471" y="802716"/>
                </a:lnTo>
                <a:lnTo>
                  <a:pt x="2656471" y="796632"/>
                </a:lnTo>
                <a:close/>
              </a:path>
              <a:path w="3165475" h="803275">
                <a:moveTo>
                  <a:pt x="2644292" y="796632"/>
                </a:moveTo>
                <a:lnTo>
                  <a:pt x="2638209" y="796632"/>
                </a:lnTo>
                <a:lnTo>
                  <a:pt x="2638209" y="802716"/>
                </a:lnTo>
                <a:lnTo>
                  <a:pt x="2644292" y="802716"/>
                </a:lnTo>
                <a:lnTo>
                  <a:pt x="2644292" y="796632"/>
                </a:lnTo>
                <a:close/>
              </a:path>
              <a:path w="3165475" h="803275">
                <a:moveTo>
                  <a:pt x="2632113" y="796632"/>
                </a:moveTo>
                <a:lnTo>
                  <a:pt x="2626029" y="796632"/>
                </a:lnTo>
                <a:lnTo>
                  <a:pt x="2626029" y="802716"/>
                </a:lnTo>
                <a:lnTo>
                  <a:pt x="2632113" y="802716"/>
                </a:lnTo>
                <a:lnTo>
                  <a:pt x="2632113" y="796632"/>
                </a:lnTo>
                <a:close/>
              </a:path>
              <a:path w="3165475" h="803275">
                <a:moveTo>
                  <a:pt x="2618409" y="796632"/>
                </a:moveTo>
                <a:lnTo>
                  <a:pt x="2612326" y="796632"/>
                </a:lnTo>
                <a:lnTo>
                  <a:pt x="2612326" y="802716"/>
                </a:lnTo>
                <a:lnTo>
                  <a:pt x="2618409" y="802716"/>
                </a:lnTo>
                <a:lnTo>
                  <a:pt x="2618409" y="796632"/>
                </a:lnTo>
                <a:close/>
              </a:path>
              <a:path w="3165475" h="803275">
                <a:moveTo>
                  <a:pt x="2606243" y="796632"/>
                </a:moveTo>
                <a:lnTo>
                  <a:pt x="2600147" y="796632"/>
                </a:lnTo>
                <a:lnTo>
                  <a:pt x="2600147" y="802716"/>
                </a:lnTo>
                <a:lnTo>
                  <a:pt x="2606243" y="802716"/>
                </a:lnTo>
                <a:lnTo>
                  <a:pt x="2606243" y="796632"/>
                </a:lnTo>
                <a:close/>
              </a:path>
              <a:path w="3165475" h="803275">
                <a:moveTo>
                  <a:pt x="2594063" y="796632"/>
                </a:moveTo>
                <a:lnTo>
                  <a:pt x="2587967" y="796632"/>
                </a:lnTo>
                <a:lnTo>
                  <a:pt x="2587967" y="802716"/>
                </a:lnTo>
                <a:lnTo>
                  <a:pt x="2594063" y="802716"/>
                </a:lnTo>
                <a:lnTo>
                  <a:pt x="2594063" y="796632"/>
                </a:lnTo>
                <a:close/>
              </a:path>
              <a:path w="3165475" h="803275">
                <a:moveTo>
                  <a:pt x="2580360" y="796632"/>
                </a:moveTo>
                <a:lnTo>
                  <a:pt x="2574264" y="796632"/>
                </a:lnTo>
                <a:lnTo>
                  <a:pt x="2574264" y="802716"/>
                </a:lnTo>
                <a:lnTo>
                  <a:pt x="2580360" y="802716"/>
                </a:lnTo>
                <a:lnTo>
                  <a:pt x="2580360" y="796632"/>
                </a:lnTo>
                <a:close/>
              </a:path>
              <a:path w="3165475" h="803275">
                <a:moveTo>
                  <a:pt x="2568181" y="796632"/>
                </a:moveTo>
                <a:lnTo>
                  <a:pt x="2562085" y="796632"/>
                </a:lnTo>
                <a:lnTo>
                  <a:pt x="2562085" y="802716"/>
                </a:lnTo>
                <a:lnTo>
                  <a:pt x="2568181" y="802716"/>
                </a:lnTo>
                <a:lnTo>
                  <a:pt x="2568181" y="796632"/>
                </a:lnTo>
                <a:close/>
              </a:path>
              <a:path w="3165475" h="803275">
                <a:moveTo>
                  <a:pt x="2556002" y="796632"/>
                </a:moveTo>
                <a:lnTo>
                  <a:pt x="2549906" y="796632"/>
                </a:lnTo>
                <a:lnTo>
                  <a:pt x="2549906" y="802716"/>
                </a:lnTo>
                <a:lnTo>
                  <a:pt x="2556002" y="802716"/>
                </a:lnTo>
                <a:lnTo>
                  <a:pt x="2556002" y="796632"/>
                </a:lnTo>
                <a:close/>
              </a:path>
              <a:path w="3165475" h="803275">
                <a:moveTo>
                  <a:pt x="2542298" y="796632"/>
                </a:moveTo>
                <a:lnTo>
                  <a:pt x="2536215" y="796632"/>
                </a:lnTo>
                <a:lnTo>
                  <a:pt x="2536215" y="802716"/>
                </a:lnTo>
                <a:lnTo>
                  <a:pt x="2542298" y="802716"/>
                </a:lnTo>
                <a:lnTo>
                  <a:pt x="2542298" y="796632"/>
                </a:lnTo>
                <a:close/>
              </a:path>
              <a:path w="3165475" h="803275">
                <a:moveTo>
                  <a:pt x="2530119" y="796632"/>
                </a:moveTo>
                <a:lnTo>
                  <a:pt x="2524036" y="796632"/>
                </a:lnTo>
                <a:lnTo>
                  <a:pt x="2524036" y="802716"/>
                </a:lnTo>
                <a:lnTo>
                  <a:pt x="2530119" y="802716"/>
                </a:lnTo>
                <a:lnTo>
                  <a:pt x="2530119" y="796632"/>
                </a:lnTo>
                <a:close/>
              </a:path>
              <a:path w="3165475" h="803275">
                <a:moveTo>
                  <a:pt x="2517940" y="796632"/>
                </a:moveTo>
                <a:lnTo>
                  <a:pt x="2511856" y="796632"/>
                </a:lnTo>
                <a:lnTo>
                  <a:pt x="2511856" y="802716"/>
                </a:lnTo>
                <a:lnTo>
                  <a:pt x="2517940" y="802716"/>
                </a:lnTo>
                <a:lnTo>
                  <a:pt x="2517940" y="796632"/>
                </a:lnTo>
                <a:close/>
              </a:path>
              <a:path w="3165475" h="803275">
                <a:moveTo>
                  <a:pt x="2504236" y="796632"/>
                </a:moveTo>
                <a:lnTo>
                  <a:pt x="2498153" y="796632"/>
                </a:lnTo>
                <a:lnTo>
                  <a:pt x="2498153" y="802716"/>
                </a:lnTo>
                <a:lnTo>
                  <a:pt x="2504236" y="802716"/>
                </a:lnTo>
                <a:lnTo>
                  <a:pt x="2504236" y="796632"/>
                </a:lnTo>
                <a:close/>
              </a:path>
              <a:path w="3165475" h="803275">
                <a:moveTo>
                  <a:pt x="2492057" y="796632"/>
                </a:moveTo>
                <a:lnTo>
                  <a:pt x="2485974" y="796632"/>
                </a:lnTo>
                <a:lnTo>
                  <a:pt x="2485974" y="802716"/>
                </a:lnTo>
                <a:lnTo>
                  <a:pt x="2492057" y="802716"/>
                </a:lnTo>
                <a:lnTo>
                  <a:pt x="2492057" y="796632"/>
                </a:lnTo>
                <a:close/>
              </a:path>
              <a:path w="3165475" h="803275">
                <a:moveTo>
                  <a:pt x="2479878" y="796632"/>
                </a:moveTo>
                <a:lnTo>
                  <a:pt x="2473794" y="796632"/>
                </a:lnTo>
                <a:lnTo>
                  <a:pt x="2473794" y="802716"/>
                </a:lnTo>
                <a:lnTo>
                  <a:pt x="2479878" y="802716"/>
                </a:lnTo>
                <a:lnTo>
                  <a:pt x="2479878" y="796632"/>
                </a:lnTo>
                <a:close/>
              </a:path>
              <a:path w="3165475" h="803275">
                <a:moveTo>
                  <a:pt x="2466187" y="796632"/>
                </a:moveTo>
                <a:lnTo>
                  <a:pt x="2460091" y="796632"/>
                </a:lnTo>
                <a:lnTo>
                  <a:pt x="2460091" y="802716"/>
                </a:lnTo>
                <a:lnTo>
                  <a:pt x="2466187" y="802716"/>
                </a:lnTo>
                <a:lnTo>
                  <a:pt x="2466187" y="796632"/>
                </a:lnTo>
                <a:close/>
              </a:path>
              <a:path w="3165475" h="803275">
                <a:moveTo>
                  <a:pt x="2454008" y="796632"/>
                </a:moveTo>
                <a:lnTo>
                  <a:pt x="2447912" y="796632"/>
                </a:lnTo>
                <a:lnTo>
                  <a:pt x="2447912" y="802716"/>
                </a:lnTo>
                <a:lnTo>
                  <a:pt x="2454008" y="802716"/>
                </a:lnTo>
                <a:lnTo>
                  <a:pt x="2454008" y="796632"/>
                </a:lnTo>
                <a:close/>
              </a:path>
              <a:path w="3165475" h="803275">
                <a:moveTo>
                  <a:pt x="2441829" y="796632"/>
                </a:moveTo>
                <a:lnTo>
                  <a:pt x="2435733" y="796632"/>
                </a:lnTo>
                <a:lnTo>
                  <a:pt x="2435733" y="802716"/>
                </a:lnTo>
                <a:lnTo>
                  <a:pt x="2441829" y="802716"/>
                </a:lnTo>
                <a:lnTo>
                  <a:pt x="2441829" y="796632"/>
                </a:lnTo>
                <a:close/>
              </a:path>
              <a:path w="3165475" h="803275">
                <a:moveTo>
                  <a:pt x="2428125" y="796632"/>
                </a:moveTo>
                <a:lnTo>
                  <a:pt x="2422029" y="796632"/>
                </a:lnTo>
                <a:lnTo>
                  <a:pt x="2422029" y="802716"/>
                </a:lnTo>
                <a:lnTo>
                  <a:pt x="2428125" y="802716"/>
                </a:lnTo>
                <a:lnTo>
                  <a:pt x="2428125" y="796632"/>
                </a:lnTo>
                <a:close/>
              </a:path>
              <a:path w="3165475" h="803275">
                <a:moveTo>
                  <a:pt x="2415946" y="796632"/>
                </a:moveTo>
                <a:lnTo>
                  <a:pt x="2409850" y="796632"/>
                </a:lnTo>
                <a:lnTo>
                  <a:pt x="2409850" y="802716"/>
                </a:lnTo>
                <a:lnTo>
                  <a:pt x="2415946" y="802716"/>
                </a:lnTo>
                <a:lnTo>
                  <a:pt x="2415946" y="796632"/>
                </a:lnTo>
                <a:close/>
              </a:path>
              <a:path w="3165475" h="803275">
                <a:moveTo>
                  <a:pt x="2403767" y="796632"/>
                </a:moveTo>
                <a:lnTo>
                  <a:pt x="2397683" y="796632"/>
                </a:lnTo>
                <a:lnTo>
                  <a:pt x="2397683" y="802716"/>
                </a:lnTo>
                <a:lnTo>
                  <a:pt x="2403767" y="802716"/>
                </a:lnTo>
                <a:lnTo>
                  <a:pt x="2403767" y="796632"/>
                </a:lnTo>
                <a:close/>
              </a:path>
              <a:path w="3165475" h="803275">
                <a:moveTo>
                  <a:pt x="2390063" y="796632"/>
                </a:moveTo>
                <a:lnTo>
                  <a:pt x="2383980" y="796632"/>
                </a:lnTo>
                <a:lnTo>
                  <a:pt x="2383980" y="802716"/>
                </a:lnTo>
                <a:lnTo>
                  <a:pt x="2390063" y="802716"/>
                </a:lnTo>
                <a:lnTo>
                  <a:pt x="2390063" y="796632"/>
                </a:lnTo>
                <a:close/>
              </a:path>
              <a:path w="3165475" h="803275">
                <a:moveTo>
                  <a:pt x="2377884" y="796632"/>
                </a:moveTo>
                <a:lnTo>
                  <a:pt x="2371801" y="796632"/>
                </a:lnTo>
                <a:lnTo>
                  <a:pt x="2371801" y="802716"/>
                </a:lnTo>
                <a:lnTo>
                  <a:pt x="2377884" y="802716"/>
                </a:lnTo>
                <a:lnTo>
                  <a:pt x="2377884" y="796632"/>
                </a:lnTo>
                <a:close/>
              </a:path>
              <a:path w="3165475" h="803275">
                <a:moveTo>
                  <a:pt x="2365705" y="796632"/>
                </a:moveTo>
                <a:lnTo>
                  <a:pt x="2359621" y="796632"/>
                </a:lnTo>
                <a:lnTo>
                  <a:pt x="2359621" y="802716"/>
                </a:lnTo>
                <a:lnTo>
                  <a:pt x="2365705" y="802716"/>
                </a:lnTo>
                <a:lnTo>
                  <a:pt x="2365705" y="796632"/>
                </a:lnTo>
                <a:close/>
              </a:path>
              <a:path w="3165475" h="803275">
                <a:moveTo>
                  <a:pt x="2352001" y="796632"/>
                </a:moveTo>
                <a:lnTo>
                  <a:pt x="2345918" y="796632"/>
                </a:lnTo>
                <a:lnTo>
                  <a:pt x="2345918" y="802716"/>
                </a:lnTo>
                <a:lnTo>
                  <a:pt x="2352001" y="802716"/>
                </a:lnTo>
                <a:lnTo>
                  <a:pt x="2352001" y="796632"/>
                </a:lnTo>
                <a:close/>
              </a:path>
              <a:path w="3165475" h="803275">
                <a:moveTo>
                  <a:pt x="2339822" y="796632"/>
                </a:moveTo>
                <a:lnTo>
                  <a:pt x="2333739" y="796632"/>
                </a:lnTo>
                <a:lnTo>
                  <a:pt x="2333739" y="802716"/>
                </a:lnTo>
                <a:lnTo>
                  <a:pt x="2339822" y="802716"/>
                </a:lnTo>
                <a:lnTo>
                  <a:pt x="2339822" y="796632"/>
                </a:lnTo>
                <a:close/>
              </a:path>
              <a:path w="3165475" h="803275">
                <a:moveTo>
                  <a:pt x="2327656" y="796632"/>
                </a:moveTo>
                <a:lnTo>
                  <a:pt x="2321560" y="796632"/>
                </a:lnTo>
                <a:lnTo>
                  <a:pt x="2321560" y="802716"/>
                </a:lnTo>
                <a:lnTo>
                  <a:pt x="2327656" y="802716"/>
                </a:lnTo>
                <a:lnTo>
                  <a:pt x="2327656" y="796632"/>
                </a:lnTo>
                <a:close/>
              </a:path>
              <a:path w="3165475" h="803275">
                <a:moveTo>
                  <a:pt x="2313952" y="796632"/>
                </a:moveTo>
                <a:lnTo>
                  <a:pt x="2307856" y="796632"/>
                </a:lnTo>
                <a:lnTo>
                  <a:pt x="2307856" y="802716"/>
                </a:lnTo>
                <a:lnTo>
                  <a:pt x="2313952" y="802716"/>
                </a:lnTo>
                <a:lnTo>
                  <a:pt x="2313952" y="796632"/>
                </a:lnTo>
                <a:close/>
              </a:path>
              <a:path w="3165475" h="803275">
                <a:moveTo>
                  <a:pt x="2301773" y="796632"/>
                </a:moveTo>
                <a:lnTo>
                  <a:pt x="2295677" y="796632"/>
                </a:lnTo>
                <a:lnTo>
                  <a:pt x="2295677" y="802716"/>
                </a:lnTo>
                <a:lnTo>
                  <a:pt x="2301773" y="802716"/>
                </a:lnTo>
                <a:lnTo>
                  <a:pt x="2301773" y="796632"/>
                </a:lnTo>
                <a:close/>
              </a:path>
              <a:path w="3165475" h="803275">
                <a:moveTo>
                  <a:pt x="2289594" y="796632"/>
                </a:moveTo>
                <a:lnTo>
                  <a:pt x="2283498" y="796632"/>
                </a:lnTo>
                <a:lnTo>
                  <a:pt x="2283498" y="802716"/>
                </a:lnTo>
                <a:lnTo>
                  <a:pt x="2289594" y="802716"/>
                </a:lnTo>
                <a:lnTo>
                  <a:pt x="2289594" y="796632"/>
                </a:lnTo>
                <a:close/>
              </a:path>
              <a:path w="3165475" h="803275">
                <a:moveTo>
                  <a:pt x="2275890" y="796632"/>
                </a:moveTo>
                <a:lnTo>
                  <a:pt x="2269807" y="796632"/>
                </a:lnTo>
                <a:lnTo>
                  <a:pt x="2269807" y="802716"/>
                </a:lnTo>
                <a:lnTo>
                  <a:pt x="2275890" y="802716"/>
                </a:lnTo>
                <a:lnTo>
                  <a:pt x="2275890" y="796632"/>
                </a:lnTo>
                <a:close/>
              </a:path>
              <a:path w="3165475" h="803275">
                <a:moveTo>
                  <a:pt x="2263711" y="796632"/>
                </a:moveTo>
                <a:lnTo>
                  <a:pt x="2257628" y="796632"/>
                </a:lnTo>
                <a:lnTo>
                  <a:pt x="2257628" y="802716"/>
                </a:lnTo>
                <a:lnTo>
                  <a:pt x="2263711" y="802716"/>
                </a:lnTo>
                <a:lnTo>
                  <a:pt x="2263711" y="796632"/>
                </a:lnTo>
                <a:close/>
              </a:path>
              <a:path w="3165475" h="803275">
                <a:moveTo>
                  <a:pt x="2251532" y="796632"/>
                </a:moveTo>
                <a:lnTo>
                  <a:pt x="2245448" y="796632"/>
                </a:lnTo>
                <a:lnTo>
                  <a:pt x="2245448" y="802716"/>
                </a:lnTo>
                <a:lnTo>
                  <a:pt x="2251532" y="802716"/>
                </a:lnTo>
                <a:lnTo>
                  <a:pt x="2251532" y="796632"/>
                </a:lnTo>
                <a:close/>
              </a:path>
              <a:path w="3165475" h="803275">
                <a:moveTo>
                  <a:pt x="2237828" y="796632"/>
                </a:moveTo>
                <a:lnTo>
                  <a:pt x="2231745" y="796632"/>
                </a:lnTo>
                <a:lnTo>
                  <a:pt x="2231745" y="802716"/>
                </a:lnTo>
                <a:lnTo>
                  <a:pt x="2237828" y="802716"/>
                </a:lnTo>
                <a:lnTo>
                  <a:pt x="2237828" y="796632"/>
                </a:lnTo>
                <a:close/>
              </a:path>
              <a:path w="3165475" h="803275">
                <a:moveTo>
                  <a:pt x="2225649" y="796632"/>
                </a:moveTo>
                <a:lnTo>
                  <a:pt x="2219566" y="796632"/>
                </a:lnTo>
                <a:lnTo>
                  <a:pt x="2219566" y="802716"/>
                </a:lnTo>
                <a:lnTo>
                  <a:pt x="2225649" y="802716"/>
                </a:lnTo>
                <a:lnTo>
                  <a:pt x="2225649" y="796632"/>
                </a:lnTo>
                <a:close/>
              </a:path>
              <a:path w="3165475" h="803275">
                <a:moveTo>
                  <a:pt x="2213470" y="796632"/>
                </a:moveTo>
                <a:lnTo>
                  <a:pt x="2207386" y="796632"/>
                </a:lnTo>
                <a:lnTo>
                  <a:pt x="2207386" y="802716"/>
                </a:lnTo>
                <a:lnTo>
                  <a:pt x="2213470" y="802716"/>
                </a:lnTo>
                <a:lnTo>
                  <a:pt x="2213470" y="796632"/>
                </a:lnTo>
                <a:close/>
              </a:path>
              <a:path w="3165475" h="803275">
                <a:moveTo>
                  <a:pt x="2199779" y="796632"/>
                </a:moveTo>
                <a:lnTo>
                  <a:pt x="2193683" y="796632"/>
                </a:lnTo>
                <a:lnTo>
                  <a:pt x="2193683" y="802716"/>
                </a:lnTo>
                <a:lnTo>
                  <a:pt x="2199779" y="802716"/>
                </a:lnTo>
                <a:lnTo>
                  <a:pt x="2199779" y="796632"/>
                </a:lnTo>
                <a:close/>
              </a:path>
              <a:path w="3165475" h="803275">
                <a:moveTo>
                  <a:pt x="2187600" y="796632"/>
                </a:moveTo>
                <a:lnTo>
                  <a:pt x="2181504" y="796632"/>
                </a:lnTo>
                <a:lnTo>
                  <a:pt x="2181504" y="802716"/>
                </a:lnTo>
                <a:lnTo>
                  <a:pt x="2187600" y="802716"/>
                </a:lnTo>
                <a:lnTo>
                  <a:pt x="2187600" y="796632"/>
                </a:lnTo>
                <a:close/>
              </a:path>
              <a:path w="3165475" h="803275">
                <a:moveTo>
                  <a:pt x="2175421" y="796632"/>
                </a:moveTo>
                <a:lnTo>
                  <a:pt x="2169325" y="796632"/>
                </a:lnTo>
                <a:lnTo>
                  <a:pt x="2169325" y="802716"/>
                </a:lnTo>
                <a:lnTo>
                  <a:pt x="2175421" y="802716"/>
                </a:lnTo>
                <a:lnTo>
                  <a:pt x="2175421" y="796632"/>
                </a:lnTo>
                <a:close/>
              </a:path>
              <a:path w="3165475" h="803275">
                <a:moveTo>
                  <a:pt x="2161717" y="796632"/>
                </a:moveTo>
                <a:lnTo>
                  <a:pt x="2155621" y="796632"/>
                </a:lnTo>
                <a:lnTo>
                  <a:pt x="2155621" y="802716"/>
                </a:lnTo>
                <a:lnTo>
                  <a:pt x="2161717" y="802716"/>
                </a:lnTo>
                <a:lnTo>
                  <a:pt x="2161717" y="796632"/>
                </a:lnTo>
                <a:close/>
              </a:path>
              <a:path w="3165475" h="803275">
                <a:moveTo>
                  <a:pt x="2149538" y="796632"/>
                </a:moveTo>
                <a:lnTo>
                  <a:pt x="2143442" y="796632"/>
                </a:lnTo>
                <a:lnTo>
                  <a:pt x="2143442" y="802716"/>
                </a:lnTo>
                <a:lnTo>
                  <a:pt x="2149538" y="802716"/>
                </a:lnTo>
                <a:lnTo>
                  <a:pt x="2149538" y="796632"/>
                </a:lnTo>
                <a:close/>
              </a:path>
              <a:path w="3165475" h="803275">
                <a:moveTo>
                  <a:pt x="2137359" y="796632"/>
                </a:moveTo>
                <a:lnTo>
                  <a:pt x="2131263" y="796632"/>
                </a:lnTo>
                <a:lnTo>
                  <a:pt x="2131263" y="802716"/>
                </a:lnTo>
                <a:lnTo>
                  <a:pt x="2137359" y="802716"/>
                </a:lnTo>
                <a:lnTo>
                  <a:pt x="2137359" y="796632"/>
                </a:lnTo>
                <a:close/>
              </a:path>
              <a:path w="3165475" h="803275">
                <a:moveTo>
                  <a:pt x="2123655" y="796632"/>
                </a:moveTo>
                <a:lnTo>
                  <a:pt x="2117572" y="796632"/>
                </a:lnTo>
                <a:lnTo>
                  <a:pt x="2117572" y="802716"/>
                </a:lnTo>
                <a:lnTo>
                  <a:pt x="2123655" y="802716"/>
                </a:lnTo>
                <a:lnTo>
                  <a:pt x="2123655" y="796632"/>
                </a:lnTo>
                <a:close/>
              </a:path>
              <a:path w="3165475" h="803275">
                <a:moveTo>
                  <a:pt x="2111476" y="796632"/>
                </a:moveTo>
                <a:lnTo>
                  <a:pt x="2105393" y="796632"/>
                </a:lnTo>
                <a:lnTo>
                  <a:pt x="2105393" y="802716"/>
                </a:lnTo>
                <a:lnTo>
                  <a:pt x="2111476" y="802716"/>
                </a:lnTo>
                <a:lnTo>
                  <a:pt x="2111476" y="796632"/>
                </a:lnTo>
                <a:close/>
              </a:path>
              <a:path w="3165475" h="803275">
                <a:moveTo>
                  <a:pt x="2099297" y="796632"/>
                </a:moveTo>
                <a:lnTo>
                  <a:pt x="2093214" y="796632"/>
                </a:lnTo>
                <a:lnTo>
                  <a:pt x="2093214" y="802716"/>
                </a:lnTo>
                <a:lnTo>
                  <a:pt x="2099297" y="802716"/>
                </a:lnTo>
                <a:lnTo>
                  <a:pt x="2099297" y="796632"/>
                </a:lnTo>
                <a:close/>
              </a:path>
              <a:path w="3165475" h="803275">
                <a:moveTo>
                  <a:pt x="2085594" y="796632"/>
                </a:moveTo>
                <a:lnTo>
                  <a:pt x="2079510" y="796632"/>
                </a:lnTo>
                <a:lnTo>
                  <a:pt x="2079510" y="802716"/>
                </a:lnTo>
                <a:lnTo>
                  <a:pt x="2085594" y="802716"/>
                </a:lnTo>
                <a:lnTo>
                  <a:pt x="2085594" y="796632"/>
                </a:lnTo>
                <a:close/>
              </a:path>
              <a:path w="3165475" h="803275">
                <a:moveTo>
                  <a:pt x="2073414" y="796632"/>
                </a:moveTo>
                <a:lnTo>
                  <a:pt x="2067331" y="796632"/>
                </a:lnTo>
                <a:lnTo>
                  <a:pt x="2067331" y="802716"/>
                </a:lnTo>
                <a:lnTo>
                  <a:pt x="2073414" y="802716"/>
                </a:lnTo>
                <a:lnTo>
                  <a:pt x="2073414" y="796632"/>
                </a:lnTo>
                <a:close/>
              </a:path>
              <a:path w="3165475" h="803275">
                <a:moveTo>
                  <a:pt x="2061235" y="796632"/>
                </a:moveTo>
                <a:lnTo>
                  <a:pt x="2055152" y="796632"/>
                </a:lnTo>
                <a:lnTo>
                  <a:pt x="2055152" y="802716"/>
                </a:lnTo>
                <a:lnTo>
                  <a:pt x="2061235" y="802716"/>
                </a:lnTo>
                <a:lnTo>
                  <a:pt x="2061235" y="796632"/>
                </a:lnTo>
                <a:close/>
              </a:path>
              <a:path w="3165475" h="803275">
                <a:moveTo>
                  <a:pt x="2047544" y="796632"/>
                </a:moveTo>
                <a:lnTo>
                  <a:pt x="2041448" y="796632"/>
                </a:lnTo>
                <a:lnTo>
                  <a:pt x="2041448" y="802716"/>
                </a:lnTo>
                <a:lnTo>
                  <a:pt x="2047544" y="802716"/>
                </a:lnTo>
                <a:lnTo>
                  <a:pt x="2047544" y="796632"/>
                </a:lnTo>
                <a:close/>
              </a:path>
              <a:path w="3165475" h="803275">
                <a:moveTo>
                  <a:pt x="2035365" y="796632"/>
                </a:moveTo>
                <a:lnTo>
                  <a:pt x="2029269" y="796632"/>
                </a:lnTo>
                <a:lnTo>
                  <a:pt x="2029269" y="802716"/>
                </a:lnTo>
                <a:lnTo>
                  <a:pt x="2035365" y="802716"/>
                </a:lnTo>
                <a:lnTo>
                  <a:pt x="2035365" y="796632"/>
                </a:lnTo>
                <a:close/>
              </a:path>
              <a:path w="3165475" h="803275">
                <a:moveTo>
                  <a:pt x="2023186" y="796632"/>
                </a:moveTo>
                <a:lnTo>
                  <a:pt x="2017090" y="796632"/>
                </a:lnTo>
                <a:lnTo>
                  <a:pt x="2017090" y="802716"/>
                </a:lnTo>
                <a:lnTo>
                  <a:pt x="2023186" y="802716"/>
                </a:lnTo>
                <a:lnTo>
                  <a:pt x="2023186" y="796632"/>
                </a:lnTo>
                <a:close/>
              </a:path>
              <a:path w="3165475" h="803275">
                <a:moveTo>
                  <a:pt x="2009482" y="796632"/>
                </a:moveTo>
                <a:lnTo>
                  <a:pt x="2003386" y="796632"/>
                </a:lnTo>
                <a:lnTo>
                  <a:pt x="2003386" y="802716"/>
                </a:lnTo>
                <a:lnTo>
                  <a:pt x="2009482" y="802716"/>
                </a:lnTo>
                <a:lnTo>
                  <a:pt x="2009482" y="796632"/>
                </a:lnTo>
                <a:close/>
              </a:path>
              <a:path w="3165475" h="803275">
                <a:moveTo>
                  <a:pt x="1997303" y="796632"/>
                </a:moveTo>
                <a:lnTo>
                  <a:pt x="1991220" y="796632"/>
                </a:lnTo>
                <a:lnTo>
                  <a:pt x="1991220" y="802716"/>
                </a:lnTo>
                <a:lnTo>
                  <a:pt x="1997303" y="802716"/>
                </a:lnTo>
                <a:lnTo>
                  <a:pt x="1997303" y="796632"/>
                </a:lnTo>
                <a:close/>
              </a:path>
              <a:path w="3165475" h="803275">
                <a:moveTo>
                  <a:pt x="1985124" y="796632"/>
                </a:moveTo>
                <a:lnTo>
                  <a:pt x="1979041" y="796632"/>
                </a:lnTo>
                <a:lnTo>
                  <a:pt x="1979041" y="802716"/>
                </a:lnTo>
                <a:lnTo>
                  <a:pt x="1985124" y="802716"/>
                </a:lnTo>
                <a:lnTo>
                  <a:pt x="1985124" y="796632"/>
                </a:lnTo>
                <a:close/>
              </a:path>
              <a:path w="3165475" h="803275">
                <a:moveTo>
                  <a:pt x="1971420" y="796632"/>
                </a:moveTo>
                <a:lnTo>
                  <a:pt x="1965337" y="796632"/>
                </a:lnTo>
                <a:lnTo>
                  <a:pt x="1965337" y="802716"/>
                </a:lnTo>
                <a:lnTo>
                  <a:pt x="1971420" y="802716"/>
                </a:lnTo>
                <a:lnTo>
                  <a:pt x="1971420" y="796632"/>
                </a:lnTo>
                <a:close/>
              </a:path>
              <a:path w="3165475" h="803275">
                <a:moveTo>
                  <a:pt x="1959241" y="796632"/>
                </a:moveTo>
                <a:lnTo>
                  <a:pt x="1953158" y="796632"/>
                </a:lnTo>
                <a:lnTo>
                  <a:pt x="1953158" y="802716"/>
                </a:lnTo>
                <a:lnTo>
                  <a:pt x="1959241" y="802716"/>
                </a:lnTo>
                <a:lnTo>
                  <a:pt x="1959241" y="796632"/>
                </a:lnTo>
                <a:close/>
              </a:path>
              <a:path w="3165475" h="803275">
                <a:moveTo>
                  <a:pt x="1947062" y="796632"/>
                </a:moveTo>
                <a:lnTo>
                  <a:pt x="1940979" y="796632"/>
                </a:lnTo>
                <a:lnTo>
                  <a:pt x="1940979" y="802716"/>
                </a:lnTo>
                <a:lnTo>
                  <a:pt x="1947062" y="802716"/>
                </a:lnTo>
                <a:lnTo>
                  <a:pt x="1947062" y="796632"/>
                </a:lnTo>
                <a:close/>
              </a:path>
              <a:path w="3165475" h="803275">
                <a:moveTo>
                  <a:pt x="1933371" y="796632"/>
                </a:moveTo>
                <a:lnTo>
                  <a:pt x="1927275" y="796632"/>
                </a:lnTo>
                <a:lnTo>
                  <a:pt x="1927275" y="802716"/>
                </a:lnTo>
                <a:lnTo>
                  <a:pt x="1933371" y="802716"/>
                </a:lnTo>
                <a:lnTo>
                  <a:pt x="1933371" y="796632"/>
                </a:lnTo>
                <a:close/>
              </a:path>
              <a:path w="3165475" h="803275">
                <a:moveTo>
                  <a:pt x="1921192" y="796632"/>
                </a:moveTo>
                <a:lnTo>
                  <a:pt x="1915096" y="796632"/>
                </a:lnTo>
                <a:lnTo>
                  <a:pt x="1915096" y="802716"/>
                </a:lnTo>
                <a:lnTo>
                  <a:pt x="1921192" y="802716"/>
                </a:lnTo>
                <a:lnTo>
                  <a:pt x="1921192" y="796632"/>
                </a:lnTo>
                <a:close/>
              </a:path>
              <a:path w="3165475" h="803275">
                <a:moveTo>
                  <a:pt x="1909013" y="796632"/>
                </a:moveTo>
                <a:lnTo>
                  <a:pt x="1902917" y="796632"/>
                </a:lnTo>
                <a:lnTo>
                  <a:pt x="1902917" y="802716"/>
                </a:lnTo>
                <a:lnTo>
                  <a:pt x="1909013" y="802716"/>
                </a:lnTo>
                <a:lnTo>
                  <a:pt x="1909013" y="796632"/>
                </a:lnTo>
                <a:close/>
              </a:path>
              <a:path w="3165475" h="803275">
                <a:moveTo>
                  <a:pt x="1895309" y="796632"/>
                </a:moveTo>
                <a:lnTo>
                  <a:pt x="1889213" y="796632"/>
                </a:lnTo>
                <a:lnTo>
                  <a:pt x="1889213" y="802716"/>
                </a:lnTo>
                <a:lnTo>
                  <a:pt x="1895309" y="802716"/>
                </a:lnTo>
                <a:lnTo>
                  <a:pt x="1895309" y="796632"/>
                </a:lnTo>
                <a:close/>
              </a:path>
              <a:path w="3165475" h="803275">
                <a:moveTo>
                  <a:pt x="1883130" y="796632"/>
                </a:moveTo>
                <a:lnTo>
                  <a:pt x="1877034" y="796632"/>
                </a:lnTo>
                <a:lnTo>
                  <a:pt x="1877034" y="802716"/>
                </a:lnTo>
                <a:lnTo>
                  <a:pt x="1883130" y="802716"/>
                </a:lnTo>
                <a:lnTo>
                  <a:pt x="1883130" y="796632"/>
                </a:lnTo>
                <a:close/>
              </a:path>
              <a:path w="3165475" h="803275">
                <a:moveTo>
                  <a:pt x="1870951" y="796632"/>
                </a:moveTo>
                <a:lnTo>
                  <a:pt x="1864855" y="796632"/>
                </a:lnTo>
                <a:lnTo>
                  <a:pt x="1864855" y="802716"/>
                </a:lnTo>
                <a:lnTo>
                  <a:pt x="1870951" y="802716"/>
                </a:lnTo>
                <a:lnTo>
                  <a:pt x="1870951" y="796632"/>
                </a:lnTo>
                <a:close/>
              </a:path>
              <a:path w="3165475" h="803275">
                <a:moveTo>
                  <a:pt x="1857247" y="796632"/>
                </a:moveTo>
                <a:lnTo>
                  <a:pt x="1851164" y="796632"/>
                </a:lnTo>
                <a:lnTo>
                  <a:pt x="1851164" y="802716"/>
                </a:lnTo>
                <a:lnTo>
                  <a:pt x="1857247" y="802716"/>
                </a:lnTo>
                <a:lnTo>
                  <a:pt x="1857247" y="796632"/>
                </a:lnTo>
                <a:close/>
              </a:path>
              <a:path w="3165475" h="803275">
                <a:moveTo>
                  <a:pt x="1845068" y="796632"/>
                </a:moveTo>
                <a:lnTo>
                  <a:pt x="1838985" y="796632"/>
                </a:lnTo>
                <a:lnTo>
                  <a:pt x="1838985" y="802716"/>
                </a:lnTo>
                <a:lnTo>
                  <a:pt x="1845068" y="802716"/>
                </a:lnTo>
                <a:lnTo>
                  <a:pt x="1845068" y="796632"/>
                </a:lnTo>
                <a:close/>
              </a:path>
              <a:path w="3165475" h="803275">
                <a:moveTo>
                  <a:pt x="1832889" y="796632"/>
                </a:moveTo>
                <a:lnTo>
                  <a:pt x="1826806" y="796632"/>
                </a:lnTo>
                <a:lnTo>
                  <a:pt x="1826806" y="802716"/>
                </a:lnTo>
                <a:lnTo>
                  <a:pt x="1832889" y="802716"/>
                </a:lnTo>
                <a:lnTo>
                  <a:pt x="1832889" y="796632"/>
                </a:lnTo>
                <a:close/>
              </a:path>
              <a:path w="3165475" h="803275">
                <a:moveTo>
                  <a:pt x="1819186" y="796632"/>
                </a:moveTo>
                <a:lnTo>
                  <a:pt x="1813102" y="796632"/>
                </a:lnTo>
                <a:lnTo>
                  <a:pt x="1813102" y="802716"/>
                </a:lnTo>
                <a:lnTo>
                  <a:pt x="1819186" y="802716"/>
                </a:lnTo>
                <a:lnTo>
                  <a:pt x="1819186" y="796632"/>
                </a:lnTo>
                <a:close/>
              </a:path>
              <a:path w="3165475" h="803275">
                <a:moveTo>
                  <a:pt x="1807006" y="796632"/>
                </a:moveTo>
                <a:lnTo>
                  <a:pt x="1800923" y="796632"/>
                </a:lnTo>
                <a:lnTo>
                  <a:pt x="1800923" y="802716"/>
                </a:lnTo>
                <a:lnTo>
                  <a:pt x="1807006" y="802716"/>
                </a:lnTo>
                <a:lnTo>
                  <a:pt x="1807006" y="796632"/>
                </a:lnTo>
                <a:close/>
              </a:path>
              <a:path w="3165475" h="803275">
                <a:moveTo>
                  <a:pt x="1794827" y="796632"/>
                </a:moveTo>
                <a:lnTo>
                  <a:pt x="1788744" y="796632"/>
                </a:lnTo>
                <a:lnTo>
                  <a:pt x="1788744" y="802716"/>
                </a:lnTo>
                <a:lnTo>
                  <a:pt x="1794827" y="802716"/>
                </a:lnTo>
                <a:lnTo>
                  <a:pt x="1794827" y="796632"/>
                </a:lnTo>
                <a:close/>
              </a:path>
              <a:path w="3165475" h="803275">
                <a:moveTo>
                  <a:pt x="1781136" y="796632"/>
                </a:moveTo>
                <a:lnTo>
                  <a:pt x="1775040" y="796632"/>
                </a:lnTo>
                <a:lnTo>
                  <a:pt x="1775040" y="802716"/>
                </a:lnTo>
                <a:lnTo>
                  <a:pt x="1781136" y="802716"/>
                </a:lnTo>
                <a:lnTo>
                  <a:pt x="1781136" y="796632"/>
                </a:lnTo>
                <a:close/>
              </a:path>
              <a:path w="3165475" h="803275">
                <a:moveTo>
                  <a:pt x="1768957" y="796632"/>
                </a:moveTo>
                <a:lnTo>
                  <a:pt x="1762861" y="796632"/>
                </a:lnTo>
                <a:lnTo>
                  <a:pt x="1762861" y="802716"/>
                </a:lnTo>
                <a:lnTo>
                  <a:pt x="1768957" y="802716"/>
                </a:lnTo>
                <a:lnTo>
                  <a:pt x="1768957" y="796632"/>
                </a:lnTo>
                <a:close/>
              </a:path>
              <a:path w="3165475" h="803275">
                <a:moveTo>
                  <a:pt x="1756778" y="796632"/>
                </a:moveTo>
                <a:lnTo>
                  <a:pt x="1750682" y="796632"/>
                </a:lnTo>
                <a:lnTo>
                  <a:pt x="1750682" y="802716"/>
                </a:lnTo>
                <a:lnTo>
                  <a:pt x="1756778" y="802716"/>
                </a:lnTo>
                <a:lnTo>
                  <a:pt x="1756778" y="796632"/>
                </a:lnTo>
                <a:close/>
              </a:path>
              <a:path w="3165475" h="803275">
                <a:moveTo>
                  <a:pt x="1743074" y="796632"/>
                </a:moveTo>
                <a:lnTo>
                  <a:pt x="1736979" y="796632"/>
                </a:lnTo>
                <a:lnTo>
                  <a:pt x="1736979" y="802716"/>
                </a:lnTo>
                <a:lnTo>
                  <a:pt x="1743074" y="802716"/>
                </a:lnTo>
                <a:lnTo>
                  <a:pt x="1743074" y="796632"/>
                </a:lnTo>
                <a:close/>
              </a:path>
              <a:path w="3165475" h="803275">
                <a:moveTo>
                  <a:pt x="1730895" y="796632"/>
                </a:moveTo>
                <a:lnTo>
                  <a:pt x="1724799" y="796632"/>
                </a:lnTo>
                <a:lnTo>
                  <a:pt x="1724799" y="802716"/>
                </a:lnTo>
                <a:lnTo>
                  <a:pt x="1730895" y="802716"/>
                </a:lnTo>
                <a:lnTo>
                  <a:pt x="1730895" y="796632"/>
                </a:lnTo>
                <a:close/>
              </a:path>
              <a:path w="3165475" h="803275">
                <a:moveTo>
                  <a:pt x="1718716" y="796632"/>
                </a:moveTo>
                <a:lnTo>
                  <a:pt x="1712633" y="796632"/>
                </a:lnTo>
                <a:lnTo>
                  <a:pt x="1712633" y="802716"/>
                </a:lnTo>
                <a:lnTo>
                  <a:pt x="1718716" y="802716"/>
                </a:lnTo>
                <a:lnTo>
                  <a:pt x="1718716" y="796632"/>
                </a:lnTo>
                <a:close/>
              </a:path>
              <a:path w="3165475" h="803275">
                <a:moveTo>
                  <a:pt x="1705013" y="796632"/>
                </a:moveTo>
                <a:lnTo>
                  <a:pt x="1698929" y="796632"/>
                </a:lnTo>
                <a:lnTo>
                  <a:pt x="1698929" y="802716"/>
                </a:lnTo>
                <a:lnTo>
                  <a:pt x="1705013" y="802716"/>
                </a:lnTo>
                <a:lnTo>
                  <a:pt x="1705013" y="796632"/>
                </a:lnTo>
                <a:close/>
              </a:path>
              <a:path w="3165475" h="803275">
                <a:moveTo>
                  <a:pt x="1692833" y="796632"/>
                </a:moveTo>
                <a:lnTo>
                  <a:pt x="1686750" y="796632"/>
                </a:lnTo>
                <a:lnTo>
                  <a:pt x="1686750" y="802716"/>
                </a:lnTo>
                <a:lnTo>
                  <a:pt x="1692833" y="802716"/>
                </a:lnTo>
                <a:lnTo>
                  <a:pt x="1692833" y="796632"/>
                </a:lnTo>
                <a:close/>
              </a:path>
              <a:path w="3165475" h="803275">
                <a:moveTo>
                  <a:pt x="1680654" y="796632"/>
                </a:moveTo>
                <a:lnTo>
                  <a:pt x="1674571" y="796632"/>
                </a:lnTo>
                <a:lnTo>
                  <a:pt x="1674571" y="802716"/>
                </a:lnTo>
                <a:lnTo>
                  <a:pt x="1680654" y="802716"/>
                </a:lnTo>
                <a:lnTo>
                  <a:pt x="1680654" y="796632"/>
                </a:lnTo>
                <a:close/>
              </a:path>
              <a:path w="3165475" h="803275">
                <a:moveTo>
                  <a:pt x="1666951" y="796632"/>
                </a:moveTo>
                <a:lnTo>
                  <a:pt x="1660867" y="796632"/>
                </a:lnTo>
                <a:lnTo>
                  <a:pt x="1660867" y="802716"/>
                </a:lnTo>
                <a:lnTo>
                  <a:pt x="1666951" y="802716"/>
                </a:lnTo>
                <a:lnTo>
                  <a:pt x="1666951" y="796632"/>
                </a:lnTo>
                <a:close/>
              </a:path>
              <a:path w="3165475" h="803275">
                <a:moveTo>
                  <a:pt x="1654784" y="796632"/>
                </a:moveTo>
                <a:lnTo>
                  <a:pt x="1648688" y="796632"/>
                </a:lnTo>
                <a:lnTo>
                  <a:pt x="1648688" y="802716"/>
                </a:lnTo>
                <a:lnTo>
                  <a:pt x="1654784" y="802716"/>
                </a:lnTo>
                <a:lnTo>
                  <a:pt x="1654784" y="796632"/>
                </a:lnTo>
                <a:close/>
              </a:path>
              <a:path w="3165475" h="803275">
                <a:moveTo>
                  <a:pt x="1642605" y="796632"/>
                </a:moveTo>
                <a:lnTo>
                  <a:pt x="1636509" y="796632"/>
                </a:lnTo>
                <a:lnTo>
                  <a:pt x="1636509" y="802716"/>
                </a:lnTo>
                <a:lnTo>
                  <a:pt x="1642605" y="802716"/>
                </a:lnTo>
                <a:lnTo>
                  <a:pt x="1642605" y="796632"/>
                </a:lnTo>
                <a:close/>
              </a:path>
              <a:path w="3165475" h="803275">
                <a:moveTo>
                  <a:pt x="1628902" y="796632"/>
                </a:moveTo>
                <a:lnTo>
                  <a:pt x="1622806" y="796632"/>
                </a:lnTo>
                <a:lnTo>
                  <a:pt x="1622806" y="802716"/>
                </a:lnTo>
                <a:lnTo>
                  <a:pt x="1628902" y="802716"/>
                </a:lnTo>
                <a:lnTo>
                  <a:pt x="1628902" y="796632"/>
                </a:lnTo>
                <a:close/>
              </a:path>
              <a:path w="3165475" h="803275">
                <a:moveTo>
                  <a:pt x="1616722" y="796632"/>
                </a:moveTo>
                <a:lnTo>
                  <a:pt x="1610626" y="796632"/>
                </a:lnTo>
                <a:lnTo>
                  <a:pt x="1610626" y="802716"/>
                </a:lnTo>
                <a:lnTo>
                  <a:pt x="1616722" y="802716"/>
                </a:lnTo>
                <a:lnTo>
                  <a:pt x="1616722" y="796632"/>
                </a:lnTo>
                <a:close/>
              </a:path>
              <a:path w="3165475" h="803275">
                <a:moveTo>
                  <a:pt x="1604543" y="796632"/>
                </a:moveTo>
                <a:lnTo>
                  <a:pt x="1598447" y="796632"/>
                </a:lnTo>
                <a:lnTo>
                  <a:pt x="1598447" y="802716"/>
                </a:lnTo>
                <a:lnTo>
                  <a:pt x="1604543" y="802716"/>
                </a:lnTo>
                <a:lnTo>
                  <a:pt x="1604543" y="796632"/>
                </a:lnTo>
                <a:close/>
              </a:path>
              <a:path w="3165475" h="803275">
                <a:moveTo>
                  <a:pt x="1590840" y="796632"/>
                </a:moveTo>
                <a:lnTo>
                  <a:pt x="1584756" y="796632"/>
                </a:lnTo>
                <a:lnTo>
                  <a:pt x="1584756" y="802716"/>
                </a:lnTo>
                <a:lnTo>
                  <a:pt x="1590840" y="802716"/>
                </a:lnTo>
                <a:lnTo>
                  <a:pt x="1590840" y="796632"/>
                </a:lnTo>
                <a:close/>
              </a:path>
              <a:path w="3165475" h="803275">
                <a:moveTo>
                  <a:pt x="1578660" y="796632"/>
                </a:moveTo>
                <a:lnTo>
                  <a:pt x="1572577" y="796632"/>
                </a:lnTo>
                <a:lnTo>
                  <a:pt x="1572577" y="802716"/>
                </a:lnTo>
                <a:lnTo>
                  <a:pt x="1578660" y="802716"/>
                </a:lnTo>
                <a:lnTo>
                  <a:pt x="1578660" y="796632"/>
                </a:lnTo>
                <a:close/>
              </a:path>
              <a:path w="3165475" h="803275">
                <a:moveTo>
                  <a:pt x="1566481" y="796632"/>
                </a:moveTo>
                <a:lnTo>
                  <a:pt x="1560398" y="796632"/>
                </a:lnTo>
                <a:lnTo>
                  <a:pt x="1560398" y="802716"/>
                </a:lnTo>
                <a:lnTo>
                  <a:pt x="1566481" y="802716"/>
                </a:lnTo>
                <a:lnTo>
                  <a:pt x="1566481" y="796632"/>
                </a:lnTo>
                <a:close/>
              </a:path>
              <a:path w="3165475" h="803275">
                <a:moveTo>
                  <a:pt x="1552778" y="796632"/>
                </a:moveTo>
                <a:lnTo>
                  <a:pt x="1546694" y="796632"/>
                </a:lnTo>
                <a:lnTo>
                  <a:pt x="1546694" y="802716"/>
                </a:lnTo>
                <a:lnTo>
                  <a:pt x="1552778" y="802716"/>
                </a:lnTo>
                <a:lnTo>
                  <a:pt x="1552778" y="796632"/>
                </a:lnTo>
                <a:close/>
              </a:path>
              <a:path w="3165475" h="803275">
                <a:moveTo>
                  <a:pt x="1540598" y="796632"/>
                </a:moveTo>
                <a:lnTo>
                  <a:pt x="1534515" y="796632"/>
                </a:lnTo>
                <a:lnTo>
                  <a:pt x="1534515" y="802716"/>
                </a:lnTo>
                <a:lnTo>
                  <a:pt x="1540598" y="802716"/>
                </a:lnTo>
                <a:lnTo>
                  <a:pt x="1540598" y="796632"/>
                </a:lnTo>
                <a:close/>
              </a:path>
              <a:path w="3165475" h="803275">
                <a:moveTo>
                  <a:pt x="1528419" y="796632"/>
                </a:moveTo>
                <a:lnTo>
                  <a:pt x="1522336" y="796632"/>
                </a:lnTo>
                <a:lnTo>
                  <a:pt x="1522336" y="802716"/>
                </a:lnTo>
                <a:lnTo>
                  <a:pt x="1528419" y="802716"/>
                </a:lnTo>
                <a:lnTo>
                  <a:pt x="1528419" y="796632"/>
                </a:lnTo>
                <a:close/>
              </a:path>
              <a:path w="3165475" h="803275">
                <a:moveTo>
                  <a:pt x="1514729" y="796632"/>
                </a:moveTo>
                <a:lnTo>
                  <a:pt x="1508633" y="796632"/>
                </a:lnTo>
                <a:lnTo>
                  <a:pt x="1508633" y="802716"/>
                </a:lnTo>
                <a:lnTo>
                  <a:pt x="1514729" y="802716"/>
                </a:lnTo>
                <a:lnTo>
                  <a:pt x="1514729" y="796632"/>
                </a:lnTo>
                <a:close/>
              </a:path>
              <a:path w="3165475" h="803275">
                <a:moveTo>
                  <a:pt x="1502549" y="796632"/>
                </a:moveTo>
                <a:lnTo>
                  <a:pt x="1496453" y="796632"/>
                </a:lnTo>
                <a:lnTo>
                  <a:pt x="1496453" y="802716"/>
                </a:lnTo>
                <a:lnTo>
                  <a:pt x="1502549" y="802716"/>
                </a:lnTo>
                <a:lnTo>
                  <a:pt x="1502549" y="796632"/>
                </a:lnTo>
                <a:close/>
              </a:path>
              <a:path w="3165475" h="803275">
                <a:moveTo>
                  <a:pt x="1490370" y="796632"/>
                </a:moveTo>
                <a:lnTo>
                  <a:pt x="1484274" y="796632"/>
                </a:lnTo>
                <a:lnTo>
                  <a:pt x="1484274" y="802716"/>
                </a:lnTo>
                <a:lnTo>
                  <a:pt x="1490370" y="802716"/>
                </a:lnTo>
                <a:lnTo>
                  <a:pt x="1490370" y="796632"/>
                </a:lnTo>
                <a:close/>
              </a:path>
              <a:path w="3165475" h="803275">
                <a:moveTo>
                  <a:pt x="1476667" y="796632"/>
                </a:moveTo>
                <a:lnTo>
                  <a:pt x="1470571" y="796632"/>
                </a:lnTo>
                <a:lnTo>
                  <a:pt x="1470571" y="802716"/>
                </a:lnTo>
                <a:lnTo>
                  <a:pt x="1476667" y="802716"/>
                </a:lnTo>
                <a:lnTo>
                  <a:pt x="1476667" y="796632"/>
                </a:lnTo>
                <a:close/>
              </a:path>
              <a:path w="3165475" h="803275">
                <a:moveTo>
                  <a:pt x="1464487" y="796632"/>
                </a:moveTo>
                <a:lnTo>
                  <a:pt x="1458391" y="796632"/>
                </a:lnTo>
                <a:lnTo>
                  <a:pt x="1458391" y="802716"/>
                </a:lnTo>
                <a:lnTo>
                  <a:pt x="1464487" y="802716"/>
                </a:lnTo>
                <a:lnTo>
                  <a:pt x="1464487" y="796632"/>
                </a:lnTo>
                <a:close/>
              </a:path>
              <a:path w="3165475" h="803275">
                <a:moveTo>
                  <a:pt x="1452308" y="796632"/>
                </a:moveTo>
                <a:lnTo>
                  <a:pt x="1446212" y="796632"/>
                </a:lnTo>
                <a:lnTo>
                  <a:pt x="1446212" y="802716"/>
                </a:lnTo>
                <a:lnTo>
                  <a:pt x="1452308" y="802716"/>
                </a:lnTo>
                <a:lnTo>
                  <a:pt x="1452308" y="796632"/>
                </a:lnTo>
                <a:close/>
              </a:path>
              <a:path w="3165475" h="803275">
                <a:moveTo>
                  <a:pt x="1438605" y="796632"/>
                </a:moveTo>
                <a:lnTo>
                  <a:pt x="1432521" y="796632"/>
                </a:lnTo>
                <a:lnTo>
                  <a:pt x="1432521" y="802716"/>
                </a:lnTo>
                <a:lnTo>
                  <a:pt x="1438605" y="802716"/>
                </a:lnTo>
                <a:lnTo>
                  <a:pt x="1438605" y="796632"/>
                </a:lnTo>
                <a:close/>
              </a:path>
              <a:path w="3165475" h="803275">
                <a:moveTo>
                  <a:pt x="1426425" y="796632"/>
                </a:moveTo>
                <a:lnTo>
                  <a:pt x="1420342" y="796632"/>
                </a:lnTo>
                <a:lnTo>
                  <a:pt x="1420342" y="802716"/>
                </a:lnTo>
                <a:lnTo>
                  <a:pt x="1426425" y="802716"/>
                </a:lnTo>
                <a:lnTo>
                  <a:pt x="1426425" y="796632"/>
                </a:lnTo>
                <a:close/>
              </a:path>
              <a:path w="3165475" h="803275">
                <a:moveTo>
                  <a:pt x="1414246" y="796632"/>
                </a:moveTo>
                <a:lnTo>
                  <a:pt x="1408163" y="796632"/>
                </a:lnTo>
                <a:lnTo>
                  <a:pt x="1408163" y="802716"/>
                </a:lnTo>
                <a:lnTo>
                  <a:pt x="1414246" y="802716"/>
                </a:lnTo>
                <a:lnTo>
                  <a:pt x="1414246" y="796632"/>
                </a:lnTo>
                <a:close/>
              </a:path>
              <a:path w="3165475" h="803275">
                <a:moveTo>
                  <a:pt x="1400543" y="796632"/>
                </a:moveTo>
                <a:lnTo>
                  <a:pt x="1394459" y="796632"/>
                </a:lnTo>
                <a:lnTo>
                  <a:pt x="1394459" y="802716"/>
                </a:lnTo>
                <a:lnTo>
                  <a:pt x="1400543" y="802716"/>
                </a:lnTo>
                <a:lnTo>
                  <a:pt x="1400543" y="796632"/>
                </a:lnTo>
                <a:close/>
              </a:path>
              <a:path w="3165475" h="803275">
                <a:moveTo>
                  <a:pt x="1388364" y="796632"/>
                </a:moveTo>
                <a:lnTo>
                  <a:pt x="1382280" y="796632"/>
                </a:lnTo>
                <a:lnTo>
                  <a:pt x="1382280" y="802716"/>
                </a:lnTo>
                <a:lnTo>
                  <a:pt x="1388364" y="802716"/>
                </a:lnTo>
                <a:lnTo>
                  <a:pt x="1388364" y="796632"/>
                </a:lnTo>
                <a:close/>
              </a:path>
              <a:path w="3165475" h="803275">
                <a:moveTo>
                  <a:pt x="1376197" y="796632"/>
                </a:moveTo>
                <a:lnTo>
                  <a:pt x="1370101" y="796632"/>
                </a:lnTo>
                <a:lnTo>
                  <a:pt x="1370101" y="802716"/>
                </a:lnTo>
                <a:lnTo>
                  <a:pt x="1376197" y="802716"/>
                </a:lnTo>
                <a:lnTo>
                  <a:pt x="1376197" y="796632"/>
                </a:lnTo>
                <a:close/>
              </a:path>
              <a:path w="3165475" h="803275">
                <a:moveTo>
                  <a:pt x="1362494" y="796632"/>
                </a:moveTo>
                <a:lnTo>
                  <a:pt x="1356398" y="796632"/>
                </a:lnTo>
                <a:lnTo>
                  <a:pt x="1356398" y="802716"/>
                </a:lnTo>
                <a:lnTo>
                  <a:pt x="1362494" y="802716"/>
                </a:lnTo>
                <a:lnTo>
                  <a:pt x="1362494" y="796632"/>
                </a:lnTo>
                <a:close/>
              </a:path>
              <a:path w="3165475" h="803275">
                <a:moveTo>
                  <a:pt x="1350314" y="796632"/>
                </a:moveTo>
                <a:lnTo>
                  <a:pt x="1344218" y="796632"/>
                </a:lnTo>
                <a:lnTo>
                  <a:pt x="1344218" y="802716"/>
                </a:lnTo>
                <a:lnTo>
                  <a:pt x="1350314" y="802716"/>
                </a:lnTo>
                <a:lnTo>
                  <a:pt x="1350314" y="796632"/>
                </a:lnTo>
                <a:close/>
              </a:path>
              <a:path w="3165475" h="803275">
                <a:moveTo>
                  <a:pt x="1338135" y="796632"/>
                </a:moveTo>
                <a:lnTo>
                  <a:pt x="1332039" y="796632"/>
                </a:lnTo>
                <a:lnTo>
                  <a:pt x="1332039" y="802716"/>
                </a:lnTo>
                <a:lnTo>
                  <a:pt x="1338135" y="802716"/>
                </a:lnTo>
                <a:lnTo>
                  <a:pt x="1338135" y="796632"/>
                </a:lnTo>
                <a:close/>
              </a:path>
              <a:path w="3165475" h="803275">
                <a:moveTo>
                  <a:pt x="1324432" y="796632"/>
                </a:moveTo>
                <a:lnTo>
                  <a:pt x="1318336" y="796632"/>
                </a:lnTo>
                <a:lnTo>
                  <a:pt x="1318336" y="802716"/>
                </a:lnTo>
                <a:lnTo>
                  <a:pt x="1324432" y="802716"/>
                </a:lnTo>
                <a:lnTo>
                  <a:pt x="1324432" y="796632"/>
                </a:lnTo>
                <a:close/>
              </a:path>
              <a:path w="3165475" h="803275">
                <a:moveTo>
                  <a:pt x="1312252" y="796632"/>
                </a:moveTo>
                <a:lnTo>
                  <a:pt x="1306169" y="796632"/>
                </a:lnTo>
                <a:lnTo>
                  <a:pt x="1306169" y="802716"/>
                </a:lnTo>
                <a:lnTo>
                  <a:pt x="1312252" y="802716"/>
                </a:lnTo>
                <a:lnTo>
                  <a:pt x="1312252" y="796632"/>
                </a:lnTo>
                <a:close/>
              </a:path>
              <a:path w="3165475" h="803275">
                <a:moveTo>
                  <a:pt x="1300073" y="796632"/>
                </a:moveTo>
                <a:lnTo>
                  <a:pt x="1293990" y="796632"/>
                </a:lnTo>
                <a:lnTo>
                  <a:pt x="1293990" y="802716"/>
                </a:lnTo>
                <a:lnTo>
                  <a:pt x="1300073" y="802716"/>
                </a:lnTo>
                <a:lnTo>
                  <a:pt x="1300073" y="796632"/>
                </a:lnTo>
                <a:close/>
              </a:path>
              <a:path w="3165475" h="803275">
                <a:moveTo>
                  <a:pt x="1286370" y="796632"/>
                </a:moveTo>
                <a:lnTo>
                  <a:pt x="1280287" y="796632"/>
                </a:lnTo>
                <a:lnTo>
                  <a:pt x="1280287" y="802716"/>
                </a:lnTo>
                <a:lnTo>
                  <a:pt x="1286370" y="802716"/>
                </a:lnTo>
                <a:lnTo>
                  <a:pt x="1286370" y="796632"/>
                </a:lnTo>
                <a:close/>
              </a:path>
              <a:path w="3165475" h="803275">
                <a:moveTo>
                  <a:pt x="1274190" y="796632"/>
                </a:moveTo>
                <a:lnTo>
                  <a:pt x="1268107" y="796632"/>
                </a:lnTo>
                <a:lnTo>
                  <a:pt x="1268107" y="802716"/>
                </a:lnTo>
                <a:lnTo>
                  <a:pt x="1274190" y="802716"/>
                </a:lnTo>
                <a:lnTo>
                  <a:pt x="1274190" y="796632"/>
                </a:lnTo>
                <a:close/>
              </a:path>
              <a:path w="3165475" h="803275">
                <a:moveTo>
                  <a:pt x="1262011" y="796632"/>
                </a:moveTo>
                <a:lnTo>
                  <a:pt x="1255928" y="796632"/>
                </a:lnTo>
                <a:lnTo>
                  <a:pt x="1255928" y="802716"/>
                </a:lnTo>
                <a:lnTo>
                  <a:pt x="1262011" y="802716"/>
                </a:lnTo>
                <a:lnTo>
                  <a:pt x="1262011" y="796632"/>
                </a:lnTo>
                <a:close/>
              </a:path>
              <a:path w="3165475" h="803275">
                <a:moveTo>
                  <a:pt x="1248321" y="796632"/>
                </a:moveTo>
                <a:lnTo>
                  <a:pt x="1242225" y="796632"/>
                </a:lnTo>
                <a:lnTo>
                  <a:pt x="1242225" y="802716"/>
                </a:lnTo>
                <a:lnTo>
                  <a:pt x="1248321" y="802716"/>
                </a:lnTo>
                <a:lnTo>
                  <a:pt x="1248321" y="796632"/>
                </a:lnTo>
                <a:close/>
              </a:path>
              <a:path w="3165475" h="803275">
                <a:moveTo>
                  <a:pt x="1236141" y="796632"/>
                </a:moveTo>
                <a:lnTo>
                  <a:pt x="1230045" y="796632"/>
                </a:lnTo>
                <a:lnTo>
                  <a:pt x="1230045" y="802716"/>
                </a:lnTo>
                <a:lnTo>
                  <a:pt x="1236141" y="802716"/>
                </a:lnTo>
                <a:lnTo>
                  <a:pt x="1236141" y="796632"/>
                </a:lnTo>
                <a:close/>
              </a:path>
              <a:path w="3165475" h="803275">
                <a:moveTo>
                  <a:pt x="1223962" y="796632"/>
                </a:moveTo>
                <a:lnTo>
                  <a:pt x="1217866" y="796632"/>
                </a:lnTo>
                <a:lnTo>
                  <a:pt x="1217866" y="802716"/>
                </a:lnTo>
                <a:lnTo>
                  <a:pt x="1223962" y="802716"/>
                </a:lnTo>
                <a:lnTo>
                  <a:pt x="1223962" y="796632"/>
                </a:lnTo>
                <a:close/>
              </a:path>
              <a:path w="3165475" h="803275">
                <a:moveTo>
                  <a:pt x="1210259" y="796632"/>
                </a:moveTo>
                <a:lnTo>
                  <a:pt x="1204163" y="796632"/>
                </a:lnTo>
                <a:lnTo>
                  <a:pt x="1204163" y="802716"/>
                </a:lnTo>
                <a:lnTo>
                  <a:pt x="1210259" y="802716"/>
                </a:lnTo>
                <a:lnTo>
                  <a:pt x="1210259" y="796632"/>
                </a:lnTo>
                <a:close/>
              </a:path>
              <a:path w="3165475" h="803275">
                <a:moveTo>
                  <a:pt x="1198079" y="796632"/>
                </a:moveTo>
                <a:lnTo>
                  <a:pt x="1191983" y="796632"/>
                </a:lnTo>
                <a:lnTo>
                  <a:pt x="1191983" y="802716"/>
                </a:lnTo>
                <a:lnTo>
                  <a:pt x="1198079" y="802716"/>
                </a:lnTo>
                <a:lnTo>
                  <a:pt x="1198079" y="796632"/>
                </a:lnTo>
                <a:close/>
              </a:path>
              <a:path w="3165475" h="803275">
                <a:moveTo>
                  <a:pt x="1185900" y="796632"/>
                </a:moveTo>
                <a:lnTo>
                  <a:pt x="1179804" y="796632"/>
                </a:lnTo>
                <a:lnTo>
                  <a:pt x="1179804" y="802716"/>
                </a:lnTo>
                <a:lnTo>
                  <a:pt x="1185900" y="802716"/>
                </a:lnTo>
                <a:lnTo>
                  <a:pt x="1185900" y="796632"/>
                </a:lnTo>
                <a:close/>
              </a:path>
              <a:path w="3165475" h="803275">
                <a:moveTo>
                  <a:pt x="1172197" y="796632"/>
                </a:moveTo>
                <a:lnTo>
                  <a:pt x="1166114" y="796632"/>
                </a:lnTo>
                <a:lnTo>
                  <a:pt x="1166114" y="802716"/>
                </a:lnTo>
                <a:lnTo>
                  <a:pt x="1172197" y="802716"/>
                </a:lnTo>
                <a:lnTo>
                  <a:pt x="1172197" y="796632"/>
                </a:lnTo>
                <a:close/>
              </a:path>
              <a:path w="3165475" h="803275">
                <a:moveTo>
                  <a:pt x="1160018" y="796632"/>
                </a:moveTo>
                <a:lnTo>
                  <a:pt x="1153934" y="796632"/>
                </a:lnTo>
                <a:lnTo>
                  <a:pt x="1153934" y="802716"/>
                </a:lnTo>
                <a:lnTo>
                  <a:pt x="1160018" y="802716"/>
                </a:lnTo>
                <a:lnTo>
                  <a:pt x="1160018" y="796632"/>
                </a:lnTo>
                <a:close/>
              </a:path>
              <a:path w="3165475" h="803275">
                <a:moveTo>
                  <a:pt x="1147838" y="796632"/>
                </a:moveTo>
                <a:lnTo>
                  <a:pt x="1141755" y="796632"/>
                </a:lnTo>
                <a:lnTo>
                  <a:pt x="1141755" y="802716"/>
                </a:lnTo>
                <a:lnTo>
                  <a:pt x="1147838" y="802716"/>
                </a:lnTo>
                <a:lnTo>
                  <a:pt x="1147838" y="796632"/>
                </a:lnTo>
                <a:close/>
              </a:path>
              <a:path w="3165475" h="803275">
                <a:moveTo>
                  <a:pt x="1134135" y="796632"/>
                </a:moveTo>
                <a:lnTo>
                  <a:pt x="1128052" y="796632"/>
                </a:lnTo>
                <a:lnTo>
                  <a:pt x="1128052" y="802716"/>
                </a:lnTo>
                <a:lnTo>
                  <a:pt x="1134135" y="802716"/>
                </a:lnTo>
                <a:lnTo>
                  <a:pt x="1134135" y="796632"/>
                </a:lnTo>
                <a:close/>
              </a:path>
              <a:path w="3165475" h="803275">
                <a:moveTo>
                  <a:pt x="1121956" y="796632"/>
                </a:moveTo>
                <a:lnTo>
                  <a:pt x="1115872" y="796632"/>
                </a:lnTo>
                <a:lnTo>
                  <a:pt x="1115872" y="802716"/>
                </a:lnTo>
                <a:lnTo>
                  <a:pt x="1121956" y="802716"/>
                </a:lnTo>
                <a:lnTo>
                  <a:pt x="1121956" y="796632"/>
                </a:lnTo>
                <a:close/>
              </a:path>
              <a:path w="3165475" h="803275">
                <a:moveTo>
                  <a:pt x="1109776" y="796632"/>
                </a:moveTo>
                <a:lnTo>
                  <a:pt x="1103693" y="796632"/>
                </a:lnTo>
                <a:lnTo>
                  <a:pt x="1103693" y="802716"/>
                </a:lnTo>
                <a:lnTo>
                  <a:pt x="1109776" y="802716"/>
                </a:lnTo>
                <a:lnTo>
                  <a:pt x="1109776" y="796632"/>
                </a:lnTo>
                <a:close/>
              </a:path>
              <a:path w="3165475" h="803275">
                <a:moveTo>
                  <a:pt x="1096086" y="796632"/>
                </a:moveTo>
                <a:lnTo>
                  <a:pt x="1089990" y="796632"/>
                </a:lnTo>
                <a:lnTo>
                  <a:pt x="1089990" y="802716"/>
                </a:lnTo>
                <a:lnTo>
                  <a:pt x="1096086" y="802716"/>
                </a:lnTo>
                <a:lnTo>
                  <a:pt x="1096086" y="796632"/>
                </a:lnTo>
                <a:close/>
              </a:path>
              <a:path w="3165475" h="803275">
                <a:moveTo>
                  <a:pt x="1083906" y="796632"/>
                </a:moveTo>
                <a:lnTo>
                  <a:pt x="1077810" y="796632"/>
                </a:lnTo>
                <a:lnTo>
                  <a:pt x="1077810" y="802716"/>
                </a:lnTo>
                <a:lnTo>
                  <a:pt x="1083906" y="802716"/>
                </a:lnTo>
                <a:lnTo>
                  <a:pt x="1083906" y="796632"/>
                </a:lnTo>
                <a:close/>
              </a:path>
              <a:path w="3165475" h="803275">
                <a:moveTo>
                  <a:pt x="1071727" y="796632"/>
                </a:moveTo>
                <a:lnTo>
                  <a:pt x="1065631" y="796632"/>
                </a:lnTo>
                <a:lnTo>
                  <a:pt x="1065631" y="802716"/>
                </a:lnTo>
                <a:lnTo>
                  <a:pt x="1071727" y="802716"/>
                </a:lnTo>
                <a:lnTo>
                  <a:pt x="1071727" y="796632"/>
                </a:lnTo>
                <a:close/>
              </a:path>
              <a:path w="3165475" h="803275">
                <a:moveTo>
                  <a:pt x="1058024" y="796632"/>
                </a:moveTo>
                <a:lnTo>
                  <a:pt x="1051928" y="796632"/>
                </a:lnTo>
                <a:lnTo>
                  <a:pt x="1051928" y="802716"/>
                </a:lnTo>
                <a:lnTo>
                  <a:pt x="1058024" y="802716"/>
                </a:lnTo>
                <a:lnTo>
                  <a:pt x="1058024" y="796632"/>
                </a:lnTo>
                <a:close/>
              </a:path>
              <a:path w="3165475" h="803275">
                <a:moveTo>
                  <a:pt x="1045844" y="796632"/>
                </a:moveTo>
                <a:lnTo>
                  <a:pt x="1039749" y="796632"/>
                </a:lnTo>
                <a:lnTo>
                  <a:pt x="1039749" y="802716"/>
                </a:lnTo>
                <a:lnTo>
                  <a:pt x="1045844" y="802716"/>
                </a:lnTo>
                <a:lnTo>
                  <a:pt x="1045844" y="796632"/>
                </a:lnTo>
                <a:close/>
              </a:path>
              <a:path w="3165475" h="803275">
                <a:moveTo>
                  <a:pt x="1033665" y="796632"/>
                </a:moveTo>
                <a:lnTo>
                  <a:pt x="1027582" y="796632"/>
                </a:lnTo>
                <a:lnTo>
                  <a:pt x="1027582" y="802716"/>
                </a:lnTo>
                <a:lnTo>
                  <a:pt x="1033665" y="802716"/>
                </a:lnTo>
                <a:lnTo>
                  <a:pt x="1033665" y="796632"/>
                </a:lnTo>
                <a:close/>
              </a:path>
              <a:path w="3165475" h="803275">
                <a:moveTo>
                  <a:pt x="1019962" y="796632"/>
                </a:moveTo>
                <a:lnTo>
                  <a:pt x="1013879" y="796632"/>
                </a:lnTo>
                <a:lnTo>
                  <a:pt x="1013879" y="802716"/>
                </a:lnTo>
                <a:lnTo>
                  <a:pt x="1019962" y="802716"/>
                </a:lnTo>
                <a:lnTo>
                  <a:pt x="1019962" y="796632"/>
                </a:lnTo>
                <a:close/>
              </a:path>
              <a:path w="3165475" h="803275">
                <a:moveTo>
                  <a:pt x="1007783" y="796632"/>
                </a:moveTo>
                <a:lnTo>
                  <a:pt x="1001699" y="796632"/>
                </a:lnTo>
                <a:lnTo>
                  <a:pt x="1001699" y="802716"/>
                </a:lnTo>
                <a:lnTo>
                  <a:pt x="1007783" y="802716"/>
                </a:lnTo>
                <a:lnTo>
                  <a:pt x="1007783" y="796632"/>
                </a:lnTo>
                <a:close/>
              </a:path>
              <a:path w="3165475" h="803275">
                <a:moveTo>
                  <a:pt x="995603" y="796632"/>
                </a:moveTo>
                <a:lnTo>
                  <a:pt x="989520" y="796632"/>
                </a:lnTo>
                <a:lnTo>
                  <a:pt x="989520" y="802716"/>
                </a:lnTo>
                <a:lnTo>
                  <a:pt x="995603" y="802716"/>
                </a:lnTo>
                <a:lnTo>
                  <a:pt x="995603" y="796632"/>
                </a:lnTo>
                <a:close/>
              </a:path>
              <a:path w="3165475" h="803275">
                <a:moveTo>
                  <a:pt x="981900" y="796632"/>
                </a:moveTo>
                <a:lnTo>
                  <a:pt x="975817" y="796632"/>
                </a:lnTo>
                <a:lnTo>
                  <a:pt x="975817" y="802716"/>
                </a:lnTo>
                <a:lnTo>
                  <a:pt x="981900" y="802716"/>
                </a:lnTo>
                <a:lnTo>
                  <a:pt x="981900" y="796632"/>
                </a:lnTo>
                <a:close/>
              </a:path>
              <a:path w="3165475" h="803275">
                <a:moveTo>
                  <a:pt x="969733" y="796632"/>
                </a:moveTo>
                <a:lnTo>
                  <a:pt x="963637" y="796632"/>
                </a:lnTo>
                <a:lnTo>
                  <a:pt x="963637" y="802716"/>
                </a:lnTo>
                <a:lnTo>
                  <a:pt x="969733" y="802716"/>
                </a:lnTo>
                <a:lnTo>
                  <a:pt x="969733" y="796632"/>
                </a:lnTo>
                <a:close/>
              </a:path>
              <a:path w="3165475" h="803275">
                <a:moveTo>
                  <a:pt x="957554" y="796632"/>
                </a:moveTo>
                <a:lnTo>
                  <a:pt x="951458" y="796632"/>
                </a:lnTo>
                <a:lnTo>
                  <a:pt x="951458" y="802716"/>
                </a:lnTo>
                <a:lnTo>
                  <a:pt x="957554" y="802716"/>
                </a:lnTo>
                <a:lnTo>
                  <a:pt x="957554" y="796632"/>
                </a:lnTo>
                <a:close/>
              </a:path>
              <a:path w="3165475" h="803275">
                <a:moveTo>
                  <a:pt x="943851" y="796632"/>
                </a:moveTo>
                <a:lnTo>
                  <a:pt x="937755" y="796632"/>
                </a:lnTo>
                <a:lnTo>
                  <a:pt x="937755" y="802716"/>
                </a:lnTo>
                <a:lnTo>
                  <a:pt x="943851" y="802716"/>
                </a:lnTo>
                <a:lnTo>
                  <a:pt x="943851" y="796632"/>
                </a:lnTo>
                <a:close/>
              </a:path>
              <a:path w="3165475" h="803275">
                <a:moveTo>
                  <a:pt x="931671" y="796632"/>
                </a:moveTo>
                <a:lnTo>
                  <a:pt x="925576" y="796632"/>
                </a:lnTo>
                <a:lnTo>
                  <a:pt x="925576" y="802716"/>
                </a:lnTo>
                <a:lnTo>
                  <a:pt x="931671" y="802716"/>
                </a:lnTo>
                <a:lnTo>
                  <a:pt x="931671" y="796632"/>
                </a:lnTo>
                <a:close/>
              </a:path>
              <a:path w="3165475" h="803275">
                <a:moveTo>
                  <a:pt x="919492" y="796632"/>
                </a:moveTo>
                <a:lnTo>
                  <a:pt x="913396" y="796632"/>
                </a:lnTo>
                <a:lnTo>
                  <a:pt x="913396" y="802716"/>
                </a:lnTo>
                <a:lnTo>
                  <a:pt x="919492" y="802716"/>
                </a:lnTo>
                <a:lnTo>
                  <a:pt x="919492" y="796632"/>
                </a:lnTo>
                <a:close/>
              </a:path>
              <a:path w="3165475" h="803275">
                <a:moveTo>
                  <a:pt x="905789" y="796632"/>
                </a:moveTo>
                <a:lnTo>
                  <a:pt x="899706" y="796632"/>
                </a:lnTo>
                <a:lnTo>
                  <a:pt x="899706" y="802716"/>
                </a:lnTo>
                <a:lnTo>
                  <a:pt x="905789" y="802716"/>
                </a:lnTo>
                <a:lnTo>
                  <a:pt x="905789" y="796632"/>
                </a:lnTo>
                <a:close/>
              </a:path>
              <a:path w="3165475" h="803275">
                <a:moveTo>
                  <a:pt x="893610" y="796632"/>
                </a:moveTo>
                <a:lnTo>
                  <a:pt x="887526" y="796632"/>
                </a:lnTo>
                <a:lnTo>
                  <a:pt x="887526" y="802716"/>
                </a:lnTo>
                <a:lnTo>
                  <a:pt x="893610" y="802716"/>
                </a:lnTo>
                <a:lnTo>
                  <a:pt x="893610" y="796632"/>
                </a:lnTo>
                <a:close/>
              </a:path>
              <a:path w="3165475" h="803275">
                <a:moveTo>
                  <a:pt x="881430" y="796632"/>
                </a:moveTo>
                <a:lnTo>
                  <a:pt x="875347" y="796632"/>
                </a:lnTo>
                <a:lnTo>
                  <a:pt x="875347" y="802716"/>
                </a:lnTo>
                <a:lnTo>
                  <a:pt x="881430" y="802716"/>
                </a:lnTo>
                <a:lnTo>
                  <a:pt x="881430" y="796632"/>
                </a:lnTo>
                <a:close/>
              </a:path>
              <a:path w="3165475" h="803275">
                <a:moveTo>
                  <a:pt x="867727" y="796632"/>
                </a:moveTo>
                <a:lnTo>
                  <a:pt x="861644" y="796632"/>
                </a:lnTo>
                <a:lnTo>
                  <a:pt x="861644" y="802716"/>
                </a:lnTo>
                <a:lnTo>
                  <a:pt x="867727" y="802716"/>
                </a:lnTo>
                <a:lnTo>
                  <a:pt x="867727" y="796632"/>
                </a:lnTo>
                <a:close/>
              </a:path>
              <a:path w="3165475" h="803275">
                <a:moveTo>
                  <a:pt x="855548" y="796632"/>
                </a:moveTo>
                <a:lnTo>
                  <a:pt x="849464" y="796632"/>
                </a:lnTo>
                <a:lnTo>
                  <a:pt x="849464" y="802716"/>
                </a:lnTo>
                <a:lnTo>
                  <a:pt x="855548" y="802716"/>
                </a:lnTo>
                <a:lnTo>
                  <a:pt x="855548" y="796632"/>
                </a:lnTo>
                <a:close/>
              </a:path>
              <a:path w="3165475" h="803275">
                <a:moveTo>
                  <a:pt x="843368" y="796632"/>
                </a:moveTo>
                <a:lnTo>
                  <a:pt x="837285" y="796632"/>
                </a:lnTo>
                <a:lnTo>
                  <a:pt x="837285" y="802716"/>
                </a:lnTo>
                <a:lnTo>
                  <a:pt x="843368" y="802716"/>
                </a:lnTo>
                <a:lnTo>
                  <a:pt x="843368" y="796632"/>
                </a:lnTo>
                <a:close/>
              </a:path>
              <a:path w="3165475" h="803275">
                <a:moveTo>
                  <a:pt x="829678" y="796632"/>
                </a:moveTo>
                <a:lnTo>
                  <a:pt x="823582" y="796632"/>
                </a:lnTo>
                <a:lnTo>
                  <a:pt x="823582" y="802716"/>
                </a:lnTo>
                <a:lnTo>
                  <a:pt x="829678" y="802716"/>
                </a:lnTo>
                <a:lnTo>
                  <a:pt x="829678" y="796632"/>
                </a:lnTo>
                <a:close/>
              </a:path>
              <a:path w="3165475" h="803275">
                <a:moveTo>
                  <a:pt x="817499" y="796632"/>
                </a:moveTo>
                <a:lnTo>
                  <a:pt x="811402" y="796632"/>
                </a:lnTo>
                <a:lnTo>
                  <a:pt x="811402" y="802716"/>
                </a:lnTo>
                <a:lnTo>
                  <a:pt x="817499" y="802716"/>
                </a:lnTo>
                <a:lnTo>
                  <a:pt x="817499" y="796632"/>
                </a:lnTo>
                <a:close/>
              </a:path>
              <a:path w="3165475" h="803275">
                <a:moveTo>
                  <a:pt x="805319" y="796632"/>
                </a:moveTo>
                <a:lnTo>
                  <a:pt x="799223" y="796632"/>
                </a:lnTo>
                <a:lnTo>
                  <a:pt x="799223" y="802716"/>
                </a:lnTo>
                <a:lnTo>
                  <a:pt x="805319" y="802716"/>
                </a:lnTo>
                <a:lnTo>
                  <a:pt x="805319" y="796632"/>
                </a:lnTo>
                <a:close/>
              </a:path>
              <a:path w="3165475" h="803275">
                <a:moveTo>
                  <a:pt x="791616" y="796632"/>
                </a:moveTo>
                <a:lnTo>
                  <a:pt x="785520" y="796632"/>
                </a:lnTo>
                <a:lnTo>
                  <a:pt x="785520" y="802716"/>
                </a:lnTo>
                <a:lnTo>
                  <a:pt x="791616" y="802716"/>
                </a:lnTo>
                <a:lnTo>
                  <a:pt x="791616" y="796632"/>
                </a:lnTo>
                <a:close/>
              </a:path>
              <a:path w="3165475" h="803275">
                <a:moveTo>
                  <a:pt x="779437" y="796632"/>
                </a:moveTo>
                <a:lnTo>
                  <a:pt x="773341" y="796632"/>
                </a:lnTo>
                <a:lnTo>
                  <a:pt x="773341" y="802716"/>
                </a:lnTo>
                <a:lnTo>
                  <a:pt x="779437" y="802716"/>
                </a:lnTo>
                <a:lnTo>
                  <a:pt x="779437" y="796632"/>
                </a:lnTo>
                <a:close/>
              </a:path>
              <a:path w="3165475" h="803275">
                <a:moveTo>
                  <a:pt x="767257" y="796632"/>
                </a:moveTo>
                <a:lnTo>
                  <a:pt x="761161" y="796632"/>
                </a:lnTo>
                <a:lnTo>
                  <a:pt x="761161" y="802716"/>
                </a:lnTo>
                <a:lnTo>
                  <a:pt x="767257" y="802716"/>
                </a:lnTo>
                <a:lnTo>
                  <a:pt x="767257" y="796632"/>
                </a:lnTo>
                <a:close/>
              </a:path>
              <a:path w="3165475" h="803275">
                <a:moveTo>
                  <a:pt x="753554" y="796632"/>
                </a:moveTo>
                <a:lnTo>
                  <a:pt x="747471" y="796632"/>
                </a:lnTo>
                <a:lnTo>
                  <a:pt x="747471" y="802716"/>
                </a:lnTo>
                <a:lnTo>
                  <a:pt x="753554" y="802716"/>
                </a:lnTo>
                <a:lnTo>
                  <a:pt x="753554" y="796632"/>
                </a:lnTo>
                <a:close/>
              </a:path>
              <a:path w="3165475" h="803275">
                <a:moveTo>
                  <a:pt x="741375" y="796632"/>
                </a:moveTo>
                <a:lnTo>
                  <a:pt x="735291" y="796632"/>
                </a:lnTo>
                <a:lnTo>
                  <a:pt x="735291" y="802716"/>
                </a:lnTo>
                <a:lnTo>
                  <a:pt x="741375" y="802716"/>
                </a:lnTo>
                <a:lnTo>
                  <a:pt x="741375" y="796632"/>
                </a:lnTo>
                <a:close/>
              </a:path>
              <a:path w="3165475" h="803275">
                <a:moveTo>
                  <a:pt x="729195" y="796632"/>
                </a:moveTo>
                <a:lnTo>
                  <a:pt x="723112" y="796632"/>
                </a:lnTo>
                <a:lnTo>
                  <a:pt x="723112" y="802716"/>
                </a:lnTo>
                <a:lnTo>
                  <a:pt x="729195" y="802716"/>
                </a:lnTo>
                <a:lnTo>
                  <a:pt x="729195" y="796632"/>
                </a:lnTo>
                <a:close/>
              </a:path>
              <a:path w="3165475" h="803275">
                <a:moveTo>
                  <a:pt x="715492" y="796632"/>
                </a:moveTo>
                <a:lnTo>
                  <a:pt x="709409" y="796632"/>
                </a:lnTo>
                <a:lnTo>
                  <a:pt x="709409" y="802716"/>
                </a:lnTo>
                <a:lnTo>
                  <a:pt x="715492" y="802716"/>
                </a:lnTo>
                <a:lnTo>
                  <a:pt x="715492" y="796632"/>
                </a:lnTo>
                <a:close/>
              </a:path>
              <a:path w="3165475" h="803275">
                <a:moveTo>
                  <a:pt x="703313" y="796632"/>
                </a:moveTo>
                <a:lnTo>
                  <a:pt x="697230" y="796632"/>
                </a:lnTo>
                <a:lnTo>
                  <a:pt x="697230" y="802716"/>
                </a:lnTo>
                <a:lnTo>
                  <a:pt x="703313" y="802716"/>
                </a:lnTo>
                <a:lnTo>
                  <a:pt x="703313" y="796632"/>
                </a:lnTo>
                <a:close/>
              </a:path>
              <a:path w="3165475" h="803275">
                <a:moveTo>
                  <a:pt x="691146" y="796632"/>
                </a:moveTo>
                <a:lnTo>
                  <a:pt x="685050" y="796632"/>
                </a:lnTo>
                <a:lnTo>
                  <a:pt x="685050" y="802716"/>
                </a:lnTo>
                <a:lnTo>
                  <a:pt x="691146" y="802716"/>
                </a:lnTo>
                <a:lnTo>
                  <a:pt x="691146" y="796632"/>
                </a:lnTo>
                <a:close/>
              </a:path>
              <a:path w="3165475" h="803275">
                <a:moveTo>
                  <a:pt x="677443" y="796632"/>
                </a:moveTo>
                <a:lnTo>
                  <a:pt x="671347" y="796632"/>
                </a:lnTo>
                <a:lnTo>
                  <a:pt x="671347" y="802716"/>
                </a:lnTo>
                <a:lnTo>
                  <a:pt x="677443" y="802716"/>
                </a:lnTo>
                <a:lnTo>
                  <a:pt x="677443" y="796632"/>
                </a:lnTo>
                <a:close/>
              </a:path>
              <a:path w="3165475" h="803275">
                <a:moveTo>
                  <a:pt x="665264" y="796632"/>
                </a:moveTo>
                <a:lnTo>
                  <a:pt x="659168" y="796632"/>
                </a:lnTo>
                <a:lnTo>
                  <a:pt x="659168" y="802716"/>
                </a:lnTo>
                <a:lnTo>
                  <a:pt x="665264" y="802716"/>
                </a:lnTo>
                <a:lnTo>
                  <a:pt x="665264" y="796632"/>
                </a:lnTo>
                <a:close/>
              </a:path>
              <a:path w="3165475" h="803275">
                <a:moveTo>
                  <a:pt x="653084" y="796632"/>
                </a:moveTo>
                <a:lnTo>
                  <a:pt x="646988" y="796632"/>
                </a:lnTo>
                <a:lnTo>
                  <a:pt x="646988" y="802716"/>
                </a:lnTo>
                <a:lnTo>
                  <a:pt x="653084" y="802716"/>
                </a:lnTo>
                <a:lnTo>
                  <a:pt x="653084" y="796632"/>
                </a:lnTo>
                <a:close/>
              </a:path>
              <a:path w="3165475" h="803275">
                <a:moveTo>
                  <a:pt x="639381" y="796632"/>
                </a:moveTo>
                <a:lnTo>
                  <a:pt x="633285" y="796632"/>
                </a:lnTo>
                <a:lnTo>
                  <a:pt x="633285" y="802716"/>
                </a:lnTo>
                <a:lnTo>
                  <a:pt x="639381" y="802716"/>
                </a:lnTo>
                <a:lnTo>
                  <a:pt x="639381" y="796632"/>
                </a:lnTo>
                <a:close/>
              </a:path>
              <a:path w="3165475" h="803275">
                <a:moveTo>
                  <a:pt x="627202" y="796632"/>
                </a:moveTo>
                <a:lnTo>
                  <a:pt x="621118" y="796632"/>
                </a:lnTo>
                <a:lnTo>
                  <a:pt x="621118" y="802716"/>
                </a:lnTo>
                <a:lnTo>
                  <a:pt x="627202" y="802716"/>
                </a:lnTo>
                <a:lnTo>
                  <a:pt x="627202" y="796632"/>
                </a:lnTo>
                <a:close/>
              </a:path>
              <a:path w="3165475" h="803275">
                <a:moveTo>
                  <a:pt x="615022" y="796632"/>
                </a:moveTo>
                <a:lnTo>
                  <a:pt x="608939" y="796632"/>
                </a:lnTo>
                <a:lnTo>
                  <a:pt x="608939" y="802716"/>
                </a:lnTo>
                <a:lnTo>
                  <a:pt x="615022" y="802716"/>
                </a:lnTo>
                <a:lnTo>
                  <a:pt x="615022" y="796632"/>
                </a:lnTo>
                <a:close/>
              </a:path>
              <a:path w="3165475" h="803275">
                <a:moveTo>
                  <a:pt x="601319" y="796632"/>
                </a:moveTo>
                <a:lnTo>
                  <a:pt x="595236" y="796632"/>
                </a:lnTo>
                <a:lnTo>
                  <a:pt x="595236" y="802716"/>
                </a:lnTo>
                <a:lnTo>
                  <a:pt x="601319" y="802716"/>
                </a:lnTo>
                <a:lnTo>
                  <a:pt x="601319" y="796632"/>
                </a:lnTo>
                <a:close/>
              </a:path>
              <a:path w="3165475" h="803275">
                <a:moveTo>
                  <a:pt x="589140" y="796632"/>
                </a:moveTo>
                <a:lnTo>
                  <a:pt x="583057" y="796632"/>
                </a:lnTo>
                <a:lnTo>
                  <a:pt x="583057" y="802716"/>
                </a:lnTo>
                <a:lnTo>
                  <a:pt x="589140" y="802716"/>
                </a:lnTo>
                <a:lnTo>
                  <a:pt x="589140" y="796632"/>
                </a:lnTo>
                <a:close/>
              </a:path>
              <a:path w="3165475" h="803275">
                <a:moveTo>
                  <a:pt x="576961" y="796632"/>
                </a:moveTo>
                <a:lnTo>
                  <a:pt x="570877" y="796632"/>
                </a:lnTo>
                <a:lnTo>
                  <a:pt x="570877" y="802716"/>
                </a:lnTo>
                <a:lnTo>
                  <a:pt x="576961" y="802716"/>
                </a:lnTo>
                <a:lnTo>
                  <a:pt x="576961" y="796632"/>
                </a:lnTo>
                <a:close/>
              </a:path>
              <a:path w="3165475" h="803275">
                <a:moveTo>
                  <a:pt x="563270" y="796632"/>
                </a:moveTo>
                <a:lnTo>
                  <a:pt x="557174" y="796632"/>
                </a:lnTo>
                <a:lnTo>
                  <a:pt x="557174" y="802716"/>
                </a:lnTo>
                <a:lnTo>
                  <a:pt x="563270" y="802716"/>
                </a:lnTo>
                <a:lnTo>
                  <a:pt x="563270" y="796632"/>
                </a:lnTo>
                <a:close/>
              </a:path>
              <a:path w="3165475" h="803275">
                <a:moveTo>
                  <a:pt x="551091" y="796632"/>
                </a:moveTo>
                <a:lnTo>
                  <a:pt x="544995" y="796632"/>
                </a:lnTo>
                <a:lnTo>
                  <a:pt x="544995" y="802716"/>
                </a:lnTo>
                <a:lnTo>
                  <a:pt x="551091" y="802716"/>
                </a:lnTo>
                <a:lnTo>
                  <a:pt x="551091" y="796632"/>
                </a:lnTo>
                <a:close/>
              </a:path>
              <a:path w="3165475" h="803275">
                <a:moveTo>
                  <a:pt x="538911" y="796632"/>
                </a:moveTo>
                <a:lnTo>
                  <a:pt x="532815" y="796632"/>
                </a:lnTo>
                <a:lnTo>
                  <a:pt x="532815" y="802716"/>
                </a:lnTo>
                <a:lnTo>
                  <a:pt x="538911" y="802716"/>
                </a:lnTo>
                <a:lnTo>
                  <a:pt x="538911" y="796632"/>
                </a:lnTo>
                <a:close/>
              </a:path>
              <a:path w="3165475" h="803275">
                <a:moveTo>
                  <a:pt x="525208" y="796632"/>
                </a:moveTo>
                <a:lnTo>
                  <a:pt x="519112" y="796632"/>
                </a:lnTo>
                <a:lnTo>
                  <a:pt x="519112" y="802716"/>
                </a:lnTo>
                <a:lnTo>
                  <a:pt x="525208" y="802716"/>
                </a:lnTo>
                <a:lnTo>
                  <a:pt x="525208" y="796632"/>
                </a:lnTo>
                <a:close/>
              </a:path>
              <a:path w="3165475" h="803275">
                <a:moveTo>
                  <a:pt x="513029" y="796632"/>
                </a:moveTo>
                <a:lnTo>
                  <a:pt x="506933" y="796632"/>
                </a:lnTo>
                <a:lnTo>
                  <a:pt x="506933" y="802716"/>
                </a:lnTo>
                <a:lnTo>
                  <a:pt x="513029" y="802716"/>
                </a:lnTo>
                <a:lnTo>
                  <a:pt x="513029" y="796632"/>
                </a:lnTo>
                <a:close/>
              </a:path>
              <a:path w="3165475" h="803275">
                <a:moveTo>
                  <a:pt x="500849" y="796632"/>
                </a:moveTo>
                <a:lnTo>
                  <a:pt x="494753" y="796632"/>
                </a:lnTo>
                <a:lnTo>
                  <a:pt x="494753" y="802716"/>
                </a:lnTo>
                <a:lnTo>
                  <a:pt x="500849" y="802716"/>
                </a:lnTo>
                <a:lnTo>
                  <a:pt x="500849" y="796632"/>
                </a:lnTo>
                <a:close/>
              </a:path>
              <a:path w="3165475" h="803275">
                <a:moveTo>
                  <a:pt x="487146" y="796632"/>
                </a:moveTo>
                <a:lnTo>
                  <a:pt x="481063" y="796632"/>
                </a:lnTo>
                <a:lnTo>
                  <a:pt x="481063" y="802716"/>
                </a:lnTo>
                <a:lnTo>
                  <a:pt x="487146" y="802716"/>
                </a:lnTo>
                <a:lnTo>
                  <a:pt x="487146" y="796632"/>
                </a:lnTo>
                <a:close/>
              </a:path>
              <a:path w="3165475" h="803275">
                <a:moveTo>
                  <a:pt x="474967" y="796632"/>
                </a:moveTo>
                <a:lnTo>
                  <a:pt x="468883" y="796632"/>
                </a:lnTo>
                <a:lnTo>
                  <a:pt x="468883" y="802716"/>
                </a:lnTo>
                <a:lnTo>
                  <a:pt x="474967" y="802716"/>
                </a:lnTo>
                <a:lnTo>
                  <a:pt x="474967" y="796632"/>
                </a:lnTo>
                <a:close/>
              </a:path>
              <a:path w="3165475" h="803275">
                <a:moveTo>
                  <a:pt x="462788" y="796632"/>
                </a:moveTo>
                <a:lnTo>
                  <a:pt x="456704" y="796632"/>
                </a:lnTo>
                <a:lnTo>
                  <a:pt x="456704" y="802716"/>
                </a:lnTo>
                <a:lnTo>
                  <a:pt x="462788" y="802716"/>
                </a:lnTo>
                <a:lnTo>
                  <a:pt x="462788" y="796632"/>
                </a:lnTo>
                <a:close/>
              </a:path>
              <a:path w="3165475" h="803275">
                <a:moveTo>
                  <a:pt x="449084" y="796632"/>
                </a:moveTo>
                <a:lnTo>
                  <a:pt x="443001" y="796632"/>
                </a:lnTo>
                <a:lnTo>
                  <a:pt x="443001" y="802716"/>
                </a:lnTo>
                <a:lnTo>
                  <a:pt x="449084" y="802716"/>
                </a:lnTo>
                <a:lnTo>
                  <a:pt x="449084" y="796632"/>
                </a:lnTo>
                <a:close/>
              </a:path>
              <a:path w="3165475" h="803275">
                <a:moveTo>
                  <a:pt x="436905" y="796632"/>
                </a:moveTo>
                <a:lnTo>
                  <a:pt x="430822" y="796632"/>
                </a:lnTo>
                <a:lnTo>
                  <a:pt x="430822" y="802716"/>
                </a:lnTo>
                <a:lnTo>
                  <a:pt x="436905" y="802716"/>
                </a:lnTo>
                <a:lnTo>
                  <a:pt x="436905" y="796632"/>
                </a:lnTo>
                <a:close/>
              </a:path>
              <a:path w="3165475" h="803275">
                <a:moveTo>
                  <a:pt x="424726" y="796632"/>
                </a:moveTo>
                <a:lnTo>
                  <a:pt x="418642" y="796632"/>
                </a:lnTo>
                <a:lnTo>
                  <a:pt x="418642" y="802716"/>
                </a:lnTo>
                <a:lnTo>
                  <a:pt x="424726" y="802716"/>
                </a:lnTo>
                <a:lnTo>
                  <a:pt x="424726" y="796632"/>
                </a:lnTo>
                <a:close/>
              </a:path>
              <a:path w="3165475" h="803275">
                <a:moveTo>
                  <a:pt x="411035" y="796632"/>
                </a:moveTo>
                <a:lnTo>
                  <a:pt x="404939" y="796632"/>
                </a:lnTo>
                <a:lnTo>
                  <a:pt x="404939" y="802716"/>
                </a:lnTo>
                <a:lnTo>
                  <a:pt x="411035" y="802716"/>
                </a:lnTo>
                <a:lnTo>
                  <a:pt x="411035" y="796632"/>
                </a:lnTo>
                <a:close/>
              </a:path>
              <a:path w="3165475" h="803275">
                <a:moveTo>
                  <a:pt x="398856" y="796632"/>
                </a:moveTo>
                <a:lnTo>
                  <a:pt x="392760" y="796632"/>
                </a:lnTo>
                <a:lnTo>
                  <a:pt x="392760" y="802716"/>
                </a:lnTo>
                <a:lnTo>
                  <a:pt x="398856" y="802716"/>
                </a:lnTo>
                <a:lnTo>
                  <a:pt x="398856" y="796632"/>
                </a:lnTo>
                <a:close/>
              </a:path>
              <a:path w="3165475" h="803275">
                <a:moveTo>
                  <a:pt x="386676" y="796632"/>
                </a:moveTo>
                <a:lnTo>
                  <a:pt x="380580" y="796632"/>
                </a:lnTo>
                <a:lnTo>
                  <a:pt x="380580" y="802716"/>
                </a:lnTo>
                <a:lnTo>
                  <a:pt x="386676" y="802716"/>
                </a:lnTo>
                <a:lnTo>
                  <a:pt x="386676" y="796632"/>
                </a:lnTo>
                <a:close/>
              </a:path>
              <a:path w="3165475" h="803275">
                <a:moveTo>
                  <a:pt x="372973" y="796632"/>
                </a:moveTo>
                <a:lnTo>
                  <a:pt x="366877" y="796632"/>
                </a:lnTo>
                <a:lnTo>
                  <a:pt x="366877" y="802716"/>
                </a:lnTo>
                <a:lnTo>
                  <a:pt x="372973" y="802716"/>
                </a:lnTo>
                <a:lnTo>
                  <a:pt x="372973" y="796632"/>
                </a:lnTo>
                <a:close/>
              </a:path>
              <a:path w="3165475" h="803275">
                <a:moveTo>
                  <a:pt x="360794" y="796632"/>
                </a:moveTo>
                <a:lnTo>
                  <a:pt x="354698" y="796632"/>
                </a:lnTo>
                <a:lnTo>
                  <a:pt x="354698" y="802716"/>
                </a:lnTo>
                <a:lnTo>
                  <a:pt x="360794" y="802716"/>
                </a:lnTo>
                <a:lnTo>
                  <a:pt x="360794" y="796632"/>
                </a:lnTo>
                <a:close/>
              </a:path>
              <a:path w="3165475" h="803275">
                <a:moveTo>
                  <a:pt x="348614" y="796632"/>
                </a:moveTo>
                <a:lnTo>
                  <a:pt x="342531" y="796632"/>
                </a:lnTo>
                <a:lnTo>
                  <a:pt x="342531" y="802716"/>
                </a:lnTo>
                <a:lnTo>
                  <a:pt x="348614" y="802716"/>
                </a:lnTo>
                <a:lnTo>
                  <a:pt x="348614" y="796632"/>
                </a:lnTo>
                <a:close/>
              </a:path>
              <a:path w="3165475" h="803275">
                <a:moveTo>
                  <a:pt x="334911" y="796632"/>
                </a:moveTo>
                <a:lnTo>
                  <a:pt x="328828" y="796632"/>
                </a:lnTo>
                <a:lnTo>
                  <a:pt x="328828" y="802716"/>
                </a:lnTo>
                <a:lnTo>
                  <a:pt x="334911" y="802716"/>
                </a:lnTo>
                <a:lnTo>
                  <a:pt x="334911" y="796632"/>
                </a:lnTo>
                <a:close/>
              </a:path>
              <a:path w="3165475" h="803275">
                <a:moveTo>
                  <a:pt x="322732" y="796632"/>
                </a:moveTo>
                <a:lnTo>
                  <a:pt x="316649" y="796632"/>
                </a:lnTo>
                <a:lnTo>
                  <a:pt x="316649" y="802716"/>
                </a:lnTo>
                <a:lnTo>
                  <a:pt x="322732" y="802716"/>
                </a:lnTo>
                <a:lnTo>
                  <a:pt x="322732" y="796632"/>
                </a:lnTo>
                <a:close/>
              </a:path>
              <a:path w="3165475" h="803275">
                <a:moveTo>
                  <a:pt x="310553" y="796632"/>
                </a:moveTo>
                <a:lnTo>
                  <a:pt x="304469" y="796632"/>
                </a:lnTo>
                <a:lnTo>
                  <a:pt x="304469" y="802716"/>
                </a:lnTo>
                <a:lnTo>
                  <a:pt x="310553" y="802716"/>
                </a:lnTo>
                <a:lnTo>
                  <a:pt x="310553" y="796632"/>
                </a:lnTo>
                <a:close/>
              </a:path>
              <a:path w="3165475" h="803275">
                <a:moveTo>
                  <a:pt x="296849" y="796632"/>
                </a:moveTo>
                <a:lnTo>
                  <a:pt x="290766" y="796632"/>
                </a:lnTo>
                <a:lnTo>
                  <a:pt x="290766" y="802716"/>
                </a:lnTo>
                <a:lnTo>
                  <a:pt x="296849" y="802716"/>
                </a:lnTo>
                <a:lnTo>
                  <a:pt x="296849" y="796632"/>
                </a:lnTo>
                <a:close/>
              </a:path>
              <a:path w="3165475" h="803275">
                <a:moveTo>
                  <a:pt x="284683" y="796632"/>
                </a:moveTo>
                <a:lnTo>
                  <a:pt x="278587" y="796632"/>
                </a:lnTo>
                <a:lnTo>
                  <a:pt x="278587" y="802716"/>
                </a:lnTo>
                <a:lnTo>
                  <a:pt x="284683" y="802716"/>
                </a:lnTo>
                <a:lnTo>
                  <a:pt x="284683" y="796632"/>
                </a:lnTo>
                <a:close/>
              </a:path>
              <a:path w="3165475" h="803275">
                <a:moveTo>
                  <a:pt x="272503" y="796632"/>
                </a:moveTo>
                <a:lnTo>
                  <a:pt x="266407" y="796632"/>
                </a:lnTo>
                <a:lnTo>
                  <a:pt x="266407" y="802716"/>
                </a:lnTo>
                <a:lnTo>
                  <a:pt x="272503" y="802716"/>
                </a:lnTo>
                <a:lnTo>
                  <a:pt x="272503" y="796632"/>
                </a:lnTo>
                <a:close/>
              </a:path>
              <a:path w="3165475" h="803275">
                <a:moveTo>
                  <a:pt x="258800" y="796632"/>
                </a:moveTo>
                <a:lnTo>
                  <a:pt x="252704" y="796632"/>
                </a:lnTo>
                <a:lnTo>
                  <a:pt x="252704" y="802716"/>
                </a:lnTo>
                <a:lnTo>
                  <a:pt x="258800" y="802716"/>
                </a:lnTo>
                <a:lnTo>
                  <a:pt x="258800" y="796632"/>
                </a:lnTo>
                <a:close/>
              </a:path>
              <a:path w="3165475" h="803275">
                <a:moveTo>
                  <a:pt x="246621" y="796632"/>
                </a:moveTo>
                <a:lnTo>
                  <a:pt x="240525" y="796632"/>
                </a:lnTo>
                <a:lnTo>
                  <a:pt x="240525" y="802716"/>
                </a:lnTo>
                <a:lnTo>
                  <a:pt x="246621" y="802716"/>
                </a:lnTo>
                <a:lnTo>
                  <a:pt x="246621" y="796632"/>
                </a:lnTo>
                <a:close/>
              </a:path>
              <a:path w="3165475" h="803275">
                <a:moveTo>
                  <a:pt x="234442" y="796632"/>
                </a:moveTo>
                <a:lnTo>
                  <a:pt x="228345" y="796632"/>
                </a:lnTo>
                <a:lnTo>
                  <a:pt x="228345" y="802716"/>
                </a:lnTo>
                <a:lnTo>
                  <a:pt x="234442" y="802716"/>
                </a:lnTo>
                <a:lnTo>
                  <a:pt x="234442" y="796632"/>
                </a:lnTo>
                <a:close/>
              </a:path>
              <a:path w="3165475" h="803275">
                <a:moveTo>
                  <a:pt x="220738" y="796632"/>
                </a:moveTo>
                <a:lnTo>
                  <a:pt x="214655" y="796632"/>
                </a:lnTo>
                <a:lnTo>
                  <a:pt x="214655" y="802716"/>
                </a:lnTo>
                <a:lnTo>
                  <a:pt x="220738" y="802716"/>
                </a:lnTo>
                <a:lnTo>
                  <a:pt x="220738" y="796632"/>
                </a:lnTo>
                <a:close/>
              </a:path>
              <a:path w="3165475" h="803275">
                <a:moveTo>
                  <a:pt x="208559" y="796632"/>
                </a:moveTo>
                <a:lnTo>
                  <a:pt x="202476" y="796632"/>
                </a:lnTo>
                <a:lnTo>
                  <a:pt x="202476" y="802716"/>
                </a:lnTo>
                <a:lnTo>
                  <a:pt x="208559" y="802716"/>
                </a:lnTo>
                <a:lnTo>
                  <a:pt x="208559" y="796632"/>
                </a:lnTo>
                <a:close/>
              </a:path>
              <a:path w="3165475" h="803275">
                <a:moveTo>
                  <a:pt x="196380" y="796632"/>
                </a:moveTo>
                <a:lnTo>
                  <a:pt x="190296" y="796632"/>
                </a:lnTo>
                <a:lnTo>
                  <a:pt x="190296" y="802716"/>
                </a:lnTo>
                <a:lnTo>
                  <a:pt x="196380" y="802716"/>
                </a:lnTo>
                <a:lnTo>
                  <a:pt x="196380" y="796632"/>
                </a:lnTo>
                <a:close/>
              </a:path>
              <a:path w="3165475" h="803275">
                <a:moveTo>
                  <a:pt x="182676" y="796632"/>
                </a:moveTo>
                <a:lnTo>
                  <a:pt x="176593" y="796632"/>
                </a:lnTo>
                <a:lnTo>
                  <a:pt x="176593" y="802716"/>
                </a:lnTo>
                <a:lnTo>
                  <a:pt x="182676" y="802716"/>
                </a:lnTo>
                <a:lnTo>
                  <a:pt x="182676" y="796632"/>
                </a:lnTo>
                <a:close/>
              </a:path>
              <a:path w="3165475" h="803275">
                <a:moveTo>
                  <a:pt x="170497" y="796632"/>
                </a:moveTo>
                <a:lnTo>
                  <a:pt x="164414" y="796632"/>
                </a:lnTo>
                <a:lnTo>
                  <a:pt x="164414" y="802716"/>
                </a:lnTo>
                <a:lnTo>
                  <a:pt x="170497" y="802716"/>
                </a:lnTo>
                <a:lnTo>
                  <a:pt x="170497" y="796632"/>
                </a:lnTo>
                <a:close/>
              </a:path>
              <a:path w="3165475" h="803275">
                <a:moveTo>
                  <a:pt x="158318" y="796632"/>
                </a:moveTo>
                <a:lnTo>
                  <a:pt x="152234" y="796632"/>
                </a:lnTo>
                <a:lnTo>
                  <a:pt x="152234" y="802716"/>
                </a:lnTo>
                <a:lnTo>
                  <a:pt x="158318" y="802716"/>
                </a:lnTo>
                <a:lnTo>
                  <a:pt x="158318" y="796632"/>
                </a:lnTo>
                <a:close/>
              </a:path>
              <a:path w="3165475" h="803275">
                <a:moveTo>
                  <a:pt x="144627" y="796632"/>
                </a:moveTo>
                <a:lnTo>
                  <a:pt x="138531" y="796632"/>
                </a:lnTo>
                <a:lnTo>
                  <a:pt x="138531" y="802716"/>
                </a:lnTo>
                <a:lnTo>
                  <a:pt x="144627" y="802716"/>
                </a:lnTo>
                <a:lnTo>
                  <a:pt x="144627" y="796632"/>
                </a:lnTo>
                <a:close/>
              </a:path>
              <a:path w="3165475" h="803275">
                <a:moveTo>
                  <a:pt x="132448" y="796632"/>
                </a:moveTo>
                <a:lnTo>
                  <a:pt x="126352" y="796632"/>
                </a:lnTo>
                <a:lnTo>
                  <a:pt x="126352" y="802716"/>
                </a:lnTo>
                <a:lnTo>
                  <a:pt x="132448" y="802716"/>
                </a:lnTo>
                <a:lnTo>
                  <a:pt x="132448" y="796632"/>
                </a:lnTo>
                <a:close/>
              </a:path>
              <a:path w="3165475" h="803275">
                <a:moveTo>
                  <a:pt x="120268" y="796632"/>
                </a:moveTo>
                <a:lnTo>
                  <a:pt x="114173" y="796632"/>
                </a:lnTo>
                <a:lnTo>
                  <a:pt x="114173" y="802716"/>
                </a:lnTo>
                <a:lnTo>
                  <a:pt x="120268" y="802716"/>
                </a:lnTo>
                <a:lnTo>
                  <a:pt x="120268" y="796632"/>
                </a:lnTo>
                <a:close/>
              </a:path>
              <a:path w="3165475" h="803275">
                <a:moveTo>
                  <a:pt x="106565" y="796632"/>
                </a:moveTo>
                <a:lnTo>
                  <a:pt x="100469" y="796632"/>
                </a:lnTo>
                <a:lnTo>
                  <a:pt x="100469" y="802716"/>
                </a:lnTo>
                <a:lnTo>
                  <a:pt x="106565" y="802716"/>
                </a:lnTo>
                <a:lnTo>
                  <a:pt x="106565" y="796632"/>
                </a:lnTo>
                <a:close/>
              </a:path>
              <a:path w="3165475" h="803275">
                <a:moveTo>
                  <a:pt x="94386" y="796632"/>
                </a:moveTo>
                <a:lnTo>
                  <a:pt x="88290" y="796632"/>
                </a:lnTo>
                <a:lnTo>
                  <a:pt x="88290" y="802716"/>
                </a:lnTo>
                <a:lnTo>
                  <a:pt x="94386" y="802716"/>
                </a:lnTo>
                <a:lnTo>
                  <a:pt x="94386" y="796632"/>
                </a:lnTo>
                <a:close/>
              </a:path>
              <a:path w="3165475" h="803275">
                <a:moveTo>
                  <a:pt x="82207" y="796632"/>
                </a:moveTo>
                <a:lnTo>
                  <a:pt x="76111" y="796632"/>
                </a:lnTo>
                <a:lnTo>
                  <a:pt x="76111" y="802716"/>
                </a:lnTo>
                <a:lnTo>
                  <a:pt x="82207" y="802716"/>
                </a:lnTo>
                <a:lnTo>
                  <a:pt x="82207" y="796632"/>
                </a:lnTo>
                <a:close/>
              </a:path>
              <a:path w="3165475" h="803275">
                <a:moveTo>
                  <a:pt x="68503" y="796632"/>
                </a:moveTo>
                <a:lnTo>
                  <a:pt x="62420" y="796632"/>
                </a:lnTo>
                <a:lnTo>
                  <a:pt x="62420" y="802716"/>
                </a:lnTo>
                <a:lnTo>
                  <a:pt x="68503" y="802716"/>
                </a:lnTo>
                <a:lnTo>
                  <a:pt x="68503" y="796632"/>
                </a:lnTo>
                <a:close/>
              </a:path>
              <a:path w="3165475" h="803275">
                <a:moveTo>
                  <a:pt x="56324" y="796632"/>
                </a:moveTo>
                <a:lnTo>
                  <a:pt x="50241" y="796632"/>
                </a:lnTo>
                <a:lnTo>
                  <a:pt x="50241" y="802716"/>
                </a:lnTo>
                <a:lnTo>
                  <a:pt x="56324" y="802716"/>
                </a:lnTo>
                <a:lnTo>
                  <a:pt x="56324" y="796632"/>
                </a:lnTo>
                <a:close/>
              </a:path>
              <a:path w="3165475" h="803275">
                <a:moveTo>
                  <a:pt x="44145" y="796632"/>
                </a:moveTo>
                <a:lnTo>
                  <a:pt x="38061" y="796632"/>
                </a:lnTo>
                <a:lnTo>
                  <a:pt x="38061" y="802716"/>
                </a:lnTo>
                <a:lnTo>
                  <a:pt x="44145" y="802716"/>
                </a:lnTo>
                <a:lnTo>
                  <a:pt x="44145" y="796632"/>
                </a:lnTo>
                <a:close/>
              </a:path>
              <a:path w="3165475" h="803275">
                <a:moveTo>
                  <a:pt x="30441" y="796632"/>
                </a:moveTo>
                <a:lnTo>
                  <a:pt x="25882" y="796632"/>
                </a:lnTo>
                <a:lnTo>
                  <a:pt x="24358" y="802716"/>
                </a:lnTo>
                <a:lnTo>
                  <a:pt x="30441" y="802716"/>
                </a:lnTo>
                <a:lnTo>
                  <a:pt x="30441" y="796632"/>
                </a:lnTo>
                <a:close/>
              </a:path>
              <a:path w="3165475" h="803275">
                <a:moveTo>
                  <a:pt x="15227" y="792060"/>
                </a:moveTo>
                <a:lnTo>
                  <a:pt x="10655" y="796632"/>
                </a:lnTo>
                <a:lnTo>
                  <a:pt x="12179" y="798156"/>
                </a:lnTo>
                <a:lnTo>
                  <a:pt x="16751" y="799680"/>
                </a:lnTo>
                <a:lnTo>
                  <a:pt x="16751" y="801204"/>
                </a:lnTo>
                <a:lnTo>
                  <a:pt x="18262" y="801204"/>
                </a:lnTo>
                <a:lnTo>
                  <a:pt x="19786" y="795108"/>
                </a:lnTo>
                <a:lnTo>
                  <a:pt x="17506" y="793584"/>
                </a:lnTo>
                <a:lnTo>
                  <a:pt x="16751" y="793584"/>
                </a:lnTo>
                <a:lnTo>
                  <a:pt x="15227" y="792060"/>
                </a:lnTo>
                <a:close/>
              </a:path>
              <a:path w="3165475" h="803275">
                <a:moveTo>
                  <a:pt x="15227" y="792060"/>
                </a:moveTo>
                <a:lnTo>
                  <a:pt x="16751" y="793584"/>
                </a:lnTo>
                <a:lnTo>
                  <a:pt x="17506" y="793584"/>
                </a:lnTo>
                <a:lnTo>
                  <a:pt x="15227" y="792060"/>
                </a:lnTo>
                <a:close/>
              </a:path>
              <a:path w="3165475" h="803275">
                <a:moveTo>
                  <a:pt x="8696" y="784549"/>
                </a:moveTo>
                <a:lnTo>
                  <a:pt x="3047" y="785964"/>
                </a:lnTo>
                <a:lnTo>
                  <a:pt x="4571" y="790536"/>
                </a:lnTo>
                <a:lnTo>
                  <a:pt x="6095" y="792060"/>
                </a:lnTo>
                <a:lnTo>
                  <a:pt x="10655" y="787488"/>
                </a:lnTo>
                <a:lnTo>
                  <a:pt x="8696" y="784549"/>
                </a:lnTo>
                <a:close/>
              </a:path>
              <a:path w="3165475" h="803275">
                <a:moveTo>
                  <a:pt x="7607" y="782916"/>
                </a:moveTo>
                <a:lnTo>
                  <a:pt x="8696" y="784549"/>
                </a:lnTo>
                <a:lnTo>
                  <a:pt x="9131" y="784440"/>
                </a:lnTo>
                <a:lnTo>
                  <a:pt x="7607" y="782916"/>
                </a:lnTo>
                <a:close/>
              </a:path>
            </a:pathLst>
          </a:custGeom>
          <a:solidFill>
            <a:srgbClr val="5CA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6095" y="2667088"/>
            <a:ext cx="2874162" cy="263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74571" y="2667088"/>
            <a:ext cx="2880360" cy="263525"/>
          </a:xfrm>
          <a:custGeom>
            <a:avLst/>
            <a:gdLst/>
            <a:ahLst/>
            <a:cxnLst/>
            <a:rect l="l" t="t" r="r" b="b"/>
            <a:pathLst>
              <a:path w="2880360" h="263525">
                <a:moveTo>
                  <a:pt x="2849803" y="260464"/>
                </a:moveTo>
                <a:lnTo>
                  <a:pt x="30441" y="260464"/>
                </a:lnTo>
                <a:lnTo>
                  <a:pt x="38049" y="263512"/>
                </a:lnTo>
                <a:lnTo>
                  <a:pt x="2842196" y="263512"/>
                </a:lnTo>
                <a:lnTo>
                  <a:pt x="2849803" y="260464"/>
                </a:lnTo>
                <a:close/>
              </a:path>
              <a:path w="2880360" h="263525">
                <a:moveTo>
                  <a:pt x="2851327" y="4572"/>
                </a:moveTo>
                <a:lnTo>
                  <a:pt x="28917" y="4572"/>
                </a:lnTo>
                <a:lnTo>
                  <a:pt x="21310" y="7620"/>
                </a:lnTo>
                <a:lnTo>
                  <a:pt x="21310" y="9143"/>
                </a:lnTo>
                <a:lnTo>
                  <a:pt x="15214" y="13703"/>
                </a:lnTo>
                <a:lnTo>
                  <a:pt x="13703" y="15227"/>
                </a:lnTo>
                <a:lnTo>
                  <a:pt x="9131" y="21323"/>
                </a:lnTo>
                <a:lnTo>
                  <a:pt x="7607" y="21323"/>
                </a:lnTo>
                <a:lnTo>
                  <a:pt x="7607" y="22847"/>
                </a:lnTo>
                <a:lnTo>
                  <a:pt x="4559" y="28943"/>
                </a:lnTo>
                <a:lnTo>
                  <a:pt x="4559" y="30467"/>
                </a:lnTo>
                <a:lnTo>
                  <a:pt x="1524" y="38074"/>
                </a:lnTo>
                <a:lnTo>
                  <a:pt x="1524" y="39598"/>
                </a:lnTo>
                <a:lnTo>
                  <a:pt x="0" y="48742"/>
                </a:lnTo>
                <a:lnTo>
                  <a:pt x="0" y="216293"/>
                </a:lnTo>
                <a:lnTo>
                  <a:pt x="1524" y="225437"/>
                </a:lnTo>
                <a:lnTo>
                  <a:pt x="4559" y="234568"/>
                </a:lnTo>
                <a:lnTo>
                  <a:pt x="7607" y="242188"/>
                </a:lnTo>
                <a:lnTo>
                  <a:pt x="9131" y="242188"/>
                </a:lnTo>
                <a:lnTo>
                  <a:pt x="9131" y="243712"/>
                </a:lnTo>
                <a:lnTo>
                  <a:pt x="13703" y="249796"/>
                </a:lnTo>
                <a:lnTo>
                  <a:pt x="15214" y="249796"/>
                </a:lnTo>
                <a:lnTo>
                  <a:pt x="21310" y="255892"/>
                </a:lnTo>
                <a:lnTo>
                  <a:pt x="28917" y="260464"/>
                </a:lnTo>
                <a:lnTo>
                  <a:pt x="2851327" y="260464"/>
                </a:lnTo>
                <a:lnTo>
                  <a:pt x="2858935" y="255892"/>
                </a:lnTo>
                <a:lnTo>
                  <a:pt x="2863507" y="251320"/>
                </a:lnTo>
                <a:lnTo>
                  <a:pt x="42621" y="251320"/>
                </a:lnTo>
                <a:lnTo>
                  <a:pt x="33489" y="248285"/>
                </a:lnTo>
                <a:lnTo>
                  <a:pt x="35013" y="248285"/>
                </a:lnTo>
                <a:lnTo>
                  <a:pt x="27393" y="245237"/>
                </a:lnTo>
                <a:lnTo>
                  <a:pt x="28917" y="245237"/>
                </a:lnTo>
                <a:lnTo>
                  <a:pt x="22834" y="240664"/>
                </a:lnTo>
                <a:lnTo>
                  <a:pt x="24358" y="240664"/>
                </a:lnTo>
                <a:lnTo>
                  <a:pt x="18262" y="234568"/>
                </a:lnTo>
                <a:lnTo>
                  <a:pt x="18872" y="234568"/>
                </a:lnTo>
                <a:lnTo>
                  <a:pt x="15214" y="228473"/>
                </a:lnTo>
                <a:lnTo>
                  <a:pt x="16130" y="228473"/>
                </a:lnTo>
                <a:lnTo>
                  <a:pt x="14311" y="223913"/>
                </a:lnTo>
                <a:lnTo>
                  <a:pt x="13703" y="223913"/>
                </a:lnTo>
                <a:lnTo>
                  <a:pt x="12179" y="214769"/>
                </a:lnTo>
                <a:lnTo>
                  <a:pt x="13703" y="48742"/>
                </a:lnTo>
                <a:lnTo>
                  <a:pt x="13703" y="41122"/>
                </a:lnTo>
                <a:lnTo>
                  <a:pt x="14209" y="41122"/>
                </a:lnTo>
                <a:lnTo>
                  <a:pt x="16232" y="35039"/>
                </a:lnTo>
                <a:lnTo>
                  <a:pt x="15214" y="35039"/>
                </a:lnTo>
                <a:lnTo>
                  <a:pt x="19786" y="28943"/>
                </a:lnTo>
                <a:lnTo>
                  <a:pt x="18262" y="28943"/>
                </a:lnTo>
                <a:lnTo>
                  <a:pt x="27397" y="19799"/>
                </a:lnTo>
                <a:lnTo>
                  <a:pt x="28917" y="18275"/>
                </a:lnTo>
                <a:lnTo>
                  <a:pt x="29933" y="18275"/>
                </a:lnTo>
                <a:lnTo>
                  <a:pt x="35013" y="15227"/>
                </a:lnTo>
                <a:lnTo>
                  <a:pt x="38055" y="15227"/>
                </a:lnTo>
                <a:lnTo>
                  <a:pt x="42621" y="13703"/>
                </a:lnTo>
                <a:lnTo>
                  <a:pt x="2865031" y="13703"/>
                </a:lnTo>
                <a:lnTo>
                  <a:pt x="2858935" y="9143"/>
                </a:lnTo>
                <a:lnTo>
                  <a:pt x="2858935" y="7620"/>
                </a:lnTo>
                <a:lnTo>
                  <a:pt x="2851327" y="4572"/>
                </a:lnTo>
                <a:close/>
              </a:path>
              <a:path w="2880360" h="263525">
                <a:moveTo>
                  <a:pt x="41097" y="249796"/>
                </a:moveTo>
                <a:lnTo>
                  <a:pt x="42621" y="251320"/>
                </a:lnTo>
                <a:lnTo>
                  <a:pt x="48717" y="251320"/>
                </a:lnTo>
                <a:lnTo>
                  <a:pt x="41097" y="249796"/>
                </a:lnTo>
                <a:close/>
              </a:path>
              <a:path w="2880360" h="263525">
                <a:moveTo>
                  <a:pt x="2839148" y="249796"/>
                </a:moveTo>
                <a:lnTo>
                  <a:pt x="2831541" y="251320"/>
                </a:lnTo>
                <a:lnTo>
                  <a:pt x="2839148" y="251320"/>
                </a:lnTo>
                <a:lnTo>
                  <a:pt x="2839148" y="249796"/>
                </a:lnTo>
                <a:close/>
              </a:path>
              <a:path w="2880360" h="263525">
                <a:moveTo>
                  <a:pt x="2875686" y="234568"/>
                </a:moveTo>
                <a:lnTo>
                  <a:pt x="2861983" y="234568"/>
                </a:lnTo>
                <a:lnTo>
                  <a:pt x="2855899" y="240664"/>
                </a:lnTo>
                <a:lnTo>
                  <a:pt x="2857423" y="240664"/>
                </a:lnTo>
                <a:lnTo>
                  <a:pt x="2851327" y="245237"/>
                </a:lnTo>
                <a:lnTo>
                  <a:pt x="2852851" y="245237"/>
                </a:lnTo>
                <a:lnTo>
                  <a:pt x="2845244" y="248285"/>
                </a:lnTo>
                <a:lnTo>
                  <a:pt x="2846768" y="248285"/>
                </a:lnTo>
                <a:lnTo>
                  <a:pt x="2839148" y="251320"/>
                </a:lnTo>
                <a:lnTo>
                  <a:pt x="2863507" y="251320"/>
                </a:lnTo>
                <a:lnTo>
                  <a:pt x="2865031" y="249796"/>
                </a:lnTo>
                <a:lnTo>
                  <a:pt x="2866555" y="249796"/>
                </a:lnTo>
                <a:lnTo>
                  <a:pt x="2871114" y="243712"/>
                </a:lnTo>
                <a:lnTo>
                  <a:pt x="2871114" y="242188"/>
                </a:lnTo>
                <a:lnTo>
                  <a:pt x="2872638" y="242188"/>
                </a:lnTo>
                <a:lnTo>
                  <a:pt x="2875686" y="234568"/>
                </a:lnTo>
                <a:close/>
              </a:path>
              <a:path w="2880360" h="263525">
                <a:moveTo>
                  <a:pt x="18872" y="234568"/>
                </a:moveTo>
                <a:lnTo>
                  <a:pt x="18262" y="234568"/>
                </a:lnTo>
                <a:lnTo>
                  <a:pt x="19786" y="236092"/>
                </a:lnTo>
                <a:lnTo>
                  <a:pt x="18872" y="234568"/>
                </a:lnTo>
                <a:close/>
              </a:path>
              <a:path w="2880360" h="263525">
                <a:moveTo>
                  <a:pt x="2865031" y="228473"/>
                </a:moveTo>
                <a:lnTo>
                  <a:pt x="2860459" y="236092"/>
                </a:lnTo>
                <a:lnTo>
                  <a:pt x="2861983" y="234568"/>
                </a:lnTo>
                <a:lnTo>
                  <a:pt x="2877210" y="234568"/>
                </a:lnTo>
                <a:lnTo>
                  <a:pt x="2877972" y="229997"/>
                </a:lnTo>
                <a:lnTo>
                  <a:pt x="2865031" y="229997"/>
                </a:lnTo>
                <a:lnTo>
                  <a:pt x="2865031" y="228473"/>
                </a:lnTo>
                <a:close/>
              </a:path>
              <a:path w="2880360" h="263525">
                <a:moveTo>
                  <a:pt x="16130" y="228473"/>
                </a:moveTo>
                <a:lnTo>
                  <a:pt x="15214" y="228473"/>
                </a:lnTo>
                <a:lnTo>
                  <a:pt x="16738" y="229997"/>
                </a:lnTo>
                <a:lnTo>
                  <a:pt x="16130" y="228473"/>
                </a:lnTo>
                <a:close/>
              </a:path>
              <a:path w="2880360" h="263525">
                <a:moveTo>
                  <a:pt x="2866555" y="222389"/>
                </a:moveTo>
                <a:lnTo>
                  <a:pt x="2865031" y="229997"/>
                </a:lnTo>
                <a:lnTo>
                  <a:pt x="2877972" y="229997"/>
                </a:lnTo>
                <a:lnTo>
                  <a:pt x="2878987" y="223913"/>
                </a:lnTo>
                <a:lnTo>
                  <a:pt x="2866555" y="223913"/>
                </a:lnTo>
                <a:lnTo>
                  <a:pt x="2866555" y="222389"/>
                </a:lnTo>
                <a:close/>
              </a:path>
              <a:path w="2880360" h="263525">
                <a:moveTo>
                  <a:pt x="13703" y="222389"/>
                </a:moveTo>
                <a:lnTo>
                  <a:pt x="13703" y="223913"/>
                </a:lnTo>
                <a:lnTo>
                  <a:pt x="14311" y="223913"/>
                </a:lnTo>
                <a:lnTo>
                  <a:pt x="13703" y="222389"/>
                </a:lnTo>
                <a:close/>
              </a:path>
              <a:path w="2880360" h="263525">
                <a:moveTo>
                  <a:pt x="2879039" y="41122"/>
                </a:moveTo>
                <a:lnTo>
                  <a:pt x="2866555" y="41122"/>
                </a:lnTo>
                <a:lnTo>
                  <a:pt x="2868079" y="48742"/>
                </a:lnTo>
                <a:lnTo>
                  <a:pt x="2868079" y="216293"/>
                </a:lnTo>
                <a:lnTo>
                  <a:pt x="2866555" y="223913"/>
                </a:lnTo>
                <a:lnTo>
                  <a:pt x="2878987" y="223913"/>
                </a:lnTo>
                <a:lnTo>
                  <a:pt x="2880258" y="216293"/>
                </a:lnTo>
                <a:lnTo>
                  <a:pt x="2880258" y="47218"/>
                </a:lnTo>
                <a:lnTo>
                  <a:pt x="2879039" y="41122"/>
                </a:lnTo>
                <a:close/>
              </a:path>
              <a:path w="2880360" h="263525">
                <a:moveTo>
                  <a:pt x="14209" y="41122"/>
                </a:moveTo>
                <a:lnTo>
                  <a:pt x="13703" y="41122"/>
                </a:lnTo>
                <a:lnTo>
                  <a:pt x="13703" y="42646"/>
                </a:lnTo>
                <a:lnTo>
                  <a:pt x="14209" y="41122"/>
                </a:lnTo>
                <a:close/>
              </a:path>
              <a:path w="2880360" h="263525">
                <a:moveTo>
                  <a:pt x="2877821" y="33515"/>
                </a:moveTo>
                <a:lnTo>
                  <a:pt x="2865031" y="33515"/>
                </a:lnTo>
                <a:lnTo>
                  <a:pt x="2866555" y="42646"/>
                </a:lnTo>
                <a:lnTo>
                  <a:pt x="2866555" y="41122"/>
                </a:lnTo>
                <a:lnTo>
                  <a:pt x="2879039" y="41122"/>
                </a:lnTo>
                <a:lnTo>
                  <a:pt x="2878734" y="39598"/>
                </a:lnTo>
                <a:lnTo>
                  <a:pt x="2878734" y="38074"/>
                </a:lnTo>
                <a:lnTo>
                  <a:pt x="2877821" y="33515"/>
                </a:lnTo>
                <a:close/>
              </a:path>
              <a:path w="2880360" h="263525">
                <a:moveTo>
                  <a:pt x="16738" y="33515"/>
                </a:moveTo>
                <a:lnTo>
                  <a:pt x="15214" y="35039"/>
                </a:lnTo>
                <a:lnTo>
                  <a:pt x="16232" y="35039"/>
                </a:lnTo>
                <a:lnTo>
                  <a:pt x="16738" y="33515"/>
                </a:lnTo>
                <a:close/>
              </a:path>
              <a:path w="2880360" h="263525">
                <a:moveTo>
                  <a:pt x="2868834" y="18275"/>
                </a:moveTo>
                <a:lnTo>
                  <a:pt x="2851327" y="18275"/>
                </a:lnTo>
                <a:lnTo>
                  <a:pt x="2857423" y="24371"/>
                </a:lnTo>
                <a:lnTo>
                  <a:pt x="2861983" y="28943"/>
                </a:lnTo>
                <a:lnTo>
                  <a:pt x="2860459" y="28943"/>
                </a:lnTo>
                <a:lnTo>
                  <a:pt x="2865031" y="35039"/>
                </a:lnTo>
                <a:lnTo>
                  <a:pt x="2865031" y="33515"/>
                </a:lnTo>
                <a:lnTo>
                  <a:pt x="2877821" y="33515"/>
                </a:lnTo>
                <a:lnTo>
                  <a:pt x="2877210" y="30467"/>
                </a:lnTo>
                <a:lnTo>
                  <a:pt x="2875686" y="30467"/>
                </a:lnTo>
                <a:lnTo>
                  <a:pt x="2875686" y="28943"/>
                </a:lnTo>
                <a:lnTo>
                  <a:pt x="2872638" y="22847"/>
                </a:lnTo>
                <a:lnTo>
                  <a:pt x="2872638" y="21323"/>
                </a:lnTo>
                <a:lnTo>
                  <a:pt x="2871114" y="21323"/>
                </a:lnTo>
                <a:lnTo>
                  <a:pt x="2868834" y="18275"/>
                </a:lnTo>
                <a:close/>
              </a:path>
              <a:path w="2880360" h="263525">
                <a:moveTo>
                  <a:pt x="2855899" y="22847"/>
                </a:moveTo>
                <a:lnTo>
                  <a:pt x="2857420" y="24371"/>
                </a:lnTo>
                <a:lnTo>
                  <a:pt x="2855899" y="22847"/>
                </a:lnTo>
                <a:close/>
              </a:path>
              <a:path w="2880360" h="263525">
                <a:moveTo>
                  <a:pt x="2866555" y="15227"/>
                </a:moveTo>
                <a:lnTo>
                  <a:pt x="2845244" y="15227"/>
                </a:lnTo>
                <a:lnTo>
                  <a:pt x="2852851" y="19799"/>
                </a:lnTo>
                <a:lnTo>
                  <a:pt x="2851327" y="18275"/>
                </a:lnTo>
                <a:lnTo>
                  <a:pt x="2868834" y="18275"/>
                </a:lnTo>
                <a:lnTo>
                  <a:pt x="2866555" y="15227"/>
                </a:lnTo>
                <a:close/>
              </a:path>
              <a:path w="2880360" h="263525">
                <a:moveTo>
                  <a:pt x="29933" y="18275"/>
                </a:moveTo>
                <a:lnTo>
                  <a:pt x="28917" y="18275"/>
                </a:lnTo>
                <a:lnTo>
                  <a:pt x="27401" y="19794"/>
                </a:lnTo>
                <a:lnTo>
                  <a:pt x="29933" y="18275"/>
                </a:lnTo>
                <a:close/>
              </a:path>
              <a:path w="2880360" h="263525">
                <a:moveTo>
                  <a:pt x="38055" y="15227"/>
                </a:moveTo>
                <a:lnTo>
                  <a:pt x="35013" y="15227"/>
                </a:lnTo>
                <a:lnTo>
                  <a:pt x="33489" y="16751"/>
                </a:lnTo>
                <a:lnTo>
                  <a:pt x="38055" y="15227"/>
                </a:lnTo>
                <a:close/>
              </a:path>
              <a:path w="2880360" h="263525">
                <a:moveTo>
                  <a:pt x="2866555" y="13703"/>
                </a:moveTo>
                <a:lnTo>
                  <a:pt x="2839148" y="13703"/>
                </a:lnTo>
                <a:lnTo>
                  <a:pt x="2846768" y="16751"/>
                </a:lnTo>
                <a:lnTo>
                  <a:pt x="2845244" y="15227"/>
                </a:lnTo>
                <a:lnTo>
                  <a:pt x="2866555" y="15227"/>
                </a:lnTo>
                <a:lnTo>
                  <a:pt x="2866555" y="13703"/>
                </a:lnTo>
                <a:close/>
              </a:path>
              <a:path w="2880360" h="263525">
                <a:moveTo>
                  <a:pt x="2842196" y="1524"/>
                </a:moveTo>
                <a:lnTo>
                  <a:pt x="38049" y="1524"/>
                </a:lnTo>
                <a:lnTo>
                  <a:pt x="30441" y="4572"/>
                </a:lnTo>
                <a:lnTo>
                  <a:pt x="2849803" y="4572"/>
                </a:lnTo>
                <a:lnTo>
                  <a:pt x="2842196" y="1524"/>
                </a:lnTo>
                <a:close/>
              </a:path>
              <a:path w="2880360" h="263525">
                <a:moveTo>
                  <a:pt x="2831541" y="0"/>
                </a:moveTo>
                <a:lnTo>
                  <a:pt x="47193" y="0"/>
                </a:lnTo>
                <a:lnTo>
                  <a:pt x="39573" y="1524"/>
                </a:lnTo>
                <a:lnTo>
                  <a:pt x="2840672" y="1524"/>
                </a:lnTo>
                <a:lnTo>
                  <a:pt x="2831541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42049" y="3431730"/>
            <a:ext cx="2738678" cy="923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39001" y="3428682"/>
            <a:ext cx="2745105" cy="929640"/>
          </a:xfrm>
          <a:custGeom>
            <a:avLst/>
            <a:gdLst/>
            <a:ahLst/>
            <a:cxnLst/>
            <a:rect l="l" t="t" r="r" b="b"/>
            <a:pathLst>
              <a:path w="2745104" h="929639">
                <a:moveTo>
                  <a:pt x="6083" y="897153"/>
                </a:moveTo>
                <a:lnTo>
                  <a:pt x="0" y="898677"/>
                </a:lnTo>
                <a:lnTo>
                  <a:pt x="0" y="901725"/>
                </a:lnTo>
                <a:lnTo>
                  <a:pt x="6083" y="900201"/>
                </a:lnTo>
                <a:lnTo>
                  <a:pt x="6083" y="897153"/>
                </a:lnTo>
                <a:close/>
              </a:path>
              <a:path w="2745104" h="929639">
                <a:moveTo>
                  <a:pt x="6083" y="891057"/>
                </a:moveTo>
                <a:lnTo>
                  <a:pt x="0" y="891057"/>
                </a:lnTo>
                <a:lnTo>
                  <a:pt x="0" y="897153"/>
                </a:lnTo>
                <a:lnTo>
                  <a:pt x="6083" y="897153"/>
                </a:lnTo>
                <a:lnTo>
                  <a:pt x="6083" y="891057"/>
                </a:lnTo>
                <a:close/>
              </a:path>
              <a:path w="2745104" h="929639">
                <a:moveTo>
                  <a:pt x="6083" y="878878"/>
                </a:moveTo>
                <a:lnTo>
                  <a:pt x="0" y="878878"/>
                </a:lnTo>
                <a:lnTo>
                  <a:pt x="0" y="884961"/>
                </a:lnTo>
                <a:lnTo>
                  <a:pt x="6083" y="884961"/>
                </a:lnTo>
                <a:lnTo>
                  <a:pt x="6083" y="878878"/>
                </a:lnTo>
                <a:close/>
              </a:path>
              <a:path w="2745104" h="929639">
                <a:moveTo>
                  <a:pt x="6083" y="866686"/>
                </a:moveTo>
                <a:lnTo>
                  <a:pt x="0" y="866686"/>
                </a:lnTo>
                <a:lnTo>
                  <a:pt x="0" y="872782"/>
                </a:lnTo>
                <a:lnTo>
                  <a:pt x="6083" y="872782"/>
                </a:lnTo>
                <a:lnTo>
                  <a:pt x="6083" y="866686"/>
                </a:lnTo>
                <a:close/>
              </a:path>
              <a:path w="2745104" h="929639">
                <a:moveTo>
                  <a:pt x="6083" y="852982"/>
                </a:moveTo>
                <a:lnTo>
                  <a:pt x="0" y="852982"/>
                </a:lnTo>
                <a:lnTo>
                  <a:pt x="0" y="859066"/>
                </a:lnTo>
                <a:lnTo>
                  <a:pt x="6083" y="859066"/>
                </a:lnTo>
                <a:lnTo>
                  <a:pt x="6083" y="852982"/>
                </a:lnTo>
                <a:close/>
              </a:path>
              <a:path w="2745104" h="929639">
                <a:moveTo>
                  <a:pt x="6083" y="840790"/>
                </a:moveTo>
                <a:lnTo>
                  <a:pt x="0" y="840790"/>
                </a:lnTo>
                <a:lnTo>
                  <a:pt x="0" y="846886"/>
                </a:lnTo>
                <a:lnTo>
                  <a:pt x="6083" y="846886"/>
                </a:lnTo>
                <a:lnTo>
                  <a:pt x="6083" y="840790"/>
                </a:lnTo>
                <a:close/>
              </a:path>
              <a:path w="2745104" h="929639">
                <a:moveTo>
                  <a:pt x="6083" y="828611"/>
                </a:moveTo>
                <a:lnTo>
                  <a:pt x="0" y="828611"/>
                </a:lnTo>
                <a:lnTo>
                  <a:pt x="0" y="834694"/>
                </a:lnTo>
                <a:lnTo>
                  <a:pt x="6083" y="834694"/>
                </a:lnTo>
                <a:lnTo>
                  <a:pt x="6083" y="828611"/>
                </a:lnTo>
                <a:close/>
              </a:path>
              <a:path w="2745104" h="929639">
                <a:moveTo>
                  <a:pt x="6083" y="814895"/>
                </a:moveTo>
                <a:lnTo>
                  <a:pt x="0" y="814895"/>
                </a:lnTo>
                <a:lnTo>
                  <a:pt x="0" y="820991"/>
                </a:lnTo>
                <a:lnTo>
                  <a:pt x="6083" y="820991"/>
                </a:lnTo>
                <a:lnTo>
                  <a:pt x="6083" y="814895"/>
                </a:lnTo>
                <a:close/>
              </a:path>
              <a:path w="2745104" h="929639">
                <a:moveTo>
                  <a:pt x="6083" y="802716"/>
                </a:moveTo>
                <a:lnTo>
                  <a:pt x="0" y="802716"/>
                </a:lnTo>
                <a:lnTo>
                  <a:pt x="0" y="808812"/>
                </a:lnTo>
                <a:lnTo>
                  <a:pt x="6083" y="808812"/>
                </a:lnTo>
                <a:lnTo>
                  <a:pt x="6083" y="802716"/>
                </a:lnTo>
                <a:close/>
              </a:path>
              <a:path w="2745104" h="929639">
                <a:moveTo>
                  <a:pt x="6083" y="790524"/>
                </a:moveTo>
                <a:lnTo>
                  <a:pt x="0" y="790524"/>
                </a:lnTo>
                <a:lnTo>
                  <a:pt x="0" y="796620"/>
                </a:lnTo>
                <a:lnTo>
                  <a:pt x="6083" y="796620"/>
                </a:lnTo>
                <a:lnTo>
                  <a:pt x="6083" y="790524"/>
                </a:lnTo>
                <a:close/>
              </a:path>
              <a:path w="2745104" h="929639">
                <a:moveTo>
                  <a:pt x="6083" y="776820"/>
                </a:moveTo>
                <a:lnTo>
                  <a:pt x="0" y="776820"/>
                </a:lnTo>
                <a:lnTo>
                  <a:pt x="0" y="782916"/>
                </a:lnTo>
                <a:lnTo>
                  <a:pt x="6083" y="782916"/>
                </a:lnTo>
                <a:lnTo>
                  <a:pt x="6083" y="776820"/>
                </a:lnTo>
                <a:close/>
              </a:path>
              <a:path w="2745104" h="929639">
                <a:moveTo>
                  <a:pt x="6083" y="764628"/>
                </a:moveTo>
                <a:lnTo>
                  <a:pt x="0" y="764628"/>
                </a:lnTo>
                <a:lnTo>
                  <a:pt x="0" y="770724"/>
                </a:lnTo>
                <a:lnTo>
                  <a:pt x="6083" y="770724"/>
                </a:lnTo>
                <a:lnTo>
                  <a:pt x="6083" y="764628"/>
                </a:lnTo>
                <a:close/>
              </a:path>
              <a:path w="2745104" h="929639">
                <a:moveTo>
                  <a:pt x="6083" y="752449"/>
                </a:moveTo>
                <a:lnTo>
                  <a:pt x="0" y="752449"/>
                </a:lnTo>
                <a:lnTo>
                  <a:pt x="0" y="758545"/>
                </a:lnTo>
                <a:lnTo>
                  <a:pt x="6083" y="758545"/>
                </a:lnTo>
                <a:lnTo>
                  <a:pt x="6083" y="752449"/>
                </a:lnTo>
                <a:close/>
              </a:path>
              <a:path w="2745104" h="929639">
                <a:moveTo>
                  <a:pt x="6083" y="738746"/>
                </a:moveTo>
                <a:lnTo>
                  <a:pt x="0" y="738746"/>
                </a:lnTo>
                <a:lnTo>
                  <a:pt x="0" y="744829"/>
                </a:lnTo>
                <a:lnTo>
                  <a:pt x="6083" y="744829"/>
                </a:lnTo>
                <a:lnTo>
                  <a:pt x="6083" y="738746"/>
                </a:lnTo>
                <a:close/>
              </a:path>
              <a:path w="2745104" h="929639">
                <a:moveTo>
                  <a:pt x="6083" y="726554"/>
                </a:moveTo>
                <a:lnTo>
                  <a:pt x="0" y="726554"/>
                </a:lnTo>
                <a:lnTo>
                  <a:pt x="0" y="732650"/>
                </a:lnTo>
                <a:lnTo>
                  <a:pt x="6083" y="732650"/>
                </a:lnTo>
                <a:lnTo>
                  <a:pt x="6083" y="726554"/>
                </a:lnTo>
                <a:close/>
              </a:path>
              <a:path w="2745104" h="929639">
                <a:moveTo>
                  <a:pt x="6083" y="714375"/>
                </a:moveTo>
                <a:lnTo>
                  <a:pt x="0" y="714375"/>
                </a:lnTo>
                <a:lnTo>
                  <a:pt x="0" y="720458"/>
                </a:lnTo>
                <a:lnTo>
                  <a:pt x="6083" y="720458"/>
                </a:lnTo>
                <a:lnTo>
                  <a:pt x="6083" y="714375"/>
                </a:lnTo>
                <a:close/>
              </a:path>
              <a:path w="2745104" h="929639">
                <a:moveTo>
                  <a:pt x="6083" y="700658"/>
                </a:moveTo>
                <a:lnTo>
                  <a:pt x="0" y="700658"/>
                </a:lnTo>
                <a:lnTo>
                  <a:pt x="0" y="706754"/>
                </a:lnTo>
                <a:lnTo>
                  <a:pt x="6083" y="706754"/>
                </a:lnTo>
                <a:lnTo>
                  <a:pt x="6083" y="700658"/>
                </a:lnTo>
                <a:close/>
              </a:path>
              <a:path w="2745104" h="929639">
                <a:moveTo>
                  <a:pt x="6083" y="688479"/>
                </a:moveTo>
                <a:lnTo>
                  <a:pt x="0" y="688479"/>
                </a:lnTo>
                <a:lnTo>
                  <a:pt x="0" y="694563"/>
                </a:lnTo>
                <a:lnTo>
                  <a:pt x="6083" y="694563"/>
                </a:lnTo>
                <a:lnTo>
                  <a:pt x="6083" y="688479"/>
                </a:lnTo>
                <a:close/>
              </a:path>
              <a:path w="2745104" h="929639">
                <a:moveTo>
                  <a:pt x="6083" y="676287"/>
                </a:moveTo>
                <a:lnTo>
                  <a:pt x="0" y="676287"/>
                </a:lnTo>
                <a:lnTo>
                  <a:pt x="0" y="682383"/>
                </a:lnTo>
                <a:lnTo>
                  <a:pt x="6083" y="682383"/>
                </a:lnTo>
                <a:lnTo>
                  <a:pt x="6083" y="676287"/>
                </a:lnTo>
                <a:close/>
              </a:path>
              <a:path w="2745104" h="929639">
                <a:moveTo>
                  <a:pt x="6083" y="662584"/>
                </a:moveTo>
                <a:lnTo>
                  <a:pt x="0" y="662584"/>
                </a:lnTo>
                <a:lnTo>
                  <a:pt x="0" y="668667"/>
                </a:lnTo>
                <a:lnTo>
                  <a:pt x="6083" y="668667"/>
                </a:lnTo>
                <a:lnTo>
                  <a:pt x="6083" y="662584"/>
                </a:lnTo>
                <a:close/>
              </a:path>
              <a:path w="2745104" h="929639">
                <a:moveTo>
                  <a:pt x="6083" y="650392"/>
                </a:moveTo>
                <a:lnTo>
                  <a:pt x="0" y="650392"/>
                </a:lnTo>
                <a:lnTo>
                  <a:pt x="0" y="656488"/>
                </a:lnTo>
                <a:lnTo>
                  <a:pt x="6083" y="656488"/>
                </a:lnTo>
                <a:lnTo>
                  <a:pt x="6083" y="650392"/>
                </a:lnTo>
                <a:close/>
              </a:path>
              <a:path w="2745104" h="929639">
                <a:moveTo>
                  <a:pt x="6083" y="638213"/>
                </a:moveTo>
                <a:lnTo>
                  <a:pt x="0" y="638213"/>
                </a:lnTo>
                <a:lnTo>
                  <a:pt x="0" y="644309"/>
                </a:lnTo>
                <a:lnTo>
                  <a:pt x="6083" y="644309"/>
                </a:lnTo>
                <a:lnTo>
                  <a:pt x="6083" y="638213"/>
                </a:lnTo>
                <a:close/>
              </a:path>
              <a:path w="2745104" h="929639">
                <a:moveTo>
                  <a:pt x="6083" y="624497"/>
                </a:moveTo>
                <a:lnTo>
                  <a:pt x="0" y="624497"/>
                </a:lnTo>
                <a:lnTo>
                  <a:pt x="0" y="630593"/>
                </a:lnTo>
                <a:lnTo>
                  <a:pt x="6083" y="630593"/>
                </a:lnTo>
                <a:lnTo>
                  <a:pt x="6083" y="624497"/>
                </a:lnTo>
                <a:close/>
              </a:path>
              <a:path w="2745104" h="929639">
                <a:moveTo>
                  <a:pt x="6083" y="612317"/>
                </a:moveTo>
                <a:lnTo>
                  <a:pt x="0" y="612317"/>
                </a:lnTo>
                <a:lnTo>
                  <a:pt x="0" y="618413"/>
                </a:lnTo>
                <a:lnTo>
                  <a:pt x="6083" y="618413"/>
                </a:lnTo>
                <a:lnTo>
                  <a:pt x="6083" y="612317"/>
                </a:lnTo>
                <a:close/>
              </a:path>
              <a:path w="2745104" h="929639">
                <a:moveTo>
                  <a:pt x="6083" y="600125"/>
                </a:moveTo>
                <a:lnTo>
                  <a:pt x="0" y="600125"/>
                </a:lnTo>
                <a:lnTo>
                  <a:pt x="0" y="606221"/>
                </a:lnTo>
                <a:lnTo>
                  <a:pt x="6083" y="606221"/>
                </a:lnTo>
                <a:lnTo>
                  <a:pt x="6083" y="600125"/>
                </a:lnTo>
                <a:close/>
              </a:path>
              <a:path w="2745104" h="929639">
                <a:moveTo>
                  <a:pt x="6083" y="586422"/>
                </a:moveTo>
                <a:lnTo>
                  <a:pt x="0" y="586422"/>
                </a:lnTo>
                <a:lnTo>
                  <a:pt x="0" y="592518"/>
                </a:lnTo>
                <a:lnTo>
                  <a:pt x="6083" y="592518"/>
                </a:lnTo>
                <a:lnTo>
                  <a:pt x="6083" y="586422"/>
                </a:lnTo>
                <a:close/>
              </a:path>
              <a:path w="2745104" h="929639">
                <a:moveTo>
                  <a:pt x="6083" y="574230"/>
                </a:moveTo>
                <a:lnTo>
                  <a:pt x="0" y="574230"/>
                </a:lnTo>
                <a:lnTo>
                  <a:pt x="0" y="580326"/>
                </a:lnTo>
                <a:lnTo>
                  <a:pt x="6083" y="580326"/>
                </a:lnTo>
                <a:lnTo>
                  <a:pt x="6083" y="574230"/>
                </a:lnTo>
                <a:close/>
              </a:path>
              <a:path w="2745104" h="929639">
                <a:moveTo>
                  <a:pt x="6083" y="562051"/>
                </a:moveTo>
                <a:lnTo>
                  <a:pt x="0" y="562051"/>
                </a:lnTo>
                <a:lnTo>
                  <a:pt x="0" y="568147"/>
                </a:lnTo>
                <a:lnTo>
                  <a:pt x="6083" y="568147"/>
                </a:lnTo>
                <a:lnTo>
                  <a:pt x="6083" y="562051"/>
                </a:lnTo>
                <a:close/>
              </a:path>
              <a:path w="2745104" h="929639">
                <a:moveTo>
                  <a:pt x="6083" y="548347"/>
                </a:moveTo>
                <a:lnTo>
                  <a:pt x="0" y="548347"/>
                </a:lnTo>
                <a:lnTo>
                  <a:pt x="0" y="554431"/>
                </a:lnTo>
                <a:lnTo>
                  <a:pt x="6083" y="554431"/>
                </a:lnTo>
                <a:lnTo>
                  <a:pt x="6083" y="548347"/>
                </a:lnTo>
                <a:close/>
              </a:path>
              <a:path w="2745104" h="929639">
                <a:moveTo>
                  <a:pt x="6083" y="536155"/>
                </a:moveTo>
                <a:lnTo>
                  <a:pt x="0" y="536155"/>
                </a:lnTo>
                <a:lnTo>
                  <a:pt x="0" y="542251"/>
                </a:lnTo>
                <a:lnTo>
                  <a:pt x="6083" y="542251"/>
                </a:lnTo>
                <a:lnTo>
                  <a:pt x="6083" y="536155"/>
                </a:lnTo>
                <a:close/>
              </a:path>
              <a:path w="2745104" h="929639">
                <a:moveTo>
                  <a:pt x="6083" y="523976"/>
                </a:moveTo>
                <a:lnTo>
                  <a:pt x="0" y="523976"/>
                </a:lnTo>
                <a:lnTo>
                  <a:pt x="0" y="530059"/>
                </a:lnTo>
                <a:lnTo>
                  <a:pt x="6083" y="530059"/>
                </a:lnTo>
                <a:lnTo>
                  <a:pt x="6083" y="523976"/>
                </a:lnTo>
                <a:close/>
              </a:path>
              <a:path w="2745104" h="929639">
                <a:moveTo>
                  <a:pt x="6083" y="510260"/>
                </a:moveTo>
                <a:lnTo>
                  <a:pt x="0" y="510260"/>
                </a:lnTo>
                <a:lnTo>
                  <a:pt x="0" y="516356"/>
                </a:lnTo>
                <a:lnTo>
                  <a:pt x="6083" y="516356"/>
                </a:lnTo>
                <a:lnTo>
                  <a:pt x="6083" y="510260"/>
                </a:lnTo>
                <a:close/>
              </a:path>
              <a:path w="2745104" h="929639">
                <a:moveTo>
                  <a:pt x="6083" y="498081"/>
                </a:moveTo>
                <a:lnTo>
                  <a:pt x="0" y="498081"/>
                </a:lnTo>
                <a:lnTo>
                  <a:pt x="0" y="504164"/>
                </a:lnTo>
                <a:lnTo>
                  <a:pt x="6083" y="504164"/>
                </a:lnTo>
                <a:lnTo>
                  <a:pt x="6083" y="498081"/>
                </a:lnTo>
                <a:close/>
              </a:path>
              <a:path w="2745104" h="929639">
                <a:moveTo>
                  <a:pt x="6083" y="485889"/>
                </a:moveTo>
                <a:lnTo>
                  <a:pt x="0" y="485889"/>
                </a:lnTo>
                <a:lnTo>
                  <a:pt x="0" y="491985"/>
                </a:lnTo>
                <a:lnTo>
                  <a:pt x="6083" y="491985"/>
                </a:lnTo>
                <a:lnTo>
                  <a:pt x="6083" y="485889"/>
                </a:lnTo>
                <a:close/>
              </a:path>
              <a:path w="2745104" h="929639">
                <a:moveTo>
                  <a:pt x="6083" y="472185"/>
                </a:moveTo>
                <a:lnTo>
                  <a:pt x="0" y="472185"/>
                </a:lnTo>
                <a:lnTo>
                  <a:pt x="0" y="478281"/>
                </a:lnTo>
                <a:lnTo>
                  <a:pt x="6083" y="478281"/>
                </a:lnTo>
                <a:lnTo>
                  <a:pt x="6083" y="472185"/>
                </a:lnTo>
                <a:close/>
              </a:path>
              <a:path w="2745104" h="929639">
                <a:moveTo>
                  <a:pt x="6083" y="459993"/>
                </a:moveTo>
                <a:lnTo>
                  <a:pt x="0" y="459993"/>
                </a:lnTo>
                <a:lnTo>
                  <a:pt x="0" y="466089"/>
                </a:lnTo>
                <a:lnTo>
                  <a:pt x="6083" y="466089"/>
                </a:lnTo>
                <a:lnTo>
                  <a:pt x="6083" y="459993"/>
                </a:lnTo>
                <a:close/>
              </a:path>
              <a:path w="2745104" h="929639">
                <a:moveTo>
                  <a:pt x="6083" y="447814"/>
                </a:moveTo>
                <a:lnTo>
                  <a:pt x="0" y="447814"/>
                </a:lnTo>
                <a:lnTo>
                  <a:pt x="0" y="453910"/>
                </a:lnTo>
                <a:lnTo>
                  <a:pt x="6083" y="453910"/>
                </a:lnTo>
                <a:lnTo>
                  <a:pt x="6083" y="447814"/>
                </a:lnTo>
                <a:close/>
              </a:path>
              <a:path w="2745104" h="929639">
                <a:moveTo>
                  <a:pt x="6083" y="434098"/>
                </a:moveTo>
                <a:lnTo>
                  <a:pt x="0" y="434098"/>
                </a:lnTo>
                <a:lnTo>
                  <a:pt x="0" y="440194"/>
                </a:lnTo>
                <a:lnTo>
                  <a:pt x="6083" y="440194"/>
                </a:lnTo>
                <a:lnTo>
                  <a:pt x="6083" y="434098"/>
                </a:lnTo>
                <a:close/>
              </a:path>
              <a:path w="2745104" h="929639">
                <a:moveTo>
                  <a:pt x="6083" y="421919"/>
                </a:moveTo>
                <a:lnTo>
                  <a:pt x="0" y="421919"/>
                </a:lnTo>
                <a:lnTo>
                  <a:pt x="0" y="428015"/>
                </a:lnTo>
                <a:lnTo>
                  <a:pt x="6083" y="428015"/>
                </a:lnTo>
                <a:lnTo>
                  <a:pt x="6083" y="421919"/>
                </a:lnTo>
                <a:close/>
              </a:path>
              <a:path w="2745104" h="929639">
                <a:moveTo>
                  <a:pt x="6083" y="409727"/>
                </a:moveTo>
                <a:lnTo>
                  <a:pt x="0" y="409727"/>
                </a:lnTo>
                <a:lnTo>
                  <a:pt x="0" y="415823"/>
                </a:lnTo>
                <a:lnTo>
                  <a:pt x="6083" y="415823"/>
                </a:lnTo>
                <a:lnTo>
                  <a:pt x="6083" y="409727"/>
                </a:lnTo>
                <a:close/>
              </a:path>
              <a:path w="2745104" h="929639">
                <a:moveTo>
                  <a:pt x="6083" y="396024"/>
                </a:moveTo>
                <a:lnTo>
                  <a:pt x="0" y="396024"/>
                </a:lnTo>
                <a:lnTo>
                  <a:pt x="0" y="402120"/>
                </a:lnTo>
                <a:lnTo>
                  <a:pt x="6083" y="402120"/>
                </a:lnTo>
                <a:lnTo>
                  <a:pt x="6083" y="396024"/>
                </a:lnTo>
                <a:close/>
              </a:path>
              <a:path w="2745104" h="929639">
                <a:moveTo>
                  <a:pt x="6083" y="383844"/>
                </a:moveTo>
                <a:lnTo>
                  <a:pt x="0" y="383844"/>
                </a:lnTo>
                <a:lnTo>
                  <a:pt x="0" y="389928"/>
                </a:lnTo>
                <a:lnTo>
                  <a:pt x="6083" y="389928"/>
                </a:lnTo>
                <a:lnTo>
                  <a:pt x="6083" y="383844"/>
                </a:lnTo>
                <a:close/>
              </a:path>
              <a:path w="2745104" h="929639">
                <a:moveTo>
                  <a:pt x="6083" y="371652"/>
                </a:moveTo>
                <a:lnTo>
                  <a:pt x="0" y="371652"/>
                </a:lnTo>
                <a:lnTo>
                  <a:pt x="0" y="377748"/>
                </a:lnTo>
                <a:lnTo>
                  <a:pt x="6083" y="377748"/>
                </a:lnTo>
                <a:lnTo>
                  <a:pt x="6083" y="371652"/>
                </a:lnTo>
                <a:close/>
              </a:path>
              <a:path w="2745104" h="929639">
                <a:moveTo>
                  <a:pt x="6083" y="357949"/>
                </a:moveTo>
                <a:lnTo>
                  <a:pt x="0" y="357949"/>
                </a:lnTo>
                <a:lnTo>
                  <a:pt x="0" y="364032"/>
                </a:lnTo>
                <a:lnTo>
                  <a:pt x="6083" y="364032"/>
                </a:lnTo>
                <a:lnTo>
                  <a:pt x="6083" y="357949"/>
                </a:lnTo>
                <a:close/>
              </a:path>
              <a:path w="2745104" h="929639">
                <a:moveTo>
                  <a:pt x="6083" y="345757"/>
                </a:moveTo>
                <a:lnTo>
                  <a:pt x="0" y="345757"/>
                </a:lnTo>
                <a:lnTo>
                  <a:pt x="0" y="351853"/>
                </a:lnTo>
                <a:lnTo>
                  <a:pt x="6083" y="351853"/>
                </a:lnTo>
                <a:lnTo>
                  <a:pt x="6083" y="345757"/>
                </a:lnTo>
                <a:close/>
              </a:path>
              <a:path w="2745104" h="929639">
                <a:moveTo>
                  <a:pt x="6083" y="333578"/>
                </a:moveTo>
                <a:lnTo>
                  <a:pt x="0" y="333578"/>
                </a:lnTo>
                <a:lnTo>
                  <a:pt x="0" y="339661"/>
                </a:lnTo>
                <a:lnTo>
                  <a:pt x="6083" y="339661"/>
                </a:lnTo>
                <a:lnTo>
                  <a:pt x="6083" y="333578"/>
                </a:lnTo>
                <a:close/>
              </a:path>
              <a:path w="2745104" h="929639">
                <a:moveTo>
                  <a:pt x="6083" y="319862"/>
                </a:moveTo>
                <a:lnTo>
                  <a:pt x="0" y="319862"/>
                </a:lnTo>
                <a:lnTo>
                  <a:pt x="0" y="325958"/>
                </a:lnTo>
                <a:lnTo>
                  <a:pt x="6083" y="325958"/>
                </a:lnTo>
                <a:lnTo>
                  <a:pt x="6083" y="319862"/>
                </a:lnTo>
                <a:close/>
              </a:path>
              <a:path w="2745104" h="929639">
                <a:moveTo>
                  <a:pt x="6083" y="307682"/>
                </a:moveTo>
                <a:lnTo>
                  <a:pt x="0" y="307682"/>
                </a:lnTo>
                <a:lnTo>
                  <a:pt x="0" y="313778"/>
                </a:lnTo>
                <a:lnTo>
                  <a:pt x="6083" y="313778"/>
                </a:lnTo>
                <a:lnTo>
                  <a:pt x="6083" y="307682"/>
                </a:lnTo>
                <a:close/>
              </a:path>
              <a:path w="2745104" h="929639">
                <a:moveTo>
                  <a:pt x="6083" y="295490"/>
                </a:moveTo>
                <a:lnTo>
                  <a:pt x="0" y="295490"/>
                </a:lnTo>
                <a:lnTo>
                  <a:pt x="0" y="301586"/>
                </a:lnTo>
                <a:lnTo>
                  <a:pt x="6083" y="301586"/>
                </a:lnTo>
                <a:lnTo>
                  <a:pt x="6083" y="295490"/>
                </a:lnTo>
                <a:close/>
              </a:path>
              <a:path w="2745104" h="929639">
                <a:moveTo>
                  <a:pt x="6083" y="281787"/>
                </a:moveTo>
                <a:lnTo>
                  <a:pt x="0" y="281787"/>
                </a:lnTo>
                <a:lnTo>
                  <a:pt x="0" y="287883"/>
                </a:lnTo>
                <a:lnTo>
                  <a:pt x="6083" y="287883"/>
                </a:lnTo>
                <a:lnTo>
                  <a:pt x="6083" y="281787"/>
                </a:lnTo>
                <a:close/>
              </a:path>
              <a:path w="2745104" h="929639">
                <a:moveTo>
                  <a:pt x="6083" y="269595"/>
                </a:moveTo>
                <a:lnTo>
                  <a:pt x="0" y="269595"/>
                </a:lnTo>
                <a:lnTo>
                  <a:pt x="0" y="275691"/>
                </a:lnTo>
                <a:lnTo>
                  <a:pt x="6083" y="275691"/>
                </a:lnTo>
                <a:lnTo>
                  <a:pt x="6083" y="269595"/>
                </a:lnTo>
                <a:close/>
              </a:path>
              <a:path w="2745104" h="929639">
                <a:moveTo>
                  <a:pt x="6083" y="257416"/>
                </a:moveTo>
                <a:lnTo>
                  <a:pt x="0" y="257416"/>
                </a:lnTo>
                <a:lnTo>
                  <a:pt x="0" y="263512"/>
                </a:lnTo>
                <a:lnTo>
                  <a:pt x="6083" y="263512"/>
                </a:lnTo>
                <a:lnTo>
                  <a:pt x="6083" y="257416"/>
                </a:lnTo>
                <a:close/>
              </a:path>
              <a:path w="2745104" h="929639">
                <a:moveTo>
                  <a:pt x="6083" y="243700"/>
                </a:moveTo>
                <a:lnTo>
                  <a:pt x="0" y="243700"/>
                </a:lnTo>
                <a:lnTo>
                  <a:pt x="0" y="249796"/>
                </a:lnTo>
                <a:lnTo>
                  <a:pt x="6083" y="249796"/>
                </a:lnTo>
                <a:lnTo>
                  <a:pt x="6083" y="243700"/>
                </a:lnTo>
                <a:close/>
              </a:path>
              <a:path w="2745104" h="929639">
                <a:moveTo>
                  <a:pt x="6083" y="231520"/>
                </a:moveTo>
                <a:lnTo>
                  <a:pt x="0" y="231520"/>
                </a:lnTo>
                <a:lnTo>
                  <a:pt x="0" y="237616"/>
                </a:lnTo>
                <a:lnTo>
                  <a:pt x="6083" y="237616"/>
                </a:lnTo>
                <a:lnTo>
                  <a:pt x="6083" y="231520"/>
                </a:lnTo>
                <a:close/>
              </a:path>
              <a:path w="2745104" h="929639">
                <a:moveTo>
                  <a:pt x="6083" y="219341"/>
                </a:moveTo>
                <a:lnTo>
                  <a:pt x="0" y="219341"/>
                </a:lnTo>
                <a:lnTo>
                  <a:pt x="0" y="225425"/>
                </a:lnTo>
                <a:lnTo>
                  <a:pt x="6083" y="225425"/>
                </a:lnTo>
                <a:lnTo>
                  <a:pt x="6083" y="219341"/>
                </a:lnTo>
                <a:close/>
              </a:path>
              <a:path w="2745104" h="929639">
                <a:moveTo>
                  <a:pt x="6083" y="205625"/>
                </a:moveTo>
                <a:lnTo>
                  <a:pt x="0" y="205625"/>
                </a:lnTo>
                <a:lnTo>
                  <a:pt x="0" y="211721"/>
                </a:lnTo>
                <a:lnTo>
                  <a:pt x="6083" y="211721"/>
                </a:lnTo>
                <a:lnTo>
                  <a:pt x="6083" y="205625"/>
                </a:lnTo>
                <a:close/>
              </a:path>
              <a:path w="2745104" h="929639">
                <a:moveTo>
                  <a:pt x="6083" y="193446"/>
                </a:moveTo>
                <a:lnTo>
                  <a:pt x="0" y="193446"/>
                </a:lnTo>
                <a:lnTo>
                  <a:pt x="0" y="199529"/>
                </a:lnTo>
                <a:lnTo>
                  <a:pt x="6083" y="199529"/>
                </a:lnTo>
                <a:lnTo>
                  <a:pt x="6083" y="193446"/>
                </a:lnTo>
                <a:close/>
              </a:path>
              <a:path w="2745104" h="929639">
                <a:moveTo>
                  <a:pt x="6083" y="181254"/>
                </a:moveTo>
                <a:lnTo>
                  <a:pt x="0" y="181254"/>
                </a:lnTo>
                <a:lnTo>
                  <a:pt x="0" y="187350"/>
                </a:lnTo>
                <a:lnTo>
                  <a:pt x="6083" y="187350"/>
                </a:lnTo>
                <a:lnTo>
                  <a:pt x="6083" y="181254"/>
                </a:lnTo>
                <a:close/>
              </a:path>
              <a:path w="2745104" h="929639">
                <a:moveTo>
                  <a:pt x="6083" y="167551"/>
                </a:moveTo>
                <a:lnTo>
                  <a:pt x="0" y="167551"/>
                </a:lnTo>
                <a:lnTo>
                  <a:pt x="0" y="173634"/>
                </a:lnTo>
                <a:lnTo>
                  <a:pt x="6083" y="173634"/>
                </a:lnTo>
                <a:lnTo>
                  <a:pt x="6083" y="167551"/>
                </a:lnTo>
                <a:close/>
              </a:path>
              <a:path w="2745104" h="929639">
                <a:moveTo>
                  <a:pt x="6083" y="155359"/>
                </a:moveTo>
                <a:lnTo>
                  <a:pt x="0" y="155359"/>
                </a:lnTo>
                <a:lnTo>
                  <a:pt x="0" y="161455"/>
                </a:lnTo>
                <a:lnTo>
                  <a:pt x="6083" y="161455"/>
                </a:lnTo>
                <a:lnTo>
                  <a:pt x="6083" y="155359"/>
                </a:lnTo>
                <a:close/>
              </a:path>
              <a:path w="2745104" h="929639">
                <a:moveTo>
                  <a:pt x="6083" y="143179"/>
                </a:moveTo>
                <a:lnTo>
                  <a:pt x="0" y="143179"/>
                </a:lnTo>
                <a:lnTo>
                  <a:pt x="0" y="149263"/>
                </a:lnTo>
                <a:lnTo>
                  <a:pt x="6083" y="149263"/>
                </a:lnTo>
                <a:lnTo>
                  <a:pt x="6083" y="143179"/>
                </a:lnTo>
                <a:close/>
              </a:path>
              <a:path w="2745104" h="929639">
                <a:moveTo>
                  <a:pt x="6083" y="129463"/>
                </a:moveTo>
                <a:lnTo>
                  <a:pt x="0" y="129463"/>
                </a:lnTo>
                <a:lnTo>
                  <a:pt x="0" y="135559"/>
                </a:lnTo>
                <a:lnTo>
                  <a:pt x="6083" y="135559"/>
                </a:lnTo>
                <a:lnTo>
                  <a:pt x="6083" y="129463"/>
                </a:lnTo>
                <a:close/>
              </a:path>
              <a:path w="2745104" h="929639">
                <a:moveTo>
                  <a:pt x="6083" y="117284"/>
                </a:moveTo>
                <a:lnTo>
                  <a:pt x="0" y="117284"/>
                </a:lnTo>
                <a:lnTo>
                  <a:pt x="0" y="123380"/>
                </a:lnTo>
                <a:lnTo>
                  <a:pt x="6083" y="123380"/>
                </a:lnTo>
                <a:lnTo>
                  <a:pt x="6083" y="117284"/>
                </a:lnTo>
                <a:close/>
              </a:path>
              <a:path w="2745104" h="929639">
                <a:moveTo>
                  <a:pt x="6083" y="105092"/>
                </a:moveTo>
                <a:lnTo>
                  <a:pt x="0" y="105092"/>
                </a:lnTo>
                <a:lnTo>
                  <a:pt x="0" y="111188"/>
                </a:lnTo>
                <a:lnTo>
                  <a:pt x="6083" y="111188"/>
                </a:lnTo>
                <a:lnTo>
                  <a:pt x="6083" y="105092"/>
                </a:lnTo>
                <a:close/>
              </a:path>
              <a:path w="2745104" h="929639">
                <a:moveTo>
                  <a:pt x="6083" y="91389"/>
                </a:moveTo>
                <a:lnTo>
                  <a:pt x="0" y="91389"/>
                </a:lnTo>
                <a:lnTo>
                  <a:pt x="0" y="97485"/>
                </a:lnTo>
                <a:lnTo>
                  <a:pt x="6083" y="97485"/>
                </a:lnTo>
                <a:lnTo>
                  <a:pt x="6083" y="91389"/>
                </a:lnTo>
                <a:close/>
              </a:path>
              <a:path w="2745104" h="929639">
                <a:moveTo>
                  <a:pt x="6083" y="79197"/>
                </a:moveTo>
                <a:lnTo>
                  <a:pt x="0" y="79197"/>
                </a:lnTo>
                <a:lnTo>
                  <a:pt x="0" y="85293"/>
                </a:lnTo>
                <a:lnTo>
                  <a:pt x="6083" y="85293"/>
                </a:lnTo>
                <a:lnTo>
                  <a:pt x="6083" y="79197"/>
                </a:lnTo>
                <a:close/>
              </a:path>
              <a:path w="2745104" h="929639">
                <a:moveTo>
                  <a:pt x="6083" y="67017"/>
                </a:moveTo>
                <a:lnTo>
                  <a:pt x="0" y="67017"/>
                </a:lnTo>
                <a:lnTo>
                  <a:pt x="0" y="73113"/>
                </a:lnTo>
                <a:lnTo>
                  <a:pt x="6083" y="73113"/>
                </a:lnTo>
                <a:lnTo>
                  <a:pt x="6083" y="67017"/>
                </a:lnTo>
                <a:close/>
              </a:path>
              <a:path w="2745104" h="929639">
                <a:moveTo>
                  <a:pt x="6083" y="53314"/>
                </a:moveTo>
                <a:lnTo>
                  <a:pt x="0" y="53314"/>
                </a:lnTo>
                <a:lnTo>
                  <a:pt x="0" y="59397"/>
                </a:lnTo>
                <a:lnTo>
                  <a:pt x="6083" y="59397"/>
                </a:lnTo>
                <a:lnTo>
                  <a:pt x="6083" y="53314"/>
                </a:lnTo>
                <a:close/>
              </a:path>
              <a:path w="2745104" h="929639">
                <a:moveTo>
                  <a:pt x="6083" y="41122"/>
                </a:moveTo>
                <a:lnTo>
                  <a:pt x="0" y="41122"/>
                </a:lnTo>
                <a:lnTo>
                  <a:pt x="0" y="47218"/>
                </a:lnTo>
                <a:lnTo>
                  <a:pt x="6083" y="47218"/>
                </a:lnTo>
                <a:lnTo>
                  <a:pt x="6083" y="41122"/>
                </a:lnTo>
                <a:close/>
              </a:path>
              <a:path w="2745104" h="929639">
                <a:moveTo>
                  <a:pt x="0" y="27419"/>
                </a:moveTo>
                <a:lnTo>
                  <a:pt x="0" y="35026"/>
                </a:lnTo>
                <a:lnTo>
                  <a:pt x="6083" y="35026"/>
                </a:lnTo>
                <a:lnTo>
                  <a:pt x="6083" y="28943"/>
                </a:lnTo>
                <a:lnTo>
                  <a:pt x="0" y="27419"/>
                </a:lnTo>
                <a:close/>
              </a:path>
              <a:path w="2745104" h="929639">
                <a:moveTo>
                  <a:pt x="4572" y="15227"/>
                </a:moveTo>
                <a:lnTo>
                  <a:pt x="1524" y="19799"/>
                </a:lnTo>
                <a:lnTo>
                  <a:pt x="1524" y="21323"/>
                </a:lnTo>
                <a:lnTo>
                  <a:pt x="7607" y="22847"/>
                </a:lnTo>
                <a:lnTo>
                  <a:pt x="7607" y="21323"/>
                </a:lnTo>
                <a:lnTo>
                  <a:pt x="8623" y="21323"/>
                </a:lnTo>
                <a:lnTo>
                  <a:pt x="10655" y="18275"/>
                </a:lnTo>
                <a:lnTo>
                  <a:pt x="4572" y="15227"/>
                </a:lnTo>
                <a:close/>
              </a:path>
              <a:path w="2745104" h="929639">
                <a:moveTo>
                  <a:pt x="8623" y="21323"/>
                </a:moveTo>
                <a:lnTo>
                  <a:pt x="7607" y="21323"/>
                </a:lnTo>
                <a:lnTo>
                  <a:pt x="7607" y="22847"/>
                </a:lnTo>
                <a:lnTo>
                  <a:pt x="8623" y="21323"/>
                </a:lnTo>
                <a:close/>
              </a:path>
              <a:path w="2745104" h="929639">
                <a:moveTo>
                  <a:pt x="15227" y="4571"/>
                </a:moveTo>
                <a:lnTo>
                  <a:pt x="13703" y="6095"/>
                </a:lnTo>
                <a:lnTo>
                  <a:pt x="9131" y="9131"/>
                </a:lnTo>
                <a:lnTo>
                  <a:pt x="13703" y="13703"/>
                </a:lnTo>
                <a:lnTo>
                  <a:pt x="16751" y="10655"/>
                </a:lnTo>
                <a:lnTo>
                  <a:pt x="18262" y="10655"/>
                </a:lnTo>
                <a:lnTo>
                  <a:pt x="15227" y="4571"/>
                </a:lnTo>
                <a:close/>
              </a:path>
              <a:path w="2745104" h="929639">
                <a:moveTo>
                  <a:pt x="27406" y="0"/>
                </a:moveTo>
                <a:lnTo>
                  <a:pt x="24358" y="1524"/>
                </a:lnTo>
                <a:lnTo>
                  <a:pt x="21310" y="1524"/>
                </a:lnTo>
                <a:lnTo>
                  <a:pt x="22834" y="7607"/>
                </a:lnTo>
                <a:lnTo>
                  <a:pt x="28917" y="7607"/>
                </a:lnTo>
                <a:lnTo>
                  <a:pt x="27406" y="0"/>
                </a:lnTo>
                <a:close/>
              </a:path>
              <a:path w="2745104" h="929639">
                <a:moveTo>
                  <a:pt x="41097" y="0"/>
                </a:moveTo>
                <a:lnTo>
                  <a:pt x="35013" y="0"/>
                </a:lnTo>
                <a:lnTo>
                  <a:pt x="35013" y="6095"/>
                </a:lnTo>
                <a:lnTo>
                  <a:pt x="41097" y="6095"/>
                </a:lnTo>
                <a:lnTo>
                  <a:pt x="41097" y="0"/>
                </a:lnTo>
                <a:close/>
              </a:path>
              <a:path w="2745104" h="929639">
                <a:moveTo>
                  <a:pt x="53276" y="0"/>
                </a:moveTo>
                <a:lnTo>
                  <a:pt x="47193" y="0"/>
                </a:lnTo>
                <a:lnTo>
                  <a:pt x="47193" y="6095"/>
                </a:lnTo>
                <a:lnTo>
                  <a:pt x="53276" y="6095"/>
                </a:lnTo>
                <a:lnTo>
                  <a:pt x="53276" y="0"/>
                </a:lnTo>
                <a:close/>
              </a:path>
              <a:path w="2745104" h="929639">
                <a:moveTo>
                  <a:pt x="65455" y="0"/>
                </a:moveTo>
                <a:lnTo>
                  <a:pt x="59372" y="0"/>
                </a:lnTo>
                <a:lnTo>
                  <a:pt x="59372" y="6095"/>
                </a:lnTo>
                <a:lnTo>
                  <a:pt x="65455" y="6095"/>
                </a:lnTo>
                <a:lnTo>
                  <a:pt x="65455" y="0"/>
                </a:lnTo>
                <a:close/>
              </a:path>
              <a:path w="2745104" h="929639">
                <a:moveTo>
                  <a:pt x="79159" y="0"/>
                </a:moveTo>
                <a:lnTo>
                  <a:pt x="73075" y="0"/>
                </a:lnTo>
                <a:lnTo>
                  <a:pt x="73075" y="6095"/>
                </a:lnTo>
                <a:lnTo>
                  <a:pt x="79159" y="6095"/>
                </a:lnTo>
                <a:lnTo>
                  <a:pt x="79159" y="0"/>
                </a:lnTo>
                <a:close/>
              </a:path>
              <a:path w="2745104" h="929639">
                <a:moveTo>
                  <a:pt x="91338" y="0"/>
                </a:moveTo>
                <a:lnTo>
                  <a:pt x="85255" y="0"/>
                </a:lnTo>
                <a:lnTo>
                  <a:pt x="85255" y="6095"/>
                </a:lnTo>
                <a:lnTo>
                  <a:pt x="91338" y="6095"/>
                </a:lnTo>
                <a:lnTo>
                  <a:pt x="91338" y="0"/>
                </a:lnTo>
                <a:close/>
              </a:path>
              <a:path w="2745104" h="929639">
                <a:moveTo>
                  <a:pt x="103517" y="0"/>
                </a:moveTo>
                <a:lnTo>
                  <a:pt x="97434" y="0"/>
                </a:lnTo>
                <a:lnTo>
                  <a:pt x="97434" y="6095"/>
                </a:lnTo>
                <a:lnTo>
                  <a:pt x="103517" y="6095"/>
                </a:lnTo>
                <a:lnTo>
                  <a:pt x="103517" y="0"/>
                </a:lnTo>
                <a:close/>
              </a:path>
              <a:path w="2745104" h="929639">
                <a:moveTo>
                  <a:pt x="117220" y="0"/>
                </a:moveTo>
                <a:lnTo>
                  <a:pt x="111125" y="0"/>
                </a:lnTo>
                <a:lnTo>
                  <a:pt x="111125" y="6095"/>
                </a:lnTo>
                <a:lnTo>
                  <a:pt x="117220" y="6095"/>
                </a:lnTo>
                <a:lnTo>
                  <a:pt x="117220" y="0"/>
                </a:lnTo>
                <a:close/>
              </a:path>
              <a:path w="2745104" h="929639">
                <a:moveTo>
                  <a:pt x="129400" y="0"/>
                </a:moveTo>
                <a:lnTo>
                  <a:pt x="123304" y="0"/>
                </a:lnTo>
                <a:lnTo>
                  <a:pt x="123304" y="6095"/>
                </a:lnTo>
                <a:lnTo>
                  <a:pt x="129400" y="6095"/>
                </a:lnTo>
                <a:lnTo>
                  <a:pt x="129400" y="0"/>
                </a:lnTo>
                <a:close/>
              </a:path>
              <a:path w="2745104" h="929639">
                <a:moveTo>
                  <a:pt x="141579" y="0"/>
                </a:moveTo>
                <a:lnTo>
                  <a:pt x="135483" y="0"/>
                </a:lnTo>
                <a:lnTo>
                  <a:pt x="135483" y="6095"/>
                </a:lnTo>
                <a:lnTo>
                  <a:pt x="141579" y="6095"/>
                </a:lnTo>
                <a:lnTo>
                  <a:pt x="141579" y="0"/>
                </a:lnTo>
                <a:close/>
              </a:path>
              <a:path w="2745104" h="929639">
                <a:moveTo>
                  <a:pt x="155282" y="0"/>
                </a:moveTo>
                <a:lnTo>
                  <a:pt x="149186" y="0"/>
                </a:lnTo>
                <a:lnTo>
                  <a:pt x="149186" y="6095"/>
                </a:lnTo>
                <a:lnTo>
                  <a:pt x="155282" y="6095"/>
                </a:lnTo>
                <a:lnTo>
                  <a:pt x="155282" y="0"/>
                </a:lnTo>
                <a:close/>
              </a:path>
              <a:path w="2745104" h="929639">
                <a:moveTo>
                  <a:pt x="167462" y="0"/>
                </a:moveTo>
                <a:lnTo>
                  <a:pt x="161366" y="0"/>
                </a:lnTo>
                <a:lnTo>
                  <a:pt x="161366" y="6095"/>
                </a:lnTo>
                <a:lnTo>
                  <a:pt x="167462" y="6095"/>
                </a:lnTo>
                <a:lnTo>
                  <a:pt x="167462" y="0"/>
                </a:lnTo>
                <a:close/>
              </a:path>
              <a:path w="2745104" h="929639">
                <a:moveTo>
                  <a:pt x="179641" y="0"/>
                </a:moveTo>
                <a:lnTo>
                  <a:pt x="173545" y="0"/>
                </a:lnTo>
                <a:lnTo>
                  <a:pt x="173545" y="6095"/>
                </a:lnTo>
                <a:lnTo>
                  <a:pt x="179641" y="6095"/>
                </a:lnTo>
                <a:lnTo>
                  <a:pt x="179641" y="0"/>
                </a:lnTo>
                <a:close/>
              </a:path>
              <a:path w="2745104" h="929639">
                <a:moveTo>
                  <a:pt x="193332" y="0"/>
                </a:moveTo>
                <a:lnTo>
                  <a:pt x="187248" y="0"/>
                </a:lnTo>
                <a:lnTo>
                  <a:pt x="187248" y="6095"/>
                </a:lnTo>
                <a:lnTo>
                  <a:pt x="193332" y="6095"/>
                </a:lnTo>
                <a:lnTo>
                  <a:pt x="193332" y="0"/>
                </a:lnTo>
                <a:close/>
              </a:path>
              <a:path w="2745104" h="929639">
                <a:moveTo>
                  <a:pt x="205511" y="0"/>
                </a:moveTo>
                <a:lnTo>
                  <a:pt x="199428" y="0"/>
                </a:lnTo>
                <a:lnTo>
                  <a:pt x="199428" y="6095"/>
                </a:lnTo>
                <a:lnTo>
                  <a:pt x="205511" y="6095"/>
                </a:lnTo>
                <a:lnTo>
                  <a:pt x="205511" y="0"/>
                </a:lnTo>
                <a:close/>
              </a:path>
              <a:path w="2745104" h="929639">
                <a:moveTo>
                  <a:pt x="217690" y="0"/>
                </a:moveTo>
                <a:lnTo>
                  <a:pt x="211607" y="0"/>
                </a:lnTo>
                <a:lnTo>
                  <a:pt x="211607" y="6095"/>
                </a:lnTo>
                <a:lnTo>
                  <a:pt x="217690" y="6095"/>
                </a:lnTo>
                <a:lnTo>
                  <a:pt x="217690" y="0"/>
                </a:lnTo>
                <a:close/>
              </a:path>
              <a:path w="2745104" h="929639">
                <a:moveTo>
                  <a:pt x="231394" y="0"/>
                </a:moveTo>
                <a:lnTo>
                  <a:pt x="225310" y="0"/>
                </a:lnTo>
                <a:lnTo>
                  <a:pt x="225310" y="6095"/>
                </a:lnTo>
                <a:lnTo>
                  <a:pt x="231394" y="6095"/>
                </a:lnTo>
                <a:lnTo>
                  <a:pt x="231394" y="0"/>
                </a:lnTo>
                <a:close/>
              </a:path>
              <a:path w="2745104" h="929639">
                <a:moveTo>
                  <a:pt x="243573" y="0"/>
                </a:moveTo>
                <a:lnTo>
                  <a:pt x="237477" y="0"/>
                </a:lnTo>
                <a:lnTo>
                  <a:pt x="237477" y="6095"/>
                </a:lnTo>
                <a:lnTo>
                  <a:pt x="243573" y="6095"/>
                </a:lnTo>
                <a:lnTo>
                  <a:pt x="243573" y="0"/>
                </a:lnTo>
                <a:close/>
              </a:path>
              <a:path w="2745104" h="929639">
                <a:moveTo>
                  <a:pt x="255752" y="0"/>
                </a:moveTo>
                <a:lnTo>
                  <a:pt x="249656" y="0"/>
                </a:lnTo>
                <a:lnTo>
                  <a:pt x="249656" y="6095"/>
                </a:lnTo>
                <a:lnTo>
                  <a:pt x="255752" y="6095"/>
                </a:lnTo>
                <a:lnTo>
                  <a:pt x="255752" y="0"/>
                </a:lnTo>
                <a:close/>
              </a:path>
              <a:path w="2745104" h="929639">
                <a:moveTo>
                  <a:pt x="269455" y="0"/>
                </a:moveTo>
                <a:lnTo>
                  <a:pt x="263359" y="0"/>
                </a:lnTo>
                <a:lnTo>
                  <a:pt x="263359" y="6095"/>
                </a:lnTo>
                <a:lnTo>
                  <a:pt x="269455" y="6095"/>
                </a:lnTo>
                <a:lnTo>
                  <a:pt x="269455" y="0"/>
                </a:lnTo>
                <a:close/>
              </a:path>
              <a:path w="2745104" h="929639">
                <a:moveTo>
                  <a:pt x="281635" y="0"/>
                </a:moveTo>
                <a:lnTo>
                  <a:pt x="275539" y="0"/>
                </a:lnTo>
                <a:lnTo>
                  <a:pt x="275539" y="6095"/>
                </a:lnTo>
                <a:lnTo>
                  <a:pt x="281635" y="6095"/>
                </a:lnTo>
                <a:lnTo>
                  <a:pt x="281635" y="0"/>
                </a:lnTo>
                <a:close/>
              </a:path>
              <a:path w="2745104" h="929639">
                <a:moveTo>
                  <a:pt x="293814" y="0"/>
                </a:moveTo>
                <a:lnTo>
                  <a:pt x="287718" y="0"/>
                </a:lnTo>
                <a:lnTo>
                  <a:pt x="287718" y="6095"/>
                </a:lnTo>
                <a:lnTo>
                  <a:pt x="293814" y="6095"/>
                </a:lnTo>
                <a:lnTo>
                  <a:pt x="293814" y="0"/>
                </a:lnTo>
                <a:close/>
              </a:path>
              <a:path w="2745104" h="929639">
                <a:moveTo>
                  <a:pt x="307505" y="0"/>
                </a:moveTo>
                <a:lnTo>
                  <a:pt x="301421" y="0"/>
                </a:lnTo>
                <a:lnTo>
                  <a:pt x="301421" y="6095"/>
                </a:lnTo>
                <a:lnTo>
                  <a:pt x="307505" y="6095"/>
                </a:lnTo>
                <a:lnTo>
                  <a:pt x="307505" y="0"/>
                </a:lnTo>
                <a:close/>
              </a:path>
              <a:path w="2745104" h="929639">
                <a:moveTo>
                  <a:pt x="319684" y="0"/>
                </a:moveTo>
                <a:lnTo>
                  <a:pt x="313601" y="0"/>
                </a:lnTo>
                <a:lnTo>
                  <a:pt x="313601" y="6095"/>
                </a:lnTo>
                <a:lnTo>
                  <a:pt x="319684" y="6095"/>
                </a:lnTo>
                <a:lnTo>
                  <a:pt x="319684" y="0"/>
                </a:lnTo>
                <a:close/>
              </a:path>
              <a:path w="2745104" h="929639">
                <a:moveTo>
                  <a:pt x="331863" y="0"/>
                </a:moveTo>
                <a:lnTo>
                  <a:pt x="325780" y="0"/>
                </a:lnTo>
                <a:lnTo>
                  <a:pt x="325780" y="6095"/>
                </a:lnTo>
                <a:lnTo>
                  <a:pt x="331863" y="6095"/>
                </a:lnTo>
                <a:lnTo>
                  <a:pt x="331863" y="0"/>
                </a:lnTo>
                <a:close/>
              </a:path>
              <a:path w="2745104" h="929639">
                <a:moveTo>
                  <a:pt x="345567" y="0"/>
                </a:moveTo>
                <a:lnTo>
                  <a:pt x="339483" y="0"/>
                </a:lnTo>
                <a:lnTo>
                  <a:pt x="339483" y="6095"/>
                </a:lnTo>
                <a:lnTo>
                  <a:pt x="345567" y="6095"/>
                </a:lnTo>
                <a:lnTo>
                  <a:pt x="345567" y="0"/>
                </a:lnTo>
                <a:close/>
              </a:path>
              <a:path w="2745104" h="929639">
                <a:moveTo>
                  <a:pt x="357746" y="0"/>
                </a:moveTo>
                <a:lnTo>
                  <a:pt x="351662" y="0"/>
                </a:lnTo>
                <a:lnTo>
                  <a:pt x="351662" y="6095"/>
                </a:lnTo>
                <a:lnTo>
                  <a:pt x="357746" y="6095"/>
                </a:lnTo>
                <a:lnTo>
                  <a:pt x="357746" y="0"/>
                </a:lnTo>
                <a:close/>
              </a:path>
              <a:path w="2745104" h="929639">
                <a:moveTo>
                  <a:pt x="369925" y="0"/>
                </a:moveTo>
                <a:lnTo>
                  <a:pt x="363842" y="0"/>
                </a:lnTo>
                <a:lnTo>
                  <a:pt x="363842" y="6095"/>
                </a:lnTo>
                <a:lnTo>
                  <a:pt x="369925" y="6095"/>
                </a:lnTo>
                <a:lnTo>
                  <a:pt x="369925" y="0"/>
                </a:lnTo>
                <a:close/>
              </a:path>
              <a:path w="2745104" h="929639">
                <a:moveTo>
                  <a:pt x="383628" y="0"/>
                </a:moveTo>
                <a:lnTo>
                  <a:pt x="377532" y="0"/>
                </a:lnTo>
                <a:lnTo>
                  <a:pt x="377532" y="6095"/>
                </a:lnTo>
                <a:lnTo>
                  <a:pt x="383628" y="6095"/>
                </a:lnTo>
                <a:lnTo>
                  <a:pt x="383628" y="0"/>
                </a:lnTo>
                <a:close/>
              </a:path>
              <a:path w="2745104" h="929639">
                <a:moveTo>
                  <a:pt x="395808" y="0"/>
                </a:moveTo>
                <a:lnTo>
                  <a:pt x="389712" y="0"/>
                </a:lnTo>
                <a:lnTo>
                  <a:pt x="389712" y="6095"/>
                </a:lnTo>
                <a:lnTo>
                  <a:pt x="395808" y="6095"/>
                </a:lnTo>
                <a:lnTo>
                  <a:pt x="395808" y="0"/>
                </a:lnTo>
                <a:close/>
              </a:path>
              <a:path w="2745104" h="929639">
                <a:moveTo>
                  <a:pt x="407987" y="0"/>
                </a:moveTo>
                <a:lnTo>
                  <a:pt x="401891" y="0"/>
                </a:lnTo>
                <a:lnTo>
                  <a:pt x="401891" y="6095"/>
                </a:lnTo>
                <a:lnTo>
                  <a:pt x="407987" y="6095"/>
                </a:lnTo>
                <a:lnTo>
                  <a:pt x="407987" y="0"/>
                </a:lnTo>
                <a:close/>
              </a:path>
              <a:path w="2745104" h="929639">
                <a:moveTo>
                  <a:pt x="421690" y="0"/>
                </a:moveTo>
                <a:lnTo>
                  <a:pt x="415594" y="0"/>
                </a:lnTo>
                <a:lnTo>
                  <a:pt x="415594" y="6095"/>
                </a:lnTo>
                <a:lnTo>
                  <a:pt x="421690" y="6095"/>
                </a:lnTo>
                <a:lnTo>
                  <a:pt x="421690" y="0"/>
                </a:lnTo>
                <a:close/>
              </a:path>
              <a:path w="2745104" h="929639">
                <a:moveTo>
                  <a:pt x="433870" y="0"/>
                </a:moveTo>
                <a:lnTo>
                  <a:pt x="427774" y="0"/>
                </a:lnTo>
                <a:lnTo>
                  <a:pt x="427774" y="6095"/>
                </a:lnTo>
                <a:lnTo>
                  <a:pt x="433870" y="6095"/>
                </a:lnTo>
                <a:lnTo>
                  <a:pt x="433870" y="0"/>
                </a:lnTo>
                <a:close/>
              </a:path>
              <a:path w="2745104" h="929639">
                <a:moveTo>
                  <a:pt x="446049" y="0"/>
                </a:moveTo>
                <a:lnTo>
                  <a:pt x="439953" y="0"/>
                </a:lnTo>
                <a:lnTo>
                  <a:pt x="439953" y="6095"/>
                </a:lnTo>
                <a:lnTo>
                  <a:pt x="446049" y="6095"/>
                </a:lnTo>
                <a:lnTo>
                  <a:pt x="446049" y="0"/>
                </a:lnTo>
                <a:close/>
              </a:path>
              <a:path w="2745104" h="929639">
                <a:moveTo>
                  <a:pt x="459739" y="0"/>
                </a:moveTo>
                <a:lnTo>
                  <a:pt x="453656" y="0"/>
                </a:lnTo>
                <a:lnTo>
                  <a:pt x="453656" y="6095"/>
                </a:lnTo>
                <a:lnTo>
                  <a:pt x="459739" y="6095"/>
                </a:lnTo>
                <a:lnTo>
                  <a:pt x="459739" y="0"/>
                </a:lnTo>
                <a:close/>
              </a:path>
              <a:path w="2745104" h="929639">
                <a:moveTo>
                  <a:pt x="471919" y="0"/>
                </a:moveTo>
                <a:lnTo>
                  <a:pt x="465835" y="0"/>
                </a:lnTo>
                <a:lnTo>
                  <a:pt x="465835" y="6095"/>
                </a:lnTo>
                <a:lnTo>
                  <a:pt x="471919" y="6095"/>
                </a:lnTo>
                <a:lnTo>
                  <a:pt x="471919" y="0"/>
                </a:lnTo>
                <a:close/>
              </a:path>
              <a:path w="2745104" h="929639">
                <a:moveTo>
                  <a:pt x="484098" y="0"/>
                </a:moveTo>
                <a:lnTo>
                  <a:pt x="478015" y="0"/>
                </a:lnTo>
                <a:lnTo>
                  <a:pt x="478015" y="6095"/>
                </a:lnTo>
                <a:lnTo>
                  <a:pt x="484098" y="6095"/>
                </a:lnTo>
                <a:lnTo>
                  <a:pt x="484098" y="0"/>
                </a:lnTo>
                <a:close/>
              </a:path>
              <a:path w="2745104" h="929639">
                <a:moveTo>
                  <a:pt x="497801" y="0"/>
                </a:moveTo>
                <a:lnTo>
                  <a:pt x="491718" y="0"/>
                </a:lnTo>
                <a:lnTo>
                  <a:pt x="491718" y="6095"/>
                </a:lnTo>
                <a:lnTo>
                  <a:pt x="497801" y="6095"/>
                </a:lnTo>
                <a:lnTo>
                  <a:pt x="497801" y="0"/>
                </a:lnTo>
                <a:close/>
              </a:path>
              <a:path w="2745104" h="929639">
                <a:moveTo>
                  <a:pt x="509981" y="0"/>
                </a:moveTo>
                <a:lnTo>
                  <a:pt x="503897" y="0"/>
                </a:lnTo>
                <a:lnTo>
                  <a:pt x="503897" y="6095"/>
                </a:lnTo>
                <a:lnTo>
                  <a:pt x="509981" y="6095"/>
                </a:lnTo>
                <a:lnTo>
                  <a:pt x="509981" y="0"/>
                </a:lnTo>
                <a:close/>
              </a:path>
              <a:path w="2745104" h="929639">
                <a:moveTo>
                  <a:pt x="522160" y="0"/>
                </a:moveTo>
                <a:lnTo>
                  <a:pt x="516077" y="0"/>
                </a:lnTo>
                <a:lnTo>
                  <a:pt x="516077" y="6095"/>
                </a:lnTo>
                <a:lnTo>
                  <a:pt x="522160" y="6095"/>
                </a:lnTo>
                <a:lnTo>
                  <a:pt x="522160" y="0"/>
                </a:lnTo>
                <a:close/>
              </a:path>
              <a:path w="2745104" h="929639">
                <a:moveTo>
                  <a:pt x="535863" y="0"/>
                </a:moveTo>
                <a:lnTo>
                  <a:pt x="529767" y="0"/>
                </a:lnTo>
                <a:lnTo>
                  <a:pt x="529767" y="6095"/>
                </a:lnTo>
                <a:lnTo>
                  <a:pt x="535863" y="6095"/>
                </a:lnTo>
                <a:lnTo>
                  <a:pt x="535863" y="0"/>
                </a:lnTo>
                <a:close/>
              </a:path>
              <a:path w="2745104" h="929639">
                <a:moveTo>
                  <a:pt x="548043" y="0"/>
                </a:moveTo>
                <a:lnTo>
                  <a:pt x="541947" y="0"/>
                </a:lnTo>
                <a:lnTo>
                  <a:pt x="541947" y="6095"/>
                </a:lnTo>
                <a:lnTo>
                  <a:pt x="548043" y="6095"/>
                </a:lnTo>
                <a:lnTo>
                  <a:pt x="548043" y="0"/>
                </a:lnTo>
                <a:close/>
              </a:path>
              <a:path w="2745104" h="929639">
                <a:moveTo>
                  <a:pt x="560222" y="0"/>
                </a:moveTo>
                <a:lnTo>
                  <a:pt x="554126" y="0"/>
                </a:lnTo>
                <a:lnTo>
                  <a:pt x="554126" y="6095"/>
                </a:lnTo>
                <a:lnTo>
                  <a:pt x="560222" y="6095"/>
                </a:lnTo>
                <a:lnTo>
                  <a:pt x="560222" y="0"/>
                </a:lnTo>
                <a:close/>
              </a:path>
              <a:path w="2745104" h="929639">
                <a:moveTo>
                  <a:pt x="573925" y="0"/>
                </a:moveTo>
                <a:lnTo>
                  <a:pt x="567829" y="0"/>
                </a:lnTo>
                <a:lnTo>
                  <a:pt x="567829" y="6095"/>
                </a:lnTo>
                <a:lnTo>
                  <a:pt x="573925" y="6095"/>
                </a:lnTo>
                <a:lnTo>
                  <a:pt x="573925" y="0"/>
                </a:lnTo>
                <a:close/>
              </a:path>
              <a:path w="2745104" h="929639">
                <a:moveTo>
                  <a:pt x="586092" y="0"/>
                </a:moveTo>
                <a:lnTo>
                  <a:pt x="580008" y="0"/>
                </a:lnTo>
                <a:lnTo>
                  <a:pt x="580008" y="6095"/>
                </a:lnTo>
                <a:lnTo>
                  <a:pt x="586092" y="6095"/>
                </a:lnTo>
                <a:lnTo>
                  <a:pt x="586092" y="0"/>
                </a:lnTo>
                <a:close/>
              </a:path>
              <a:path w="2745104" h="929639">
                <a:moveTo>
                  <a:pt x="598271" y="0"/>
                </a:moveTo>
                <a:lnTo>
                  <a:pt x="592188" y="0"/>
                </a:lnTo>
                <a:lnTo>
                  <a:pt x="592188" y="6095"/>
                </a:lnTo>
                <a:lnTo>
                  <a:pt x="598271" y="6095"/>
                </a:lnTo>
                <a:lnTo>
                  <a:pt x="598271" y="0"/>
                </a:lnTo>
                <a:close/>
              </a:path>
              <a:path w="2745104" h="929639">
                <a:moveTo>
                  <a:pt x="611974" y="0"/>
                </a:moveTo>
                <a:lnTo>
                  <a:pt x="605891" y="0"/>
                </a:lnTo>
                <a:lnTo>
                  <a:pt x="605891" y="6095"/>
                </a:lnTo>
                <a:lnTo>
                  <a:pt x="611974" y="6095"/>
                </a:lnTo>
                <a:lnTo>
                  <a:pt x="611974" y="0"/>
                </a:lnTo>
                <a:close/>
              </a:path>
              <a:path w="2745104" h="929639">
                <a:moveTo>
                  <a:pt x="624154" y="0"/>
                </a:moveTo>
                <a:lnTo>
                  <a:pt x="618070" y="0"/>
                </a:lnTo>
                <a:lnTo>
                  <a:pt x="618070" y="6095"/>
                </a:lnTo>
                <a:lnTo>
                  <a:pt x="624154" y="6095"/>
                </a:lnTo>
                <a:lnTo>
                  <a:pt x="624154" y="0"/>
                </a:lnTo>
                <a:close/>
              </a:path>
              <a:path w="2745104" h="929639">
                <a:moveTo>
                  <a:pt x="636333" y="0"/>
                </a:moveTo>
                <a:lnTo>
                  <a:pt x="630250" y="0"/>
                </a:lnTo>
                <a:lnTo>
                  <a:pt x="630250" y="6095"/>
                </a:lnTo>
                <a:lnTo>
                  <a:pt x="636333" y="6095"/>
                </a:lnTo>
                <a:lnTo>
                  <a:pt x="636333" y="0"/>
                </a:lnTo>
                <a:close/>
              </a:path>
              <a:path w="2745104" h="929639">
                <a:moveTo>
                  <a:pt x="650036" y="0"/>
                </a:moveTo>
                <a:lnTo>
                  <a:pt x="643953" y="0"/>
                </a:lnTo>
                <a:lnTo>
                  <a:pt x="643953" y="6095"/>
                </a:lnTo>
                <a:lnTo>
                  <a:pt x="650036" y="6095"/>
                </a:lnTo>
                <a:lnTo>
                  <a:pt x="650036" y="0"/>
                </a:lnTo>
                <a:close/>
              </a:path>
              <a:path w="2745104" h="929639">
                <a:moveTo>
                  <a:pt x="662216" y="0"/>
                </a:moveTo>
                <a:lnTo>
                  <a:pt x="656120" y="0"/>
                </a:lnTo>
                <a:lnTo>
                  <a:pt x="656120" y="6095"/>
                </a:lnTo>
                <a:lnTo>
                  <a:pt x="662216" y="6095"/>
                </a:lnTo>
                <a:lnTo>
                  <a:pt x="662216" y="0"/>
                </a:lnTo>
                <a:close/>
              </a:path>
              <a:path w="2745104" h="929639">
                <a:moveTo>
                  <a:pt x="674395" y="0"/>
                </a:moveTo>
                <a:lnTo>
                  <a:pt x="668299" y="0"/>
                </a:lnTo>
                <a:lnTo>
                  <a:pt x="668299" y="6095"/>
                </a:lnTo>
                <a:lnTo>
                  <a:pt x="674395" y="6095"/>
                </a:lnTo>
                <a:lnTo>
                  <a:pt x="674395" y="0"/>
                </a:lnTo>
                <a:close/>
              </a:path>
              <a:path w="2745104" h="929639">
                <a:moveTo>
                  <a:pt x="688098" y="0"/>
                </a:moveTo>
                <a:lnTo>
                  <a:pt x="682002" y="0"/>
                </a:lnTo>
                <a:lnTo>
                  <a:pt x="682002" y="6095"/>
                </a:lnTo>
                <a:lnTo>
                  <a:pt x="688098" y="6095"/>
                </a:lnTo>
                <a:lnTo>
                  <a:pt x="688098" y="0"/>
                </a:lnTo>
                <a:close/>
              </a:path>
              <a:path w="2745104" h="929639">
                <a:moveTo>
                  <a:pt x="700277" y="0"/>
                </a:moveTo>
                <a:lnTo>
                  <a:pt x="694181" y="0"/>
                </a:lnTo>
                <a:lnTo>
                  <a:pt x="694181" y="6095"/>
                </a:lnTo>
                <a:lnTo>
                  <a:pt x="700277" y="6095"/>
                </a:lnTo>
                <a:lnTo>
                  <a:pt x="700277" y="0"/>
                </a:lnTo>
                <a:close/>
              </a:path>
              <a:path w="2745104" h="929639">
                <a:moveTo>
                  <a:pt x="712457" y="0"/>
                </a:moveTo>
                <a:lnTo>
                  <a:pt x="706361" y="0"/>
                </a:lnTo>
                <a:lnTo>
                  <a:pt x="706361" y="6095"/>
                </a:lnTo>
                <a:lnTo>
                  <a:pt x="712457" y="6095"/>
                </a:lnTo>
                <a:lnTo>
                  <a:pt x="712457" y="0"/>
                </a:lnTo>
                <a:close/>
              </a:path>
              <a:path w="2745104" h="929639">
                <a:moveTo>
                  <a:pt x="726147" y="0"/>
                </a:moveTo>
                <a:lnTo>
                  <a:pt x="720064" y="0"/>
                </a:lnTo>
                <a:lnTo>
                  <a:pt x="720064" y="6095"/>
                </a:lnTo>
                <a:lnTo>
                  <a:pt x="726147" y="6095"/>
                </a:lnTo>
                <a:lnTo>
                  <a:pt x="726147" y="0"/>
                </a:lnTo>
                <a:close/>
              </a:path>
              <a:path w="2745104" h="929639">
                <a:moveTo>
                  <a:pt x="738327" y="0"/>
                </a:moveTo>
                <a:lnTo>
                  <a:pt x="732243" y="0"/>
                </a:lnTo>
                <a:lnTo>
                  <a:pt x="732243" y="6095"/>
                </a:lnTo>
                <a:lnTo>
                  <a:pt x="738327" y="6095"/>
                </a:lnTo>
                <a:lnTo>
                  <a:pt x="738327" y="0"/>
                </a:lnTo>
                <a:close/>
              </a:path>
              <a:path w="2745104" h="929639">
                <a:moveTo>
                  <a:pt x="750506" y="0"/>
                </a:moveTo>
                <a:lnTo>
                  <a:pt x="744423" y="0"/>
                </a:lnTo>
                <a:lnTo>
                  <a:pt x="744423" y="6095"/>
                </a:lnTo>
                <a:lnTo>
                  <a:pt x="750506" y="6095"/>
                </a:lnTo>
                <a:lnTo>
                  <a:pt x="750506" y="0"/>
                </a:lnTo>
                <a:close/>
              </a:path>
              <a:path w="2745104" h="929639">
                <a:moveTo>
                  <a:pt x="764209" y="0"/>
                </a:moveTo>
                <a:lnTo>
                  <a:pt x="758126" y="0"/>
                </a:lnTo>
                <a:lnTo>
                  <a:pt x="758126" y="6095"/>
                </a:lnTo>
                <a:lnTo>
                  <a:pt x="764209" y="6095"/>
                </a:lnTo>
                <a:lnTo>
                  <a:pt x="764209" y="0"/>
                </a:lnTo>
                <a:close/>
              </a:path>
              <a:path w="2745104" h="929639">
                <a:moveTo>
                  <a:pt x="776389" y="0"/>
                </a:moveTo>
                <a:lnTo>
                  <a:pt x="770305" y="0"/>
                </a:lnTo>
                <a:lnTo>
                  <a:pt x="770305" y="6095"/>
                </a:lnTo>
                <a:lnTo>
                  <a:pt x="776389" y="6095"/>
                </a:lnTo>
                <a:lnTo>
                  <a:pt x="776389" y="0"/>
                </a:lnTo>
                <a:close/>
              </a:path>
              <a:path w="2745104" h="929639">
                <a:moveTo>
                  <a:pt x="788568" y="0"/>
                </a:moveTo>
                <a:lnTo>
                  <a:pt x="782485" y="0"/>
                </a:lnTo>
                <a:lnTo>
                  <a:pt x="782485" y="6095"/>
                </a:lnTo>
                <a:lnTo>
                  <a:pt x="788568" y="6095"/>
                </a:lnTo>
                <a:lnTo>
                  <a:pt x="788568" y="0"/>
                </a:lnTo>
                <a:close/>
              </a:path>
              <a:path w="2745104" h="929639">
                <a:moveTo>
                  <a:pt x="802271" y="0"/>
                </a:moveTo>
                <a:lnTo>
                  <a:pt x="796175" y="0"/>
                </a:lnTo>
                <a:lnTo>
                  <a:pt x="796175" y="6095"/>
                </a:lnTo>
                <a:lnTo>
                  <a:pt x="802271" y="6095"/>
                </a:lnTo>
                <a:lnTo>
                  <a:pt x="802271" y="0"/>
                </a:lnTo>
                <a:close/>
              </a:path>
              <a:path w="2745104" h="929639">
                <a:moveTo>
                  <a:pt x="814451" y="0"/>
                </a:moveTo>
                <a:lnTo>
                  <a:pt x="808354" y="0"/>
                </a:lnTo>
                <a:lnTo>
                  <a:pt x="808354" y="6095"/>
                </a:lnTo>
                <a:lnTo>
                  <a:pt x="814451" y="6095"/>
                </a:lnTo>
                <a:lnTo>
                  <a:pt x="814451" y="0"/>
                </a:lnTo>
                <a:close/>
              </a:path>
              <a:path w="2745104" h="929639">
                <a:moveTo>
                  <a:pt x="826630" y="0"/>
                </a:moveTo>
                <a:lnTo>
                  <a:pt x="820534" y="0"/>
                </a:lnTo>
                <a:lnTo>
                  <a:pt x="820534" y="6095"/>
                </a:lnTo>
                <a:lnTo>
                  <a:pt x="826630" y="6095"/>
                </a:lnTo>
                <a:lnTo>
                  <a:pt x="826630" y="0"/>
                </a:lnTo>
                <a:close/>
              </a:path>
              <a:path w="2745104" h="929639">
                <a:moveTo>
                  <a:pt x="840333" y="0"/>
                </a:moveTo>
                <a:lnTo>
                  <a:pt x="834237" y="0"/>
                </a:lnTo>
                <a:lnTo>
                  <a:pt x="834237" y="6095"/>
                </a:lnTo>
                <a:lnTo>
                  <a:pt x="840333" y="6095"/>
                </a:lnTo>
                <a:lnTo>
                  <a:pt x="840333" y="0"/>
                </a:lnTo>
                <a:close/>
              </a:path>
              <a:path w="2745104" h="929639">
                <a:moveTo>
                  <a:pt x="852500" y="0"/>
                </a:moveTo>
                <a:lnTo>
                  <a:pt x="846416" y="0"/>
                </a:lnTo>
                <a:lnTo>
                  <a:pt x="846416" y="6095"/>
                </a:lnTo>
                <a:lnTo>
                  <a:pt x="852500" y="6095"/>
                </a:lnTo>
                <a:lnTo>
                  <a:pt x="852500" y="0"/>
                </a:lnTo>
                <a:close/>
              </a:path>
              <a:path w="2745104" h="929639">
                <a:moveTo>
                  <a:pt x="864679" y="0"/>
                </a:moveTo>
                <a:lnTo>
                  <a:pt x="858596" y="0"/>
                </a:lnTo>
                <a:lnTo>
                  <a:pt x="858596" y="6095"/>
                </a:lnTo>
                <a:lnTo>
                  <a:pt x="864679" y="6095"/>
                </a:lnTo>
                <a:lnTo>
                  <a:pt x="864679" y="0"/>
                </a:lnTo>
                <a:close/>
              </a:path>
              <a:path w="2745104" h="929639">
                <a:moveTo>
                  <a:pt x="878382" y="0"/>
                </a:moveTo>
                <a:lnTo>
                  <a:pt x="872299" y="0"/>
                </a:lnTo>
                <a:lnTo>
                  <a:pt x="872299" y="6095"/>
                </a:lnTo>
                <a:lnTo>
                  <a:pt x="878382" y="6095"/>
                </a:lnTo>
                <a:lnTo>
                  <a:pt x="878382" y="0"/>
                </a:lnTo>
                <a:close/>
              </a:path>
              <a:path w="2745104" h="929639">
                <a:moveTo>
                  <a:pt x="890562" y="0"/>
                </a:moveTo>
                <a:lnTo>
                  <a:pt x="884478" y="0"/>
                </a:lnTo>
                <a:lnTo>
                  <a:pt x="884478" y="6095"/>
                </a:lnTo>
                <a:lnTo>
                  <a:pt x="890562" y="6095"/>
                </a:lnTo>
                <a:lnTo>
                  <a:pt x="890562" y="0"/>
                </a:lnTo>
                <a:close/>
              </a:path>
              <a:path w="2745104" h="929639">
                <a:moveTo>
                  <a:pt x="902741" y="0"/>
                </a:moveTo>
                <a:lnTo>
                  <a:pt x="896658" y="0"/>
                </a:lnTo>
                <a:lnTo>
                  <a:pt x="896658" y="6095"/>
                </a:lnTo>
                <a:lnTo>
                  <a:pt x="902741" y="6095"/>
                </a:lnTo>
                <a:lnTo>
                  <a:pt x="902741" y="0"/>
                </a:lnTo>
                <a:close/>
              </a:path>
              <a:path w="2745104" h="929639">
                <a:moveTo>
                  <a:pt x="916444" y="0"/>
                </a:moveTo>
                <a:lnTo>
                  <a:pt x="910361" y="0"/>
                </a:lnTo>
                <a:lnTo>
                  <a:pt x="910361" y="6095"/>
                </a:lnTo>
                <a:lnTo>
                  <a:pt x="916444" y="6095"/>
                </a:lnTo>
                <a:lnTo>
                  <a:pt x="916444" y="0"/>
                </a:lnTo>
                <a:close/>
              </a:path>
              <a:path w="2745104" h="929639">
                <a:moveTo>
                  <a:pt x="928624" y="0"/>
                </a:moveTo>
                <a:lnTo>
                  <a:pt x="922527" y="0"/>
                </a:lnTo>
                <a:lnTo>
                  <a:pt x="922527" y="6095"/>
                </a:lnTo>
                <a:lnTo>
                  <a:pt x="928624" y="6095"/>
                </a:lnTo>
                <a:lnTo>
                  <a:pt x="928624" y="0"/>
                </a:lnTo>
                <a:close/>
              </a:path>
              <a:path w="2745104" h="929639">
                <a:moveTo>
                  <a:pt x="940803" y="0"/>
                </a:moveTo>
                <a:lnTo>
                  <a:pt x="934707" y="0"/>
                </a:lnTo>
                <a:lnTo>
                  <a:pt x="934707" y="6095"/>
                </a:lnTo>
                <a:lnTo>
                  <a:pt x="940803" y="6095"/>
                </a:lnTo>
                <a:lnTo>
                  <a:pt x="940803" y="0"/>
                </a:lnTo>
                <a:close/>
              </a:path>
              <a:path w="2745104" h="929639">
                <a:moveTo>
                  <a:pt x="954506" y="0"/>
                </a:moveTo>
                <a:lnTo>
                  <a:pt x="948410" y="0"/>
                </a:lnTo>
                <a:lnTo>
                  <a:pt x="948410" y="6095"/>
                </a:lnTo>
                <a:lnTo>
                  <a:pt x="954506" y="6095"/>
                </a:lnTo>
                <a:lnTo>
                  <a:pt x="954506" y="0"/>
                </a:lnTo>
                <a:close/>
              </a:path>
              <a:path w="2745104" h="929639">
                <a:moveTo>
                  <a:pt x="966685" y="0"/>
                </a:moveTo>
                <a:lnTo>
                  <a:pt x="960589" y="0"/>
                </a:lnTo>
                <a:lnTo>
                  <a:pt x="960589" y="6095"/>
                </a:lnTo>
                <a:lnTo>
                  <a:pt x="966685" y="6095"/>
                </a:lnTo>
                <a:lnTo>
                  <a:pt x="966685" y="0"/>
                </a:lnTo>
                <a:close/>
              </a:path>
              <a:path w="2745104" h="929639">
                <a:moveTo>
                  <a:pt x="978865" y="0"/>
                </a:moveTo>
                <a:lnTo>
                  <a:pt x="972769" y="0"/>
                </a:lnTo>
                <a:lnTo>
                  <a:pt x="972769" y="6095"/>
                </a:lnTo>
                <a:lnTo>
                  <a:pt x="978865" y="6095"/>
                </a:lnTo>
                <a:lnTo>
                  <a:pt x="978865" y="0"/>
                </a:lnTo>
                <a:close/>
              </a:path>
              <a:path w="2745104" h="929639">
                <a:moveTo>
                  <a:pt x="992555" y="0"/>
                </a:moveTo>
                <a:lnTo>
                  <a:pt x="986472" y="0"/>
                </a:lnTo>
                <a:lnTo>
                  <a:pt x="986472" y="6095"/>
                </a:lnTo>
                <a:lnTo>
                  <a:pt x="992555" y="6095"/>
                </a:lnTo>
                <a:lnTo>
                  <a:pt x="992555" y="0"/>
                </a:lnTo>
                <a:close/>
              </a:path>
              <a:path w="2745104" h="929639">
                <a:moveTo>
                  <a:pt x="1004735" y="0"/>
                </a:moveTo>
                <a:lnTo>
                  <a:pt x="998651" y="0"/>
                </a:lnTo>
                <a:lnTo>
                  <a:pt x="998651" y="6095"/>
                </a:lnTo>
                <a:lnTo>
                  <a:pt x="1004735" y="6095"/>
                </a:lnTo>
                <a:lnTo>
                  <a:pt x="1004735" y="0"/>
                </a:lnTo>
                <a:close/>
              </a:path>
              <a:path w="2745104" h="929639">
                <a:moveTo>
                  <a:pt x="1016914" y="0"/>
                </a:moveTo>
                <a:lnTo>
                  <a:pt x="1010831" y="0"/>
                </a:lnTo>
                <a:lnTo>
                  <a:pt x="1010831" y="6095"/>
                </a:lnTo>
                <a:lnTo>
                  <a:pt x="1016914" y="6095"/>
                </a:lnTo>
                <a:lnTo>
                  <a:pt x="1016914" y="0"/>
                </a:lnTo>
                <a:close/>
              </a:path>
              <a:path w="2745104" h="929639">
                <a:moveTo>
                  <a:pt x="1030617" y="0"/>
                </a:moveTo>
                <a:lnTo>
                  <a:pt x="1024534" y="0"/>
                </a:lnTo>
                <a:lnTo>
                  <a:pt x="1024534" y="6095"/>
                </a:lnTo>
                <a:lnTo>
                  <a:pt x="1030617" y="6095"/>
                </a:lnTo>
                <a:lnTo>
                  <a:pt x="1030617" y="0"/>
                </a:lnTo>
                <a:close/>
              </a:path>
              <a:path w="2745104" h="929639">
                <a:moveTo>
                  <a:pt x="1042797" y="0"/>
                </a:moveTo>
                <a:lnTo>
                  <a:pt x="1036713" y="0"/>
                </a:lnTo>
                <a:lnTo>
                  <a:pt x="1036713" y="6095"/>
                </a:lnTo>
                <a:lnTo>
                  <a:pt x="1042797" y="6095"/>
                </a:lnTo>
                <a:lnTo>
                  <a:pt x="1042797" y="0"/>
                </a:lnTo>
                <a:close/>
              </a:path>
              <a:path w="2745104" h="929639">
                <a:moveTo>
                  <a:pt x="1054976" y="0"/>
                </a:moveTo>
                <a:lnTo>
                  <a:pt x="1048893" y="0"/>
                </a:lnTo>
                <a:lnTo>
                  <a:pt x="1048893" y="6095"/>
                </a:lnTo>
                <a:lnTo>
                  <a:pt x="1054976" y="6095"/>
                </a:lnTo>
                <a:lnTo>
                  <a:pt x="1054976" y="0"/>
                </a:lnTo>
                <a:close/>
              </a:path>
              <a:path w="2745104" h="929639">
                <a:moveTo>
                  <a:pt x="1068679" y="0"/>
                </a:moveTo>
                <a:lnTo>
                  <a:pt x="1062583" y="0"/>
                </a:lnTo>
                <a:lnTo>
                  <a:pt x="1062583" y="6095"/>
                </a:lnTo>
                <a:lnTo>
                  <a:pt x="1068679" y="6095"/>
                </a:lnTo>
                <a:lnTo>
                  <a:pt x="1068679" y="0"/>
                </a:lnTo>
                <a:close/>
              </a:path>
              <a:path w="2745104" h="929639">
                <a:moveTo>
                  <a:pt x="1080858" y="0"/>
                </a:moveTo>
                <a:lnTo>
                  <a:pt x="1074762" y="0"/>
                </a:lnTo>
                <a:lnTo>
                  <a:pt x="1074762" y="6095"/>
                </a:lnTo>
                <a:lnTo>
                  <a:pt x="1080858" y="6095"/>
                </a:lnTo>
                <a:lnTo>
                  <a:pt x="1080858" y="0"/>
                </a:lnTo>
                <a:close/>
              </a:path>
              <a:path w="2745104" h="929639">
                <a:moveTo>
                  <a:pt x="1093038" y="0"/>
                </a:moveTo>
                <a:lnTo>
                  <a:pt x="1086942" y="0"/>
                </a:lnTo>
                <a:lnTo>
                  <a:pt x="1086942" y="6095"/>
                </a:lnTo>
                <a:lnTo>
                  <a:pt x="1093038" y="6095"/>
                </a:lnTo>
                <a:lnTo>
                  <a:pt x="1093038" y="0"/>
                </a:lnTo>
                <a:close/>
              </a:path>
              <a:path w="2745104" h="929639">
                <a:moveTo>
                  <a:pt x="1106741" y="0"/>
                </a:moveTo>
                <a:lnTo>
                  <a:pt x="1100645" y="0"/>
                </a:lnTo>
                <a:lnTo>
                  <a:pt x="1100645" y="6095"/>
                </a:lnTo>
                <a:lnTo>
                  <a:pt x="1106741" y="6095"/>
                </a:lnTo>
                <a:lnTo>
                  <a:pt x="1106741" y="0"/>
                </a:lnTo>
                <a:close/>
              </a:path>
              <a:path w="2745104" h="929639">
                <a:moveTo>
                  <a:pt x="1118920" y="0"/>
                </a:moveTo>
                <a:lnTo>
                  <a:pt x="1112824" y="0"/>
                </a:lnTo>
                <a:lnTo>
                  <a:pt x="1112824" y="6095"/>
                </a:lnTo>
                <a:lnTo>
                  <a:pt x="1118920" y="6095"/>
                </a:lnTo>
                <a:lnTo>
                  <a:pt x="1118920" y="0"/>
                </a:lnTo>
                <a:close/>
              </a:path>
              <a:path w="2745104" h="929639">
                <a:moveTo>
                  <a:pt x="1131100" y="0"/>
                </a:moveTo>
                <a:lnTo>
                  <a:pt x="1125004" y="0"/>
                </a:lnTo>
                <a:lnTo>
                  <a:pt x="1125004" y="6095"/>
                </a:lnTo>
                <a:lnTo>
                  <a:pt x="1131100" y="6095"/>
                </a:lnTo>
                <a:lnTo>
                  <a:pt x="1131100" y="0"/>
                </a:lnTo>
                <a:close/>
              </a:path>
              <a:path w="2745104" h="929639">
                <a:moveTo>
                  <a:pt x="1144790" y="0"/>
                </a:moveTo>
                <a:lnTo>
                  <a:pt x="1138707" y="0"/>
                </a:lnTo>
                <a:lnTo>
                  <a:pt x="1138707" y="6095"/>
                </a:lnTo>
                <a:lnTo>
                  <a:pt x="1144790" y="6095"/>
                </a:lnTo>
                <a:lnTo>
                  <a:pt x="1144790" y="0"/>
                </a:lnTo>
                <a:close/>
              </a:path>
              <a:path w="2745104" h="929639">
                <a:moveTo>
                  <a:pt x="1156970" y="0"/>
                </a:moveTo>
                <a:lnTo>
                  <a:pt x="1150886" y="0"/>
                </a:lnTo>
                <a:lnTo>
                  <a:pt x="1150886" y="6095"/>
                </a:lnTo>
                <a:lnTo>
                  <a:pt x="1156970" y="6095"/>
                </a:lnTo>
                <a:lnTo>
                  <a:pt x="1156970" y="0"/>
                </a:lnTo>
                <a:close/>
              </a:path>
              <a:path w="2745104" h="929639">
                <a:moveTo>
                  <a:pt x="1169149" y="0"/>
                </a:moveTo>
                <a:lnTo>
                  <a:pt x="1163066" y="0"/>
                </a:lnTo>
                <a:lnTo>
                  <a:pt x="1163066" y="6095"/>
                </a:lnTo>
                <a:lnTo>
                  <a:pt x="1169149" y="6095"/>
                </a:lnTo>
                <a:lnTo>
                  <a:pt x="1169149" y="0"/>
                </a:lnTo>
                <a:close/>
              </a:path>
              <a:path w="2745104" h="929639">
                <a:moveTo>
                  <a:pt x="1182852" y="0"/>
                </a:moveTo>
                <a:lnTo>
                  <a:pt x="1176769" y="0"/>
                </a:lnTo>
                <a:lnTo>
                  <a:pt x="1176769" y="6095"/>
                </a:lnTo>
                <a:lnTo>
                  <a:pt x="1182852" y="6095"/>
                </a:lnTo>
                <a:lnTo>
                  <a:pt x="1182852" y="0"/>
                </a:lnTo>
                <a:close/>
              </a:path>
              <a:path w="2745104" h="929639">
                <a:moveTo>
                  <a:pt x="1195031" y="0"/>
                </a:moveTo>
                <a:lnTo>
                  <a:pt x="1188948" y="0"/>
                </a:lnTo>
                <a:lnTo>
                  <a:pt x="1188948" y="6095"/>
                </a:lnTo>
                <a:lnTo>
                  <a:pt x="1195031" y="6095"/>
                </a:lnTo>
                <a:lnTo>
                  <a:pt x="1195031" y="0"/>
                </a:lnTo>
                <a:close/>
              </a:path>
              <a:path w="2745104" h="929639">
                <a:moveTo>
                  <a:pt x="1207211" y="0"/>
                </a:moveTo>
                <a:lnTo>
                  <a:pt x="1201127" y="0"/>
                </a:lnTo>
                <a:lnTo>
                  <a:pt x="1201127" y="6095"/>
                </a:lnTo>
                <a:lnTo>
                  <a:pt x="1207211" y="6095"/>
                </a:lnTo>
                <a:lnTo>
                  <a:pt x="1207211" y="0"/>
                </a:lnTo>
                <a:close/>
              </a:path>
              <a:path w="2745104" h="929639">
                <a:moveTo>
                  <a:pt x="1220914" y="0"/>
                </a:moveTo>
                <a:lnTo>
                  <a:pt x="1214818" y="0"/>
                </a:lnTo>
                <a:lnTo>
                  <a:pt x="1214818" y="6095"/>
                </a:lnTo>
                <a:lnTo>
                  <a:pt x="1220914" y="6095"/>
                </a:lnTo>
                <a:lnTo>
                  <a:pt x="1220914" y="0"/>
                </a:lnTo>
                <a:close/>
              </a:path>
              <a:path w="2745104" h="929639">
                <a:moveTo>
                  <a:pt x="1233093" y="0"/>
                </a:moveTo>
                <a:lnTo>
                  <a:pt x="1226997" y="0"/>
                </a:lnTo>
                <a:lnTo>
                  <a:pt x="1226997" y="6095"/>
                </a:lnTo>
                <a:lnTo>
                  <a:pt x="1233093" y="6095"/>
                </a:lnTo>
                <a:lnTo>
                  <a:pt x="1233093" y="0"/>
                </a:lnTo>
                <a:close/>
              </a:path>
              <a:path w="2745104" h="929639">
                <a:moveTo>
                  <a:pt x="1245273" y="0"/>
                </a:moveTo>
                <a:lnTo>
                  <a:pt x="1239177" y="0"/>
                </a:lnTo>
                <a:lnTo>
                  <a:pt x="1239177" y="6095"/>
                </a:lnTo>
                <a:lnTo>
                  <a:pt x="1245273" y="6095"/>
                </a:lnTo>
                <a:lnTo>
                  <a:pt x="1245273" y="0"/>
                </a:lnTo>
                <a:close/>
              </a:path>
              <a:path w="2745104" h="929639">
                <a:moveTo>
                  <a:pt x="1258976" y="0"/>
                </a:moveTo>
                <a:lnTo>
                  <a:pt x="1252880" y="0"/>
                </a:lnTo>
                <a:lnTo>
                  <a:pt x="1252880" y="6095"/>
                </a:lnTo>
                <a:lnTo>
                  <a:pt x="1258976" y="6095"/>
                </a:lnTo>
                <a:lnTo>
                  <a:pt x="1258976" y="0"/>
                </a:lnTo>
                <a:close/>
              </a:path>
              <a:path w="2745104" h="929639">
                <a:moveTo>
                  <a:pt x="1271143" y="0"/>
                </a:moveTo>
                <a:lnTo>
                  <a:pt x="1265059" y="0"/>
                </a:lnTo>
                <a:lnTo>
                  <a:pt x="1265059" y="6095"/>
                </a:lnTo>
                <a:lnTo>
                  <a:pt x="1271143" y="6095"/>
                </a:lnTo>
                <a:lnTo>
                  <a:pt x="1271143" y="0"/>
                </a:lnTo>
                <a:close/>
              </a:path>
              <a:path w="2745104" h="929639">
                <a:moveTo>
                  <a:pt x="1283322" y="0"/>
                </a:moveTo>
                <a:lnTo>
                  <a:pt x="1277238" y="0"/>
                </a:lnTo>
                <a:lnTo>
                  <a:pt x="1277238" y="6095"/>
                </a:lnTo>
                <a:lnTo>
                  <a:pt x="1283322" y="6095"/>
                </a:lnTo>
                <a:lnTo>
                  <a:pt x="1283322" y="0"/>
                </a:lnTo>
                <a:close/>
              </a:path>
              <a:path w="2745104" h="929639">
                <a:moveTo>
                  <a:pt x="1297025" y="0"/>
                </a:moveTo>
                <a:lnTo>
                  <a:pt x="1290942" y="0"/>
                </a:lnTo>
                <a:lnTo>
                  <a:pt x="1290942" y="6095"/>
                </a:lnTo>
                <a:lnTo>
                  <a:pt x="1297025" y="6095"/>
                </a:lnTo>
                <a:lnTo>
                  <a:pt x="1297025" y="0"/>
                </a:lnTo>
                <a:close/>
              </a:path>
              <a:path w="2745104" h="929639">
                <a:moveTo>
                  <a:pt x="1309204" y="0"/>
                </a:moveTo>
                <a:lnTo>
                  <a:pt x="1303121" y="0"/>
                </a:lnTo>
                <a:lnTo>
                  <a:pt x="1303121" y="6095"/>
                </a:lnTo>
                <a:lnTo>
                  <a:pt x="1309204" y="6095"/>
                </a:lnTo>
                <a:lnTo>
                  <a:pt x="1309204" y="0"/>
                </a:lnTo>
                <a:close/>
              </a:path>
              <a:path w="2745104" h="929639">
                <a:moveTo>
                  <a:pt x="1321384" y="0"/>
                </a:moveTo>
                <a:lnTo>
                  <a:pt x="1315300" y="0"/>
                </a:lnTo>
                <a:lnTo>
                  <a:pt x="1315300" y="6095"/>
                </a:lnTo>
                <a:lnTo>
                  <a:pt x="1321384" y="6095"/>
                </a:lnTo>
                <a:lnTo>
                  <a:pt x="1321384" y="0"/>
                </a:lnTo>
                <a:close/>
              </a:path>
              <a:path w="2745104" h="929639">
                <a:moveTo>
                  <a:pt x="1335087" y="0"/>
                </a:moveTo>
                <a:lnTo>
                  <a:pt x="1328991" y="0"/>
                </a:lnTo>
                <a:lnTo>
                  <a:pt x="1328991" y="6095"/>
                </a:lnTo>
                <a:lnTo>
                  <a:pt x="1335087" y="6095"/>
                </a:lnTo>
                <a:lnTo>
                  <a:pt x="1335087" y="0"/>
                </a:lnTo>
                <a:close/>
              </a:path>
              <a:path w="2745104" h="929639">
                <a:moveTo>
                  <a:pt x="1347266" y="0"/>
                </a:moveTo>
                <a:lnTo>
                  <a:pt x="1341170" y="0"/>
                </a:lnTo>
                <a:lnTo>
                  <a:pt x="1341170" y="6095"/>
                </a:lnTo>
                <a:lnTo>
                  <a:pt x="1347266" y="6095"/>
                </a:lnTo>
                <a:lnTo>
                  <a:pt x="1347266" y="0"/>
                </a:lnTo>
                <a:close/>
              </a:path>
              <a:path w="2745104" h="929639">
                <a:moveTo>
                  <a:pt x="1359446" y="0"/>
                </a:moveTo>
                <a:lnTo>
                  <a:pt x="1353350" y="0"/>
                </a:lnTo>
                <a:lnTo>
                  <a:pt x="1353350" y="6095"/>
                </a:lnTo>
                <a:lnTo>
                  <a:pt x="1359446" y="6095"/>
                </a:lnTo>
                <a:lnTo>
                  <a:pt x="1359446" y="0"/>
                </a:lnTo>
                <a:close/>
              </a:path>
              <a:path w="2745104" h="929639">
                <a:moveTo>
                  <a:pt x="1373149" y="0"/>
                </a:moveTo>
                <a:lnTo>
                  <a:pt x="1367053" y="0"/>
                </a:lnTo>
                <a:lnTo>
                  <a:pt x="1367053" y="6095"/>
                </a:lnTo>
                <a:lnTo>
                  <a:pt x="1373149" y="6095"/>
                </a:lnTo>
                <a:lnTo>
                  <a:pt x="1373149" y="0"/>
                </a:lnTo>
                <a:close/>
              </a:path>
              <a:path w="2745104" h="929639">
                <a:moveTo>
                  <a:pt x="1385328" y="0"/>
                </a:moveTo>
                <a:lnTo>
                  <a:pt x="1379232" y="0"/>
                </a:lnTo>
                <a:lnTo>
                  <a:pt x="1379232" y="6095"/>
                </a:lnTo>
                <a:lnTo>
                  <a:pt x="1385328" y="6095"/>
                </a:lnTo>
                <a:lnTo>
                  <a:pt x="1385328" y="0"/>
                </a:lnTo>
                <a:close/>
              </a:path>
              <a:path w="2745104" h="929639">
                <a:moveTo>
                  <a:pt x="1397507" y="0"/>
                </a:moveTo>
                <a:lnTo>
                  <a:pt x="1391411" y="0"/>
                </a:lnTo>
                <a:lnTo>
                  <a:pt x="1391411" y="6095"/>
                </a:lnTo>
                <a:lnTo>
                  <a:pt x="1397507" y="6095"/>
                </a:lnTo>
                <a:lnTo>
                  <a:pt x="1397507" y="0"/>
                </a:lnTo>
                <a:close/>
              </a:path>
              <a:path w="2745104" h="929639">
                <a:moveTo>
                  <a:pt x="1411198" y="0"/>
                </a:moveTo>
                <a:lnTo>
                  <a:pt x="1405115" y="0"/>
                </a:lnTo>
                <a:lnTo>
                  <a:pt x="1405115" y="6095"/>
                </a:lnTo>
                <a:lnTo>
                  <a:pt x="1411198" y="6095"/>
                </a:lnTo>
                <a:lnTo>
                  <a:pt x="1411198" y="0"/>
                </a:lnTo>
                <a:close/>
              </a:path>
              <a:path w="2745104" h="929639">
                <a:moveTo>
                  <a:pt x="1423377" y="0"/>
                </a:moveTo>
                <a:lnTo>
                  <a:pt x="1417294" y="0"/>
                </a:lnTo>
                <a:lnTo>
                  <a:pt x="1417294" y="6095"/>
                </a:lnTo>
                <a:lnTo>
                  <a:pt x="1423377" y="6095"/>
                </a:lnTo>
                <a:lnTo>
                  <a:pt x="1423377" y="0"/>
                </a:lnTo>
                <a:close/>
              </a:path>
              <a:path w="2745104" h="929639">
                <a:moveTo>
                  <a:pt x="1435557" y="0"/>
                </a:moveTo>
                <a:lnTo>
                  <a:pt x="1429473" y="0"/>
                </a:lnTo>
                <a:lnTo>
                  <a:pt x="1429473" y="6095"/>
                </a:lnTo>
                <a:lnTo>
                  <a:pt x="1435557" y="6095"/>
                </a:lnTo>
                <a:lnTo>
                  <a:pt x="1435557" y="0"/>
                </a:lnTo>
                <a:close/>
              </a:path>
              <a:path w="2745104" h="929639">
                <a:moveTo>
                  <a:pt x="1449260" y="0"/>
                </a:moveTo>
                <a:lnTo>
                  <a:pt x="1443177" y="0"/>
                </a:lnTo>
                <a:lnTo>
                  <a:pt x="1443177" y="6095"/>
                </a:lnTo>
                <a:lnTo>
                  <a:pt x="1449260" y="6095"/>
                </a:lnTo>
                <a:lnTo>
                  <a:pt x="1449260" y="0"/>
                </a:lnTo>
                <a:close/>
              </a:path>
              <a:path w="2745104" h="929639">
                <a:moveTo>
                  <a:pt x="1461439" y="0"/>
                </a:moveTo>
                <a:lnTo>
                  <a:pt x="1455356" y="0"/>
                </a:lnTo>
                <a:lnTo>
                  <a:pt x="1455356" y="6095"/>
                </a:lnTo>
                <a:lnTo>
                  <a:pt x="1461439" y="6095"/>
                </a:lnTo>
                <a:lnTo>
                  <a:pt x="1461439" y="0"/>
                </a:lnTo>
                <a:close/>
              </a:path>
              <a:path w="2745104" h="929639">
                <a:moveTo>
                  <a:pt x="1473619" y="0"/>
                </a:moveTo>
                <a:lnTo>
                  <a:pt x="1467535" y="0"/>
                </a:lnTo>
                <a:lnTo>
                  <a:pt x="1467535" y="6095"/>
                </a:lnTo>
                <a:lnTo>
                  <a:pt x="1473619" y="6095"/>
                </a:lnTo>
                <a:lnTo>
                  <a:pt x="1473619" y="0"/>
                </a:lnTo>
                <a:close/>
              </a:path>
              <a:path w="2745104" h="929639">
                <a:moveTo>
                  <a:pt x="1487322" y="0"/>
                </a:moveTo>
                <a:lnTo>
                  <a:pt x="1481226" y="0"/>
                </a:lnTo>
                <a:lnTo>
                  <a:pt x="1481226" y="6095"/>
                </a:lnTo>
                <a:lnTo>
                  <a:pt x="1487322" y="6095"/>
                </a:lnTo>
                <a:lnTo>
                  <a:pt x="1487322" y="0"/>
                </a:lnTo>
                <a:close/>
              </a:path>
              <a:path w="2745104" h="929639">
                <a:moveTo>
                  <a:pt x="1499501" y="0"/>
                </a:moveTo>
                <a:lnTo>
                  <a:pt x="1493405" y="0"/>
                </a:lnTo>
                <a:lnTo>
                  <a:pt x="1493405" y="6095"/>
                </a:lnTo>
                <a:lnTo>
                  <a:pt x="1499501" y="6095"/>
                </a:lnTo>
                <a:lnTo>
                  <a:pt x="1499501" y="0"/>
                </a:lnTo>
                <a:close/>
              </a:path>
              <a:path w="2745104" h="929639">
                <a:moveTo>
                  <a:pt x="1511680" y="0"/>
                </a:moveTo>
                <a:lnTo>
                  <a:pt x="1505584" y="0"/>
                </a:lnTo>
                <a:lnTo>
                  <a:pt x="1505584" y="6095"/>
                </a:lnTo>
                <a:lnTo>
                  <a:pt x="1511680" y="6095"/>
                </a:lnTo>
                <a:lnTo>
                  <a:pt x="1511680" y="0"/>
                </a:lnTo>
                <a:close/>
              </a:path>
              <a:path w="2745104" h="929639">
                <a:moveTo>
                  <a:pt x="1525384" y="0"/>
                </a:moveTo>
                <a:lnTo>
                  <a:pt x="1519288" y="0"/>
                </a:lnTo>
                <a:lnTo>
                  <a:pt x="1519288" y="6095"/>
                </a:lnTo>
                <a:lnTo>
                  <a:pt x="1525384" y="6095"/>
                </a:lnTo>
                <a:lnTo>
                  <a:pt x="1525384" y="0"/>
                </a:lnTo>
                <a:close/>
              </a:path>
              <a:path w="2745104" h="929639">
                <a:moveTo>
                  <a:pt x="1537563" y="0"/>
                </a:moveTo>
                <a:lnTo>
                  <a:pt x="1531467" y="0"/>
                </a:lnTo>
                <a:lnTo>
                  <a:pt x="1531467" y="6095"/>
                </a:lnTo>
                <a:lnTo>
                  <a:pt x="1537563" y="6095"/>
                </a:lnTo>
                <a:lnTo>
                  <a:pt x="1537563" y="0"/>
                </a:lnTo>
                <a:close/>
              </a:path>
              <a:path w="2745104" h="929639">
                <a:moveTo>
                  <a:pt x="1549730" y="0"/>
                </a:moveTo>
                <a:lnTo>
                  <a:pt x="1543646" y="0"/>
                </a:lnTo>
                <a:lnTo>
                  <a:pt x="1543646" y="6095"/>
                </a:lnTo>
                <a:lnTo>
                  <a:pt x="1549730" y="6095"/>
                </a:lnTo>
                <a:lnTo>
                  <a:pt x="1549730" y="0"/>
                </a:lnTo>
                <a:close/>
              </a:path>
              <a:path w="2745104" h="929639">
                <a:moveTo>
                  <a:pt x="1563433" y="0"/>
                </a:moveTo>
                <a:lnTo>
                  <a:pt x="1557350" y="0"/>
                </a:lnTo>
                <a:lnTo>
                  <a:pt x="1557350" y="6095"/>
                </a:lnTo>
                <a:lnTo>
                  <a:pt x="1563433" y="6095"/>
                </a:lnTo>
                <a:lnTo>
                  <a:pt x="1563433" y="0"/>
                </a:lnTo>
                <a:close/>
              </a:path>
              <a:path w="2745104" h="929639">
                <a:moveTo>
                  <a:pt x="1575612" y="0"/>
                </a:moveTo>
                <a:lnTo>
                  <a:pt x="1569529" y="0"/>
                </a:lnTo>
                <a:lnTo>
                  <a:pt x="1569529" y="6095"/>
                </a:lnTo>
                <a:lnTo>
                  <a:pt x="1575612" y="6095"/>
                </a:lnTo>
                <a:lnTo>
                  <a:pt x="1575612" y="0"/>
                </a:lnTo>
                <a:close/>
              </a:path>
              <a:path w="2745104" h="929639">
                <a:moveTo>
                  <a:pt x="1587792" y="0"/>
                </a:moveTo>
                <a:lnTo>
                  <a:pt x="1581708" y="0"/>
                </a:lnTo>
                <a:lnTo>
                  <a:pt x="1581708" y="6095"/>
                </a:lnTo>
                <a:lnTo>
                  <a:pt x="1587792" y="6095"/>
                </a:lnTo>
                <a:lnTo>
                  <a:pt x="1587792" y="0"/>
                </a:lnTo>
                <a:close/>
              </a:path>
              <a:path w="2745104" h="929639">
                <a:moveTo>
                  <a:pt x="1601495" y="0"/>
                </a:moveTo>
                <a:lnTo>
                  <a:pt x="1595412" y="0"/>
                </a:lnTo>
                <a:lnTo>
                  <a:pt x="1595412" y="6095"/>
                </a:lnTo>
                <a:lnTo>
                  <a:pt x="1601495" y="6095"/>
                </a:lnTo>
                <a:lnTo>
                  <a:pt x="1601495" y="0"/>
                </a:lnTo>
                <a:close/>
              </a:path>
              <a:path w="2745104" h="929639">
                <a:moveTo>
                  <a:pt x="1613674" y="0"/>
                </a:moveTo>
                <a:lnTo>
                  <a:pt x="1607591" y="0"/>
                </a:lnTo>
                <a:lnTo>
                  <a:pt x="1607591" y="6095"/>
                </a:lnTo>
                <a:lnTo>
                  <a:pt x="1613674" y="6095"/>
                </a:lnTo>
                <a:lnTo>
                  <a:pt x="1613674" y="0"/>
                </a:lnTo>
                <a:close/>
              </a:path>
              <a:path w="2745104" h="929639">
                <a:moveTo>
                  <a:pt x="1625853" y="0"/>
                </a:moveTo>
                <a:lnTo>
                  <a:pt x="1619757" y="0"/>
                </a:lnTo>
                <a:lnTo>
                  <a:pt x="1619757" y="6095"/>
                </a:lnTo>
                <a:lnTo>
                  <a:pt x="1625853" y="6095"/>
                </a:lnTo>
                <a:lnTo>
                  <a:pt x="1625853" y="0"/>
                </a:lnTo>
                <a:close/>
              </a:path>
              <a:path w="2745104" h="929639">
                <a:moveTo>
                  <a:pt x="1639557" y="0"/>
                </a:moveTo>
                <a:lnTo>
                  <a:pt x="1633461" y="0"/>
                </a:lnTo>
                <a:lnTo>
                  <a:pt x="1633461" y="6095"/>
                </a:lnTo>
                <a:lnTo>
                  <a:pt x="1639557" y="6095"/>
                </a:lnTo>
                <a:lnTo>
                  <a:pt x="1639557" y="0"/>
                </a:lnTo>
                <a:close/>
              </a:path>
              <a:path w="2745104" h="929639">
                <a:moveTo>
                  <a:pt x="1651736" y="0"/>
                </a:moveTo>
                <a:lnTo>
                  <a:pt x="1645640" y="0"/>
                </a:lnTo>
                <a:lnTo>
                  <a:pt x="1645640" y="6095"/>
                </a:lnTo>
                <a:lnTo>
                  <a:pt x="1651736" y="6095"/>
                </a:lnTo>
                <a:lnTo>
                  <a:pt x="1651736" y="0"/>
                </a:lnTo>
                <a:close/>
              </a:path>
              <a:path w="2745104" h="929639">
                <a:moveTo>
                  <a:pt x="1663915" y="0"/>
                </a:moveTo>
                <a:lnTo>
                  <a:pt x="1657819" y="0"/>
                </a:lnTo>
                <a:lnTo>
                  <a:pt x="1657819" y="6095"/>
                </a:lnTo>
                <a:lnTo>
                  <a:pt x="1663915" y="6095"/>
                </a:lnTo>
                <a:lnTo>
                  <a:pt x="1663915" y="0"/>
                </a:lnTo>
                <a:close/>
              </a:path>
              <a:path w="2745104" h="929639">
                <a:moveTo>
                  <a:pt x="1677606" y="0"/>
                </a:moveTo>
                <a:lnTo>
                  <a:pt x="1671523" y="0"/>
                </a:lnTo>
                <a:lnTo>
                  <a:pt x="1671523" y="6095"/>
                </a:lnTo>
                <a:lnTo>
                  <a:pt x="1677606" y="6095"/>
                </a:lnTo>
                <a:lnTo>
                  <a:pt x="1677606" y="0"/>
                </a:lnTo>
                <a:close/>
              </a:path>
              <a:path w="2745104" h="929639">
                <a:moveTo>
                  <a:pt x="1689785" y="0"/>
                </a:moveTo>
                <a:lnTo>
                  <a:pt x="1683702" y="0"/>
                </a:lnTo>
                <a:lnTo>
                  <a:pt x="1683702" y="6095"/>
                </a:lnTo>
                <a:lnTo>
                  <a:pt x="1689785" y="6095"/>
                </a:lnTo>
                <a:lnTo>
                  <a:pt x="1689785" y="0"/>
                </a:lnTo>
                <a:close/>
              </a:path>
              <a:path w="2745104" h="929639">
                <a:moveTo>
                  <a:pt x="1701965" y="0"/>
                </a:moveTo>
                <a:lnTo>
                  <a:pt x="1695881" y="0"/>
                </a:lnTo>
                <a:lnTo>
                  <a:pt x="1695881" y="6095"/>
                </a:lnTo>
                <a:lnTo>
                  <a:pt x="1701965" y="6095"/>
                </a:lnTo>
                <a:lnTo>
                  <a:pt x="1701965" y="0"/>
                </a:lnTo>
                <a:close/>
              </a:path>
              <a:path w="2745104" h="929639">
                <a:moveTo>
                  <a:pt x="1715668" y="0"/>
                </a:moveTo>
                <a:lnTo>
                  <a:pt x="1709585" y="0"/>
                </a:lnTo>
                <a:lnTo>
                  <a:pt x="1709585" y="6095"/>
                </a:lnTo>
                <a:lnTo>
                  <a:pt x="1715668" y="6095"/>
                </a:lnTo>
                <a:lnTo>
                  <a:pt x="1715668" y="0"/>
                </a:lnTo>
                <a:close/>
              </a:path>
              <a:path w="2745104" h="929639">
                <a:moveTo>
                  <a:pt x="1727847" y="0"/>
                </a:moveTo>
                <a:lnTo>
                  <a:pt x="1721764" y="0"/>
                </a:lnTo>
                <a:lnTo>
                  <a:pt x="1721764" y="6095"/>
                </a:lnTo>
                <a:lnTo>
                  <a:pt x="1727847" y="6095"/>
                </a:lnTo>
                <a:lnTo>
                  <a:pt x="1727847" y="0"/>
                </a:lnTo>
                <a:close/>
              </a:path>
              <a:path w="2745104" h="929639">
                <a:moveTo>
                  <a:pt x="1740027" y="0"/>
                </a:moveTo>
                <a:lnTo>
                  <a:pt x="1733943" y="0"/>
                </a:lnTo>
                <a:lnTo>
                  <a:pt x="1733943" y="6095"/>
                </a:lnTo>
                <a:lnTo>
                  <a:pt x="1740027" y="6095"/>
                </a:lnTo>
                <a:lnTo>
                  <a:pt x="1740027" y="0"/>
                </a:lnTo>
                <a:close/>
              </a:path>
              <a:path w="2745104" h="929639">
                <a:moveTo>
                  <a:pt x="1753730" y="0"/>
                </a:moveTo>
                <a:lnTo>
                  <a:pt x="1747634" y="0"/>
                </a:lnTo>
                <a:lnTo>
                  <a:pt x="1747634" y="6095"/>
                </a:lnTo>
                <a:lnTo>
                  <a:pt x="1753730" y="6095"/>
                </a:lnTo>
                <a:lnTo>
                  <a:pt x="1753730" y="0"/>
                </a:lnTo>
                <a:close/>
              </a:path>
              <a:path w="2745104" h="929639">
                <a:moveTo>
                  <a:pt x="1765909" y="0"/>
                </a:moveTo>
                <a:lnTo>
                  <a:pt x="1759813" y="0"/>
                </a:lnTo>
                <a:lnTo>
                  <a:pt x="1759813" y="6095"/>
                </a:lnTo>
                <a:lnTo>
                  <a:pt x="1765909" y="6095"/>
                </a:lnTo>
                <a:lnTo>
                  <a:pt x="1765909" y="0"/>
                </a:lnTo>
                <a:close/>
              </a:path>
              <a:path w="2745104" h="929639">
                <a:moveTo>
                  <a:pt x="1778088" y="0"/>
                </a:moveTo>
                <a:lnTo>
                  <a:pt x="1771992" y="0"/>
                </a:lnTo>
                <a:lnTo>
                  <a:pt x="1771992" y="6095"/>
                </a:lnTo>
                <a:lnTo>
                  <a:pt x="1778088" y="6095"/>
                </a:lnTo>
                <a:lnTo>
                  <a:pt x="1778088" y="0"/>
                </a:lnTo>
                <a:close/>
              </a:path>
              <a:path w="2745104" h="929639">
                <a:moveTo>
                  <a:pt x="1791792" y="0"/>
                </a:moveTo>
                <a:lnTo>
                  <a:pt x="1785696" y="0"/>
                </a:lnTo>
                <a:lnTo>
                  <a:pt x="1785696" y="6095"/>
                </a:lnTo>
                <a:lnTo>
                  <a:pt x="1791792" y="6095"/>
                </a:lnTo>
                <a:lnTo>
                  <a:pt x="1791792" y="0"/>
                </a:lnTo>
                <a:close/>
              </a:path>
              <a:path w="2745104" h="929639">
                <a:moveTo>
                  <a:pt x="1803971" y="0"/>
                </a:moveTo>
                <a:lnTo>
                  <a:pt x="1797875" y="0"/>
                </a:lnTo>
                <a:lnTo>
                  <a:pt x="1797875" y="6095"/>
                </a:lnTo>
                <a:lnTo>
                  <a:pt x="1803971" y="6095"/>
                </a:lnTo>
                <a:lnTo>
                  <a:pt x="1803971" y="0"/>
                </a:lnTo>
                <a:close/>
              </a:path>
              <a:path w="2745104" h="929639">
                <a:moveTo>
                  <a:pt x="1816150" y="0"/>
                </a:moveTo>
                <a:lnTo>
                  <a:pt x="1810054" y="0"/>
                </a:lnTo>
                <a:lnTo>
                  <a:pt x="1810054" y="6095"/>
                </a:lnTo>
                <a:lnTo>
                  <a:pt x="1816150" y="6095"/>
                </a:lnTo>
                <a:lnTo>
                  <a:pt x="1816150" y="0"/>
                </a:lnTo>
                <a:close/>
              </a:path>
              <a:path w="2745104" h="929639">
                <a:moveTo>
                  <a:pt x="1829841" y="0"/>
                </a:moveTo>
                <a:lnTo>
                  <a:pt x="1823758" y="0"/>
                </a:lnTo>
                <a:lnTo>
                  <a:pt x="1823758" y="6095"/>
                </a:lnTo>
                <a:lnTo>
                  <a:pt x="1829841" y="6095"/>
                </a:lnTo>
                <a:lnTo>
                  <a:pt x="1829841" y="0"/>
                </a:lnTo>
                <a:close/>
              </a:path>
              <a:path w="2745104" h="929639">
                <a:moveTo>
                  <a:pt x="1842020" y="0"/>
                </a:moveTo>
                <a:lnTo>
                  <a:pt x="1835937" y="0"/>
                </a:lnTo>
                <a:lnTo>
                  <a:pt x="1835937" y="6095"/>
                </a:lnTo>
                <a:lnTo>
                  <a:pt x="1842020" y="6095"/>
                </a:lnTo>
                <a:lnTo>
                  <a:pt x="1842020" y="0"/>
                </a:lnTo>
                <a:close/>
              </a:path>
              <a:path w="2745104" h="929639">
                <a:moveTo>
                  <a:pt x="1854200" y="0"/>
                </a:moveTo>
                <a:lnTo>
                  <a:pt x="1848116" y="0"/>
                </a:lnTo>
                <a:lnTo>
                  <a:pt x="1848116" y="6095"/>
                </a:lnTo>
                <a:lnTo>
                  <a:pt x="1854200" y="6095"/>
                </a:lnTo>
                <a:lnTo>
                  <a:pt x="1854200" y="0"/>
                </a:lnTo>
                <a:close/>
              </a:path>
              <a:path w="2745104" h="929639">
                <a:moveTo>
                  <a:pt x="1867903" y="0"/>
                </a:moveTo>
                <a:lnTo>
                  <a:pt x="1861820" y="0"/>
                </a:lnTo>
                <a:lnTo>
                  <a:pt x="1861820" y="6095"/>
                </a:lnTo>
                <a:lnTo>
                  <a:pt x="1867903" y="6095"/>
                </a:lnTo>
                <a:lnTo>
                  <a:pt x="1867903" y="0"/>
                </a:lnTo>
                <a:close/>
              </a:path>
              <a:path w="2745104" h="929639">
                <a:moveTo>
                  <a:pt x="1880082" y="0"/>
                </a:moveTo>
                <a:lnTo>
                  <a:pt x="1873999" y="0"/>
                </a:lnTo>
                <a:lnTo>
                  <a:pt x="1873999" y="6095"/>
                </a:lnTo>
                <a:lnTo>
                  <a:pt x="1880082" y="6095"/>
                </a:lnTo>
                <a:lnTo>
                  <a:pt x="1880082" y="0"/>
                </a:lnTo>
                <a:close/>
              </a:path>
              <a:path w="2745104" h="929639">
                <a:moveTo>
                  <a:pt x="1892261" y="0"/>
                </a:moveTo>
                <a:lnTo>
                  <a:pt x="1886165" y="0"/>
                </a:lnTo>
                <a:lnTo>
                  <a:pt x="1886165" y="6095"/>
                </a:lnTo>
                <a:lnTo>
                  <a:pt x="1892261" y="6095"/>
                </a:lnTo>
                <a:lnTo>
                  <a:pt x="1892261" y="0"/>
                </a:lnTo>
                <a:close/>
              </a:path>
              <a:path w="2745104" h="929639">
                <a:moveTo>
                  <a:pt x="1905965" y="0"/>
                </a:moveTo>
                <a:lnTo>
                  <a:pt x="1899869" y="0"/>
                </a:lnTo>
                <a:lnTo>
                  <a:pt x="1899869" y="6095"/>
                </a:lnTo>
                <a:lnTo>
                  <a:pt x="1905965" y="6095"/>
                </a:lnTo>
                <a:lnTo>
                  <a:pt x="1905965" y="0"/>
                </a:lnTo>
                <a:close/>
              </a:path>
              <a:path w="2745104" h="929639">
                <a:moveTo>
                  <a:pt x="1918144" y="0"/>
                </a:moveTo>
                <a:lnTo>
                  <a:pt x="1912048" y="0"/>
                </a:lnTo>
                <a:lnTo>
                  <a:pt x="1912048" y="6095"/>
                </a:lnTo>
                <a:lnTo>
                  <a:pt x="1918144" y="6095"/>
                </a:lnTo>
                <a:lnTo>
                  <a:pt x="1918144" y="0"/>
                </a:lnTo>
                <a:close/>
              </a:path>
              <a:path w="2745104" h="929639">
                <a:moveTo>
                  <a:pt x="1930323" y="0"/>
                </a:moveTo>
                <a:lnTo>
                  <a:pt x="1924227" y="0"/>
                </a:lnTo>
                <a:lnTo>
                  <a:pt x="1924227" y="6095"/>
                </a:lnTo>
                <a:lnTo>
                  <a:pt x="1930323" y="6095"/>
                </a:lnTo>
                <a:lnTo>
                  <a:pt x="1930323" y="0"/>
                </a:lnTo>
                <a:close/>
              </a:path>
              <a:path w="2745104" h="929639">
                <a:moveTo>
                  <a:pt x="1944014" y="0"/>
                </a:moveTo>
                <a:lnTo>
                  <a:pt x="1937931" y="0"/>
                </a:lnTo>
                <a:lnTo>
                  <a:pt x="1937931" y="6095"/>
                </a:lnTo>
                <a:lnTo>
                  <a:pt x="1944014" y="6095"/>
                </a:lnTo>
                <a:lnTo>
                  <a:pt x="1944014" y="0"/>
                </a:lnTo>
                <a:close/>
              </a:path>
              <a:path w="2745104" h="929639">
                <a:moveTo>
                  <a:pt x="1956193" y="0"/>
                </a:moveTo>
                <a:lnTo>
                  <a:pt x="1950110" y="0"/>
                </a:lnTo>
                <a:lnTo>
                  <a:pt x="1950110" y="6095"/>
                </a:lnTo>
                <a:lnTo>
                  <a:pt x="1956193" y="6095"/>
                </a:lnTo>
                <a:lnTo>
                  <a:pt x="1956193" y="0"/>
                </a:lnTo>
                <a:close/>
              </a:path>
              <a:path w="2745104" h="929639">
                <a:moveTo>
                  <a:pt x="1968373" y="0"/>
                </a:moveTo>
                <a:lnTo>
                  <a:pt x="1962289" y="0"/>
                </a:lnTo>
                <a:lnTo>
                  <a:pt x="1962289" y="6095"/>
                </a:lnTo>
                <a:lnTo>
                  <a:pt x="1968373" y="6095"/>
                </a:lnTo>
                <a:lnTo>
                  <a:pt x="1968373" y="0"/>
                </a:lnTo>
                <a:close/>
              </a:path>
              <a:path w="2745104" h="929639">
                <a:moveTo>
                  <a:pt x="1982076" y="0"/>
                </a:moveTo>
                <a:lnTo>
                  <a:pt x="1975993" y="0"/>
                </a:lnTo>
                <a:lnTo>
                  <a:pt x="1975993" y="6095"/>
                </a:lnTo>
                <a:lnTo>
                  <a:pt x="1982076" y="6095"/>
                </a:lnTo>
                <a:lnTo>
                  <a:pt x="1982076" y="0"/>
                </a:lnTo>
                <a:close/>
              </a:path>
              <a:path w="2745104" h="929639">
                <a:moveTo>
                  <a:pt x="1994255" y="0"/>
                </a:moveTo>
                <a:lnTo>
                  <a:pt x="1988172" y="0"/>
                </a:lnTo>
                <a:lnTo>
                  <a:pt x="1988172" y="6095"/>
                </a:lnTo>
                <a:lnTo>
                  <a:pt x="1994255" y="6095"/>
                </a:lnTo>
                <a:lnTo>
                  <a:pt x="1994255" y="0"/>
                </a:lnTo>
                <a:close/>
              </a:path>
              <a:path w="2745104" h="929639">
                <a:moveTo>
                  <a:pt x="2006434" y="0"/>
                </a:moveTo>
                <a:lnTo>
                  <a:pt x="2000351" y="0"/>
                </a:lnTo>
                <a:lnTo>
                  <a:pt x="2000351" y="6095"/>
                </a:lnTo>
                <a:lnTo>
                  <a:pt x="2006434" y="6095"/>
                </a:lnTo>
                <a:lnTo>
                  <a:pt x="2006434" y="0"/>
                </a:lnTo>
                <a:close/>
              </a:path>
              <a:path w="2745104" h="929639">
                <a:moveTo>
                  <a:pt x="2020138" y="0"/>
                </a:moveTo>
                <a:lnTo>
                  <a:pt x="2014042" y="0"/>
                </a:lnTo>
                <a:lnTo>
                  <a:pt x="2014042" y="6095"/>
                </a:lnTo>
                <a:lnTo>
                  <a:pt x="2020138" y="6095"/>
                </a:lnTo>
                <a:lnTo>
                  <a:pt x="2020138" y="0"/>
                </a:lnTo>
                <a:close/>
              </a:path>
              <a:path w="2745104" h="929639">
                <a:moveTo>
                  <a:pt x="2032317" y="0"/>
                </a:moveTo>
                <a:lnTo>
                  <a:pt x="2026221" y="0"/>
                </a:lnTo>
                <a:lnTo>
                  <a:pt x="2026221" y="6095"/>
                </a:lnTo>
                <a:lnTo>
                  <a:pt x="2032317" y="6095"/>
                </a:lnTo>
                <a:lnTo>
                  <a:pt x="2032317" y="0"/>
                </a:lnTo>
                <a:close/>
              </a:path>
              <a:path w="2745104" h="929639">
                <a:moveTo>
                  <a:pt x="2044496" y="0"/>
                </a:moveTo>
                <a:lnTo>
                  <a:pt x="2038400" y="0"/>
                </a:lnTo>
                <a:lnTo>
                  <a:pt x="2038400" y="6095"/>
                </a:lnTo>
                <a:lnTo>
                  <a:pt x="2044496" y="6095"/>
                </a:lnTo>
                <a:lnTo>
                  <a:pt x="2044496" y="0"/>
                </a:lnTo>
                <a:close/>
              </a:path>
              <a:path w="2745104" h="929639">
                <a:moveTo>
                  <a:pt x="2058200" y="0"/>
                </a:moveTo>
                <a:lnTo>
                  <a:pt x="2052104" y="0"/>
                </a:lnTo>
                <a:lnTo>
                  <a:pt x="2052104" y="6095"/>
                </a:lnTo>
                <a:lnTo>
                  <a:pt x="2058200" y="6095"/>
                </a:lnTo>
                <a:lnTo>
                  <a:pt x="2058200" y="0"/>
                </a:lnTo>
                <a:close/>
              </a:path>
              <a:path w="2745104" h="929639">
                <a:moveTo>
                  <a:pt x="2070379" y="0"/>
                </a:moveTo>
                <a:lnTo>
                  <a:pt x="2064283" y="0"/>
                </a:lnTo>
                <a:lnTo>
                  <a:pt x="2064283" y="6095"/>
                </a:lnTo>
                <a:lnTo>
                  <a:pt x="2070379" y="6095"/>
                </a:lnTo>
                <a:lnTo>
                  <a:pt x="2070379" y="0"/>
                </a:lnTo>
                <a:close/>
              </a:path>
              <a:path w="2745104" h="929639">
                <a:moveTo>
                  <a:pt x="2082558" y="0"/>
                </a:moveTo>
                <a:lnTo>
                  <a:pt x="2076462" y="0"/>
                </a:lnTo>
                <a:lnTo>
                  <a:pt x="2076462" y="6095"/>
                </a:lnTo>
                <a:lnTo>
                  <a:pt x="2082558" y="6095"/>
                </a:lnTo>
                <a:lnTo>
                  <a:pt x="2082558" y="0"/>
                </a:lnTo>
                <a:close/>
              </a:path>
              <a:path w="2745104" h="929639">
                <a:moveTo>
                  <a:pt x="2096249" y="0"/>
                </a:moveTo>
                <a:lnTo>
                  <a:pt x="2090166" y="0"/>
                </a:lnTo>
                <a:lnTo>
                  <a:pt x="2090166" y="6095"/>
                </a:lnTo>
                <a:lnTo>
                  <a:pt x="2096249" y="6095"/>
                </a:lnTo>
                <a:lnTo>
                  <a:pt x="2096249" y="0"/>
                </a:lnTo>
                <a:close/>
              </a:path>
              <a:path w="2745104" h="929639">
                <a:moveTo>
                  <a:pt x="2108428" y="0"/>
                </a:moveTo>
                <a:lnTo>
                  <a:pt x="2102345" y="0"/>
                </a:lnTo>
                <a:lnTo>
                  <a:pt x="2102345" y="6095"/>
                </a:lnTo>
                <a:lnTo>
                  <a:pt x="2108428" y="6095"/>
                </a:lnTo>
                <a:lnTo>
                  <a:pt x="2108428" y="0"/>
                </a:lnTo>
                <a:close/>
              </a:path>
              <a:path w="2745104" h="929639">
                <a:moveTo>
                  <a:pt x="2120607" y="0"/>
                </a:moveTo>
                <a:lnTo>
                  <a:pt x="2114524" y="0"/>
                </a:lnTo>
                <a:lnTo>
                  <a:pt x="2114524" y="6095"/>
                </a:lnTo>
                <a:lnTo>
                  <a:pt x="2120607" y="6095"/>
                </a:lnTo>
                <a:lnTo>
                  <a:pt x="2120607" y="0"/>
                </a:lnTo>
                <a:close/>
              </a:path>
              <a:path w="2745104" h="929639">
                <a:moveTo>
                  <a:pt x="2134311" y="0"/>
                </a:moveTo>
                <a:lnTo>
                  <a:pt x="2128227" y="0"/>
                </a:lnTo>
                <a:lnTo>
                  <a:pt x="2128227" y="6095"/>
                </a:lnTo>
                <a:lnTo>
                  <a:pt x="2134311" y="6095"/>
                </a:lnTo>
                <a:lnTo>
                  <a:pt x="2134311" y="0"/>
                </a:lnTo>
                <a:close/>
              </a:path>
              <a:path w="2745104" h="929639">
                <a:moveTo>
                  <a:pt x="2146490" y="0"/>
                </a:moveTo>
                <a:lnTo>
                  <a:pt x="2140407" y="0"/>
                </a:lnTo>
                <a:lnTo>
                  <a:pt x="2140407" y="6095"/>
                </a:lnTo>
                <a:lnTo>
                  <a:pt x="2146490" y="6095"/>
                </a:lnTo>
                <a:lnTo>
                  <a:pt x="2146490" y="0"/>
                </a:lnTo>
                <a:close/>
              </a:path>
              <a:path w="2745104" h="929639">
                <a:moveTo>
                  <a:pt x="2158669" y="0"/>
                </a:moveTo>
                <a:lnTo>
                  <a:pt x="2152586" y="0"/>
                </a:lnTo>
                <a:lnTo>
                  <a:pt x="2152586" y="6095"/>
                </a:lnTo>
                <a:lnTo>
                  <a:pt x="2158669" y="6095"/>
                </a:lnTo>
                <a:lnTo>
                  <a:pt x="2158669" y="0"/>
                </a:lnTo>
                <a:close/>
              </a:path>
              <a:path w="2745104" h="929639">
                <a:moveTo>
                  <a:pt x="2172373" y="0"/>
                </a:moveTo>
                <a:lnTo>
                  <a:pt x="2166277" y="0"/>
                </a:lnTo>
                <a:lnTo>
                  <a:pt x="2166277" y="6095"/>
                </a:lnTo>
                <a:lnTo>
                  <a:pt x="2172373" y="6095"/>
                </a:lnTo>
                <a:lnTo>
                  <a:pt x="2172373" y="0"/>
                </a:lnTo>
                <a:close/>
              </a:path>
              <a:path w="2745104" h="929639">
                <a:moveTo>
                  <a:pt x="2184552" y="0"/>
                </a:moveTo>
                <a:lnTo>
                  <a:pt x="2178456" y="0"/>
                </a:lnTo>
                <a:lnTo>
                  <a:pt x="2178456" y="6095"/>
                </a:lnTo>
                <a:lnTo>
                  <a:pt x="2184552" y="6095"/>
                </a:lnTo>
                <a:lnTo>
                  <a:pt x="2184552" y="0"/>
                </a:lnTo>
                <a:close/>
              </a:path>
              <a:path w="2745104" h="929639">
                <a:moveTo>
                  <a:pt x="2196731" y="0"/>
                </a:moveTo>
                <a:lnTo>
                  <a:pt x="2190635" y="0"/>
                </a:lnTo>
                <a:lnTo>
                  <a:pt x="2190635" y="6095"/>
                </a:lnTo>
                <a:lnTo>
                  <a:pt x="2196731" y="6095"/>
                </a:lnTo>
                <a:lnTo>
                  <a:pt x="2196731" y="0"/>
                </a:lnTo>
                <a:close/>
              </a:path>
              <a:path w="2745104" h="929639">
                <a:moveTo>
                  <a:pt x="2210434" y="0"/>
                </a:moveTo>
                <a:lnTo>
                  <a:pt x="2204338" y="0"/>
                </a:lnTo>
                <a:lnTo>
                  <a:pt x="2204338" y="6095"/>
                </a:lnTo>
                <a:lnTo>
                  <a:pt x="2210434" y="6095"/>
                </a:lnTo>
                <a:lnTo>
                  <a:pt x="2210434" y="0"/>
                </a:lnTo>
                <a:close/>
              </a:path>
              <a:path w="2745104" h="929639">
                <a:moveTo>
                  <a:pt x="2222614" y="0"/>
                </a:moveTo>
                <a:lnTo>
                  <a:pt x="2216518" y="0"/>
                </a:lnTo>
                <a:lnTo>
                  <a:pt x="2216518" y="6095"/>
                </a:lnTo>
                <a:lnTo>
                  <a:pt x="2222614" y="6095"/>
                </a:lnTo>
                <a:lnTo>
                  <a:pt x="2222614" y="0"/>
                </a:lnTo>
                <a:close/>
              </a:path>
              <a:path w="2745104" h="929639">
                <a:moveTo>
                  <a:pt x="2234780" y="0"/>
                </a:moveTo>
                <a:lnTo>
                  <a:pt x="2228697" y="0"/>
                </a:lnTo>
                <a:lnTo>
                  <a:pt x="2228697" y="6095"/>
                </a:lnTo>
                <a:lnTo>
                  <a:pt x="2234780" y="6095"/>
                </a:lnTo>
                <a:lnTo>
                  <a:pt x="2234780" y="0"/>
                </a:lnTo>
                <a:close/>
              </a:path>
              <a:path w="2745104" h="929639">
                <a:moveTo>
                  <a:pt x="2248484" y="0"/>
                </a:moveTo>
                <a:lnTo>
                  <a:pt x="2242400" y="0"/>
                </a:lnTo>
                <a:lnTo>
                  <a:pt x="2242400" y="6095"/>
                </a:lnTo>
                <a:lnTo>
                  <a:pt x="2248484" y="6095"/>
                </a:lnTo>
                <a:lnTo>
                  <a:pt x="2248484" y="0"/>
                </a:lnTo>
                <a:close/>
              </a:path>
              <a:path w="2745104" h="929639">
                <a:moveTo>
                  <a:pt x="2260663" y="0"/>
                </a:moveTo>
                <a:lnTo>
                  <a:pt x="2254580" y="0"/>
                </a:lnTo>
                <a:lnTo>
                  <a:pt x="2254580" y="6095"/>
                </a:lnTo>
                <a:lnTo>
                  <a:pt x="2260663" y="6095"/>
                </a:lnTo>
                <a:lnTo>
                  <a:pt x="2260663" y="0"/>
                </a:lnTo>
                <a:close/>
              </a:path>
              <a:path w="2745104" h="929639">
                <a:moveTo>
                  <a:pt x="2272842" y="0"/>
                </a:moveTo>
                <a:lnTo>
                  <a:pt x="2266759" y="0"/>
                </a:lnTo>
                <a:lnTo>
                  <a:pt x="2266759" y="6095"/>
                </a:lnTo>
                <a:lnTo>
                  <a:pt x="2272842" y="6095"/>
                </a:lnTo>
                <a:lnTo>
                  <a:pt x="2272842" y="0"/>
                </a:lnTo>
                <a:close/>
              </a:path>
              <a:path w="2745104" h="929639">
                <a:moveTo>
                  <a:pt x="2286546" y="0"/>
                </a:moveTo>
                <a:lnTo>
                  <a:pt x="2280462" y="0"/>
                </a:lnTo>
                <a:lnTo>
                  <a:pt x="2280462" y="6095"/>
                </a:lnTo>
                <a:lnTo>
                  <a:pt x="2286546" y="6095"/>
                </a:lnTo>
                <a:lnTo>
                  <a:pt x="2286546" y="0"/>
                </a:lnTo>
                <a:close/>
              </a:path>
              <a:path w="2745104" h="929639">
                <a:moveTo>
                  <a:pt x="2298725" y="0"/>
                </a:moveTo>
                <a:lnTo>
                  <a:pt x="2292629" y="0"/>
                </a:lnTo>
                <a:lnTo>
                  <a:pt x="2292629" y="6095"/>
                </a:lnTo>
                <a:lnTo>
                  <a:pt x="2298725" y="6095"/>
                </a:lnTo>
                <a:lnTo>
                  <a:pt x="2298725" y="0"/>
                </a:lnTo>
                <a:close/>
              </a:path>
              <a:path w="2745104" h="929639">
                <a:moveTo>
                  <a:pt x="2310904" y="0"/>
                </a:moveTo>
                <a:lnTo>
                  <a:pt x="2304808" y="0"/>
                </a:lnTo>
                <a:lnTo>
                  <a:pt x="2304808" y="6095"/>
                </a:lnTo>
                <a:lnTo>
                  <a:pt x="2310904" y="6095"/>
                </a:lnTo>
                <a:lnTo>
                  <a:pt x="2310904" y="0"/>
                </a:lnTo>
                <a:close/>
              </a:path>
              <a:path w="2745104" h="929639">
                <a:moveTo>
                  <a:pt x="2324607" y="0"/>
                </a:moveTo>
                <a:lnTo>
                  <a:pt x="2318511" y="0"/>
                </a:lnTo>
                <a:lnTo>
                  <a:pt x="2318511" y="6095"/>
                </a:lnTo>
                <a:lnTo>
                  <a:pt x="2324607" y="6095"/>
                </a:lnTo>
                <a:lnTo>
                  <a:pt x="2324607" y="0"/>
                </a:lnTo>
                <a:close/>
              </a:path>
              <a:path w="2745104" h="929639">
                <a:moveTo>
                  <a:pt x="2336787" y="0"/>
                </a:moveTo>
                <a:lnTo>
                  <a:pt x="2330691" y="0"/>
                </a:lnTo>
                <a:lnTo>
                  <a:pt x="2330691" y="6095"/>
                </a:lnTo>
                <a:lnTo>
                  <a:pt x="2336787" y="6095"/>
                </a:lnTo>
                <a:lnTo>
                  <a:pt x="2336787" y="0"/>
                </a:lnTo>
                <a:close/>
              </a:path>
              <a:path w="2745104" h="929639">
                <a:moveTo>
                  <a:pt x="2348966" y="0"/>
                </a:moveTo>
                <a:lnTo>
                  <a:pt x="2342870" y="0"/>
                </a:lnTo>
                <a:lnTo>
                  <a:pt x="2342870" y="6095"/>
                </a:lnTo>
                <a:lnTo>
                  <a:pt x="2348966" y="6095"/>
                </a:lnTo>
                <a:lnTo>
                  <a:pt x="2348966" y="0"/>
                </a:lnTo>
                <a:close/>
              </a:path>
              <a:path w="2745104" h="929639">
                <a:moveTo>
                  <a:pt x="2362657" y="0"/>
                </a:moveTo>
                <a:lnTo>
                  <a:pt x="2356573" y="0"/>
                </a:lnTo>
                <a:lnTo>
                  <a:pt x="2356573" y="6095"/>
                </a:lnTo>
                <a:lnTo>
                  <a:pt x="2362657" y="6095"/>
                </a:lnTo>
                <a:lnTo>
                  <a:pt x="2362657" y="0"/>
                </a:lnTo>
                <a:close/>
              </a:path>
              <a:path w="2745104" h="929639">
                <a:moveTo>
                  <a:pt x="2374836" y="0"/>
                </a:moveTo>
                <a:lnTo>
                  <a:pt x="2368753" y="0"/>
                </a:lnTo>
                <a:lnTo>
                  <a:pt x="2368753" y="6095"/>
                </a:lnTo>
                <a:lnTo>
                  <a:pt x="2374836" y="6095"/>
                </a:lnTo>
                <a:lnTo>
                  <a:pt x="2374836" y="0"/>
                </a:lnTo>
                <a:close/>
              </a:path>
              <a:path w="2745104" h="929639">
                <a:moveTo>
                  <a:pt x="2387015" y="0"/>
                </a:moveTo>
                <a:lnTo>
                  <a:pt x="2380932" y="0"/>
                </a:lnTo>
                <a:lnTo>
                  <a:pt x="2380932" y="6095"/>
                </a:lnTo>
                <a:lnTo>
                  <a:pt x="2387015" y="6095"/>
                </a:lnTo>
                <a:lnTo>
                  <a:pt x="2387015" y="0"/>
                </a:lnTo>
                <a:close/>
              </a:path>
              <a:path w="2745104" h="929639">
                <a:moveTo>
                  <a:pt x="2400719" y="0"/>
                </a:moveTo>
                <a:lnTo>
                  <a:pt x="2394635" y="0"/>
                </a:lnTo>
                <a:lnTo>
                  <a:pt x="2394635" y="6095"/>
                </a:lnTo>
                <a:lnTo>
                  <a:pt x="2400719" y="6095"/>
                </a:lnTo>
                <a:lnTo>
                  <a:pt x="2400719" y="0"/>
                </a:lnTo>
                <a:close/>
              </a:path>
              <a:path w="2745104" h="929639">
                <a:moveTo>
                  <a:pt x="2412898" y="0"/>
                </a:moveTo>
                <a:lnTo>
                  <a:pt x="2406815" y="0"/>
                </a:lnTo>
                <a:lnTo>
                  <a:pt x="2406815" y="6095"/>
                </a:lnTo>
                <a:lnTo>
                  <a:pt x="2412898" y="6095"/>
                </a:lnTo>
                <a:lnTo>
                  <a:pt x="2412898" y="0"/>
                </a:lnTo>
                <a:close/>
              </a:path>
              <a:path w="2745104" h="929639">
                <a:moveTo>
                  <a:pt x="2425077" y="0"/>
                </a:moveTo>
                <a:lnTo>
                  <a:pt x="2418994" y="0"/>
                </a:lnTo>
                <a:lnTo>
                  <a:pt x="2418994" y="6095"/>
                </a:lnTo>
                <a:lnTo>
                  <a:pt x="2425077" y="6095"/>
                </a:lnTo>
                <a:lnTo>
                  <a:pt x="2425077" y="0"/>
                </a:lnTo>
                <a:close/>
              </a:path>
              <a:path w="2745104" h="929639">
                <a:moveTo>
                  <a:pt x="2438780" y="0"/>
                </a:moveTo>
                <a:lnTo>
                  <a:pt x="2432684" y="0"/>
                </a:lnTo>
                <a:lnTo>
                  <a:pt x="2432684" y="6095"/>
                </a:lnTo>
                <a:lnTo>
                  <a:pt x="2438780" y="6095"/>
                </a:lnTo>
                <a:lnTo>
                  <a:pt x="2438780" y="0"/>
                </a:lnTo>
                <a:close/>
              </a:path>
              <a:path w="2745104" h="929639">
                <a:moveTo>
                  <a:pt x="2450960" y="0"/>
                </a:moveTo>
                <a:lnTo>
                  <a:pt x="2444864" y="0"/>
                </a:lnTo>
                <a:lnTo>
                  <a:pt x="2444864" y="6095"/>
                </a:lnTo>
                <a:lnTo>
                  <a:pt x="2450960" y="6095"/>
                </a:lnTo>
                <a:lnTo>
                  <a:pt x="2450960" y="0"/>
                </a:lnTo>
                <a:close/>
              </a:path>
              <a:path w="2745104" h="929639">
                <a:moveTo>
                  <a:pt x="2463139" y="0"/>
                </a:moveTo>
                <a:lnTo>
                  <a:pt x="2457043" y="0"/>
                </a:lnTo>
                <a:lnTo>
                  <a:pt x="2457043" y="6095"/>
                </a:lnTo>
                <a:lnTo>
                  <a:pt x="2463139" y="6095"/>
                </a:lnTo>
                <a:lnTo>
                  <a:pt x="2463139" y="0"/>
                </a:lnTo>
                <a:close/>
              </a:path>
              <a:path w="2745104" h="929639">
                <a:moveTo>
                  <a:pt x="2476842" y="0"/>
                </a:moveTo>
                <a:lnTo>
                  <a:pt x="2470746" y="0"/>
                </a:lnTo>
                <a:lnTo>
                  <a:pt x="2470746" y="6095"/>
                </a:lnTo>
                <a:lnTo>
                  <a:pt x="2476842" y="6095"/>
                </a:lnTo>
                <a:lnTo>
                  <a:pt x="2476842" y="0"/>
                </a:lnTo>
                <a:close/>
              </a:path>
              <a:path w="2745104" h="929639">
                <a:moveTo>
                  <a:pt x="2489022" y="0"/>
                </a:moveTo>
                <a:lnTo>
                  <a:pt x="2482926" y="0"/>
                </a:lnTo>
                <a:lnTo>
                  <a:pt x="2482926" y="6095"/>
                </a:lnTo>
                <a:lnTo>
                  <a:pt x="2489022" y="6095"/>
                </a:lnTo>
                <a:lnTo>
                  <a:pt x="2489022" y="0"/>
                </a:lnTo>
                <a:close/>
              </a:path>
              <a:path w="2745104" h="929639">
                <a:moveTo>
                  <a:pt x="2501188" y="0"/>
                </a:moveTo>
                <a:lnTo>
                  <a:pt x="2495105" y="0"/>
                </a:lnTo>
                <a:lnTo>
                  <a:pt x="2495105" y="6095"/>
                </a:lnTo>
                <a:lnTo>
                  <a:pt x="2501188" y="6095"/>
                </a:lnTo>
                <a:lnTo>
                  <a:pt x="2501188" y="0"/>
                </a:lnTo>
                <a:close/>
              </a:path>
              <a:path w="2745104" h="929639">
                <a:moveTo>
                  <a:pt x="2514892" y="0"/>
                </a:moveTo>
                <a:lnTo>
                  <a:pt x="2508808" y="0"/>
                </a:lnTo>
                <a:lnTo>
                  <a:pt x="2508808" y="6095"/>
                </a:lnTo>
                <a:lnTo>
                  <a:pt x="2514892" y="6095"/>
                </a:lnTo>
                <a:lnTo>
                  <a:pt x="2514892" y="0"/>
                </a:lnTo>
                <a:close/>
              </a:path>
              <a:path w="2745104" h="929639">
                <a:moveTo>
                  <a:pt x="2527071" y="0"/>
                </a:moveTo>
                <a:lnTo>
                  <a:pt x="2520988" y="0"/>
                </a:lnTo>
                <a:lnTo>
                  <a:pt x="2520988" y="6095"/>
                </a:lnTo>
                <a:lnTo>
                  <a:pt x="2527071" y="6095"/>
                </a:lnTo>
                <a:lnTo>
                  <a:pt x="2527071" y="0"/>
                </a:lnTo>
                <a:close/>
              </a:path>
              <a:path w="2745104" h="929639">
                <a:moveTo>
                  <a:pt x="2539250" y="0"/>
                </a:moveTo>
                <a:lnTo>
                  <a:pt x="2533167" y="0"/>
                </a:lnTo>
                <a:lnTo>
                  <a:pt x="2533167" y="6095"/>
                </a:lnTo>
                <a:lnTo>
                  <a:pt x="2539250" y="6095"/>
                </a:lnTo>
                <a:lnTo>
                  <a:pt x="2539250" y="0"/>
                </a:lnTo>
                <a:close/>
              </a:path>
              <a:path w="2745104" h="929639">
                <a:moveTo>
                  <a:pt x="2552954" y="0"/>
                </a:moveTo>
                <a:lnTo>
                  <a:pt x="2546870" y="0"/>
                </a:lnTo>
                <a:lnTo>
                  <a:pt x="2546870" y="6095"/>
                </a:lnTo>
                <a:lnTo>
                  <a:pt x="2552954" y="6095"/>
                </a:lnTo>
                <a:lnTo>
                  <a:pt x="2552954" y="0"/>
                </a:lnTo>
                <a:close/>
              </a:path>
              <a:path w="2745104" h="929639">
                <a:moveTo>
                  <a:pt x="2565133" y="0"/>
                </a:moveTo>
                <a:lnTo>
                  <a:pt x="2559050" y="0"/>
                </a:lnTo>
                <a:lnTo>
                  <a:pt x="2559050" y="6095"/>
                </a:lnTo>
                <a:lnTo>
                  <a:pt x="2565133" y="6095"/>
                </a:lnTo>
                <a:lnTo>
                  <a:pt x="2565133" y="0"/>
                </a:lnTo>
                <a:close/>
              </a:path>
              <a:path w="2745104" h="929639">
                <a:moveTo>
                  <a:pt x="2577312" y="0"/>
                </a:moveTo>
                <a:lnTo>
                  <a:pt x="2571216" y="0"/>
                </a:lnTo>
                <a:lnTo>
                  <a:pt x="2571216" y="6095"/>
                </a:lnTo>
                <a:lnTo>
                  <a:pt x="2577312" y="6095"/>
                </a:lnTo>
                <a:lnTo>
                  <a:pt x="2577312" y="0"/>
                </a:lnTo>
                <a:close/>
              </a:path>
              <a:path w="2745104" h="929639">
                <a:moveTo>
                  <a:pt x="2591015" y="0"/>
                </a:moveTo>
                <a:lnTo>
                  <a:pt x="2584919" y="0"/>
                </a:lnTo>
                <a:lnTo>
                  <a:pt x="2584919" y="6095"/>
                </a:lnTo>
                <a:lnTo>
                  <a:pt x="2591015" y="6095"/>
                </a:lnTo>
                <a:lnTo>
                  <a:pt x="2591015" y="0"/>
                </a:lnTo>
                <a:close/>
              </a:path>
              <a:path w="2745104" h="929639">
                <a:moveTo>
                  <a:pt x="2603195" y="0"/>
                </a:moveTo>
                <a:lnTo>
                  <a:pt x="2597099" y="0"/>
                </a:lnTo>
                <a:lnTo>
                  <a:pt x="2597099" y="6095"/>
                </a:lnTo>
                <a:lnTo>
                  <a:pt x="2603195" y="6095"/>
                </a:lnTo>
                <a:lnTo>
                  <a:pt x="2603195" y="0"/>
                </a:lnTo>
                <a:close/>
              </a:path>
              <a:path w="2745104" h="929639">
                <a:moveTo>
                  <a:pt x="2615374" y="0"/>
                </a:moveTo>
                <a:lnTo>
                  <a:pt x="2609278" y="0"/>
                </a:lnTo>
                <a:lnTo>
                  <a:pt x="2609278" y="6095"/>
                </a:lnTo>
                <a:lnTo>
                  <a:pt x="2615374" y="6095"/>
                </a:lnTo>
                <a:lnTo>
                  <a:pt x="2615374" y="0"/>
                </a:lnTo>
                <a:close/>
              </a:path>
              <a:path w="2745104" h="929639">
                <a:moveTo>
                  <a:pt x="2629077" y="0"/>
                </a:moveTo>
                <a:lnTo>
                  <a:pt x="2622981" y="0"/>
                </a:lnTo>
                <a:lnTo>
                  <a:pt x="2622981" y="6095"/>
                </a:lnTo>
                <a:lnTo>
                  <a:pt x="2629077" y="6095"/>
                </a:lnTo>
                <a:lnTo>
                  <a:pt x="2629077" y="0"/>
                </a:lnTo>
                <a:close/>
              </a:path>
              <a:path w="2745104" h="929639">
                <a:moveTo>
                  <a:pt x="2641244" y="0"/>
                </a:moveTo>
                <a:lnTo>
                  <a:pt x="2635161" y="0"/>
                </a:lnTo>
                <a:lnTo>
                  <a:pt x="2635161" y="6095"/>
                </a:lnTo>
                <a:lnTo>
                  <a:pt x="2641244" y="6095"/>
                </a:lnTo>
                <a:lnTo>
                  <a:pt x="2641244" y="0"/>
                </a:lnTo>
                <a:close/>
              </a:path>
              <a:path w="2745104" h="929639">
                <a:moveTo>
                  <a:pt x="2653423" y="0"/>
                </a:moveTo>
                <a:lnTo>
                  <a:pt x="2647340" y="0"/>
                </a:lnTo>
                <a:lnTo>
                  <a:pt x="2647340" y="6095"/>
                </a:lnTo>
                <a:lnTo>
                  <a:pt x="2653423" y="6095"/>
                </a:lnTo>
                <a:lnTo>
                  <a:pt x="2653423" y="0"/>
                </a:lnTo>
                <a:close/>
              </a:path>
              <a:path w="2745104" h="929639">
                <a:moveTo>
                  <a:pt x="2667127" y="0"/>
                </a:moveTo>
                <a:lnTo>
                  <a:pt x="2661043" y="0"/>
                </a:lnTo>
                <a:lnTo>
                  <a:pt x="2661043" y="6095"/>
                </a:lnTo>
                <a:lnTo>
                  <a:pt x="2667127" y="6095"/>
                </a:lnTo>
                <a:lnTo>
                  <a:pt x="2667127" y="0"/>
                </a:lnTo>
                <a:close/>
              </a:path>
              <a:path w="2745104" h="929639">
                <a:moveTo>
                  <a:pt x="2679306" y="0"/>
                </a:moveTo>
                <a:lnTo>
                  <a:pt x="2673223" y="0"/>
                </a:lnTo>
                <a:lnTo>
                  <a:pt x="2673223" y="6095"/>
                </a:lnTo>
                <a:lnTo>
                  <a:pt x="2679306" y="6095"/>
                </a:lnTo>
                <a:lnTo>
                  <a:pt x="2679306" y="0"/>
                </a:lnTo>
                <a:close/>
              </a:path>
              <a:path w="2745104" h="929639">
                <a:moveTo>
                  <a:pt x="2691485" y="0"/>
                </a:moveTo>
                <a:lnTo>
                  <a:pt x="2685402" y="0"/>
                </a:lnTo>
                <a:lnTo>
                  <a:pt x="2685402" y="6095"/>
                </a:lnTo>
                <a:lnTo>
                  <a:pt x="2691485" y="6095"/>
                </a:lnTo>
                <a:lnTo>
                  <a:pt x="2691485" y="0"/>
                </a:lnTo>
                <a:close/>
              </a:path>
              <a:path w="2745104" h="929639">
                <a:moveTo>
                  <a:pt x="2705188" y="0"/>
                </a:moveTo>
                <a:lnTo>
                  <a:pt x="2699092" y="0"/>
                </a:lnTo>
                <a:lnTo>
                  <a:pt x="2699092" y="6095"/>
                </a:lnTo>
                <a:lnTo>
                  <a:pt x="2705188" y="6095"/>
                </a:lnTo>
                <a:lnTo>
                  <a:pt x="2705188" y="0"/>
                </a:lnTo>
                <a:close/>
              </a:path>
              <a:path w="2745104" h="929639">
                <a:moveTo>
                  <a:pt x="2714320" y="0"/>
                </a:moveTo>
                <a:lnTo>
                  <a:pt x="2711272" y="0"/>
                </a:lnTo>
                <a:lnTo>
                  <a:pt x="2711272" y="6095"/>
                </a:lnTo>
                <a:lnTo>
                  <a:pt x="2714320" y="6095"/>
                </a:lnTo>
                <a:lnTo>
                  <a:pt x="2717368" y="7607"/>
                </a:lnTo>
                <a:lnTo>
                  <a:pt x="2717368" y="1524"/>
                </a:lnTo>
                <a:lnTo>
                  <a:pt x="2714320" y="0"/>
                </a:lnTo>
                <a:close/>
              </a:path>
              <a:path w="2745104" h="929639">
                <a:moveTo>
                  <a:pt x="2740202" y="16751"/>
                </a:moveTo>
                <a:lnTo>
                  <a:pt x="2734106" y="16751"/>
                </a:lnTo>
                <a:lnTo>
                  <a:pt x="2735630" y="19799"/>
                </a:lnTo>
                <a:lnTo>
                  <a:pt x="2740202" y="16751"/>
                </a:lnTo>
                <a:close/>
              </a:path>
              <a:path w="2745104" h="929639">
                <a:moveTo>
                  <a:pt x="2737154" y="10655"/>
                </a:moveTo>
                <a:lnTo>
                  <a:pt x="2731071" y="15227"/>
                </a:lnTo>
                <a:lnTo>
                  <a:pt x="2734106" y="18275"/>
                </a:lnTo>
                <a:lnTo>
                  <a:pt x="2734106" y="16751"/>
                </a:lnTo>
                <a:lnTo>
                  <a:pt x="2740202" y="16751"/>
                </a:lnTo>
                <a:lnTo>
                  <a:pt x="2737154" y="10655"/>
                </a:lnTo>
                <a:close/>
              </a:path>
              <a:path w="2745104" h="929639">
                <a:moveTo>
                  <a:pt x="2726499" y="3047"/>
                </a:moveTo>
                <a:lnTo>
                  <a:pt x="2724975" y="3047"/>
                </a:lnTo>
                <a:lnTo>
                  <a:pt x="2723451" y="9131"/>
                </a:lnTo>
                <a:lnTo>
                  <a:pt x="2728023" y="10655"/>
                </a:lnTo>
                <a:lnTo>
                  <a:pt x="2731071" y="6095"/>
                </a:lnTo>
                <a:lnTo>
                  <a:pt x="2726499" y="3047"/>
                </a:lnTo>
                <a:close/>
              </a:path>
              <a:path w="2745104" h="929639">
                <a:moveTo>
                  <a:pt x="2743250" y="22847"/>
                </a:moveTo>
                <a:lnTo>
                  <a:pt x="2737154" y="24371"/>
                </a:lnTo>
                <a:lnTo>
                  <a:pt x="2737154" y="25895"/>
                </a:lnTo>
                <a:lnTo>
                  <a:pt x="2738678" y="30467"/>
                </a:lnTo>
                <a:lnTo>
                  <a:pt x="2744774" y="28943"/>
                </a:lnTo>
                <a:lnTo>
                  <a:pt x="2743250" y="25895"/>
                </a:lnTo>
                <a:lnTo>
                  <a:pt x="2743250" y="22847"/>
                </a:lnTo>
                <a:close/>
              </a:path>
              <a:path w="2745104" h="929639">
                <a:moveTo>
                  <a:pt x="2744774" y="36550"/>
                </a:moveTo>
                <a:lnTo>
                  <a:pt x="2738678" y="36550"/>
                </a:lnTo>
                <a:lnTo>
                  <a:pt x="2738678" y="42646"/>
                </a:lnTo>
                <a:lnTo>
                  <a:pt x="2744774" y="42646"/>
                </a:lnTo>
                <a:lnTo>
                  <a:pt x="2744774" y="36550"/>
                </a:lnTo>
                <a:close/>
              </a:path>
              <a:path w="2745104" h="929639">
                <a:moveTo>
                  <a:pt x="2744774" y="48742"/>
                </a:moveTo>
                <a:lnTo>
                  <a:pt x="2738678" y="48742"/>
                </a:lnTo>
                <a:lnTo>
                  <a:pt x="2738678" y="54825"/>
                </a:lnTo>
                <a:lnTo>
                  <a:pt x="2744774" y="54825"/>
                </a:lnTo>
                <a:lnTo>
                  <a:pt x="2744774" y="48742"/>
                </a:lnTo>
                <a:close/>
              </a:path>
              <a:path w="2745104" h="929639">
                <a:moveTo>
                  <a:pt x="2744774" y="60921"/>
                </a:moveTo>
                <a:lnTo>
                  <a:pt x="2738678" y="60921"/>
                </a:lnTo>
                <a:lnTo>
                  <a:pt x="2738678" y="68541"/>
                </a:lnTo>
                <a:lnTo>
                  <a:pt x="2744774" y="68541"/>
                </a:lnTo>
                <a:lnTo>
                  <a:pt x="2744774" y="60921"/>
                </a:lnTo>
                <a:close/>
              </a:path>
              <a:path w="2745104" h="929639">
                <a:moveTo>
                  <a:pt x="2744774" y="74637"/>
                </a:moveTo>
                <a:lnTo>
                  <a:pt x="2738678" y="74637"/>
                </a:lnTo>
                <a:lnTo>
                  <a:pt x="2738678" y="80721"/>
                </a:lnTo>
                <a:lnTo>
                  <a:pt x="2744774" y="80721"/>
                </a:lnTo>
                <a:lnTo>
                  <a:pt x="2744774" y="74637"/>
                </a:lnTo>
                <a:close/>
              </a:path>
              <a:path w="2745104" h="929639">
                <a:moveTo>
                  <a:pt x="2744774" y="86817"/>
                </a:moveTo>
                <a:lnTo>
                  <a:pt x="2738678" y="86817"/>
                </a:lnTo>
                <a:lnTo>
                  <a:pt x="2738678" y="92913"/>
                </a:lnTo>
                <a:lnTo>
                  <a:pt x="2744774" y="92913"/>
                </a:lnTo>
                <a:lnTo>
                  <a:pt x="2744774" y="86817"/>
                </a:lnTo>
                <a:close/>
              </a:path>
              <a:path w="2745104" h="929639">
                <a:moveTo>
                  <a:pt x="2744774" y="99009"/>
                </a:moveTo>
                <a:lnTo>
                  <a:pt x="2738678" y="99009"/>
                </a:lnTo>
                <a:lnTo>
                  <a:pt x="2738678" y="106616"/>
                </a:lnTo>
                <a:lnTo>
                  <a:pt x="2744774" y="106616"/>
                </a:lnTo>
                <a:lnTo>
                  <a:pt x="2744774" y="99009"/>
                </a:lnTo>
                <a:close/>
              </a:path>
              <a:path w="2745104" h="929639">
                <a:moveTo>
                  <a:pt x="2744774" y="112712"/>
                </a:moveTo>
                <a:lnTo>
                  <a:pt x="2738678" y="112712"/>
                </a:lnTo>
                <a:lnTo>
                  <a:pt x="2738678" y="118808"/>
                </a:lnTo>
                <a:lnTo>
                  <a:pt x="2744774" y="118808"/>
                </a:lnTo>
                <a:lnTo>
                  <a:pt x="2744774" y="112712"/>
                </a:lnTo>
                <a:close/>
              </a:path>
              <a:path w="2745104" h="929639">
                <a:moveTo>
                  <a:pt x="2744774" y="124904"/>
                </a:moveTo>
                <a:lnTo>
                  <a:pt x="2738678" y="124904"/>
                </a:lnTo>
                <a:lnTo>
                  <a:pt x="2738678" y="130987"/>
                </a:lnTo>
                <a:lnTo>
                  <a:pt x="2744774" y="130987"/>
                </a:lnTo>
                <a:lnTo>
                  <a:pt x="2744774" y="124904"/>
                </a:lnTo>
                <a:close/>
              </a:path>
              <a:path w="2745104" h="929639">
                <a:moveTo>
                  <a:pt x="2744774" y="137083"/>
                </a:moveTo>
                <a:lnTo>
                  <a:pt x="2738678" y="137083"/>
                </a:lnTo>
                <a:lnTo>
                  <a:pt x="2738678" y="144703"/>
                </a:lnTo>
                <a:lnTo>
                  <a:pt x="2744774" y="144703"/>
                </a:lnTo>
                <a:lnTo>
                  <a:pt x="2744774" y="137083"/>
                </a:lnTo>
                <a:close/>
              </a:path>
              <a:path w="2745104" h="929639">
                <a:moveTo>
                  <a:pt x="2744774" y="150787"/>
                </a:moveTo>
                <a:lnTo>
                  <a:pt x="2738678" y="150787"/>
                </a:lnTo>
                <a:lnTo>
                  <a:pt x="2738678" y="156883"/>
                </a:lnTo>
                <a:lnTo>
                  <a:pt x="2744774" y="156883"/>
                </a:lnTo>
                <a:lnTo>
                  <a:pt x="2744774" y="150787"/>
                </a:lnTo>
                <a:close/>
              </a:path>
              <a:path w="2745104" h="929639">
                <a:moveTo>
                  <a:pt x="2744774" y="162979"/>
                </a:moveTo>
                <a:lnTo>
                  <a:pt x="2738678" y="162979"/>
                </a:lnTo>
                <a:lnTo>
                  <a:pt x="2738678" y="169075"/>
                </a:lnTo>
                <a:lnTo>
                  <a:pt x="2744774" y="169075"/>
                </a:lnTo>
                <a:lnTo>
                  <a:pt x="2744774" y="162979"/>
                </a:lnTo>
                <a:close/>
              </a:path>
              <a:path w="2745104" h="929639">
                <a:moveTo>
                  <a:pt x="2744774" y="175158"/>
                </a:moveTo>
                <a:lnTo>
                  <a:pt x="2738678" y="175158"/>
                </a:lnTo>
                <a:lnTo>
                  <a:pt x="2738678" y="182778"/>
                </a:lnTo>
                <a:lnTo>
                  <a:pt x="2744774" y="182778"/>
                </a:lnTo>
                <a:lnTo>
                  <a:pt x="2744774" y="175158"/>
                </a:lnTo>
                <a:close/>
              </a:path>
              <a:path w="2745104" h="929639">
                <a:moveTo>
                  <a:pt x="2744774" y="188874"/>
                </a:moveTo>
                <a:lnTo>
                  <a:pt x="2738678" y="188874"/>
                </a:lnTo>
                <a:lnTo>
                  <a:pt x="2738678" y="194970"/>
                </a:lnTo>
                <a:lnTo>
                  <a:pt x="2744774" y="194970"/>
                </a:lnTo>
                <a:lnTo>
                  <a:pt x="2744774" y="188874"/>
                </a:lnTo>
                <a:close/>
              </a:path>
              <a:path w="2745104" h="929639">
                <a:moveTo>
                  <a:pt x="2744774" y="201053"/>
                </a:moveTo>
                <a:lnTo>
                  <a:pt x="2738678" y="201053"/>
                </a:lnTo>
                <a:lnTo>
                  <a:pt x="2738678" y="207149"/>
                </a:lnTo>
                <a:lnTo>
                  <a:pt x="2744774" y="207149"/>
                </a:lnTo>
                <a:lnTo>
                  <a:pt x="2744774" y="201053"/>
                </a:lnTo>
                <a:close/>
              </a:path>
              <a:path w="2745104" h="929639">
                <a:moveTo>
                  <a:pt x="2744774" y="213245"/>
                </a:moveTo>
                <a:lnTo>
                  <a:pt x="2738678" y="213245"/>
                </a:lnTo>
                <a:lnTo>
                  <a:pt x="2738678" y="220852"/>
                </a:lnTo>
                <a:lnTo>
                  <a:pt x="2744774" y="220852"/>
                </a:lnTo>
                <a:lnTo>
                  <a:pt x="2744774" y="213245"/>
                </a:lnTo>
                <a:close/>
              </a:path>
              <a:path w="2745104" h="929639">
                <a:moveTo>
                  <a:pt x="2744774" y="226949"/>
                </a:moveTo>
                <a:lnTo>
                  <a:pt x="2738678" y="226949"/>
                </a:lnTo>
                <a:lnTo>
                  <a:pt x="2738678" y="233044"/>
                </a:lnTo>
                <a:lnTo>
                  <a:pt x="2744774" y="233044"/>
                </a:lnTo>
                <a:lnTo>
                  <a:pt x="2744774" y="226949"/>
                </a:lnTo>
                <a:close/>
              </a:path>
              <a:path w="2745104" h="929639">
                <a:moveTo>
                  <a:pt x="2744774" y="239140"/>
                </a:moveTo>
                <a:lnTo>
                  <a:pt x="2738678" y="239140"/>
                </a:lnTo>
                <a:lnTo>
                  <a:pt x="2738678" y="245224"/>
                </a:lnTo>
                <a:lnTo>
                  <a:pt x="2744774" y="245224"/>
                </a:lnTo>
                <a:lnTo>
                  <a:pt x="2744774" y="239140"/>
                </a:lnTo>
                <a:close/>
              </a:path>
              <a:path w="2745104" h="929639">
                <a:moveTo>
                  <a:pt x="2744774" y="251320"/>
                </a:moveTo>
                <a:lnTo>
                  <a:pt x="2738678" y="251320"/>
                </a:lnTo>
                <a:lnTo>
                  <a:pt x="2738678" y="258940"/>
                </a:lnTo>
                <a:lnTo>
                  <a:pt x="2744774" y="258940"/>
                </a:lnTo>
                <a:lnTo>
                  <a:pt x="2744774" y="251320"/>
                </a:lnTo>
                <a:close/>
              </a:path>
              <a:path w="2745104" h="929639">
                <a:moveTo>
                  <a:pt x="2744774" y="265036"/>
                </a:moveTo>
                <a:lnTo>
                  <a:pt x="2738678" y="265036"/>
                </a:lnTo>
                <a:lnTo>
                  <a:pt x="2738678" y="271119"/>
                </a:lnTo>
                <a:lnTo>
                  <a:pt x="2744774" y="271119"/>
                </a:lnTo>
                <a:lnTo>
                  <a:pt x="2744774" y="265036"/>
                </a:lnTo>
                <a:close/>
              </a:path>
              <a:path w="2745104" h="929639">
                <a:moveTo>
                  <a:pt x="2744774" y="277215"/>
                </a:moveTo>
                <a:lnTo>
                  <a:pt x="2738678" y="277215"/>
                </a:lnTo>
                <a:lnTo>
                  <a:pt x="2738678" y="283311"/>
                </a:lnTo>
                <a:lnTo>
                  <a:pt x="2744774" y="283311"/>
                </a:lnTo>
                <a:lnTo>
                  <a:pt x="2744774" y="277215"/>
                </a:lnTo>
                <a:close/>
              </a:path>
              <a:path w="2745104" h="929639">
                <a:moveTo>
                  <a:pt x="2744774" y="289407"/>
                </a:moveTo>
                <a:lnTo>
                  <a:pt x="2738678" y="289407"/>
                </a:lnTo>
                <a:lnTo>
                  <a:pt x="2738678" y="297014"/>
                </a:lnTo>
                <a:lnTo>
                  <a:pt x="2744774" y="297014"/>
                </a:lnTo>
                <a:lnTo>
                  <a:pt x="2744774" y="289407"/>
                </a:lnTo>
                <a:close/>
              </a:path>
              <a:path w="2745104" h="929639">
                <a:moveTo>
                  <a:pt x="2744774" y="303110"/>
                </a:moveTo>
                <a:lnTo>
                  <a:pt x="2738678" y="303110"/>
                </a:lnTo>
                <a:lnTo>
                  <a:pt x="2738678" y="309206"/>
                </a:lnTo>
                <a:lnTo>
                  <a:pt x="2744774" y="309206"/>
                </a:lnTo>
                <a:lnTo>
                  <a:pt x="2744774" y="303110"/>
                </a:lnTo>
                <a:close/>
              </a:path>
              <a:path w="2745104" h="929639">
                <a:moveTo>
                  <a:pt x="2744774" y="315290"/>
                </a:moveTo>
                <a:lnTo>
                  <a:pt x="2738678" y="315290"/>
                </a:lnTo>
                <a:lnTo>
                  <a:pt x="2738678" y="321386"/>
                </a:lnTo>
                <a:lnTo>
                  <a:pt x="2744774" y="321386"/>
                </a:lnTo>
                <a:lnTo>
                  <a:pt x="2744774" y="315290"/>
                </a:lnTo>
                <a:close/>
              </a:path>
              <a:path w="2745104" h="929639">
                <a:moveTo>
                  <a:pt x="2744774" y="327482"/>
                </a:moveTo>
                <a:lnTo>
                  <a:pt x="2738678" y="327482"/>
                </a:lnTo>
                <a:lnTo>
                  <a:pt x="2738678" y="335102"/>
                </a:lnTo>
                <a:lnTo>
                  <a:pt x="2744774" y="335102"/>
                </a:lnTo>
                <a:lnTo>
                  <a:pt x="2744774" y="327482"/>
                </a:lnTo>
                <a:close/>
              </a:path>
              <a:path w="2745104" h="929639">
                <a:moveTo>
                  <a:pt x="2744774" y="341185"/>
                </a:moveTo>
                <a:lnTo>
                  <a:pt x="2738678" y="341185"/>
                </a:lnTo>
                <a:lnTo>
                  <a:pt x="2738678" y="347281"/>
                </a:lnTo>
                <a:lnTo>
                  <a:pt x="2744774" y="347281"/>
                </a:lnTo>
                <a:lnTo>
                  <a:pt x="2744774" y="341185"/>
                </a:lnTo>
                <a:close/>
              </a:path>
              <a:path w="2745104" h="929639">
                <a:moveTo>
                  <a:pt x="2744774" y="353377"/>
                </a:moveTo>
                <a:lnTo>
                  <a:pt x="2738678" y="353377"/>
                </a:lnTo>
                <a:lnTo>
                  <a:pt x="2738678" y="359473"/>
                </a:lnTo>
                <a:lnTo>
                  <a:pt x="2744774" y="359473"/>
                </a:lnTo>
                <a:lnTo>
                  <a:pt x="2744774" y="353377"/>
                </a:lnTo>
                <a:close/>
              </a:path>
              <a:path w="2745104" h="929639">
                <a:moveTo>
                  <a:pt x="2744774" y="365556"/>
                </a:moveTo>
                <a:lnTo>
                  <a:pt x="2738678" y="365556"/>
                </a:lnTo>
                <a:lnTo>
                  <a:pt x="2738678" y="373176"/>
                </a:lnTo>
                <a:lnTo>
                  <a:pt x="2744774" y="373176"/>
                </a:lnTo>
                <a:lnTo>
                  <a:pt x="2744774" y="365556"/>
                </a:lnTo>
                <a:close/>
              </a:path>
              <a:path w="2745104" h="929639">
                <a:moveTo>
                  <a:pt x="2744774" y="379272"/>
                </a:moveTo>
                <a:lnTo>
                  <a:pt x="2738678" y="379272"/>
                </a:lnTo>
                <a:lnTo>
                  <a:pt x="2738678" y="385356"/>
                </a:lnTo>
                <a:lnTo>
                  <a:pt x="2744774" y="385356"/>
                </a:lnTo>
                <a:lnTo>
                  <a:pt x="2744774" y="379272"/>
                </a:lnTo>
                <a:close/>
              </a:path>
              <a:path w="2745104" h="929639">
                <a:moveTo>
                  <a:pt x="2744774" y="391452"/>
                </a:moveTo>
                <a:lnTo>
                  <a:pt x="2738678" y="391452"/>
                </a:lnTo>
                <a:lnTo>
                  <a:pt x="2738678" y="397548"/>
                </a:lnTo>
                <a:lnTo>
                  <a:pt x="2744774" y="397548"/>
                </a:lnTo>
                <a:lnTo>
                  <a:pt x="2744774" y="391452"/>
                </a:lnTo>
                <a:close/>
              </a:path>
              <a:path w="2745104" h="929639">
                <a:moveTo>
                  <a:pt x="2744774" y="403644"/>
                </a:moveTo>
                <a:lnTo>
                  <a:pt x="2738678" y="403644"/>
                </a:lnTo>
                <a:lnTo>
                  <a:pt x="2738678" y="411251"/>
                </a:lnTo>
                <a:lnTo>
                  <a:pt x="2744774" y="411251"/>
                </a:lnTo>
                <a:lnTo>
                  <a:pt x="2744774" y="403644"/>
                </a:lnTo>
                <a:close/>
              </a:path>
              <a:path w="2745104" h="929639">
                <a:moveTo>
                  <a:pt x="2744774" y="417347"/>
                </a:moveTo>
                <a:lnTo>
                  <a:pt x="2738678" y="417347"/>
                </a:lnTo>
                <a:lnTo>
                  <a:pt x="2738678" y="423443"/>
                </a:lnTo>
                <a:lnTo>
                  <a:pt x="2744774" y="423443"/>
                </a:lnTo>
                <a:lnTo>
                  <a:pt x="2744774" y="417347"/>
                </a:lnTo>
                <a:close/>
              </a:path>
              <a:path w="2745104" h="929639">
                <a:moveTo>
                  <a:pt x="2744774" y="429539"/>
                </a:moveTo>
                <a:lnTo>
                  <a:pt x="2738678" y="429539"/>
                </a:lnTo>
                <a:lnTo>
                  <a:pt x="2738678" y="435622"/>
                </a:lnTo>
                <a:lnTo>
                  <a:pt x="2744774" y="435622"/>
                </a:lnTo>
                <a:lnTo>
                  <a:pt x="2744774" y="429539"/>
                </a:lnTo>
                <a:close/>
              </a:path>
              <a:path w="2745104" h="929639">
                <a:moveTo>
                  <a:pt x="2744774" y="441718"/>
                </a:moveTo>
                <a:lnTo>
                  <a:pt x="2738678" y="441718"/>
                </a:lnTo>
                <a:lnTo>
                  <a:pt x="2738678" y="449338"/>
                </a:lnTo>
                <a:lnTo>
                  <a:pt x="2744774" y="449338"/>
                </a:lnTo>
                <a:lnTo>
                  <a:pt x="2744774" y="441718"/>
                </a:lnTo>
                <a:close/>
              </a:path>
              <a:path w="2745104" h="929639">
                <a:moveTo>
                  <a:pt x="2744774" y="455434"/>
                </a:moveTo>
                <a:lnTo>
                  <a:pt x="2738678" y="455434"/>
                </a:lnTo>
                <a:lnTo>
                  <a:pt x="2738678" y="461517"/>
                </a:lnTo>
                <a:lnTo>
                  <a:pt x="2744774" y="461517"/>
                </a:lnTo>
                <a:lnTo>
                  <a:pt x="2744774" y="455434"/>
                </a:lnTo>
                <a:close/>
              </a:path>
              <a:path w="2745104" h="929639">
                <a:moveTo>
                  <a:pt x="2744774" y="467613"/>
                </a:moveTo>
                <a:lnTo>
                  <a:pt x="2738678" y="467613"/>
                </a:lnTo>
                <a:lnTo>
                  <a:pt x="2738678" y="473709"/>
                </a:lnTo>
                <a:lnTo>
                  <a:pt x="2744774" y="473709"/>
                </a:lnTo>
                <a:lnTo>
                  <a:pt x="2744774" y="467613"/>
                </a:lnTo>
                <a:close/>
              </a:path>
              <a:path w="2745104" h="929639">
                <a:moveTo>
                  <a:pt x="2744774" y="479793"/>
                </a:moveTo>
                <a:lnTo>
                  <a:pt x="2738678" y="479793"/>
                </a:lnTo>
                <a:lnTo>
                  <a:pt x="2738678" y="487413"/>
                </a:lnTo>
                <a:lnTo>
                  <a:pt x="2744774" y="487413"/>
                </a:lnTo>
                <a:lnTo>
                  <a:pt x="2744774" y="479793"/>
                </a:lnTo>
                <a:close/>
              </a:path>
              <a:path w="2745104" h="929639">
                <a:moveTo>
                  <a:pt x="2744774" y="493509"/>
                </a:moveTo>
                <a:lnTo>
                  <a:pt x="2738678" y="493509"/>
                </a:lnTo>
                <a:lnTo>
                  <a:pt x="2738678" y="499605"/>
                </a:lnTo>
                <a:lnTo>
                  <a:pt x="2744774" y="499605"/>
                </a:lnTo>
                <a:lnTo>
                  <a:pt x="2744774" y="493509"/>
                </a:lnTo>
                <a:close/>
              </a:path>
              <a:path w="2745104" h="929639">
                <a:moveTo>
                  <a:pt x="2744774" y="505688"/>
                </a:moveTo>
                <a:lnTo>
                  <a:pt x="2738678" y="505688"/>
                </a:lnTo>
                <a:lnTo>
                  <a:pt x="2738678" y="511784"/>
                </a:lnTo>
                <a:lnTo>
                  <a:pt x="2744774" y="511784"/>
                </a:lnTo>
                <a:lnTo>
                  <a:pt x="2744774" y="505688"/>
                </a:lnTo>
                <a:close/>
              </a:path>
              <a:path w="2745104" h="929639">
                <a:moveTo>
                  <a:pt x="2744774" y="517880"/>
                </a:moveTo>
                <a:lnTo>
                  <a:pt x="2738678" y="517880"/>
                </a:lnTo>
                <a:lnTo>
                  <a:pt x="2738678" y="525500"/>
                </a:lnTo>
                <a:lnTo>
                  <a:pt x="2744774" y="525500"/>
                </a:lnTo>
                <a:lnTo>
                  <a:pt x="2744774" y="517880"/>
                </a:lnTo>
                <a:close/>
              </a:path>
              <a:path w="2745104" h="929639">
                <a:moveTo>
                  <a:pt x="2744774" y="531583"/>
                </a:moveTo>
                <a:lnTo>
                  <a:pt x="2738678" y="531583"/>
                </a:lnTo>
                <a:lnTo>
                  <a:pt x="2738678" y="537679"/>
                </a:lnTo>
                <a:lnTo>
                  <a:pt x="2744774" y="537679"/>
                </a:lnTo>
                <a:lnTo>
                  <a:pt x="2744774" y="531583"/>
                </a:lnTo>
                <a:close/>
              </a:path>
              <a:path w="2745104" h="929639">
                <a:moveTo>
                  <a:pt x="2744774" y="543775"/>
                </a:moveTo>
                <a:lnTo>
                  <a:pt x="2738678" y="543775"/>
                </a:lnTo>
                <a:lnTo>
                  <a:pt x="2738678" y="549871"/>
                </a:lnTo>
                <a:lnTo>
                  <a:pt x="2744774" y="549871"/>
                </a:lnTo>
                <a:lnTo>
                  <a:pt x="2744774" y="543775"/>
                </a:lnTo>
                <a:close/>
              </a:path>
              <a:path w="2745104" h="929639">
                <a:moveTo>
                  <a:pt x="2744774" y="555955"/>
                </a:moveTo>
                <a:lnTo>
                  <a:pt x="2738678" y="555955"/>
                </a:lnTo>
                <a:lnTo>
                  <a:pt x="2738678" y="563575"/>
                </a:lnTo>
                <a:lnTo>
                  <a:pt x="2744774" y="563575"/>
                </a:lnTo>
                <a:lnTo>
                  <a:pt x="2744774" y="555955"/>
                </a:lnTo>
                <a:close/>
              </a:path>
              <a:path w="2745104" h="929639">
                <a:moveTo>
                  <a:pt x="2744774" y="569671"/>
                </a:moveTo>
                <a:lnTo>
                  <a:pt x="2738678" y="569671"/>
                </a:lnTo>
                <a:lnTo>
                  <a:pt x="2738678" y="575754"/>
                </a:lnTo>
                <a:lnTo>
                  <a:pt x="2744774" y="575754"/>
                </a:lnTo>
                <a:lnTo>
                  <a:pt x="2744774" y="569671"/>
                </a:lnTo>
                <a:close/>
              </a:path>
              <a:path w="2745104" h="929639">
                <a:moveTo>
                  <a:pt x="2744774" y="581850"/>
                </a:moveTo>
                <a:lnTo>
                  <a:pt x="2738678" y="581850"/>
                </a:lnTo>
                <a:lnTo>
                  <a:pt x="2738678" y="587946"/>
                </a:lnTo>
                <a:lnTo>
                  <a:pt x="2744774" y="587946"/>
                </a:lnTo>
                <a:lnTo>
                  <a:pt x="2744774" y="581850"/>
                </a:lnTo>
                <a:close/>
              </a:path>
              <a:path w="2745104" h="929639">
                <a:moveTo>
                  <a:pt x="2744774" y="594042"/>
                </a:moveTo>
                <a:lnTo>
                  <a:pt x="2738678" y="594042"/>
                </a:lnTo>
                <a:lnTo>
                  <a:pt x="2738678" y="601649"/>
                </a:lnTo>
                <a:lnTo>
                  <a:pt x="2744774" y="601649"/>
                </a:lnTo>
                <a:lnTo>
                  <a:pt x="2744774" y="594042"/>
                </a:lnTo>
                <a:close/>
              </a:path>
              <a:path w="2745104" h="929639">
                <a:moveTo>
                  <a:pt x="2744774" y="607745"/>
                </a:moveTo>
                <a:lnTo>
                  <a:pt x="2738678" y="607745"/>
                </a:lnTo>
                <a:lnTo>
                  <a:pt x="2738678" y="613841"/>
                </a:lnTo>
                <a:lnTo>
                  <a:pt x="2744774" y="613841"/>
                </a:lnTo>
                <a:lnTo>
                  <a:pt x="2744774" y="607745"/>
                </a:lnTo>
                <a:close/>
              </a:path>
              <a:path w="2745104" h="929639">
                <a:moveTo>
                  <a:pt x="2744774" y="619937"/>
                </a:moveTo>
                <a:lnTo>
                  <a:pt x="2738678" y="619937"/>
                </a:lnTo>
                <a:lnTo>
                  <a:pt x="2738678" y="626021"/>
                </a:lnTo>
                <a:lnTo>
                  <a:pt x="2744774" y="626021"/>
                </a:lnTo>
                <a:lnTo>
                  <a:pt x="2744774" y="619937"/>
                </a:lnTo>
                <a:close/>
              </a:path>
              <a:path w="2745104" h="929639">
                <a:moveTo>
                  <a:pt x="2744774" y="632117"/>
                </a:moveTo>
                <a:lnTo>
                  <a:pt x="2738678" y="632117"/>
                </a:lnTo>
                <a:lnTo>
                  <a:pt x="2738678" y="639737"/>
                </a:lnTo>
                <a:lnTo>
                  <a:pt x="2744774" y="639737"/>
                </a:lnTo>
                <a:lnTo>
                  <a:pt x="2744774" y="632117"/>
                </a:lnTo>
                <a:close/>
              </a:path>
              <a:path w="2745104" h="929639">
                <a:moveTo>
                  <a:pt x="2744774" y="645820"/>
                </a:moveTo>
                <a:lnTo>
                  <a:pt x="2738678" y="645820"/>
                </a:lnTo>
                <a:lnTo>
                  <a:pt x="2738678" y="651916"/>
                </a:lnTo>
                <a:lnTo>
                  <a:pt x="2744774" y="651916"/>
                </a:lnTo>
                <a:lnTo>
                  <a:pt x="2744774" y="645820"/>
                </a:lnTo>
                <a:close/>
              </a:path>
              <a:path w="2745104" h="929639">
                <a:moveTo>
                  <a:pt x="2744774" y="658012"/>
                </a:moveTo>
                <a:lnTo>
                  <a:pt x="2738678" y="658012"/>
                </a:lnTo>
                <a:lnTo>
                  <a:pt x="2738678" y="664108"/>
                </a:lnTo>
                <a:lnTo>
                  <a:pt x="2744774" y="664108"/>
                </a:lnTo>
                <a:lnTo>
                  <a:pt x="2744774" y="658012"/>
                </a:lnTo>
                <a:close/>
              </a:path>
              <a:path w="2745104" h="929639">
                <a:moveTo>
                  <a:pt x="2744774" y="670191"/>
                </a:moveTo>
                <a:lnTo>
                  <a:pt x="2738678" y="670191"/>
                </a:lnTo>
                <a:lnTo>
                  <a:pt x="2738678" y="677811"/>
                </a:lnTo>
                <a:lnTo>
                  <a:pt x="2744774" y="677811"/>
                </a:lnTo>
                <a:lnTo>
                  <a:pt x="2744774" y="670191"/>
                </a:lnTo>
                <a:close/>
              </a:path>
              <a:path w="2745104" h="929639">
                <a:moveTo>
                  <a:pt x="2744774" y="683907"/>
                </a:moveTo>
                <a:lnTo>
                  <a:pt x="2738678" y="683907"/>
                </a:lnTo>
                <a:lnTo>
                  <a:pt x="2738678" y="690003"/>
                </a:lnTo>
                <a:lnTo>
                  <a:pt x="2744774" y="690003"/>
                </a:lnTo>
                <a:lnTo>
                  <a:pt x="2744774" y="683907"/>
                </a:lnTo>
                <a:close/>
              </a:path>
              <a:path w="2745104" h="929639">
                <a:moveTo>
                  <a:pt x="2744774" y="696087"/>
                </a:moveTo>
                <a:lnTo>
                  <a:pt x="2738678" y="696087"/>
                </a:lnTo>
                <a:lnTo>
                  <a:pt x="2738678" y="702182"/>
                </a:lnTo>
                <a:lnTo>
                  <a:pt x="2744774" y="702182"/>
                </a:lnTo>
                <a:lnTo>
                  <a:pt x="2744774" y="696087"/>
                </a:lnTo>
                <a:close/>
              </a:path>
              <a:path w="2745104" h="929639">
                <a:moveTo>
                  <a:pt x="2744774" y="708278"/>
                </a:moveTo>
                <a:lnTo>
                  <a:pt x="2738678" y="708278"/>
                </a:lnTo>
                <a:lnTo>
                  <a:pt x="2738678" y="715886"/>
                </a:lnTo>
                <a:lnTo>
                  <a:pt x="2744774" y="715886"/>
                </a:lnTo>
                <a:lnTo>
                  <a:pt x="2744774" y="708278"/>
                </a:lnTo>
                <a:close/>
              </a:path>
              <a:path w="2745104" h="929639">
                <a:moveTo>
                  <a:pt x="2744774" y="721982"/>
                </a:moveTo>
                <a:lnTo>
                  <a:pt x="2738678" y="721982"/>
                </a:lnTo>
                <a:lnTo>
                  <a:pt x="2738678" y="728078"/>
                </a:lnTo>
                <a:lnTo>
                  <a:pt x="2744774" y="728078"/>
                </a:lnTo>
                <a:lnTo>
                  <a:pt x="2744774" y="721982"/>
                </a:lnTo>
                <a:close/>
              </a:path>
              <a:path w="2745104" h="929639">
                <a:moveTo>
                  <a:pt x="2744774" y="734174"/>
                </a:moveTo>
                <a:lnTo>
                  <a:pt x="2738678" y="734174"/>
                </a:lnTo>
                <a:lnTo>
                  <a:pt x="2738678" y="740257"/>
                </a:lnTo>
                <a:lnTo>
                  <a:pt x="2744774" y="740257"/>
                </a:lnTo>
                <a:lnTo>
                  <a:pt x="2744774" y="734174"/>
                </a:lnTo>
                <a:close/>
              </a:path>
              <a:path w="2745104" h="929639">
                <a:moveTo>
                  <a:pt x="2744774" y="746353"/>
                </a:moveTo>
                <a:lnTo>
                  <a:pt x="2738678" y="746353"/>
                </a:lnTo>
                <a:lnTo>
                  <a:pt x="2738678" y="753973"/>
                </a:lnTo>
                <a:lnTo>
                  <a:pt x="2744774" y="753973"/>
                </a:lnTo>
                <a:lnTo>
                  <a:pt x="2744774" y="746353"/>
                </a:lnTo>
                <a:close/>
              </a:path>
              <a:path w="2745104" h="929639">
                <a:moveTo>
                  <a:pt x="2744774" y="760069"/>
                </a:moveTo>
                <a:lnTo>
                  <a:pt x="2738678" y="760069"/>
                </a:lnTo>
                <a:lnTo>
                  <a:pt x="2738678" y="766152"/>
                </a:lnTo>
                <a:lnTo>
                  <a:pt x="2744774" y="766152"/>
                </a:lnTo>
                <a:lnTo>
                  <a:pt x="2744774" y="760069"/>
                </a:lnTo>
                <a:close/>
              </a:path>
              <a:path w="2745104" h="929639">
                <a:moveTo>
                  <a:pt x="2744774" y="772248"/>
                </a:moveTo>
                <a:lnTo>
                  <a:pt x="2738678" y="772248"/>
                </a:lnTo>
                <a:lnTo>
                  <a:pt x="2738678" y="778344"/>
                </a:lnTo>
                <a:lnTo>
                  <a:pt x="2744774" y="778344"/>
                </a:lnTo>
                <a:lnTo>
                  <a:pt x="2744774" y="772248"/>
                </a:lnTo>
                <a:close/>
              </a:path>
              <a:path w="2745104" h="929639">
                <a:moveTo>
                  <a:pt x="2744774" y="784440"/>
                </a:moveTo>
                <a:lnTo>
                  <a:pt x="2738678" y="784440"/>
                </a:lnTo>
                <a:lnTo>
                  <a:pt x="2738678" y="792048"/>
                </a:lnTo>
                <a:lnTo>
                  <a:pt x="2744774" y="792048"/>
                </a:lnTo>
                <a:lnTo>
                  <a:pt x="2744774" y="784440"/>
                </a:lnTo>
                <a:close/>
              </a:path>
              <a:path w="2745104" h="929639">
                <a:moveTo>
                  <a:pt x="2744774" y="798144"/>
                </a:moveTo>
                <a:lnTo>
                  <a:pt x="2738678" y="798144"/>
                </a:lnTo>
                <a:lnTo>
                  <a:pt x="2738678" y="804240"/>
                </a:lnTo>
                <a:lnTo>
                  <a:pt x="2744774" y="804240"/>
                </a:lnTo>
                <a:lnTo>
                  <a:pt x="2744774" y="798144"/>
                </a:lnTo>
                <a:close/>
              </a:path>
              <a:path w="2745104" h="929639">
                <a:moveTo>
                  <a:pt x="2744774" y="810323"/>
                </a:moveTo>
                <a:lnTo>
                  <a:pt x="2738678" y="810323"/>
                </a:lnTo>
                <a:lnTo>
                  <a:pt x="2738678" y="816419"/>
                </a:lnTo>
                <a:lnTo>
                  <a:pt x="2744774" y="816419"/>
                </a:lnTo>
                <a:lnTo>
                  <a:pt x="2744774" y="810323"/>
                </a:lnTo>
                <a:close/>
              </a:path>
              <a:path w="2745104" h="929639">
                <a:moveTo>
                  <a:pt x="2744774" y="822515"/>
                </a:moveTo>
                <a:lnTo>
                  <a:pt x="2738678" y="822515"/>
                </a:lnTo>
                <a:lnTo>
                  <a:pt x="2738678" y="830135"/>
                </a:lnTo>
                <a:lnTo>
                  <a:pt x="2744774" y="830135"/>
                </a:lnTo>
                <a:lnTo>
                  <a:pt x="2744774" y="822515"/>
                </a:lnTo>
                <a:close/>
              </a:path>
              <a:path w="2745104" h="929639">
                <a:moveTo>
                  <a:pt x="2744774" y="836218"/>
                </a:moveTo>
                <a:lnTo>
                  <a:pt x="2738678" y="836218"/>
                </a:lnTo>
                <a:lnTo>
                  <a:pt x="2738678" y="842314"/>
                </a:lnTo>
                <a:lnTo>
                  <a:pt x="2744774" y="842314"/>
                </a:lnTo>
                <a:lnTo>
                  <a:pt x="2744774" y="836218"/>
                </a:lnTo>
                <a:close/>
              </a:path>
              <a:path w="2745104" h="929639">
                <a:moveTo>
                  <a:pt x="2744774" y="848410"/>
                </a:moveTo>
                <a:lnTo>
                  <a:pt x="2738678" y="848410"/>
                </a:lnTo>
                <a:lnTo>
                  <a:pt x="2738678" y="854506"/>
                </a:lnTo>
                <a:lnTo>
                  <a:pt x="2744774" y="854506"/>
                </a:lnTo>
                <a:lnTo>
                  <a:pt x="2744774" y="848410"/>
                </a:lnTo>
                <a:close/>
              </a:path>
              <a:path w="2745104" h="929639">
                <a:moveTo>
                  <a:pt x="2744774" y="860590"/>
                </a:moveTo>
                <a:lnTo>
                  <a:pt x="2738678" y="860590"/>
                </a:lnTo>
                <a:lnTo>
                  <a:pt x="2738678" y="868210"/>
                </a:lnTo>
                <a:lnTo>
                  <a:pt x="2744774" y="868210"/>
                </a:lnTo>
                <a:lnTo>
                  <a:pt x="2744774" y="860590"/>
                </a:lnTo>
                <a:close/>
              </a:path>
              <a:path w="2745104" h="929639">
                <a:moveTo>
                  <a:pt x="2744774" y="874306"/>
                </a:moveTo>
                <a:lnTo>
                  <a:pt x="2738678" y="874306"/>
                </a:lnTo>
                <a:lnTo>
                  <a:pt x="2738678" y="880402"/>
                </a:lnTo>
                <a:lnTo>
                  <a:pt x="2744774" y="880402"/>
                </a:lnTo>
                <a:lnTo>
                  <a:pt x="2744774" y="874306"/>
                </a:lnTo>
                <a:close/>
              </a:path>
              <a:path w="2745104" h="929639">
                <a:moveTo>
                  <a:pt x="2744774" y="886485"/>
                </a:moveTo>
                <a:lnTo>
                  <a:pt x="2738678" y="886485"/>
                </a:lnTo>
                <a:lnTo>
                  <a:pt x="2738678" y="892581"/>
                </a:lnTo>
                <a:lnTo>
                  <a:pt x="2744774" y="892581"/>
                </a:lnTo>
                <a:lnTo>
                  <a:pt x="2744774" y="886485"/>
                </a:lnTo>
                <a:close/>
              </a:path>
              <a:path w="2745104" h="929639">
                <a:moveTo>
                  <a:pt x="2738678" y="898677"/>
                </a:moveTo>
                <a:lnTo>
                  <a:pt x="2737154" y="903249"/>
                </a:lnTo>
                <a:lnTo>
                  <a:pt x="2737154" y="904760"/>
                </a:lnTo>
                <a:lnTo>
                  <a:pt x="2743250" y="906284"/>
                </a:lnTo>
                <a:lnTo>
                  <a:pt x="2743250" y="903249"/>
                </a:lnTo>
                <a:lnTo>
                  <a:pt x="2744774" y="900201"/>
                </a:lnTo>
                <a:lnTo>
                  <a:pt x="2738678" y="898677"/>
                </a:lnTo>
                <a:close/>
              </a:path>
              <a:path w="2745104" h="929639">
                <a:moveTo>
                  <a:pt x="2726880" y="918857"/>
                </a:moveTo>
                <a:lnTo>
                  <a:pt x="2723451" y="920000"/>
                </a:lnTo>
                <a:lnTo>
                  <a:pt x="2721927" y="920000"/>
                </a:lnTo>
                <a:lnTo>
                  <a:pt x="2724975" y="926096"/>
                </a:lnTo>
                <a:lnTo>
                  <a:pt x="2726499" y="926096"/>
                </a:lnTo>
                <a:lnTo>
                  <a:pt x="2731071" y="923048"/>
                </a:lnTo>
                <a:lnTo>
                  <a:pt x="2726880" y="918857"/>
                </a:lnTo>
                <a:close/>
              </a:path>
              <a:path w="2745104" h="929639">
                <a:moveTo>
                  <a:pt x="2728023" y="918476"/>
                </a:moveTo>
                <a:lnTo>
                  <a:pt x="2726499" y="918476"/>
                </a:lnTo>
                <a:lnTo>
                  <a:pt x="2726880" y="918857"/>
                </a:lnTo>
                <a:lnTo>
                  <a:pt x="2728023" y="918476"/>
                </a:lnTo>
                <a:close/>
              </a:path>
              <a:path w="2745104" h="929639">
                <a:moveTo>
                  <a:pt x="2734106" y="910856"/>
                </a:moveTo>
                <a:lnTo>
                  <a:pt x="2731071" y="913904"/>
                </a:lnTo>
                <a:lnTo>
                  <a:pt x="2737154" y="918476"/>
                </a:lnTo>
                <a:lnTo>
                  <a:pt x="2740202" y="912380"/>
                </a:lnTo>
                <a:lnTo>
                  <a:pt x="2734106" y="912380"/>
                </a:lnTo>
                <a:lnTo>
                  <a:pt x="2734106" y="910856"/>
                </a:lnTo>
                <a:close/>
              </a:path>
              <a:path w="2745104" h="929639">
                <a:moveTo>
                  <a:pt x="2735630" y="909332"/>
                </a:moveTo>
                <a:lnTo>
                  <a:pt x="2734106" y="912380"/>
                </a:lnTo>
                <a:lnTo>
                  <a:pt x="2740202" y="912380"/>
                </a:lnTo>
                <a:lnTo>
                  <a:pt x="2735630" y="909332"/>
                </a:lnTo>
                <a:close/>
              </a:path>
              <a:path w="2745104" h="929639">
                <a:moveTo>
                  <a:pt x="2717368" y="921524"/>
                </a:moveTo>
                <a:lnTo>
                  <a:pt x="2712796" y="923048"/>
                </a:lnTo>
                <a:lnTo>
                  <a:pt x="2711272" y="923048"/>
                </a:lnTo>
                <a:lnTo>
                  <a:pt x="2711272" y="929131"/>
                </a:lnTo>
                <a:lnTo>
                  <a:pt x="2714320" y="929131"/>
                </a:lnTo>
                <a:lnTo>
                  <a:pt x="2717368" y="927620"/>
                </a:lnTo>
                <a:lnTo>
                  <a:pt x="2717368" y="921524"/>
                </a:lnTo>
                <a:close/>
              </a:path>
              <a:path w="2745104" h="929639">
                <a:moveTo>
                  <a:pt x="2705188" y="923048"/>
                </a:moveTo>
                <a:lnTo>
                  <a:pt x="2699092" y="923048"/>
                </a:lnTo>
                <a:lnTo>
                  <a:pt x="2699092" y="929131"/>
                </a:lnTo>
                <a:lnTo>
                  <a:pt x="2705188" y="929131"/>
                </a:lnTo>
                <a:lnTo>
                  <a:pt x="2705188" y="923048"/>
                </a:lnTo>
                <a:close/>
              </a:path>
              <a:path w="2745104" h="929639">
                <a:moveTo>
                  <a:pt x="2691485" y="923048"/>
                </a:moveTo>
                <a:lnTo>
                  <a:pt x="2685402" y="923048"/>
                </a:lnTo>
                <a:lnTo>
                  <a:pt x="2685402" y="929131"/>
                </a:lnTo>
                <a:lnTo>
                  <a:pt x="2691485" y="929131"/>
                </a:lnTo>
                <a:lnTo>
                  <a:pt x="2691485" y="923048"/>
                </a:lnTo>
                <a:close/>
              </a:path>
              <a:path w="2745104" h="929639">
                <a:moveTo>
                  <a:pt x="2679306" y="923048"/>
                </a:moveTo>
                <a:lnTo>
                  <a:pt x="2673223" y="923048"/>
                </a:lnTo>
                <a:lnTo>
                  <a:pt x="2673223" y="929131"/>
                </a:lnTo>
                <a:lnTo>
                  <a:pt x="2679306" y="929131"/>
                </a:lnTo>
                <a:lnTo>
                  <a:pt x="2679306" y="923048"/>
                </a:lnTo>
                <a:close/>
              </a:path>
              <a:path w="2745104" h="929639">
                <a:moveTo>
                  <a:pt x="2667127" y="923048"/>
                </a:moveTo>
                <a:lnTo>
                  <a:pt x="2661043" y="923048"/>
                </a:lnTo>
                <a:lnTo>
                  <a:pt x="2661043" y="929131"/>
                </a:lnTo>
                <a:lnTo>
                  <a:pt x="2667127" y="929131"/>
                </a:lnTo>
                <a:lnTo>
                  <a:pt x="2667127" y="923048"/>
                </a:lnTo>
                <a:close/>
              </a:path>
              <a:path w="2745104" h="929639">
                <a:moveTo>
                  <a:pt x="2653423" y="923048"/>
                </a:moveTo>
                <a:lnTo>
                  <a:pt x="2647340" y="923048"/>
                </a:lnTo>
                <a:lnTo>
                  <a:pt x="2647340" y="929131"/>
                </a:lnTo>
                <a:lnTo>
                  <a:pt x="2653423" y="929131"/>
                </a:lnTo>
                <a:lnTo>
                  <a:pt x="2653423" y="923048"/>
                </a:lnTo>
                <a:close/>
              </a:path>
              <a:path w="2745104" h="929639">
                <a:moveTo>
                  <a:pt x="2641244" y="923048"/>
                </a:moveTo>
                <a:lnTo>
                  <a:pt x="2635161" y="923048"/>
                </a:lnTo>
                <a:lnTo>
                  <a:pt x="2635161" y="929131"/>
                </a:lnTo>
                <a:lnTo>
                  <a:pt x="2641244" y="929131"/>
                </a:lnTo>
                <a:lnTo>
                  <a:pt x="2641244" y="923048"/>
                </a:lnTo>
                <a:close/>
              </a:path>
              <a:path w="2745104" h="929639">
                <a:moveTo>
                  <a:pt x="2629077" y="923048"/>
                </a:moveTo>
                <a:lnTo>
                  <a:pt x="2622981" y="923048"/>
                </a:lnTo>
                <a:lnTo>
                  <a:pt x="2622981" y="929131"/>
                </a:lnTo>
                <a:lnTo>
                  <a:pt x="2629077" y="929131"/>
                </a:lnTo>
                <a:lnTo>
                  <a:pt x="2629077" y="923048"/>
                </a:lnTo>
                <a:close/>
              </a:path>
              <a:path w="2745104" h="929639">
                <a:moveTo>
                  <a:pt x="2615374" y="923048"/>
                </a:moveTo>
                <a:lnTo>
                  <a:pt x="2609278" y="923048"/>
                </a:lnTo>
                <a:lnTo>
                  <a:pt x="2609278" y="929131"/>
                </a:lnTo>
                <a:lnTo>
                  <a:pt x="2615374" y="929131"/>
                </a:lnTo>
                <a:lnTo>
                  <a:pt x="2615374" y="923048"/>
                </a:lnTo>
                <a:close/>
              </a:path>
              <a:path w="2745104" h="929639">
                <a:moveTo>
                  <a:pt x="2603195" y="923048"/>
                </a:moveTo>
                <a:lnTo>
                  <a:pt x="2597099" y="923048"/>
                </a:lnTo>
                <a:lnTo>
                  <a:pt x="2597099" y="929131"/>
                </a:lnTo>
                <a:lnTo>
                  <a:pt x="2603195" y="929131"/>
                </a:lnTo>
                <a:lnTo>
                  <a:pt x="2603195" y="923048"/>
                </a:lnTo>
                <a:close/>
              </a:path>
              <a:path w="2745104" h="929639">
                <a:moveTo>
                  <a:pt x="2591015" y="923048"/>
                </a:moveTo>
                <a:lnTo>
                  <a:pt x="2584919" y="923048"/>
                </a:lnTo>
                <a:lnTo>
                  <a:pt x="2584919" y="929131"/>
                </a:lnTo>
                <a:lnTo>
                  <a:pt x="2591015" y="929131"/>
                </a:lnTo>
                <a:lnTo>
                  <a:pt x="2591015" y="923048"/>
                </a:lnTo>
                <a:close/>
              </a:path>
              <a:path w="2745104" h="929639">
                <a:moveTo>
                  <a:pt x="2577312" y="923048"/>
                </a:moveTo>
                <a:lnTo>
                  <a:pt x="2571216" y="923048"/>
                </a:lnTo>
                <a:lnTo>
                  <a:pt x="2571216" y="929131"/>
                </a:lnTo>
                <a:lnTo>
                  <a:pt x="2577312" y="929131"/>
                </a:lnTo>
                <a:lnTo>
                  <a:pt x="2577312" y="923048"/>
                </a:lnTo>
                <a:close/>
              </a:path>
              <a:path w="2745104" h="929639">
                <a:moveTo>
                  <a:pt x="2565133" y="923048"/>
                </a:moveTo>
                <a:lnTo>
                  <a:pt x="2559050" y="923048"/>
                </a:lnTo>
                <a:lnTo>
                  <a:pt x="2559050" y="929131"/>
                </a:lnTo>
                <a:lnTo>
                  <a:pt x="2565133" y="929131"/>
                </a:lnTo>
                <a:lnTo>
                  <a:pt x="2565133" y="923048"/>
                </a:lnTo>
                <a:close/>
              </a:path>
              <a:path w="2745104" h="929639">
                <a:moveTo>
                  <a:pt x="2552954" y="923048"/>
                </a:moveTo>
                <a:lnTo>
                  <a:pt x="2546870" y="923048"/>
                </a:lnTo>
                <a:lnTo>
                  <a:pt x="2546870" y="929131"/>
                </a:lnTo>
                <a:lnTo>
                  <a:pt x="2552954" y="929131"/>
                </a:lnTo>
                <a:lnTo>
                  <a:pt x="2552954" y="923048"/>
                </a:lnTo>
                <a:close/>
              </a:path>
              <a:path w="2745104" h="929639">
                <a:moveTo>
                  <a:pt x="2539250" y="923048"/>
                </a:moveTo>
                <a:lnTo>
                  <a:pt x="2533167" y="923048"/>
                </a:lnTo>
                <a:lnTo>
                  <a:pt x="2533167" y="929131"/>
                </a:lnTo>
                <a:lnTo>
                  <a:pt x="2539250" y="929131"/>
                </a:lnTo>
                <a:lnTo>
                  <a:pt x="2539250" y="923048"/>
                </a:lnTo>
                <a:close/>
              </a:path>
              <a:path w="2745104" h="929639">
                <a:moveTo>
                  <a:pt x="2527071" y="923048"/>
                </a:moveTo>
                <a:lnTo>
                  <a:pt x="2520988" y="923048"/>
                </a:lnTo>
                <a:lnTo>
                  <a:pt x="2520988" y="929131"/>
                </a:lnTo>
                <a:lnTo>
                  <a:pt x="2527071" y="929131"/>
                </a:lnTo>
                <a:lnTo>
                  <a:pt x="2527071" y="923048"/>
                </a:lnTo>
                <a:close/>
              </a:path>
              <a:path w="2745104" h="929639">
                <a:moveTo>
                  <a:pt x="2514892" y="923048"/>
                </a:moveTo>
                <a:lnTo>
                  <a:pt x="2508808" y="923048"/>
                </a:lnTo>
                <a:lnTo>
                  <a:pt x="2508808" y="929131"/>
                </a:lnTo>
                <a:lnTo>
                  <a:pt x="2514892" y="929131"/>
                </a:lnTo>
                <a:lnTo>
                  <a:pt x="2514892" y="923048"/>
                </a:lnTo>
                <a:close/>
              </a:path>
              <a:path w="2745104" h="929639">
                <a:moveTo>
                  <a:pt x="2501188" y="923048"/>
                </a:moveTo>
                <a:lnTo>
                  <a:pt x="2495105" y="923048"/>
                </a:lnTo>
                <a:lnTo>
                  <a:pt x="2495105" y="929131"/>
                </a:lnTo>
                <a:lnTo>
                  <a:pt x="2501188" y="929131"/>
                </a:lnTo>
                <a:lnTo>
                  <a:pt x="2501188" y="923048"/>
                </a:lnTo>
                <a:close/>
              </a:path>
              <a:path w="2745104" h="929639">
                <a:moveTo>
                  <a:pt x="2489022" y="923048"/>
                </a:moveTo>
                <a:lnTo>
                  <a:pt x="2482926" y="923048"/>
                </a:lnTo>
                <a:lnTo>
                  <a:pt x="2482926" y="929131"/>
                </a:lnTo>
                <a:lnTo>
                  <a:pt x="2489022" y="929131"/>
                </a:lnTo>
                <a:lnTo>
                  <a:pt x="2489022" y="923048"/>
                </a:lnTo>
                <a:close/>
              </a:path>
              <a:path w="2745104" h="929639">
                <a:moveTo>
                  <a:pt x="2476842" y="923048"/>
                </a:moveTo>
                <a:lnTo>
                  <a:pt x="2470746" y="923048"/>
                </a:lnTo>
                <a:lnTo>
                  <a:pt x="2470746" y="929131"/>
                </a:lnTo>
                <a:lnTo>
                  <a:pt x="2476842" y="929131"/>
                </a:lnTo>
                <a:lnTo>
                  <a:pt x="2476842" y="923048"/>
                </a:lnTo>
                <a:close/>
              </a:path>
              <a:path w="2745104" h="929639">
                <a:moveTo>
                  <a:pt x="2463139" y="923048"/>
                </a:moveTo>
                <a:lnTo>
                  <a:pt x="2457043" y="923048"/>
                </a:lnTo>
                <a:lnTo>
                  <a:pt x="2457043" y="929131"/>
                </a:lnTo>
                <a:lnTo>
                  <a:pt x="2463139" y="929131"/>
                </a:lnTo>
                <a:lnTo>
                  <a:pt x="2463139" y="923048"/>
                </a:lnTo>
                <a:close/>
              </a:path>
              <a:path w="2745104" h="929639">
                <a:moveTo>
                  <a:pt x="2450960" y="923048"/>
                </a:moveTo>
                <a:lnTo>
                  <a:pt x="2444864" y="923048"/>
                </a:lnTo>
                <a:lnTo>
                  <a:pt x="2444864" y="929131"/>
                </a:lnTo>
                <a:lnTo>
                  <a:pt x="2450960" y="929131"/>
                </a:lnTo>
                <a:lnTo>
                  <a:pt x="2450960" y="923048"/>
                </a:lnTo>
                <a:close/>
              </a:path>
              <a:path w="2745104" h="929639">
                <a:moveTo>
                  <a:pt x="2438780" y="923048"/>
                </a:moveTo>
                <a:lnTo>
                  <a:pt x="2432684" y="923048"/>
                </a:lnTo>
                <a:lnTo>
                  <a:pt x="2432684" y="929131"/>
                </a:lnTo>
                <a:lnTo>
                  <a:pt x="2438780" y="929131"/>
                </a:lnTo>
                <a:lnTo>
                  <a:pt x="2438780" y="923048"/>
                </a:lnTo>
                <a:close/>
              </a:path>
              <a:path w="2745104" h="929639">
                <a:moveTo>
                  <a:pt x="2425077" y="923048"/>
                </a:moveTo>
                <a:lnTo>
                  <a:pt x="2418994" y="923048"/>
                </a:lnTo>
                <a:lnTo>
                  <a:pt x="2418994" y="929131"/>
                </a:lnTo>
                <a:lnTo>
                  <a:pt x="2425077" y="929131"/>
                </a:lnTo>
                <a:lnTo>
                  <a:pt x="2425077" y="923048"/>
                </a:lnTo>
                <a:close/>
              </a:path>
              <a:path w="2745104" h="929639">
                <a:moveTo>
                  <a:pt x="2412898" y="923048"/>
                </a:moveTo>
                <a:lnTo>
                  <a:pt x="2406815" y="923048"/>
                </a:lnTo>
                <a:lnTo>
                  <a:pt x="2406815" y="929131"/>
                </a:lnTo>
                <a:lnTo>
                  <a:pt x="2412898" y="929131"/>
                </a:lnTo>
                <a:lnTo>
                  <a:pt x="2412898" y="923048"/>
                </a:lnTo>
                <a:close/>
              </a:path>
              <a:path w="2745104" h="929639">
                <a:moveTo>
                  <a:pt x="2400719" y="923048"/>
                </a:moveTo>
                <a:lnTo>
                  <a:pt x="2394635" y="923048"/>
                </a:lnTo>
                <a:lnTo>
                  <a:pt x="2394635" y="929131"/>
                </a:lnTo>
                <a:lnTo>
                  <a:pt x="2400719" y="929131"/>
                </a:lnTo>
                <a:lnTo>
                  <a:pt x="2400719" y="923048"/>
                </a:lnTo>
                <a:close/>
              </a:path>
              <a:path w="2745104" h="929639">
                <a:moveTo>
                  <a:pt x="2387015" y="923048"/>
                </a:moveTo>
                <a:lnTo>
                  <a:pt x="2380932" y="923048"/>
                </a:lnTo>
                <a:lnTo>
                  <a:pt x="2380932" y="929131"/>
                </a:lnTo>
                <a:lnTo>
                  <a:pt x="2387015" y="929131"/>
                </a:lnTo>
                <a:lnTo>
                  <a:pt x="2387015" y="923048"/>
                </a:lnTo>
                <a:close/>
              </a:path>
              <a:path w="2745104" h="929639">
                <a:moveTo>
                  <a:pt x="2374836" y="923048"/>
                </a:moveTo>
                <a:lnTo>
                  <a:pt x="2368753" y="923048"/>
                </a:lnTo>
                <a:lnTo>
                  <a:pt x="2368753" y="929131"/>
                </a:lnTo>
                <a:lnTo>
                  <a:pt x="2374836" y="929131"/>
                </a:lnTo>
                <a:lnTo>
                  <a:pt x="2374836" y="923048"/>
                </a:lnTo>
                <a:close/>
              </a:path>
              <a:path w="2745104" h="929639">
                <a:moveTo>
                  <a:pt x="2362657" y="923048"/>
                </a:moveTo>
                <a:lnTo>
                  <a:pt x="2356573" y="923048"/>
                </a:lnTo>
                <a:lnTo>
                  <a:pt x="2356573" y="929131"/>
                </a:lnTo>
                <a:lnTo>
                  <a:pt x="2362657" y="929131"/>
                </a:lnTo>
                <a:lnTo>
                  <a:pt x="2362657" y="923048"/>
                </a:lnTo>
                <a:close/>
              </a:path>
              <a:path w="2745104" h="929639">
                <a:moveTo>
                  <a:pt x="2348966" y="923048"/>
                </a:moveTo>
                <a:lnTo>
                  <a:pt x="2342870" y="923048"/>
                </a:lnTo>
                <a:lnTo>
                  <a:pt x="2342870" y="929131"/>
                </a:lnTo>
                <a:lnTo>
                  <a:pt x="2348966" y="929131"/>
                </a:lnTo>
                <a:lnTo>
                  <a:pt x="2348966" y="923048"/>
                </a:lnTo>
                <a:close/>
              </a:path>
              <a:path w="2745104" h="929639">
                <a:moveTo>
                  <a:pt x="2336787" y="923048"/>
                </a:moveTo>
                <a:lnTo>
                  <a:pt x="2330691" y="923048"/>
                </a:lnTo>
                <a:lnTo>
                  <a:pt x="2330691" y="929131"/>
                </a:lnTo>
                <a:lnTo>
                  <a:pt x="2336787" y="929131"/>
                </a:lnTo>
                <a:lnTo>
                  <a:pt x="2336787" y="923048"/>
                </a:lnTo>
                <a:close/>
              </a:path>
              <a:path w="2745104" h="929639">
                <a:moveTo>
                  <a:pt x="2324607" y="923048"/>
                </a:moveTo>
                <a:lnTo>
                  <a:pt x="2318511" y="923048"/>
                </a:lnTo>
                <a:lnTo>
                  <a:pt x="2318511" y="929131"/>
                </a:lnTo>
                <a:lnTo>
                  <a:pt x="2324607" y="929131"/>
                </a:lnTo>
                <a:lnTo>
                  <a:pt x="2324607" y="923048"/>
                </a:lnTo>
                <a:close/>
              </a:path>
              <a:path w="2745104" h="929639">
                <a:moveTo>
                  <a:pt x="2310904" y="923048"/>
                </a:moveTo>
                <a:lnTo>
                  <a:pt x="2304808" y="923048"/>
                </a:lnTo>
                <a:lnTo>
                  <a:pt x="2304808" y="929131"/>
                </a:lnTo>
                <a:lnTo>
                  <a:pt x="2310904" y="929131"/>
                </a:lnTo>
                <a:lnTo>
                  <a:pt x="2310904" y="923048"/>
                </a:lnTo>
                <a:close/>
              </a:path>
              <a:path w="2745104" h="929639">
                <a:moveTo>
                  <a:pt x="2298725" y="923048"/>
                </a:moveTo>
                <a:lnTo>
                  <a:pt x="2292629" y="923048"/>
                </a:lnTo>
                <a:lnTo>
                  <a:pt x="2292629" y="929131"/>
                </a:lnTo>
                <a:lnTo>
                  <a:pt x="2298725" y="929131"/>
                </a:lnTo>
                <a:lnTo>
                  <a:pt x="2298725" y="923048"/>
                </a:lnTo>
                <a:close/>
              </a:path>
              <a:path w="2745104" h="929639">
                <a:moveTo>
                  <a:pt x="2286546" y="923048"/>
                </a:moveTo>
                <a:lnTo>
                  <a:pt x="2280462" y="923048"/>
                </a:lnTo>
                <a:lnTo>
                  <a:pt x="2280462" y="929131"/>
                </a:lnTo>
                <a:lnTo>
                  <a:pt x="2286546" y="929131"/>
                </a:lnTo>
                <a:lnTo>
                  <a:pt x="2286546" y="923048"/>
                </a:lnTo>
                <a:close/>
              </a:path>
              <a:path w="2745104" h="929639">
                <a:moveTo>
                  <a:pt x="2272842" y="923048"/>
                </a:moveTo>
                <a:lnTo>
                  <a:pt x="2266759" y="923048"/>
                </a:lnTo>
                <a:lnTo>
                  <a:pt x="2266759" y="929131"/>
                </a:lnTo>
                <a:lnTo>
                  <a:pt x="2272842" y="929131"/>
                </a:lnTo>
                <a:lnTo>
                  <a:pt x="2272842" y="923048"/>
                </a:lnTo>
                <a:close/>
              </a:path>
              <a:path w="2745104" h="929639">
                <a:moveTo>
                  <a:pt x="2260663" y="923048"/>
                </a:moveTo>
                <a:lnTo>
                  <a:pt x="2254580" y="923048"/>
                </a:lnTo>
                <a:lnTo>
                  <a:pt x="2254580" y="929131"/>
                </a:lnTo>
                <a:lnTo>
                  <a:pt x="2260663" y="929131"/>
                </a:lnTo>
                <a:lnTo>
                  <a:pt x="2260663" y="923048"/>
                </a:lnTo>
                <a:close/>
              </a:path>
              <a:path w="2745104" h="929639">
                <a:moveTo>
                  <a:pt x="2248484" y="923048"/>
                </a:moveTo>
                <a:lnTo>
                  <a:pt x="2242400" y="923048"/>
                </a:lnTo>
                <a:lnTo>
                  <a:pt x="2242400" y="929131"/>
                </a:lnTo>
                <a:lnTo>
                  <a:pt x="2248484" y="929131"/>
                </a:lnTo>
                <a:lnTo>
                  <a:pt x="2248484" y="923048"/>
                </a:lnTo>
                <a:close/>
              </a:path>
              <a:path w="2745104" h="929639">
                <a:moveTo>
                  <a:pt x="2234780" y="923048"/>
                </a:moveTo>
                <a:lnTo>
                  <a:pt x="2228697" y="923048"/>
                </a:lnTo>
                <a:lnTo>
                  <a:pt x="2228697" y="929131"/>
                </a:lnTo>
                <a:lnTo>
                  <a:pt x="2234780" y="929131"/>
                </a:lnTo>
                <a:lnTo>
                  <a:pt x="2234780" y="923048"/>
                </a:lnTo>
                <a:close/>
              </a:path>
              <a:path w="2745104" h="929639">
                <a:moveTo>
                  <a:pt x="2222614" y="923048"/>
                </a:moveTo>
                <a:lnTo>
                  <a:pt x="2216518" y="923048"/>
                </a:lnTo>
                <a:lnTo>
                  <a:pt x="2216518" y="929131"/>
                </a:lnTo>
                <a:lnTo>
                  <a:pt x="2222614" y="929131"/>
                </a:lnTo>
                <a:lnTo>
                  <a:pt x="2222614" y="923048"/>
                </a:lnTo>
                <a:close/>
              </a:path>
              <a:path w="2745104" h="929639">
                <a:moveTo>
                  <a:pt x="2210434" y="923048"/>
                </a:moveTo>
                <a:lnTo>
                  <a:pt x="2204338" y="923048"/>
                </a:lnTo>
                <a:lnTo>
                  <a:pt x="2204338" y="929131"/>
                </a:lnTo>
                <a:lnTo>
                  <a:pt x="2210434" y="929131"/>
                </a:lnTo>
                <a:lnTo>
                  <a:pt x="2210434" y="923048"/>
                </a:lnTo>
                <a:close/>
              </a:path>
              <a:path w="2745104" h="929639">
                <a:moveTo>
                  <a:pt x="2196731" y="923048"/>
                </a:moveTo>
                <a:lnTo>
                  <a:pt x="2190635" y="923048"/>
                </a:lnTo>
                <a:lnTo>
                  <a:pt x="2190635" y="929131"/>
                </a:lnTo>
                <a:lnTo>
                  <a:pt x="2196731" y="929131"/>
                </a:lnTo>
                <a:lnTo>
                  <a:pt x="2196731" y="923048"/>
                </a:lnTo>
                <a:close/>
              </a:path>
              <a:path w="2745104" h="929639">
                <a:moveTo>
                  <a:pt x="2184552" y="923048"/>
                </a:moveTo>
                <a:lnTo>
                  <a:pt x="2178456" y="923048"/>
                </a:lnTo>
                <a:lnTo>
                  <a:pt x="2178456" y="929131"/>
                </a:lnTo>
                <a:lnTo>
                  <a:pt x="2184552" y="929131"/>
                </a:lnTo>
                <a:lnTo>
                  <a:pt x="2184552" y="923048"/>
                </a:lnTo>
                <a:close/>
              </a:path>
              <a:path w="2745104" h="929639">
                <a:moveTo>
                  <a:pt x="2172373" y="923048"/>
                </a:moveTo>
                <a:lnTo>
                  <a:pt x="2166277" y="923048"/>
                </a:lnTo>
                <a:lnTo>
                  <a:pt x="2166277" y="929131"/>
                </a:lnTo>
                <a:lnTo>
                  <a:pt x="2172373" y="929131"/>
                </a:lnTo>
                <a:lnTo>
                  <a:pt x="2172373" y="923048"/>
                </a:lnTo>
                <a:close/>
              </a:path>
              <a:path w="2745104" h="929639">
                <a:moveTo>
                  <a:pt x="2158669" y="923048"/>
                </a:moveTo>
                <a:lnTo>
                  <a:pt x="2152586" y="923048"/>
                </a:lnTo>
                <a:lnTo>
                  <a:pt x="2152586" y="929131"/>
                </a:lnTo>
                <a:lnTo>
                  <a:pt x="2158669" y="929131"/>
                </a:lnTo>
                <a:lnTo>
                  <a:pt x="2158669" y="923048"/>
                </a:lnTo>
                <a:close/>
              </a:path>
              <a:path w="2745104" h="929639">
                <a:moveTo>
                  <a:pt x="2146490" y="923048"/>
                </a:moveTo>
                <a:lnTo>
                  <a:pt x="2140407" y="923048"/>
                </a:lnTo>
                <a:lnTo>
                  <a:pt x="2140407" y="929131"/>
                </a:lnTo>
                <a:lnTo>
                  <a:pt x="2146490" y="929131"/>
                </a:lnTo>
                <a:lnTo>
                  <a:pt x="2146490" y="923048"/>
                </a:lnTo>
                <a:close/>
              </a:path>
              <a:path w="2745104" h="929639">
                <a:moveTo>
                  <a:pt x="2134311" y="923048"/>
                </a:moveTo>
                <a:lnTo>
                  <a:pt x="2128227" y="923048"/>
                </a:lnTo>
                <a:lnTo>
                  <a:pt x="2128227" y="929131"/>
                </a:lnTo>
                <a:lnTo>
                  <a:pt x="2134311" y="929131"/>
                </a:lnTo>
                <a:lnTo>
                  <a:pt x="2134311" y="923048"/>
                </a:lnTo>
                <a:close/>
              </a:path>
              <a:path w="2745104" h="929639">
                <a:moveTo>
                  <a:pt x="2120607" y="923048"/>
                </a:moveTo>
                <a:lnTo>
                  <a:pt x="2114524" y="923048"/>
                </a:lnTo>
                <a:lnTo>
                  <a:pt x="2114524" y="929131"/>
                </a:lnTo>
                <a:lnTo>
                  <a:pt x="2120607" y="929131"/>
                </a:lnTo>
                <a:lnTo>
                  <a:pt x="2120607" y="923048"/>
                </a:lnTo>
                <a:close/>
              </a:path>
              <a:path w="2745104" h="929639">
                <a:moveTo>
                  <a:pt x="2108428" y="923048"/>
                </a:moveTo>
                <a:lnTo>
                  <a:pt x="2102345" y="923048"/>
                </a:lnTo>
                <a:lnTo>
                  <a:pt x="2102345" y="929131"/>
                </a:lnTo>
                <a:lnTo>
                  <a:pt x="2108428" y="929131"/>
                </a:lnTo>
                <a:lnTo>
                  <a:pt x="2108428" y="923048"/>
                </a:lnTo>
                <a:close/>
              </a:path>
              <a:path w="2745104" h="929639">
                <a:moveTo>
                  <a:pt x="2096249" y="923048"/>
                </a:moveTo>
                <a:lnTo>
                  <a:pt x="2090166" y="923048"/>
                </a:lnTo>
                <a:lnTo>
                  <a:pt x="2090166" y="929131"/>
                </a:lnTo>
                <a:lnTo>
                  <a:pt x="2096249" y="929131"/>
                </a:lnTo>
                <a:lnTo>
                  <a:pt x="2096249" y="923048"/>
                </a:lnTo>
                <a:close/>
              </a:path>
              <a:path w="2745104" h="929639">
                <a:moveTo>
                  <a:pt x="2082558" y="923048"/>
                </a:moveTo>
                <a:lnTo>
                  <a:pt x="2076462" y="923048"/>
                </a:lnTo>
                <a:lnTo>
                  <a:pt x="2076462" y="929131"/>
                </a:lnTo>
                <a:lnTo>
                  <a:pt x="2082558" y="929131"/>
                </a:lnTo>
                <a:lnTo>
                  <a:pt x="2082558" y="923048"/>
                </a:lnTo>
                <a:close/>
              </a:path>
              <a:path w="2745104" h="929639">
                <a:moveTo>
                  <a:pt x="2070379" y="923048"/>
                </a:moveTo>
                <a:lnTo>
                  <a:pt x="2064283" y="923048"/>
                </a:lnTo>
                <a:lnTo>
                  <a:pt x="2064283" y="929131"/>
                </a:lnTo>
                <a:lnTo>
                  <a:pt x="2070379" y="929131"/>
                </a:lnTo>
                <a:lnTo>
                  <a:pt x="2070379" y="923048"/>
                </a:lnTo>
                <a:close/>
              </a:path>
              <a:path w="2745104" h="929639">
                <a:moveTo>
                  <a:pt x="2058200" y="923048"/>
                </a:moveTo>
                <a:lnTo>
                  <a:pt x="2052104" y="923048"/>
                </a:lnTo>
                <a:lnTo>
                  <a:pt x="2052104" y="929131"/>
                </a:lnTo>
                <a:lnTo>
                  <a:pt x="2058200" y="929131"/>
                </a:lnTo>
                <a:lnTo>
                  <a:pt x="2058200" y="923048"/>
                </a:lnTo>
                <a:close/>
              </a:path>
              <a:path w="2745104" h="929639">
                <a:moveTo>
                  <a:pt x="2044496" y="923048"/>
                </a:moveTo>
                <a:lnTo>
                  <a:pt x="2038400" y="923048"/>
                </a:lnTo>
                <a:lnTo>
                  <a:pt x="2038400" y="929131"/>
                </a:lnTo>
                <a:lnTo>
                  <a:pt x="2044496" y="929131"/>
                </a:lnTo>
                <a:lnTo>
                  <a:pt x="2044496" y="923048"/>
                </a:lnTo>
                <a:close/>
              </a:path>
              <a:path w="2745104" h="929639">
                <a:moveTo>
                  <a:pt x="2032317" y="923048"/>
                </a:moveTo>
                <a:lnTo>
                  <a:pt x="2026221" y="923048"/>
                </a:lnTo>
                <a:lnTo>
                  <a:pt x="2026221" y="929131"/>
                </a:lnTo>
                <a:lnTo>
                  <a:pt x="2032317" y="929131"/>
                </a:lnTo>
                <a:lnTo>
                  <a:pt x="2032317" y="923048"/>
                </a:lnTo>
                <a:close/>
              </a:path>
              <a:path w="2745104" h="929639">
                <a:moveTo>
                  <a:pt x="2020138" y="923048"/>
                </a:moveTo>
                <a:lnTo>
                  <a:pt x="2014042" y="923048"/>
                </a:lnTo>
                <a:lnTo>
                  <a:pt x="2014042" y="929131"/>
                </a:lnTo>
                <a:lnTo>
                  <a:pt x="2020138" y="929131"/>
                </a:lnTo>
                <a:lnTo>
                  <a:pt x="2020138" y="923048"/>
                </a:lnTo>
                <a:close/>
              </a:path>
              <a:path w="2745104" h="929639">
                <a:moveTo>
                  <a:pt x="2006434" y="923048"/>
                </a:moveTo>
                <a:lnTo>
                  <a:pt x="2000351" y="923048"/>
                </a:lnTo>
                <a:lnTo>
                  <a:pt x="2000351" y="929131"/>
                </a:lnTo>
                <a:lnTo>
                  <a:pt x="2006434" y="929131"/>
                </a:lnTo>
                <a:lnTo>
                  <a:pt x="2006434" y="923048"/>
                </a:lnTo>
                <a:close/>
              </a:path>
              <a:path w="2745104" h="929639">
                <a:moveTo>
                  <a:pt x="1994255" y="923048"/>
                </a:moveTo>
                <a:lnTo>
                  <a:pt x="1988172" y="923048"/>
                </a:lnTo>
                <a:lnTo>
                  <a:pt x="1988172" y="929131"/>
                </a:lnTo>
                <a:lnTo>
                  <a:pt x="1994255" y="929131"/>
                </a:lnTo>
                <a:lnTo>
                  <a:pt x="1994255" y="923048"/>
                </a:lnTo>
                <a:close/>
              </a:path>
              <a:path w="2745104" h="929639">
                <a:moveTo>
                  <a:pt x="1982076" y="923048"/>
                </a:moveTo>
                <a:lnTo>
                  <a:pt x="1975993" y="923048"/>
                </a:lnTo>
                <a:lnTo>
                  <a:pt x="1975993" y="929131"/>
                </a:lnTo>
                <a:lnTo>
                  <a:pt x="1982076" y="929131"/>
                </a:lnTo>
                <a:lnTo>
                  <a:pt x="1982076" y="923048"/>
                </a:lnTo>
                <a:close/>
              </a:path>
              <a:path w="2745104" h="929639">
                <a:moveTo>
                  <a:pt x="1968373" y="923048"/>
                </a:moveTo>
                <a:lnTo>
                  <a:pt x="1962289" y="923048"/>
                </a:lnTo>
                <a:lnTo>
                  <a:pt x="1962289" y="929131"/>
                </a:lnTo>
                <a:lnTo>
                  <a:pt x="1968373" y="929131"/>
                </a:lnTo>
                <a:lnTo>
                  <a:pt x="1968373" y="923048"/>
                </a:lnTo>
                <a:close/>
              </a:path>
              <a:path w="2745104" h="929639">
                <a:moveTo>
                  <a:pt x="1956193" y="923048"/>
                </a:moveTo>
                <a:lnTo>
                  <a:pt x="1950110" y="923048"/>
                </a:lnTo>
                <a:lnTo>
                  <a:pt x="1950110" y="929131"/>
                </a:lnTo>
                <a:lnTo>
                  <a:pt x="1956193" y="929131"/>
                </a:lnTo>
                <a:lnTo>
                  <a:pt x="1956193" y="923048"/>
                </a:lnTo>
                <a:close/>
              </a:path>
              <a:path w="2745104" h="929639">
                <a:moveTo>
                  <a:pt x="1944014" y="923048"/>
                </a:moveTo>
                <a:lnTo>
                  <a:pt x="1937931" y="923048"/>
                </a:lnTo>
                <a:lnTo>
                  <a:pt x="1937931" y="929131"/>
                </a:lnTo>
                <a:lnTo>
                  <a:pt x="1944014" y="929131"/>
                </a:lnTo>
                <a:lnTo>
                  <a:pt x="1944014" y="923048"/>
                </a:lnTo>
                <a:close/>
              </a:path>
              <a:path w="2745104" h="929639">
                <a:moveTo>
                  <a:pt x="1930323" y="923048"/>
                </a:moveTo>
                <a:lnTo>
                  <a:pt x="1924227" y="923048"/>
                </a:lnTo>
                <a:lnTo>
                  <a:pt x="1924227" y="929131"/>
                </a:lnTo>
                <a:lnTo>
                  <a:pt x="1930323" y="929131"/>
                </a:lnTo>
                <a:lnTo>
                  <a:pt x="1930323" y="923048"/>
                </a:lnTo>
                <a:close/>
              </a:path>
              <a:path w="2745104" h="929639">
                <a:moveTo>
                  <a:pt x="1918144" y="923048"/>
                </a:moveTo>
                <a:lnTo>
                  <a:pt x="1912048" y="923048"/>
                </a:lnTo>
                <a:lnTo>
                  <a:pt x="1912048" y="929131"/>
                </a:lnTo>
                <a:lnTo>
                  <a:pt x="1918144" y="929131"/>
                </a:lnTo>
                <a:lnTo>
                  <a:pt x="1918144" y="923048"/>
                </a:lnTo>
                <a:close/>
              </a:path>
              <a:path w="2745104" h="929639">
                <a:moveTo>
                  <a:pt x="1905965" y="923048"/>
                </a:moveTo>
                <a:lnTo>
                  <a:pt x="1899869" y="923048"/>
                </a:lnTo>
                <a:lnTo>
                  <a:pt x="1899869" y="929131"/>
                </a:lnTo>
                <a:lnTo>
                  <a:pt x="1905965" y="929131"/>
                </a:lnTo>
                <a:lnTo>
                  <a:pt x="1905965" y="923048"/>
                </a:lnTo>
                <a:close/>
              </a:path>
              <a:path w="2745104" h="929639">
                <a:moveTo>
                  <a:pt x="1892261" y="923048"/>
                </a:moveTo>
                <a:lnTo>
                  <a:pt x="1886165" y="923048"/>
                </a:lnTo>
                <a:lnTo>
                  <a:pt x="1886165" y="929131"/>
                </a:lnTo>
                <a:lnTo>
                  <a:pt x="1892261" y="929131"/>
                </a:lnTo>
                <a:lnTo>
                  <a:pt x="1892261" y="923048"/>
                </a:lnTo>
                <a:close/>
              </a:path>
              <a:path w="2745104" h="929639">
                <a:moveTo>
                  <a:pt x="1880082" y="923048"/>
                </a:moveTo>
                <a:lnTo>
                  <a:pt x="1873999" y="923048"/>
                </a:lnTo>
                <a:lnTo>
                  <a:pt x="1873999" y="929131"/>
                </a:lnTo>
                <a:lnTo>
                  <a:pt x="1880082" y="929131"/>
                </a:lnTo>
                <a:lnTo>
                  <a:pt x="1880082" y="923048"/>
                </a:lnTo>
                <a:close/>
              </a:path>
              <a:path w="2745104" h="929639">
                <a:moveTo>
                  <a:pt x="1867903" y="923048"/>
                </a:moveTo>
                <a:lnTo>
                  <a:pt x="1861820" y="923048"/>
                </a:lnTo>
                <a:lnTo>
                  <a:pt x="1861820" y="929131"/>
                </a:lnTo>
                <a:lnTo>
                  <a:pt x="1867903" y="929131"/>
                </a:lnTo>
                <a:lnTo>
                  <a:pt x="1867903" y="923048"/>
                </a:lnTo>
                <a:close/>
              </a:path>
              <a:path w="2745104" h="929639">
                <a:moveTo>
                  <a:pt x="1854200" y="923048"/>
                </a:moveTo>
                <a:lnTo>
                  <a:pt x="1848116" y="923048"/>
                </a:lnTo>
                <a:lnTo>
                  <a:pt x="1848116" y="929131"/>
                </a:lnTo>
                <a:lnTo>
                  <a:pt x="1854200" y="929131"/>
                </a:lnTo>
                <a:lnTo>
                  <a:pt x="1854200" y="923048"/>
                </a:lnTo>
                <a:close/>
              </a:path>
              <a:path w="2745104" h="929639">
                <a:moveTo>
                  <a:pt x="1842020" y="923048"/>
                </a:moveTo>
                <a:lnTo>
                  <a:pt x="1835937" y="923048"/>
                </a:lnTo>
                <a:lnTo>
                  <a:pt x="1835937" y="929131"/>
                </a:lnTo>
                <a:lnTo>
                  <a:pt x="1842020" y="929131"/>
                </a:lnTo>
                <a:lnTo>
                  <a:pt x="1842020" y="923048"/>
                </a:lnTo>
                <a:close/>
              </a:path>
              <a:path w="2745104" h="929639">
                <a:moveTo>
                  <a:pt x="1829841" y="923048"/>
                </a:moveTo>
                <a:lnTo>
                  <a:pt x="1823758" y="923048"/>
                </a:lnTo>
                <a:lnTo>
                  <a:pt x="1823758" y="929131"/>
                </a:lnTo>
                <a:lnTo>
                  <a:pt x="1829841" y="929131"/>
                </a:lnTo>
                <a:lnTo>
                  <a:pt x="1829841" y="923048"/>
                </a:lnTo>
                <a:close/>
              </a:path>
              <a:path w="2745104" h="929639">
                <a:moveTo>
                  <a:pt x="1816150" y="923048"/>
                </a:moveTo>
                <a:lnTo>
                  <a:pt x="1810054" y="923048"/>
                </a:lnTo>
                <a:lnTo>
                  <a:pt x="1810054" y="929131"/>
                </a:lnTo>
                <a:lnTo>
                  <a:pt x="1816150" y="929131"/>
                </a:lnTo>
                <a:lnTo>
                  <a:pt x="1816150" y="923048"/>
                </a:lnTo>
                <a:close/>
              </a:path>
              <a:path w="2745104" h="929639">
                <a:moveTo>
                  <a:pt x="1803971" y="923048"/>
                </a:moveTo>
                <a:lnTo>
                  <a:pt x="1797875" y="923048"/>
                </a:lnTo>
                <a:lnTo>
                  <a:pt x="1797875" y="929131"/>
                </a:lnTo>
                <a:lnTo>
                  <a:pt x="1803971" y="929131"/>
                </a:lnTo>
                <a:lnTo>
                  <a:pt x="1803971" y="923048"/>
                </a:lnTo>
                <a:close/>
              </a:path>
              <a:path w="2745104" h="929639">
                <a:moveTo>
                  <a:pt x="1791792" y="923048"/>
                </a:moveTo>
                <a:lnTo>
                  <a:pt x="1785696" y="923048"/>
                </a:lnTo>
                <a:lnTo>
                  <a:pt x="1785696" y="929131"/>
                </a:lnTo>
                <a:lnTo>
                  <a:pt x="1791792" y="929131"/>
                </a:lnTo>
                <a:lnTo>
                  <a:pt x="1791792" y="923048"/>
                </a:lnTo>
                <a:close/>
              </a:path>
              <a:path w="2745104" h="929639">
                <a:moveTo>
                  <a:pt x="1778088" y="923048"/>
                </a:moveTo>
                <a:lnTo>
                  <a:pt x="1771992" y="923048"/>
                </a:lnTo>
                <a:lnTo>
                  <a:pt x="1771992" y="929131"/>
                </a:lnTo>
                <a:lnTo>
                  <a:pt x="1778088" y="929131"/>
                </a:lnTo>
                <a:lnTo>
                  <a:pt x="1778088" y="923048"/>
                </a:lnTo>
                <a:close/>
              </a:path>
              <a:path w="2745104" h="929639">
                <a:moveTo>
                  <a:pt x="1765909" y="923048"/>
                </a:moveTo>
                <a:lnTo>
                  <a:pt x="1759813" y="923048"/>
                </a:lnTo>
                <a:lnTo>
                  <a:pt x="1759813" y="929131"/>
                </a:lnTo>
                <a:lnTo>
                  <a:pt x="1765909" y="929131"/>
                </a:lnTo>
                <a:lnTo>
                  <a:pt x="1765909" y="923048"/>
                </a:lnTo>
                <a:close/>
              </a:path>
              <a:path w="2745104" h="929639">
                <a:moveTo>
                  <a:pt x="1753730" y="923048"/>
                </a:moveTo>
                <a:lnTo>
                  <a:pt x="1747634" y="923048"/>
                </a:lnTo>
                <a:lnTo>
                  <a:pt x="1747634" y="929131"/>
                </a:lnTo>
                <a:lnTo>
                  <a:pt x="1753730" y="929131"/>
                </a:lnTo>
                <a:lnTo>
                  <a:pt x="1753730" y="923048"/>
                </a:lnTo>
                <a:close/>
              </a:path>
              <a:path w="2745104" h="929639">
                <a:moveTo>
                  <a:pt x="1740027" y="923048"/>
                </a:moveTo>
                <a:lnTo>
                  <a:pt x="1733943" y="923048"/>
                </a:lnTo>
                <a:lnTo>
                  <a:pt x="1733943" y="929131"/>
                </a:lnTo>
                <a:lnTo>
                  <a:pt x="1740027" y="929131"/>
                </a:lnTo>
                <a:lnTo>
                  <a:pt x="1740027" y="923048"/>
                </a:lnTo>
                <a:close/>
              </a:path>
              <a:path w="2745104" h="929639">
                <a:moveTo>
                  <a:pt x="1727847" y="923048"/>
                </a:moveTo>
                <a:lnTo>
                  <a:pt x="1721764" y="923048"/>
                </a:lnTo>
                <a:lnTo>
                  <a:pt x="1721764" y="929131"/>
                </a:lnTo>
                <a:lnTo>
                  <a:pt x="1727847" y="929131"/>
                </a:lnTo>
                <a:lnTo>
                  <a:pt x="1727847" y="923048"/>
                </a:lnTo>
                <a:close/>
              </a:path>
              <a:path w="2745104" h="929639">
                <a:moveTo>
                  <a:pt x="1715668" y="923048"/>
                </a:moveTo>
                <a:lnTo>
                  <a:pt x="1709585" y="923048"/>
                </a:lnTo>
                <a:lnTo>
                  <a:pt x="1709585" y="929131"/>
                </a:lnTo>
                <a:lnTo>
                  <a:pt x="1715668" y="929131"/>
                </a:lnTo>
                <a:lnTo>
                  <a:pt x="1715668" y="923048"/>
                </a:lnTo>
                <a:close/>
              </a:path>
              <a:path w="2745104" h="929639">
                <a:moveTo>
                  <a:pt x="1701965" y="923048"/>
                </a:moveTo>
                <a:lnTo>
                  <a:pt x="1695881" y="923048"/>
                </a:lnTo>
                <a:lnTo>
                  <a:pt x="1695881" y="929131"/>
                </a:lnTo>
                <a:lnTo>
                  <a:pt x="1701965" y="929131"/>
                </a:lnTo>
                <a:lnTo>
                  <a:pt x="1701965" y="923048"/>
                </a:lnTo>
                <a:close/>
              </a:path>
              <a:path w="2745104" h="929639">
                <a:moveTo>
                  <a:pt x="1689785" y="923048"/>
                </a:moveTo>
                <a:lnTo>
                  <a:pt x="1683702" y="923048"/>
                </a:lnTo>
                <a:lnTo>
                  <a:pt x="1683702" y="929131"/>
                </a:lnTo>
                <a:lnTo>
                  <a:pt x="1689785" y="929131"/>
                </a:lnTo>
                <a:lnTo>
                  <a:pt x="1689785" y="923048"/>
                </a:lnTo>
                <a:close/>
              </a:path>
              <a:path w="2745104" h="929639">
                <a:moveTo>
                  <a:pt x="1677606" y="923048"/>
                </a:moveTo>
                <a:lnTo>
                  <a:pt x="1671523" y="923048"/>
                </a:lnTo>
                <a:lnTo>
                  <a:pt x="1671523" y="929131"/>
                </a:lnTo>
                <a:lnTo>
                  <a:pt x="1677606" y="929131"/>
                </a:lnTo>
                <a:lnTo>
                  <a:pt x="1677606" y="923048"/>
                </a:lnTo>
                <a:close/>
              </a:path>
              <a:path w="2745104" h="929639">
                <a:moveTo>
                  <a:pt x="1663915" y="923048"/>
                </a:moveTo>
                <a:lnTo>
                  <a:pt x="1657819" y="923048"/>
                </a:lnTo>
                <a:lnTo>
                  <a:pt x="1657819" y="929131"/>
                </a:lnTo>
                <a:lnTo>
                  <a:pt x="1663915" y="929131"/>
                </a:lnTo>
                <a:lnTo>
                  <a:pt x="1663915" y="923048"/>
                </a:lnTo>
                <a:close/>
              </a:path>
              <a:path w="2745104" h="929639">
                <a:moveTo>
                  <a:pt x="1651736" y="923048"/>
                </a:moveTo>
                <a:lnTo>
                  <a:pt x="1645640" y="923048"/>
                </a:lnTo>
                <a:lnTo>
                  <a:pt x="1645640" y="929131"/>
                </a:lnTo>
                <a:lnTo>
                  <a:pt x="1651736" y="929131"/>
                </a:lnTo>
                <a:lnTo>
                  <a:pt x="1651736" y="923048"/>
                </a:lnTo>
                <a:close/>
              </a:path>
              <a:path w="2745104" h="929639">
                <a:moveTo>
                  <a:pt x="1639557" y="923048"/>
                </a:moveTo>
                <a:lnTo>
                  <a:pt x="1633461" y="923048"/>
                </a:lnTo>
                <a:lnTo>
                  <a:pt x="1633461" y="929131"/>
                </a:lnTo>
                <a:lnTo>
                  <a:pt x="1639557" y="929131"/>
                </a:lnTo>
                <a:lnTo>
                  <a:pt x="1639557" y="923048"/>
                </a:lnTo>
                <a:close/>
              </a:path>
              <a:path w="2745104" h="929639">
                <a:moveTo>
                  <a:pt x="1625853" y="923048"/>
                </a:moveTo>
                <a:lnTo>
                  <a:pt x="1619757" y="923048"/>
                </a:lnTo>
                <a:lnTo>
                  <a:pt x="1619757" y="929131"/>
                </a:lnTo>
                <a:lnTo>
                  <a:pt x="1625853" y="929131"/>
                </a:lnTo>
                <a:lnTo>
                  <a:pt x="1625853" y="923048"/>
                </a:lnTo>
                <a:close/>
              </a:path>
              <a:path w="2745104" h="929639">
                <a:moveTo>
                  <a:pt x="1613674" y="923048"/>
                </a:moveTo>
                <a:lnTo>
                  <a:pt x="1607591" y="923048"/>
                </a:lnTo>
                <a:lnTo>
                  <a:pt x="1607591" y="929131"/>
                </a:lnTo>
                <a:lnTo>
                  <a:pt x="1613674" y="929131"/>
                </a:lnTo>
                <a:lnTo>
                  <a:pt x="1613674" y="923048"/>
                </a:lnTo>
                <a:close/>
              </a:path>
              <a:path w="2745104" h="929639">
                <a:moveTo>
                  <a:pt x="1601495" y="923048"/>
                </a:moveTo>
                <a:lnTo>
                  <a:pt x="1595412" y="923048"/>
                </a:lnTo>
                <a:lnTo>
                  <a:pt x="1595412" y="929131"/>
                </a:lnTo>
                <a:lnTo>
                  <a:pt x="1601495" y="929131"/>
                </a:lnTo>
                <a:lnTo>
                  <a:pt x="1601495" y="923048"/>
                </a:lnTo>
                <a:close/>
              </a:path>
              <a:path w="2745104" h="929639">
                <a:moveTo>
                  <a:pt x="1587792" y="923048"/>
                </a:moveTo>
                <a:lnTo>
                  <a:pt x="1581708" y="923048"/>
                </a:lnTo>
                <a:lnTo>
                  <a:pt x="1581708" y="929131"/>
                </a:lnTo>
                <a:lnTo>
                  <a:pt x="1587792" y="929131"/>
                </a:lnTo>
                <a:lnTo>
                  <a:pt x="1587792" y="923048"/>
                </a:lnTo>
                <a:close/>
              </a:path>
              <a:path w="2745104" h="929639">
                <a:moveTo>
                  <a:pt x="1575612" y="923048"/>
                </a:moveTo>
                <a:lnTo>
                  <a:pt x="1569529" y="923048"/>
                </a:lnTo>
                <a:lnTo>
                  <a:pt x="1569529" y="929131"/>
                </a:lnTo>
                <a:lnTo>
                  <a:pt x="1575612" y="929131"/>
                </a:lnTo>
                <a:lnTo>
                  <a:pt x="1575612" y="923048"/>
                </a:lnTo>
                <a:close/>
              </a:path>
              <a:path w="2745104" h="929639">
                <a:moveTo>
                  <a:pt x="1563433" y="923048"/>
                </a:moveTo>
                <a:lnTo>
                  <a:pt x="1557350" y="923048"/>
                </a:lnTo>
                <a:lnTo>
                  <a:pt x="1557350" y="929131"/>
                </a:lnTo>
                <a:lnTo>
                  <a:pt x="1563433" y="929131"/>
                </a:lnTo>
                <a:lnTo>
                  <a:pt x="1563433" y="923048"/>
                </a:lnTo>
                <a:close/>
              </a:path>
              <a:path w="2745104" h="929639">
                <a:moveTo>
                  <a:pt x="1549730" y="923048"/>
                </a:moveTo>
                <a:lnTo>
                  <a:pt x="1543646" y="923048"/>
                </a:lnTo>
                <a:lnTo>
                  <a:pt x="1543646" y="929131"/>
                </a:lnTo>
                <a:lnTo>
                  <a:pt x="1549730" y="929131"/>
                </a:lnTo>
                <a:lnTo>
                  <a:pt x="1549730" y="923048"/>
                </a:lnTo>
                <a:close/>
              </a:path>
              <a:path w="2745104" h="929639">
                <a:moveTo>
                  <a:pt x="1537563" y="923048"/>
                </a:moveTo>
                <a:lnTo>
                  <a:pt x="1531467" y="923048"/>
                </a:lnTo>
                <a:lnTo>
                  <a:pt x="1531467" y="929131"/>
                </a:lnTo>
                <a:lnTo>
                  <a:pt x="1537563" y="929131"/>
                </a:lnTo>
                <a:lnTo>
                  <a:pt x="1537563" y="923048"/>
                </a:lnTo>
                <a:close/>
              </a:path>
              <a:path w="2745104" h="929639">
                <a:moveTo>
                  <a:pt x="1525384" y="923048"/>
                </a:moveTo>
                <a:lnTo>
                  <a:pt x="1519288" y="923048"/>
                </a:lnTo>
                <a:lnTo>
                  <a:pt x="1519288" y="929131"/>
                </a:lnTo>
                <a:lnTo>
                  <a:pt x="1525384" y="929131"/>
                </a:lnTo>
                <a:lnTo>
                  <a:pt x="1525384" y="923048"/>
                </a:lnTo>
                <a:close/>
              </a:path>
              <a:path w="2745104" h="929639">
                <a:moveTo>
                  <a:pt x="1511680" y="923048"/>
                </a:moveTo>
                <a:lnTo>
                  <a:pt x="1505584" y="923048"/>
                </a:lnTo>
                <a:lnTo>
                  <a:pt x="1505584" y="929131"/>
                </a:lnTo>
                <a:lnTo>
                  <a:pt x="1511680" y="929131"/>
                </a:lnTo>
                <a:lnTo>
                  <a:pt x="1511680" y="923048"/>
                </a:lnTo>
                <a:close/>
              </a:path>
              <a:path w="2745104" h="929639">
                <a:moveTo>
                  <a:pt x="1499501" y="923048"/>
                </a:moveTo>
                <a:lnTo>
                  <a:pt x="1493405" y="923048"/>
                </a:lnTo>
                <a:lnTo>
                  <a:pt x="1493405" y="929131"/>
                </a:lnTo>
                <a:lnTo>
                  <a:pt x="1499501" y="929131"/>
                </a:lnTo>
                <a:lnTo>
                  <a:pt x="1499501" y="923048"/>
                </a:lnTo>
                <a:close/>
              </a:path>
              <a:path w="2745104" h="929639">
                <a:moveTo>
                  <a:pt x="1487322" y="923048"/>
                </a:moveTo>
                <a:lnTo>
                  <a:pt x="1481226" y="923048"/>
                </a:lnTo>
                <a:lnTo>
                  <a:pt x="1481226" y="929131"/>
                </a:lnTo>
                <a:lnTo>
                  <a:pt x="1487322" y="929131"/>
                </a:lnTo>
                <a:lnTo>
                  <a:pt x="1487322" y="923048"/>
                </a:lnTo>
                <a:close/>
              </a:path>
              <a:path w="2745104" h="929639">
                <a:moveTo>
                  <a:pt x="1473619" y="923048"/>
                </a:moveTo>
                <a:lnTo>
                  <a:pt x="1467535" y="923048"/>
                </a:lnTo>
                <a:lnTo>
                  <a:pt x="1467535" y="929131"/>
                </a:lnTo>
                <a:lnTo>
                  <a:pt x="1473619" y="929131"/>
                </a:lnTo>
                <a:lnTo>
                  <a:pt x="1473619" y="923048"/>
                </a:lnTo>
                <a:close/>
              </a:path>
              <a:path w="2745104" h="929639">
                <a:moveTo>
                  <a:pt x="1461439" y="923048"/>
                </a:moveTo>
                <a:lnTo>
                  <a:pt x="1455356" y="923048"/>
                </a:lnTo>
                <a:lnTo>
                  <a:pt x="1455356" y="929131"/>
                </a:lnTo>
                <a:lnTo>
                  <a:pt x="1461439" y="929131"/>
                </a:lnTo>
                <a:lnTo>
                  <a:pt x="1461439" y="923048"/>
                </a:lnTo>
                <a:close/>
              </a:path>
              <a:path w="2745104" h="929639">
                <a:moveTo>
                  <a:pt x="1449260" y="923048"/>
                </a:moveTo>
                <a:lnTo>
                  <a:pt x="1443177" y="923048"/>
                </a:lnTo>
                <a:lnTo>
                  <a:pt x="1443177" y="929131"/>
                </a:lnTo>
                <a:lnTo>
                  <a:pt x="1449260" y="929131"/>
                </a:lnTo>
                <a:lnTo>
                  <a:pt x="1449260" y="923048"/>
                </a:lnTo>
                <a:close/>
              </a:path>
              <a:path w="2745104" h="929639">
                <a:moveTo>
                  <a:pt x="1435557" y="923048"/>
                </a:moveTo>
                <a:lnTo>
                  <a:pt x="1429473" y="923048"/>
                </a:lnTo>
                <a:lnTo>
                  <a:pt x="1429473" y="929131"/>
                </a:lnTo>
                <a:lnTo>
                  <a:pt x="1435557" y="929131"/>
                </a:lnTo>
                <a:lnTo>
                  <a:pt x="1435557" y="923048"/>
                </a:lnTo>
                <a:close/>
              </a:path>
              <a:path w="2745104" h="929639">
                <a:moveTo>
                  <a:pt x="1423377" y="923048"/>
                </a:moveTo>
                <a:lnTo>
                  <a:pt x="1417294" y="923048"/>
                </a:lnTo>
                <a:lnTo>
                  <a:pt x="1417294" y="929131"/>
                </a:lnTo>
                <a:lnTo>
                  <a:pt x="1423377" y="929131"/>
                </a:lnTo>
                <a:lnTo>
                  <a:pt x="1423377" y="923048"/>
                </a:lnTo>
                <a:close/>
              </a:path>
              <a:path w="2745104" h="929639">
                <a:moveTo>
                  <a:pt x="1411198" y="923048"/>
                </a:moveTo>
                <a:lnTo>
                  <a:pt x="1405115" y="923048"/>
                </a:lnTo>
                <a:lnTo>
                  <a:pt x="1405115" y="929131"/>
                </a:lnTo>
                <a:lnTo>
                  <a:pt x="1411198" y="929131"/>
                </a:lnTo>
                <a:lnTo>
                  <a:pt x="1411198" y="923048"/>
                </a:lnTo>
                <a:close/>
              </a:path>
              <a:path w="2745104" h="929639">
                <a:moveTo>
                  <a:pt x="1397507" y="923048"/>
                </a:moveTo>
                <a:lnTo>
                  <a:pt x="1391411" y="923048"/>
                </a:lnTo>
                <a:lnTo>
                  <a:pt x="1391411" y="929131"/>
                </a:lnTo>
                <a:lnTo>
                  <a:pt x="1397507" y="929131"/>
                </a:lnTo>
                <a:lnTo>
                  <a:pt x="1397507" y="923048"/>
                </a:lnTo>
                <a:close/>
              </a:path>
              <a:path w="2745104" h="929639">
                <a:moveTo>
                  <a:pt x="1385328" y="923048"/>
                </a:moveTo>
                <a:lnTo>
                  <a:pt x="1379232" y="923048"/>
                </a:lnTo>
                <a:lnTo>
                  <a:pt x="1379232" y="929131"/>
                </a:lnTo>
                <a:lnTo>
                  <a:pt x="1385328" y="929131"/>
                </a:lnTo>
                <a:lnTo>
                  <a:pt x="1385328" y="923048"/>
                </a:lnTo>
                <a:close/>
              </a:path>
              <a:path w="2745104" h="929639">
                <a:moveTo>
                  <a:pt x="1373149" y="923048"/>
                </a:moveTo>
                <a:lnTo>
                  <a:pt x="1367053" y="923048"/>
                </a:lnTo>
                <a:lnTo>
                  <a:pt x="1367053" y="929131"/>
                </a:lnTo>
                <a:lnTo>
                  <a:pt x="1373149" y="929131"/>
                </a:lnTo>
                <a:lnTo>
                  <a:pt x="1373149" y="923048"/>
                </a:lnTo>
                <a:close/>
              </a:path>
              <a:path w="2745104" h="929639">
                <a:moveTo>
                  <a:pt x="1359446" y="923048"/>
                </a:moveTo>
                <a:lnTo>
                  <a:pt x="1353350" y="923048"/>
                </a:lnTo>
                <a:lnTo>
                  <a:pt x="1353350" y="929131"/>
                </a:lnTo>
                <a:lnTo>
                  <a:pt x="1359446" y="929131"/>
                </a:lnTo>
                <a:lnTo>
                  <a:pt x="1359446" y="923048"/>
                </a:lnTo>
                <a:close/>
              </a:path>
              <a:path w="2745104" h="929639">
                <a:moveTo>
                  <a:pt x="1347266" y="923048"/>
                </a:moveTo>
                <a:lnTo>
                  <a:pt x="1341170" y="923048"/>
                </a:lnTo>
                <a:lnTo>
                  <a:pt x="1341170" y="929131"/>
                </a:lnTo>
                <a:lnTo>
                  <a:pt x="1347266" y="929131"/>
                </a:lnTo>
                <a:lnTo>
                  <a:pt x="1347266" y="923048"/>
                </a:lnTo>
                <a:close/>
              </a:path>
              <a:path w="2745104" h="929639">
                <a:moveTo>
                  <a:pt x="1335087" y="923048"/>
                </a:moveTo>
                <a:lnTo>
                  <a:pt x="1328991" y="923048"/>
                </a:lnTo>
                <a:lnTo>
                  <a:pt x="1328991" y="929131"/>
                </a:lnTo>
                <a:lnTo>
                  <a:pt x="1335087" y="929131"/>
                </a:lnTo>
                <a:lnTo>
                  <a:pt x="1335087" y="923048"/>
                </a:lnTo>
                <a:close/>
              </a:path>
              <a:path w="2745104" h="929639">
                <a:moveTo>
                  <a:pt x="1321384" y="923048"/>
                </a:moveTo>
                <a:lnTo>
                  <a:pt x="1315300" y="923048"/>
                </a:lnTo>
                <a:lnTo>
                  <a:pt x="1315300" y="929131"/>
                </a:lnTo>
                <a:lnTo>
                  <a:pt x="1321384" y="929131"/>
                </a:lnTo>
                <a:lnTo>
                  <a:pt x="1321384" y="923048"/>
                </a:lnTo>
                <a:close/>
              </a:path>
              <a:path w="2745104" h="929639">
                <a:moveTo>
                  <a:pt x="1309204" y="923048"/>
                </a:moveTo>
                <a:lnTo>
                  <a:pt x="1303121" y="923048"/>
                </a:lnTo>
                <a:lnTo>
                  <a:pt x="1303121" y="929131"/>
                </a:lnTo>
                <a:lnTo>
                  <a:pt x="1309204" y="929131"/>
                </a:lnTo>
                <a:lnTo>
                  <a:pt x="1309204" y="923048"/>
                </a:lnTo>
                <a:close/>
              </a:path>
              <a:path w="2745104" h="929639">
                <a:moveTo>
                  <a:pt x="1297025" y="923048"/>
                </a:moveTo>
                <a:lnTo>
                  <a:pt x="1290942" y="923048"/>
                </a:lnTo>
                <a:lnTo>
                  <a:pt x="1290942" y="929131"/>
                </a:lnTo>
                <a:lnTo>
                  <a:pt x="1297025" y="929131"/>
                </a:lnTo>
                <a:lnTo>
                  <a:pt x="1297025" y="923048"/>
                </a:lnTo>
                <a:close/>
              </a:path>
              <a:path w="2745104" h="929639">
                <a:moveTo>
                  <a:pt x="1283322" y="923048"/>
                </a:moveTo>
                <a:lnTo>
                  <a:pt x="1277238" y="923048"/>
                </a:lnTo>
                <a:lnTo>
                  <a:pt x="1277238" y="929131"/>
                </a:lnTo>
                <a:lnTo>
                  <a:pt x="1283322" y="929131"/>
                </a:lnTo>
                <a:lnTo>
                  <a:pt x="1283322" y="923048"/>
                </a:lnTo>
                <a:close/>
              </a:path>
              <a:path w="2745104" h="929639">
                <a:moveTo>
                  <a:pt x="1271143" y="923048"/>
                </a:moveTo>
                <a:lnTo>
                  <a:pt x="1265059" y="923048"/>
                </a:lnTo>
                <a:lnTo>
                  <a:pt x="1265059" y="929131"/>
                </a:lnTo>
                <a:lnTo>
                  <a:pt x="1271143" y="929131"/>
                </a:lnTo>
                <a:lnTo>
                  <a:pt x="1271143" y="923048"/>
                </a:lnTo>
                <a:close/>
              </a:path>
              <a:path w="2745104" h="929639">
                <a:moveTo>
                  <a:pt x="1258976" y="923048"/>
                </a:moveTo>
                <a:lnTo>
                  <a:pt x="1252880" y="923048"/>
                </a:lnTo>
                <a:lnTo>
                  <a:pt x="1252880" y="929131"/>
                </a:lnTo>
                <a:lnTo>
                  <a:pt x="1258976" y="929131"/>
                </a:lnTo>
                <a:lnTo>
                  <a:pt x="1258976" y="923048"/>
                </a:lnTo>
                <a:close/>
              </a:path>
              <a:path w="2745104" h="929639">
                <a:moveTo>
                  <a:pt x="1245273" y="923048"/>
                </a:moveTo>
                <a:lnTo>
                  <a:pt x="1239177" y="923048"/>
                </a:lnTo>
                <a:lnTo>
                  <a:pt x="1239177" y="929131"/>
                </a:lnTo>
                <a:lnTo>
                  <a:pt x="1245273" y="929131"/>
                </a:lnTo>
                <a:lnTo>
                  <a:pt x="1245273" y="923048"/>
                </a:lnTo>
                <a:close/>
              </a:path>
              <a:path w="2745104" h="929639">
                <a:moveTo>
                  <a:pt x="1233093" y="923048"/>
                </a:moveTo>
                <a:lnTo>
                  <a:pt x="1226997" y="923048"/>
                </a:lnTo>
                <a:lnTo>
                  <a:pt x="1226997" y="929131"/>
                </a:lnTo>
                <a:lnTo>
                  <a:pt x="1233093" y="929131"/>
                </a:lnTo>
                <a:lnTo>
                  <a:pt x="1233093" y="923048"/>
                </a:lnTo>
                <a:close/>
              </a:path>
              <a:path w="2745104" h="929639">
                <a:moveTo>
                  <a:pt x="1220914" y="923048"/>
                </a:moveTo>
                <a:lnTo>
                  <a:pt x="1214818" y="923048"/>
                </a:lnTo>
                <a:lnTo>
                  <a:pt x="1214818" y="929131"/>
                </a:lnTo>
                <a:lnTo>
                  <a:pt x="1220914" y="929131"/>
                </a:lnTo>
                <a:lnTo>
                  <a:pt x="1220914" y="923048"/>
                </a:lnTo>
                <a:close/>
              </a:path>
              <a:path w="2745104" h="929639">
                <a:moveTo>
                  <a:pt x="1207211" y="923048"/>
                </a:moveTo>
                <a:lnTo>
                  <a:pt x="1201127" y="923048"/>
                </a:lnTo>
                <a:lnTo>
                  <a:pt x="1201127" y="929131"/>
                </a:lnTo>
                <a:lnTo>
                  <a:pt x="1207211" y="929131"/>
                </a:lnTo>
                <a:lnTo>
                  <a:pt x="1207211" y="923048"/>
                </a:lnTo>
                <a:close/>
              </a:path>
              <a:path w="2745104" h="929639">
                <a:moveTo>
                  <a:pt x="1195031" y="923048"/>
                </a:moveTo>
                <a:lnTo>
                  <a:pt x="1188948" y="923048"/>
                </a:lnTo>
                <a:lnTo>
                  <a:pt x="1188948" y="929131"/>
                </a:lnTo>
                <a:lnTo>
                  <a:pt x="1195031" y="929131"/>
                </a:lnTo>
                <a:lnTo>
                  <a:pt x="1195031" y="923048"/>
                </a:lnTo>
                <a:close/>
              </a:path>
              <a:path w="2745104" h="929639">
                <a:moveTo>
                  <a:pt x="1182852" y="923048"/>
                </a:moveTo>
                <a:lnTo>
                  <a:pt x="1176769" y="923048"/>
                </a:lnTo>
                <a:lnTo>
                  <a:pt x="1176769" y="929131"/>
                </a:lnTo>
                <a:lnTo>
                  <a:pt x="1182852" y="929131"/>
                </a:lnTo>
                <a:lnTo>
                  <a:pt x="1182852" y="923048"/>
                </a:lnTo>
                <a:close/>
              </a:path>
              <a:path w="2745104" h="929639">
                <a:moveTo>
                  <a:pt x="1169149" y="923048"/>
                </a:moveTo>
                <a:lnTo>
                  <a:pt x="1163066" y="923048"/>
                </a:lnTo>
                <a:lnTo>
                  <a:pt x="1163066" y="929131"/>
                </a:lnTo>
                <a:lnTo>
                  <a:pt x="1169149" y="929131"/>
                </a:lnTo>
                <a:lnTo>
                  <a:pt x="1169149" y="923048"/>
                </a:lnTo>
                <a:close/>
              </a:path>
              <a:path w="2745104" h="929639">
                <a:moveTo>
                  <a:pt x="1156970" y="923048"/>
                </a:moveTo>
                <a:lnTo>
                  <a:pt x="1150886" y="923048"/>
                </a:lnTo>
                <a:lnTo>
                  <a:pt x="1150886" y="929131"/>
                </a:lnTo>
                <a:lnTo>
                  <a:pt x="1156970" y="929131"/>
                </a:lnTo>
                <a:lnTo>
                  <a:pt x="1156970" y="923048"/>
                </a:lnTo>
                <a:close/>
              </a:path>
              <a:path w="2745104" h="929639">
                <a:moveTo>
                  <a:pt x="1144790" y="923048"/>
                </a:moveTo>
                <a:lnTo>
                  <a:pt x="1138707" y="923048"/>
                </a:lnTo>
                <a:lnTo>
                  <a:pt x="1138707" y="929131"/>
                </a:lnTo>
                <a:lnTo>
                  <a:pt x="1144790" y="929131"/>
                </a:lnTo>
                <a:lnTo>
                  <a:pt x="1144790" y="923048"/>
                </a:lnTo>
                <a:close/>
              </a:path>
              <a:path w="2745104" h="929639">
                <a:moveTo>
                  <a:pt x="1131100" y="923048"/>
                </a:moveTo>
                <a:lnTo>
                  <a:pt x="1125004" y="923048"/>
                </a:lnTo>
                <a:lnTo>
                  <a:pt x="1125004" y="929131"/>
                </a:lnTo>
                <a:lnTo>
                  <a:pt x="1131100" y="929131"/>
                </a:lnTo>
                <a:lnTo>
                  <a:pt x="1131100" y="923048"/>
                </a:lnTo>
                <a:close/>
              </a:path>
              <a:path w="2745104" h="929639">
                <a:moveTo>
                  <a:pt x="1118920" y="923048"/>
                </a:moveTo>
                <a:lnTo>
                  <a:pt x="1112824" y="923048"/>
                </a:lnTo>
                <a:lnTo>
                  <a:pt x="1112824" y="929131"/>
                </a:lnTo>
                <a:lnTo>
                  <a:pt x="1118920" y="929131"/>
                </a:lnTo>
                <a:lnTo>
                  <a:pt x="1118920" y="923048"/>
                </a:lnTo>
                <a:close/>
              </a:path>
              <a:path w="2745104" h="929639">
                <a:moveTo>
                  <a:pt x="1106741" y="923048"/>
                </a:moveTo>
                <a:lnTo>
                  <a:pt x="1100645" y="923048"/>
                </a:lnTo>
                <a:lnTo>
                  <a:pt x="1100645" y="929131"/>
                </a:lnTo>
                <a:lnTo>
                  <a:pt x="1106741" y="929131"/>
                </a:lnTo>
                <a:lnTo>
                  <a:pt x="1106741" y="923048"/>
                </a:lnTo>
                <a:close/>
              </a:path>
              <a:path w="2745104" h="929639">
                <a:moveTo>
                  <a:pt x="1093038" y="923048"/>
                </a:moveTo>
                <a:lnTo>
                  <a:pt x="1086942" y="923048"/>
                </a:lnTo>
                <a:lnTo>
                  <a:pt x="1086942" y="929131"/>
                </a:lnTo>
                <a:lnTo>
                  <a:pt x="1093038" y="929131"/>
                </a:lnTo>
                <a:lnTo>
                  <a:pt x="1093038" y="923048"/>
                </a:lnTo>
                <a:close/>
              </a:path>
              <a:path w="2745104" h="929639">
                <a:moveTo>
                  <a:pt x="1080858" y="923048"/>
                </a:moveTo>
                <a:lnTo>
                  <a:pt x="1074762" y="923048"/>
                </a:lnTo>
                <a:lnTo>
                  <a:pt x="1074762" y="929131"/>
                </a:lnTo>
                <a:lnTo>
                  <a:pt x="1080858" y="929131"/>
                </a:lnTo>
                <a:lnTo>
                  <a:pt x="1080858" y="923048"/>
                </a:lnTo>
                <a:close/>
              </a:path>
              <a:path w="2745104" h="929639">
                <a:moveTo>
                  <a:pt x="1068679" y="923048"/>
                </a:moveTo>
                <a:lnTo>
                  <a:pt x="1062583" y="923048"/>
                </a:lnTo>
                <a:lnTo>
                  <a:pt x="1062583" y="929131"/>
                </a:lnTo>
                <a:lnTo>
                  <a:pt x="1068679" y="929131"/>
                </a:lnTo>
                <a:lnTo>
                  <a:pt x="1068679" y="923048"/>
                </a:lnTo>
                <a:close/>
              </a:path>
              <a:path w="2745104" h="929639">
                <a:moveTo>
                  <a:pt x="1054976" y="923048"/>
                </a:moveTo>
                <a:lnTo>
                  <a:pt x="1048893" y="923048"/>
                </a:lnTo>
                <a:lnTo>
                  <a:pt x="1048893" y="929131"/>
                </a:lnTo>
                <a:lnTo>
                  <a:pt x="1054976" y="929131"/>
                </a:lnTo>
                <a:lnTo>
                  <a:pt x="1054976" y="923048"/>
                </a:lnTo>
                <a:close/>
              </a:path>
              <a:path w="2745104" h="929639">
                <a:moveTo>
                  <a:pt x="1042797" y="923048"/>
                </a:moveTo>
                <a:lnTo>
                  <a:pt x="1036713" y="923048"/>
                </a:lnTo>
                <a:lnTo>
                  <a:pt x="1036713" y="929131"/>
                </a:lnTo>
                <a:lnTo>
                  <a:pt x="1042797" y="929131"/>
                </a:lnTo>
                <a:lnTo>
                  <a:pt x="1042797" y="923048"/>
                </a:lnTo>
                <a:close/>
              </a:path>
              <a:path w="2745104" h="929639">
                <a:moveTo>
                  <a:pt x="1030617" y="923048"/>
                </a:moveTo>
                <a:lnTo>
                  <a:pt x="1024534" y="923048"/>
                </a:lnTo>
                <a:lnTo>
                  <a:pt x="1024534" y="929131"/>
                </a:lnTo>
                <a:lnTo>
                  <a:pt x="1030617" y="929131"/>
                </a:lnTo>
                <a:lnTo>
                  <a:pt x="1030617" y="923048"/>
                </a:lnTo>
                <a:close/>
              </a:path>
              <a:path w="2745104" h="929639">
                <a:moveTo>
                  <a:pt x="1016914" y="923048"/>
                </a:moveTo>
                <a:lnTo>
                  <a:pt x="1010831" y="923048"/>
                </a:lnTo>
                <a:lnTo>
                  <a:pt x="1010831" y="929131"/>
                </a:lnTo>
                <a:lnTo>
                  <a:pt x="1016914" y="929131"/>
                </a:lnTo>
                <a:lnTo>
                  <a:pt x="1016914" y="923048"/>
                </a:lnTo>
                <a:close/>
              </a:path>
              <a:path w="2745104" h="929639">
                <a:moveTo>
                  <a:pt x="1004735" y="923048"/>
                </a:moveTo>
                <a:lnTo>
                  <a:pt x="998651" y="923048"/>
                </a:lnTo>
                <a:lnTo>
                  <a:pt x="998651" y="929131"/>
                </a:lnTo>
                <a:lnTo>
                  <a:pt x="1004735" y="929131"/>
                </a:lnTo>
                <a:lnTo>
                  <a:pt x="1004735" y="923048"/>
                </a:lnTo>
                <a:close/>
              </a:path>
              <a:path w="2745104" h="929639">
                <a:moveTo>
                  <a:pt x="992555" y="923048"/>
                </a:moveTo>
                <a:lnTo>
                  <a:pt x="986472" y="923048"/>
                </a:lnTo>
                <a:lnTo>
                  <a:pt x="986472" y="929131"/>
                </a:lnTo>
                <a:lnTo>
                  <a:pt x="992555" y="929131"/>
                </a:lnTo>
                <a:lnTo>
                  <a:pt x="992555" y="923048"/>
                </a:lnTo>
                <a:close/>
              </a:path>
              <a:path w="2745104" h="929639">
                <a:moveTo>
                  <a:pt x="978865" y="923048"/>
                </a:moveTo>
                <a:lnTo>
                  <a:pt x="972769" y="923048"/>
                </a:lnTo>
                <a:lnTo>
                  <a:pt x="972769" y="929131"/>
                </a:lnTo>
                <a:lnTo>
                  <a:pt x="978865" y="929131"/>
                </a:lnTo>
                <a:lnTo>
                  <a:pt x="978865" y="923048"/>
                </a:lnTo>
                <a:close/>
              </a:path>
              <a:path w="2745104" h="929639">
                <a:moveTo>
                  <a:pt x="966685" y="923048"/>
                </a:moveTo>
                <a:lnTo>
                  <a:pt x="960589" y="923048"/>
                </a:lnTo>
                <a:lnTo>
                  <a:pt x="960589" y="929131"/>
                </a:lnTo>
                <a:lnTo>
                  <a:pt x="966685" y="929131"/>
                </a:lnTo>
                <a:lnTo>
                  <a:pt x="966685" y="923048"/>
                </a:lnTo>
                <a:close/>
              </a:path>
              <a:path w="2745104" h="929639">
                <a:moveTo>
                  <a:pt x="954506" y="923048"/>
                </a:moveTo>
                <a:lnTo>
                  <a:pt x="948410" y="923048"/>
                </a:lnTo>
                <a:lnTo>
                  <a:pt x="948410" y="929131"/>
                </a:lnTo>
                <a:lnTo>
                  <a:pt x="954506" y="929131"/>
                </a:lnTo>
                <a:lnTo>
                  <a:pt x="954506" y="923048"/>
                </a:lnTo>
                <a:close/>
              </a:path>
              <a:path w="2745104" h="929639">
                <a:moveTo>
                  <a:pt x="940803" y="923048"/>
                </a:moveTo>
                <a:lnTo>
                  <a:pt x="934707" y="923048"/>
                </a:lnTo>
                <a:lnTo>
                  <a:pt x="934707" y="929131"/>
                </a:lnTo>
                <a:lnTo>
                  <a:pt x="940803" y="929131"/>
                </a:lnTo>
                <a:lnTo>
                  <a:pt x="940803" y="923048"/>
                </a:lnTo>
                <a:close/>
              </a:path>
              <a:path w="2745104" h="929639">
                <a:moveTo>
                  <a:pt x="928624" y="923048"/>
                </a:moveTo>
                <a:lnTo>
                  <a:pt x="922527" y="923048"/>
                </a:lnTo>
                <a:lnTo>
                  <a:pt x="922527" y="929131"/>
                </a:lnTo>
                <a:lnTo>
                  <a:pt x="928624" y="929131"/>
                </a:lnTo>
                <a:lnTo>
                  <a:pt x="928624" y="923048"/>
                </a:lnTo>
                <a:close/>
              </a:path>
              <a:path w="2745104" h="929639">
                <a:moveTo>
                  <a:pt x="916444" y="923048"/>
                </a:moveTo>
                <a:lnTo>
                  <a:pt x="910361" y="923048"/>
                </a:lnTo>
                <a:lnTo>
                  <a:pt x="910361" y="929131"/>
                </a:lnTo>
                <a:lnTo>
                  <a:pt x="916444" y="929131"/>
                </a:lnTo>
                <a:lnTo>
                  <a:pt x="916444" y="923048"/>
                </a:lnTo>
                <a:close/>
              </a:path>
              <a:path w="2745104" h="929639">
                <a:moveTo>
                  <a:pt x="902741" y="923048"/>
                </a:moveTo>
                <a:lnTo>
                  <a:pt x="896658" y="923048"/>
                </a:lnTo>
                <a:lnTo>
                  <a:pt x="896658" y="929131"/>
                </a:lnTo>
                <a:lnTo>
                  <a:pt x="902741" y="929131"/>
                </a:lnTo>
                <a:lnTo>
                  <a:pt x="902741" y="923048"/>
                </a:lnTo>
                <a:close/>
              </a:path>
              <a:path w="2745104" h="929639">
                <a:moveTo>
                  <a:pt x="890562" y="923048"/>
                </a:moveTo>
                <a:lnTo>
                  <a:pt x="884478" y="923048"/>
                </a:lnTo>
                <a:lnTo>
                  <a:pt x="884478" y="929131"/>
                </a:lnTo>
                <a:lnTo>
                  <a:pt x="890562" y="929131"/>
                </a:lnTo>
                <a:lnTo>
                  <a:pt x="890562" y="923048"/>
                </a:lnTo>
                <a:close/>
              </a:path>
              <a:path w="2745104" h="929639">
                <a:moveTo>
                  <a:pt x="878382" y="923048"/>
                </a:moveTo>
                <a:lnTo>
                  <a:pt x="872299" y="923048"/>
                </a:lnTo>
                <a:lnTo>
                  <a:pt x="872299" y="929131"/>
                </a:lnTo>
                <a:lnTo>
                  <a:pt x="878382" y="929131"/>
                </a:lnTo>
                <a:lnTo>
                  <a:pt x="878382" y="923048"/>
                </a:lnTo>
                <a:close/>
              </a:path>
              <a:path w="2745104" h="929639">
                <a:moveTo>
                  <a:pt x="864679" y="923048"/>
                </a:moveTo>
                <a:lnTo>
                  <a:pt x="858596" y="923048"/>
                </a:lnTo>
                <a:lnTo>
                  <a:pt x="858596" y="929131"/>
                </a:lnTo>
                <a:lnTo>
                  <a:pt x="864679" y="929131"/>
                </a:lnTo>
                <a:lnTo>
                  <a:pt x="864679" y="923048"/>
                </a:lnTo>
                <a:close/>
              </a:path>
              <a:path w="2745104" h="929639">
                <a:moveTo>
                  <a:pt x="852500" y="923048"/>
                </a:moveTo>
                <a:lnTo>
                  <a:pt x="846416" y="923048"/>
                </a:lnTo>
                <a:lnTo>
                  <a:pt x="846416" y="929131"/>
                </a:lnTo>
                <a:lnTo>
                  <a:pt x="852500" y="929131"/>
                </a:lnTo>
                <a:lnTo>
                  <a:pt x="852500" y="923048"/>
                </a:lnTo>
                <a:close/>
              </a:path>
              <a:path w="2745104" h="929639">
                <a:moveTo>
                  <a:pt x="840333" y="923048"/>
                </a:moveTo>
                <a:lnTo>
                  <a:pt x="834237" y="923048"/>
                </a:lnTo>
                <a:lnTo>
                  <a:pt x="834237" y="929131"/>
                </a:lnTo>
                <a:lnTo>
                  <a:pt x="840333" y="929131"/>
                </a:lnTo>
                <a:lnTo>
                  <a:pt x="840333" y="923048"/>
                </a:lnTo>
                <a:close/>
              </a:path>
              <a:path w="2745104" h="929639">
                <a:moveTo>
                  <a:pt x="826630" y="923048"/>
                </a:moveTo>
                <a:lnTo>
                  <a:pt x="820534" y="923048"/>
                </a:lnTo>
                <a:lnTo>
                  <a:pt x="820534" y="929131"/>
                </a:lnTo>
                <a:lnTo>
                  <a:pt x="826630" y="929131"/>
                </a:lnTo>
                <a:lnTo>
                  <a:pt x="826630" y="923048"/>
                </a:lnTo>
                <a:close/>
              </a:path>
              <a:path w="2745104" h="929639">
                <a:moveTo>
                  <a:pt x="814451" y="923048"/>
                </a:moveTo>
                <a:lnTo>
                  <a:pt x="808354" y="923048"/>
                </a:lnTo>
                <a:lnTo>
                  <a:pt x="808354" y="929131"/>
                </a:lnTo>
                <a:lnTo>
                  <a:pt x="814451" y="929131"/>
                </a:lnTo>
                <a:lnTo>
                  <a:pt x="814451" y="923048"/>
                </a:lnTo>
                <a:close/>
              </a:path>
              <a:path w="2745104" h="929639">
                <a:moveTo>
                  <a:pt x="802271" y="923048"/>
                </a:moveTo>
                <a:lnTo>
                  <a:pt x="796175" y="923048"/>
                </a:lnTo>
                <a:lnTo>
                  <a:pt x="796175" y="929131"/>
                </a:lnTo>
                <a:lnTo>
                  <a:pt x="802271" y="929131"/>
                </a:lnTo>
                <a:lnTo>
                  <a:pt x="802271" y="923048"/>
                </a:lnTo>
                <a:close/>
              </a:path>
              <a:path w="2745104" h="929639">
                <a:moveTo>
                  <a:pt x="788568" y="923048"/>
                </a:moveTo>
                <a:lnTo>
                  <a:pt x="782485" y="923048"/>
                </a:lnTo>
                <a:lnTo>
                  <a:pt x="782485" y="929131"/>
                </a:lnTo>
                <a:lnTo>
                  <a:pt x="788568" y="929131"/>
                </a:lnTo>
                <a:lnTo>
                  <a:pt x="788568" y="923048"/>
                </a:lnTo>
                <a:close/>
              </a:path>
              <a:path w="2745104" h="929639">
                <a:moveTo>
                  <a:pt x="776389" y="923048"/>
                </a:moveTo>
                <a:lnTo>
                  <a:pt x="770305" y="923048"/>
                </a:lnTo>
                <a:lnTo>
                  <a:pt x="770305" y="929131"/>
                </a:lnTo>
                <a:lnTo>
                  <a:pt x="776389" y="929131"/>
                </a:lnTo>
                <a:lnTo>
                  <a:pt x="776389" y="923048"/>
                </a:lnTo>
                <a:close/>
              </a:path>
              <a:path w="2745104" h="929639">
                <a:moveTo>
                  <a:pt x="764209" y="923048"/>
                </a:moveTo>
                <a:lnTo>
                  <a:pt x="758126" y="923048"/>
                </a:lnTo>
                <a:lnTo>
                  <a:pt x="758126" y="929131"/>
                </a:lnTo>
                <a:lnTo>
                  <a:pt x="764209" y="929131"/>
                </a:lnTo>
                <a:lnTo>
                  <a:pt x="764209" y="923048"/>
                </a:lnTo>
                <a:close/>
              </a:path>
              <a:path w="2745104" h="929639">
                <a:moveTo>
                  <a:pt x="750506" y="923048"/>
                </a:moveTo>
                <a:lnTo>
                  <a:pt x="744423" y="923048"/>
                </a:lnTo>
                <a:lnTo>
                  <a:pt x="744423" y="929131"/>
                </a:lnTo>
                <a:lnTo>
                  <a:pt x="750506" y="929131"/>
                </a:lnTo>
                <a:lnTo>
                  <a:pt x="750506" y="923048"/>
                </a:lnTo>
                <a:close/>
              </a:path>
              <a:path w="2745104" h="929639">
                <a:moveTo>
                  <a:pt x="738327" y="923048"/>
                </a:moveTo>
                <a:lnTo>
                  <a:pt x="732243" y="923048"/>
                </a:lnTo>
                <a:lnTo>
                  <a:pt x="732243" y="929131"/>
                </a:lnTo>
                <a:lnTo>
                  <a:pt x="738327" y="929131"/>
                </a:lnTo>
                <a:lnTo>
                  <a:pt x="738327" y="923048"/>
                </a:lnTo>
                <a:close/>
              </a:path>
              <a:path w="2745104" h="929639">
                <a:moveTo>
                  <a:pt x="726147" y="923048"/>
                </a:moveTo>
                <a:lnTo>
                  <a:pt x="720064" y="923048"/>
                </a:lnTo>
                <a:lnTo>
                  <a:pt x="720064" y="929131"/>
                </a:lnTo>
                <a:lnTo>
                  <a:pt x="726147" y="929131"/>
                </a:lnTo>
                <a:lnTo>
                  <a:pt x="726147" y="923048"/>
                </a:lnTo>
                <a:close/>
              </a:path>
              <a:path w="2745104" h="929639">
                <a:moveTo>
                  <a:pt x="712457" y="923048"/>
                </a:moveTo>
                <a:lnTo>
                  <a:pt x="706361" y="923048"/>
                </a:lnTo>
                <a:lnTo>
                  <a:pt x="706361" y="929131"/>
                </a:lnTo>
                <a:lnTo>
                  <a:pt x="712457" y="929131"/>
                </a:lnTo>
                <a:lnTo>
                  <a:pt x="712457" y="923048"/>
                </a:lnTo>
                <a:close/>
              </a:path>
              <a:path w="2745104" h="929639">
                <a:moveTo>
                  <a:pt x="700277" y="923048"/>
                </a:moveTo>
                <a:lnTo>
                  <a:pt x="694181" y="923048"/>
                </a:lnTo>
                <a:lnTo>
                  <a:pt x="694181" y="929131"/>
                </a:lnTo>
                <a:lnTo>
                  <a:pt x="700277" y="929131"/>
                </a:lnTo>
                <a:lnTo>
                  <a:pt x="700277" y="923048"/>
                </a:lnTo>
                <a:close/>
              </a:path>
              <a:path w="2745104" h="929639">
                <a:moveTo>
                  <a:pt x="688098" y="923048"/>
                </a:moveTo>
                <a:lnTo>
                  <a:pt x="682002" y="923048"/>
                </a:lnTo>
                <a:lnTo>
                  <a:pt x="682002" y="929131"/>
                </a:lnTo>
                <a:lnTo>
                  <a:pt x="688098" y="929131"/>
                </a:lnTo>
                <a:lnTo>
                  <a:pt x="688098" y="923048"/>
                </a:lnTo>
                <a:close/>
              </a:path>
              <a:path w="2745104" h="929639">
                <a:moveTo>
                  <a:pt x="674395" y="923048"/>
                </a:moveTo>
                <a:lnTo>
                  <a:pt x="668299" y="923048"/>
                </a:lnTo>
                <a:lnTo>
                  <a:pt x="668299" y="929131"/>
                </a:lnTo>
                <a:lnTo>
                  <a:pt x="674395" y="929131"/>
                </a:lnTo>
                <a:lnTo>
                  <a:pt x="674395" y="923048"/>
                </a:lnTo>
                <a:close/>
              </a:path>
              <a:path w="2745104" h="929639">
                <a:moveTo>
                  <a:pt x="662216" y="923048"/>
                </a:moveTo>
                <a:lnTo>
                  <a:pt x="656120" y="923048"/>
                </a:lnTo>
                <a:lnTo>
                  <a:pt x="656120" y="929131"/>
                </a:lnTo>
                <a:lnTo>
                  <a:pt x="662216" y="929131"/>
                </a:lnTo>
                <a:lnTo>
                  <a:pt x="662216" y="923048"/>
                </a:lnTo>
                <a:close/>
              </a:path>
              <a:path w="2745104" h="929639">
                <a:moveTo>
                  <a:pt x="650036" y="923048"/>
                </a:moveTo>
                <a:lnTo>
                  <a:pt x="643953" y="923048"/>
                </a:lnTo>
                <a:lnTo>
                  <a:pt x="643953" y="929131"/>
                </a:lnTo>
                <a:lnTo>
                  <a:pt x="650036" y="929131"/>
                </a:lnTo>
                <a:lnTo>
                  <a:pt x="650036" y="923048"/>
                </a:lnTo>
                <a:close/>
              </a:path>
              <a:path w="2745104" h="929639">
                <a:moveTo>
                  <a:pt x="636333" y="923048"/>
                </a:moveTo>
                <a:lnTo>
                  <a:pt x="630250" y="923048"/>
                </a:lnTo>
                <a:lnTo>
                  <a:pt x="630250" y="929131"/>
                </a:lnTo>
                <a:lnTo>
                  <a:pt x="636333" y="929131"/>
                </a:lnTo>
                <a:lnTo>
                  <a:pt x="636333" y="923048"/>
                </a:lnTo>
                <a:close/>
              </a:path>
              <a:path w="2745104" h="929639">
                <a:moveTo>
                  <a:pt x="624154" y="923048"/>
                </a:moveTo>
                <a:lnTo>
                  <a:pt x="618070" y="923048"/>
                </a:lnTo>
                <a:lnTo>
                  <a:pt x="618070" y="929131"/>
                </a:lnTo>
                <a:lnTo>
                  <a:pt x="624154" y="929131"/>
                </a:lnTo>
                <a:lnTo>
                  <a:pt x="624154" y="923048"/>
                </a:lnTo>
                <a:close/>
              </a:path>
              <a:path w="2745104" h="929639">
                <a:moveTo>
                  <a:pt x="611974" y="923048"/>
                </a:moveTo>
                <a:lnTo>
                  <a:pt x="605891" y="923048"/>
                </a:lnTo>
                <a:lnTo>
                  <a:pt x="605891" y="929131"/>
                </a:lnTo>
                <a:lnTo>
                  <a:pt x="611974" y="929131"/>
                </a:lnTo>
                <a:lnTo>
                  <a:pt x="611974" y="923048"/>
                </a:lnTo>
                <a:close/>
              </a:path>
              <a:path w="2745104" h="929639">
                <a:moveTo>
                  <a:pt x="598271" y="923048"/>
                </a:moveTo>
                <a:lnTo>
                  <a:pt x="592188" y="923048"/>
                </a:lnTo>
                <a:lnTo>
                  <a:pt x="592188" y="929131"/>
                </a:lnTo>
                <a:lnTo>
                  <a:pt x="598271" y="929131"/>
                </a:lnTo>
                <a:lnTo>
                  <a:pt x="598271" y="923048"/>
                </a:lnTo>
                <a:close/>
              </a:path>
              <a:path w="2745104" h="929639">
                <a:moveTo>
                  <a:pt x="586092" y="923048"/>
                </a:moveTo>
                <a:lnTo>
                  <a:pt x="580008" y="923048"/>
                </a:lnTo>
                <a:lnTo>
                  <a:pt x="580008" y="929131"/>
                </a:lnTo>
                <a:lnTo>
                  <a:pt x="586092" y="929131"/>
                </a:lnTo>
                <a:lnTo>
                  <a:pt x="586092" y="923048"/>
                </a:lnTo>
                <a:close/>
              </a:path>
              <a:path w="2745104" h="929639">
                <a:moveTo>
                  <a:pt x="573925" y="923048"/>
                </a:moveTo>
                <a:lnTo>
                  <a:pt x="567829" y="923048"/>
                </a:lnTo>
                <a:lnTo>
                  <a:pt x="567829" y="929131"/>
                </a:lnTo>
                <a:lnTo>
                  <a:pt x="573925" y="929131"/>
                </a:lnTo>
                <a:lnTo>
                  <a:pt x="573925" y="923048"/>
                </a:lnTo>
                <a:close/>
              </a:path>
              <a:path w="2745104" h="929639">
                <a:moveTo>
                  <a:pt x="560222" y="923048"/>
                </a:moveTo>
                <a:lnTo>
                  <a:pt x="554126" y="923048"/>
                </a:lnTo>
                <a:lnTo>
                  <a:pt x="554126" y="929131"/>
                </a:lnTo>
                <a:lnTo>
                  <a:pt x="560222" y="929131"/>
                </a:lnTo>
                <a:lnTo>
                  <a:pt x="560222" y="923048"/>
                </a:lnTo>
                <a:close/>
              </a:path>
              <a:path w="2745104" h="929639">
                <a:moveTo>
                  <a:pt x="548043" y="923048"/>
                </a:moveTo>
                <a:lnTo>
                  <a:pt x="541947" y="923048"/>
                </a:lnTo>
                <a:lnTo>
                  <a:pt x="541947" y="929131"/>
                </a:lnTo>
                <a:lnTo>
                  <a:pt x="548043" y="929131"/>
                </a:lnTo>
                <a:lnTo>
                  <a:pt x="548043" y="923048"/>
                </a:lnTo>
                <a:close/>
              </a:path>
              <a:path w="2745104" h="929639">
                <a:moveTo>
                  <a:pt x="535863" y="923048"/>
                </a:moveTo>
                <a:lnTo>
                  <a:pt x="529767" y="923048"/>
                </a:lnTo>
                <a:lnTo>
                  <a:pt x="529767" y="929131"/>
                </a:lnTo>
                <a:lnTo>
                  <a:pt x="535863" y="929131"/>
                </a:lnTo>
                <a:lnTo>
                  <a:pt x="535863" y="923048"/>
                </a:lnTo>
                <a:close/>
              </a:path>
              <a:path w="2745104" h="929639">
                <a:moveTo>
                  <a:pt x="522160" y="923048"/>
                </a:moveTo>
                <a:lnTo>
                  <a:pt x="516077" y="923048"/>
                </a:lnTo>
                <a:lnTo>
                  <a:pt x="516077" y="929131"/>
                </a:lnTo>
                <a:lnTo>
                  <a:pt x="522160" y="929131"/>
                </a:lnTo>
                <a:lnTo>
                  <a:pt x="522160" y="923048"/>
                </a:lnTo>
                <a:close/>
              </a:path>
              <a:path w="2745104" h="929639">
                <a:moveTo>
                  <a:pt x="509981" y="923048"/>
                </a:moveTo>
                <a:lnTo>
                  <a:pt x="503897" y="923048"/>
                </a:lnTo>
                <a:lnTo>
                  <a:pt x="503897" y="929131"/>
                </a:lnTo>
                <a:lnTo>
                  <a:pt x="509981" y="929131"/>
                </a:lnTo>
                <a:lnTo>
                  <a:pt x="509981" y="923048"/>
                </a:lnTo>
                <a:close/>
              </a:path>
              <a:path w="2745104" h="929639">
                <a:moveTo>
                  <a:pt x="497801" y="923048"/>
                </a:moveTo>
                <a:lnTo>
                  <a:pt x="491718" y="923048"/>
                </a:lnTo>
                <a:lnTo>
                  <a:pt x="491718" y="929131"/>
                </a:lnTo>
                <a:lnTo>
                  <a:pt x="497801" y="929131"/>
                </a:lnTo>
                <a:lnTo>
                  <a:pt x="497801" y="923048"/>
                </a:lnTo>
                <a:close/>
              </a:path>
              <a:path w="2745104" h="929639">
                <a:moveTo>
                  <a:pt x="484098" y="923048"/>
                </a:moveTo>
                <a:lnTo>
                  <a:pt x="478015" y="923048"/>
                </a:lnTo>
                <a:lnTo>
                  <a:pt x="478015" y="929131"/>
                </a:lnTo>
                <a:lnTo>
                  <a:pt x="484098" y="929131"/>
                </a:lnTo>
                <a:lnTo>
                  <a:pt x="484098" y="923048"/>
                </a:lnTo>
                <a:close/>
              </a:path>
              <a:path w="2745104" h="929639">
                <a:moveTo>
                  <a:pt x="471919" y="923048"/>
                </a:moveTo>
                <a:lnTo>
                  <a:pt x="465835" y="923048"/>
                </a:lnTo>
                <a:lnTo>
                  <a:pt x="465835" y="929131"/>
                </a:lnTo>
                <a:lnTo>
                  <a:pt x="471919" y="929131"/>
                </a:lnTo>
                <a:lnTo>
                  <a:pt x="471919" y="923048"/>
                </a:lnTo>
                <a:close/>
              </a:path>
              <a:path w="2745104" h="929639">
                <a:moveTo>
                  <a:pt x="459739" y="923048"/>
                </a:moveTo>
                <a:lnTo>
                  <a:pt x="453656" y="923048"/>
                </a:lnTo>
                <a:lnTo>
                  <a:pt x="453656" y="929131"/>
                </a:lnTo>
                <a:lnTo>
                  <a:pt x="459739" y="929131"/>
                </a:lnTo>
                <a:lnTo>
                  <a:pt x="459739" y="923048"/>
                </a:lnTo>
                <a:close/>
              </a:path>
              <a:path w="2745104" h="929639">
                <a:moveTo>
                  <a:pt x="446049" y="923048"/>
                </a:moveTo>
                <a:lnTo>
                  <a:pt x="439953" y="923048"/>
                </a:lnTo>
                <a:lnTo>
                  <a:pt x="439953" y="929131"/>
                </a:lnTo>
                <a:lnTo>
                  <a:pt x="446049" y="929131"/>
                </a:lnTo>
                <a:lnTo>
                  <a:pt x="446049" y="923048"/>
                </a:lnTo>
                <a:close/>
              </a:path>
              <a:path w="2745104" h="929639">
                <a:moveTo>
                  <a:pt x="433870" y="923048"/>
                </a:moveTo>
                <a:lnTo>
                  <a:pt x="427774" y="923048"/>
                </a:lnTo>
                <a:lnTo>
                  <a:pt x="427774" y="929131"/>
                </a:lnTo>
                <a:lnTo>
                  <a:pt x="433870" y="929131"/>
                </a:lnTo>
                <a:lnTo>
                  <a:pt x="433870" y="923048"/>
                </a:lnTo>
                <a:close/>
              </a:path>
              <a:path w="2745104" h="929639">
                <a:moveTo>
                  <a:pt x="421690" y="923048"/>
                </a:moveTo>
                <a:lnTo>
                  <a:pt x="415594" y="923048"/>
                </a:lnTo>
                <a:lnTo>
                  <a:pt x="415594" y="929131"/>
                </a:lnTo>
                <a:lnTo>
                  <a:pt x="421690" y="929131"/>
                </a:lnTo>
                <a:lnTo>
                  <a:pt x="421690" y="923048"/>
                </a:lnTo>
                <a:close/>
              </a:path>
              <a:path w="2745104" h="929639">
                <a:moveTo>
                  <a:pt x="407987" y="923048"/>
                </a:moveTo>
                <a:lnTo>
                  <a:pt x="401891" y="923048"/>
                </a:lnTo>
                <a:lnTo>
                  <a:pt x="401891" y="929131"/>
                </a:lnTo>
                <a:lnTo>
                  <a:pt x="407987" y="929131"/>
                </a:lnTo>
                <a:lnTo>
                  <a:pt x="407987" y="923048"/>
                </a:lnTo>
                <a:close/>
              </a:path>
              <a:path w="2745104" h="929639">
                <a:moveTo>
                  <a:pt x="395808" y="923048"/>
                </a:moveTo>
                <a:lnTo>
                  <a:pt x="389712" y="923048"/>
                </a:lnTo>
                <a:lnTo>
                  <a:pt x="389712" y="929131"/>
                </a:lnTo>
                <a:lnTo>
                  <a:pt x="395808" y="929131"/>
                </a:lnTo>
                <a:lnTo>
                  <a:pt x="395808" y="923048"/>
                </a:lnTo>
                <a:close/>
              </a:path>
              <a:path w="2745104" h="929639">
                <a:moveTo>
                  <a:pt x="383628" y="923048"/>
                </a:moveTo>
                <a:lnTo>
                  <a:pt x="377532" y="923048"/>
                </a:lnTo>
                <a:lnTo>
                  <a:pt x="377532" y="929131"/>
                </a:lnTo>
                <a:lnTo>
                  <a:pt x="383628" y="929131"/>
                </a:lnTo>
                <a:lnTo>
                  <a:pt x="383628" y="923048"/>
                </a:lnTo>
                <a:close/>
              </a:path>
              <a:path w="2745104" h="929639">
                <a:moveTo>
                  <a:pt x="369925" y="923048"/>
                </a:moveTo>
                <a:lnTo>
                  <a:pt x="363842" y="923048"/>
                </a:lnTo>
                <a:lnTo>
                  <a:pt x="363842" y="929131"/>
                </a:lnTo>
                <a:lnTo>
                  <a:pt x="369925" y="929131"/>
                </a:lnTo>
                <a:lnTo>
                  <a:pt x="369925" y="923048"/>
                </a:lnTo>
                <a:close/>
              </a:path>
              <a:path w="2745104" h="929639">
                <a:moveTo>
                  <a:pt x="357746" y="923048"/>
                </a:moveTo>
                <a:lnTo>
                  <a:pt x="351662" y="923048"/>
                </a:lnTo>
                <a:lnTo>
                  <a:pt x="351662" y="929131"/>
                </a:lnTo>
                <a:lnTo>
                  <a:pt x="357746" y="929131"/>
                </a:lnTo>
                <a:lnTo>
                  <a:pt x="357746" y="923048"/>
                </a:lnTo>
                <a:close/>
              </a:path>
              <a:path w="2745104" h="929639">
                <a:moveTo>
                  <a:pt x="345567" y="923048"/>
                </a:moveTo>
                <a:lnTo>
                  <a:pt x="339483" y="923048"/>
                </a:lnTo>
                <a:lnTo>
                  <a:pt x="339483" y="929131"/>
                </a:lnTo>
                <a:lnTo>
                  <a:pt x="345567" y="929131"/>
                </a:lnTo>
                <a:lnTo>
                  <a:pt x="345567" y="923048"/>
                </a:lnTo>
                <a:close/>
              </a:path>
              <a:path w="2745104" h="929639">
                <a:moveTo>
                  <a:pt x="331863" y="923048"/>
                </a:moveTo>
                <a:lnTo>
                  <a:pt x="325780" y="923048"/>
                </a:lnTo>
                <a:lnTo>
                  <a:pt x="325780" y="929131"/>
                </a:lnTo>
                <a:lnTo>
                  <a:pt x="331863" y="929131"/>
                </a:lnTo>
                <a:lnTo>
                  <a:pt x="331863" y="923048"/>
                </a:lnTo>
                <a:close/>
              </a:path>
              <a:path w="2745104" h="929639">
                <a:moveTo>
                  <a:pt x="319684" y="923048"/>
                </a:moveTo>
                <a:lnTo>
                  <a:pt x="313601" y="923048"/>
                </a:lnTo>
                <a:lnTo>
                  <a:pt x="313601" y="929131"/>
                </a:lnTo>
                <a:lnTo>
                  <a:pt x="319684" y="929131"/>
                </a:lnTo>
                <a:lnTo>
                  <a:pt x="319684" y="923048"/>
                </a:lnTo>
                <a:close/>
              </a:path>
              <a:path w="2745104" h="929639">
                <a:moveTo>
                  <a:pt x="307505" y="923048"/>
                </a:moveTo>
                <a:lnTo>
                  <a:pt x="301421" y="923048"/>
                </a:lnTo>
                <a:lnTo>
                  <a:pt x="301421" y="929131"/>
                </a:lnTo>
                <a:lnTo>
                  <a:pt x="307505" y="929131"/>
                </a:lnTo>
                <a:lnTo>
                  <a:pt x="307505" y="923048"/>
                </a:lnTo>
                <a:close/>
              </a:path>
              <a:path w="2745104" h="929639">
                <a:moveTo>
                  <a:pt x="293814" y="923048"/>
                </a:moveTo>
                <a:lnTo>
                  <a:pt x="287718" y="923048"/>
                </a:lnTo>
                <a:lnTo>
                  <a:pt x="287718" y="929131"/>
                </a:lnTo>
                <a:lnTo>
                  <a:pt x="293814" y="929131"/>
                </a:lnTo>
                <a:lnTo>
                  <a:pt x="293814" y="923048"/>
                </a:lnTo>
                <a:close/>
              </a:path>
              <a:path w="2745104" h="929639">
                <a:moveTo>
                  <a:pt x="281635" y="923048"/>
                </a:moveTo>
                <a:lnTo>
                  <a:pt x="275539" y="923048"/>
                </a:lnTo>
                <a:lnTo>
                  <a:pt x="275539" y="929131"/>
                </a:lnTo>
                <a:lnTo>
                  <a:pt x="281635" y="929131"/>
                </a:lnTo>
                <a:lnTo>
                  <a:pt x="281635" y="923048"/>
                </a:lnTo>
                <a:close/>
              </a:path>
              <a:path w="2745104" h="929639">
                <a:moveTo>
                  <a:pt x="269455" y="923048"/>
                </a:moveTo>
                <a:lnTo>
                  <a:pt x="263359" y="923048"/>
                </a:lnTo>
                <a:lnTo>
                  <a:pt x="263359" y="929131"/>
                </a:lnTo>
                <a:lnTo>
                  <a:pt x="269455" y="929131"/>
                </a:lnTo>
                <a:lnTo>
                  <a:pt x="269455" y="923048"/>
                </a:lnTo>
                <a:close/>
              </a:path>
              <a:path w="2745104" h="929639">
                <a:moveTo>
                  <a:pt x="255752" y="923048"/>
                </a:moveTo>
                <a:lnTo>
                  <a:pt x="249656" y="923048"/>
                </a:lnTo>
                <a:lnTo>
                  <a:pt x="249656" y="929131"/>
                </a:lnTo>
                <a:lnTo>
                  <a:pt x="255752" y="929131"/>
                </a:lnTo>
                <a:lnTo>
                  <a:pt x="255752" y="923048"/>
                </a:lnTo>
                <a:close/>
              </a:path>
              <a:path w="2745104" h="929639">
                <a:moveTo>
                  <a:pt x="243573" y="923048"/>
                </a:moveTo>
                <a:lnTo>
                  <a:pt x="237477" y="923048"/>
                </a:lnTo>
                <a:lnTo>
                  <a:pt x="237477" y="929131"/>
                </a:lnTo>
                <a:lnTo>
                  <a:pt x="243573" y="929131"/>
                </a:lnTo>
                <a:lnTo>
                  <a:pt x="243573" y="923048"/>
                </a:lnTo>
                <a:close/>
              </a:path>
              <a:path w="2745104" h="929639">
                <a:moveTo>
                  <a:pt x="231394" y="923048"/>
                </a:moveTo>
                <a:lnTo>
                  <a:pt x="225310" y="923048"/>
                </a:lnTo>
                <a:lnTo>
                  <a:pt x="225310" y="929131"/>
                </a:lnTo>
                <a:lnTo>
                  <a:pt x="231394" y="929131"/>
                </a:lnTo>
                <a:lnTo>
                  <a:pt x="231394" y="923048"/>
                </a:lnTo>
                <a:close/>
              </a:path>
              <a:path w="2745104" h="929639">
                <a:moveTo>
                  <a:pt x="217690" y="923048"/>
                </a:moveTo>
                <a:lnTo>
                  <a:pt x="211607" y="923048"/>
                </a:lnTo>
                <a:lnTo>
                  <a:pt x="211607" y="929131"/>
                </a:lnTo>
                <a:lnTo>
                  <a:pt x="217690" y="929131"/>
                </a:lnTo>
                <a:lnTo>
                  <a:pt x="217690" y="923048"/>
                </a:lnTo>
                <a:close/>
              </a:path>
              <a:path w="2745104" h="929639">
                <a:moveTo>
                  <a:pt x="205511" y="923048"/>
                </a:moveTo>
                <a:lnTo>
                  <a:pt x="199428" y="923048"/>
                </a:lnTo>
                <a:lnTo>
                  <a:pt x="199428" y="929131"/>
                </a:lnTo>
                <a:lnTo>
                  <a:pt x="205511" y="929131"/>
                </a:lnTo>
                <a:lnTo>
                  <a:pt x="205511" y="923048"/>
                </a:lnTo>
                <a:close/>
              </a:path>
              <a:path w="2745104" h="929639">
                <a:moveTo>
                  <a:pt x="193332" y="923048"/>
                </a:moveTo>
                <a:lnTo>
                  <a:pt x="187248" y="923048"/>
                </a:lnTo>
                <a:lnTo>
                  <a:pt x="187248" y="929131"/>
                </a:lnTo>
                <a:lnTo>
                  <a:pt x="193332" y="929131"/>
                </a:lnTo>
                <a:lnTo>
                  <a:pt x="193332" y="923048"/>
                </a:lnTo>
                <a:close/>
              </a:path>
              <a:path w="2745104" h="929639">
                <a:moveTo>
                  <a:pt x="179641" y="923048"/>
                </a:moveTo>
                <a:lnTo>
                  <a:pt x="173545" y="923048"/>
                </a:lnTo>
                <a:lnTo>
                  <a:pt x="173545" y="929131"/>
                </a:lnTo>
                <a:lnTo>
                  <a:pt x="179641" y="929131"/>
                </a:lnTo>
                <a:lnTo>
                  <a:pt x="179641" y="923048"/>
                </a:lnTo>
                <a:close/>
              </a:path>
              <a:path w="2745104" h="929639">
                <a:moveTo>
                  <a:pt x="167462" y="923048"/>
                </a:moveTo>
                <a:lnTo>
                  <a:pt x="161366" y="923048"/>
                </a:lnTo>
                <a:lnTo>
                  <a:pt x="161366" y="929131"/>
                </a:lnTo>
                <a:lnTo>
                  <a:pt x="167462" y="929131"/>
                </a:lnTo>
                <a:lnTo>
                  <a:pt x="167462" y="923048"/>
                </a:lnTo>
                <a:close/>
              </a:path>
              <a:path w="2745104" h="929639">
                <a:moveTo>
                  <a:pt x="155282" y="923048"/>
                </a:moveTo>
                <a:lnTo>
                  <a:pt x="149186" y="923048"/>
                </a:lnTo>
                <a:lnTo>
                  <a:pt x="149186" y="929131"/>
                </a:lnTo>
                <a:lnTo>
                  <a:pt x="155282" y="929131"/>
                </a:lnTo>
                <a:lnTo>
                  <a:pt x="155282" y="923048"/>
                </a:lnTo>
                <a:close/>
              </a:path>
              <a:path w="2745104" h="929639">
                <a:moveTo>
                  <a:pt x="141579" y="923048"/>
                </a:moveTo>
                <a:lnTo>
                  <a:pt x="135483" y="923048"/>
                </a:lnTo>
                <a:lnTo>
                  <a:pt x="135483" y="929131"/>
                </a:lnTo>
                <a:lnTo>
                  <a:pt x="141579" y="929131"/>
                </a:lnTo>
                <a:lnTo>
                  <a:pt x="141579" y="923048"/>
                </a:lnTo>
                <a:close/>
              </a:path>
              <a:path w="2745104" h="929639">
                <a:moveTo>
                  <a:pt x="129400" y="923048"/>
                </a:moveTo>
                <a:lnTo>
                  <a:pt x="123304" y="923048"/>
                </a:lnTo>
                <a:lnTo>
                  <a:pt x="123304" y="929131"/>
                </a:lnTo>
                <a:lnTo>
                  <a:pt x="129400" y="929131"/>
                </a:lnTo>
                <a:lnTo>
                  <a:pt x="129400" y="923048"/>
                </a:lnTo>
                <a:close/>
              </a:path>
              <a:path w="2745104" h="929639">
                <a:moveTo>
                  <a:pt x="117220" y="923048"/>
                </a:moveTo>
                <a:lnTo>
                  <a:pt x="111125" y="923048"/>
                </a:lnTo>
                <a:lnTo>
                  <a:pt x="111125" y="929131"/>
                </a:lnTo>
                <a:lnTo>
                  <a:pt x="117220" y="929131"/>
                </a:lnTo>
                <a:lnTo>
                  <a:pt x="117220" y="923048"/>
                </a:lnTo>
                <a:close/>
              </a:path>
              <a:path w="2745104" h="929639">
                <a:moveTo>
                  <a:pt x="103517" y="923048"/>
                </a:moveTo>
                <a:lnTo>
                  <a:pt x="97434" y="923048"/>
                </a:lnTo>
                <a:lnTo>
                  <a:pt x="97434" y="929131"/>
                </a:lnTo>
                <a:lnTo>
                  <a:pt x="103517" y="929131"/>
                </a:lnTo>
                <a:lnTo>
                  <a:pt x="103517" y="923048"/>
                </a:lnTo>
                <a:close/>
              </a:path>
              <a:path w="2745104" h="929639">
                <a:moveTo>
                  <a:pt x="91338" y="923048"/>
                </a:moveTo>
                <a:lnTo>
                  <a:pt x="85255" y="923048"/>
                </a:lnTo>
                <a:lnTo>
                  <a:pt x="85255" y="929131"/>
                </a:lnTo>
                <a:lnTo>
                  <a:pt x="91338" y="929131"/>
                </a:lnTo>
                <a:lnTo>
                  <a:pt x="91338" y="923048"/>
                </a:lnTo>
                <a:close/>
              </a:path>
              <a:path w="2745104" h="929639">
                <a:moveTo>
                  <a:pt x="79159" y="923048"/>
                </a:moveTo>
                <a:lnTo>
                  <a:pt x="73075" y="923048"/>
                </a:lnTo>
                <a:lnTo>
                  <a:pt x="73075" y="929131"/>
                </a:lnTo>
                <a:lnTo>
                  <a:pt x="79159" y="929131"/>
                </a:lnTo>
                <a:lnTo>
                  <a:pt x="79159" y="923048"/>
                </a:lnTo>
                <a:close/>
              </a:path>
              <a:path w="2745104" h="929639">
                <a:moveTo>
                  <a:pt x="65455" y="923048"/>
                </a:moveTo>
                <a:lnTo>
                  <a:pt x="59372" y="923048"/>
                </a:lnTo>
                <a:lnTo>
                  <a:pt x="59372" y="929131"/>
                </a:lnTo>
                <a:lnTo>
                  <a:pt x="65455" y="929131"/>
                </a:lnTo>
                <a:lnTo>
                  <a:pt x="65455" y="923048"/>
                </a:lnTo>
                <a:close/>
              </a:path>
              <a:path w="2745104" h="929639">
                <a:moveTo>
                  <a:pt x="53276" y="923048"/>
                </a:moveTo>
                <a:lnTo>
                  <a:pt x="47193" y="923048"/>
                </a:lnTo>
                <a:lnTo>
                  <a:pt x="47193" y="929131"/>
                </a:lnTo>
                <a:lnTo>
                  <a:pt x="53276" y="929131"/>
                </a:lnTo>
                <a:lnTo>
                  <a:pt x="53276" y="923048"/>
                </a:lnTo>
                <a:close/>
              </a:path>
              <a:path w="2745104" h="929639">
                <a:moveTo>
                  <a:pt x="41097" y="923048"/>
                </a:moveTo>
                <a:lnTo>
                  <a:pt x="35013" y="923048"/>
                </a:lnTo>
                <a:lnTo>
                  <a:pt x="35013" y="929131"/>
                </a:lnTo>
                <a:lnTo>
                  <a:pt x="41097" y="929131"/>
                </a:lnTo>
                <a:lnTo>
                  <a:pt x="41097" y="923048"/>
                </a:lnTo>
                <a:close/>
              </a:path>
              <a:path w="2745104" h="929639">
                <a:moveTo>
                  <a:pt x="28917" y="921524"/>
                </a:moveTo>
                <a:lnTo>
                  <a:pt x="22834" y="921524"/>
                </a:lnTo>
                <a:lnTo>
                  <a:pt x="21310" y="927620"/>
                </a:lnTo>
                <a:lnTo>
                  <a:pt x="24358" y="927620"/>
                </a:lnTo>
                <a:lnTo>
                  <a:pt x="27406" y="929131"/>
                </a:lnTo>
                <a:lnTo>
                  <a:pt x="28917" y="921524"/>
                </a:lnTo>
                <a:close/>
              </a:path>
              <a:path w="2745104" h="929639">
                <a:moveTo>
                  <a:pt x="13703" y="915428"/>
                </a:moveTo>
                <a:lnTo>
                  <a:pt x="9131" y="920000"/>
                </a:lnTo>
                <a:lnTo>
                  <a:pt x="13703" y="923048"/>
                </a:lnTo>
                <a:lnTo>
                  <a:pt x="15227" y="924572"/>
                </a:lnTo>
                <a:lnTo>
                  <a:pt x="18262" y="918476"/>
                </a:lnTo>
                <a:lnTo>
                  <a:pt x="16751" y="918476"/>
                </a:lnTo>
                <a:lnTo>
                  <a:pt x="13703" y="915428"/>
                </a:lnTo>
                <a:close/>
              </a:path>
              <a:path w="2745104" h="929639">
                <a:moveTo>
                  <a:pt x="7607" y="906284"/>
                </a:moveTo>
                <a:lnTo>
                  <a:pt x="1524" y="907808"/>
                </a:lnTo>
                <a:lnTo>
                  <a:pt x="1524" y="910856"/>
                </a:lnTo>
                <a:lnTo>
                  <a:pt x="4572" y="913904"/>
                </a:lnTo>
                <a:lnTo>
                  <a:pt x="10655" y="910856"/>
                </a:lnTo>
                <a:lnTo>
                  <a:pt x="7607" y="907808"/>
                </a:lnTo>
                <a:lnTo>
                  <a:pt x="7607" y="906284"/>
                </a:lnTo>
                <a:close/>
              </a:path>
            </a:pathLst>
          </a:custGeom>
          <a:solidFill>
            <a:srgbClr val="5CA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13601" y="3623652"/>
            <a:ext cx="2525547" cy="2787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13601" y="3623652"/>
            <a:ext cx="2529205" cy="281940"/>
          </a:xfrm>
          <a:custGeom>
            <a:avLst/>
            <a:gdLst/>
            <a:ahLst/>
            <a:cxnLst/>
            <a:rect l="l" t="t" r="r" b="b"/>
            <a:pathLst>
              <a:path w="2529204" h="281939">
                <a:moveTo>
                  <a:pt x="2487485" y="280263"/>
                </a:moveTo>
                <a:lnTo>
                  <a:pt x="41097" y="280263"/>
                </a:lnTo>
                <a:lnTo>
                  <a:pt x="50228" y="281787"/>
                </a:lnTo>
                <a:lnTo>
                  <a:pt x="2478354" y="281787"/>
                </a:lnTo>
                <a:lnTo>
                  <a:pt x="2487485" y="280263"/>
                </a:lnTo>
                <a:close/>
              </a:path>
              <a:path w="2529204" h="281939">
                <a:moveTo>
                  <a:pt x="2496616" y="277215"/>
                </a:moveTo>
                <a:lnTo>
                  <a:pt x="31965" y="277215"/>
                </a:lnTo>
                <a:lnTo>
                  <a:pt x="39573" y="280263"/>
                </a:lnTo>
                <a:lnTo>
                  <a:pt x="2489009" y="280263"/>
                </a:lnTo>
                <a:lnTo>
                  <a:pt x="2496616" y="277215"/>
                </a:lnTo>
                <a:close/>
              </a:path>
              <a:path w="2529204" h="281939">
                <a:moveTo>
                  <a:pt x="2505760" y="272643"/>
                </a:moveTo>
                <a:lnTo>
                  <a:pt x="22834" y="272643"/>
                </a:lnTo>
                <a:lnTo>
                  <a:pt x="30441" y="277215"/>
                </a:lnTo>
                <a:lnTo>
                  <a:pt x="2498140" y="277215"/>
                </a:lnTo>
                <a:lnTo>
                  <a:pt x="2505760" y="272643"/>
                </a:lnTo>
                <a:close/>
              </a:path>
              <a:path w="2529204" h="281939">
                <a:moveTo>
                  <a:pt x="35013" y="265023"/>
                </a:moveTo>
                <a:lnTo>
                  <a:pt x="36525" y="266547"/>
                </a:lnTo>
                <a:lnTo>
                  <a:pt x="15214" y="266547"/>
                </a:lnTo>
                <a:lnTo>
                  <a:pt x="21310" y="272643"/>
                </a:lnTo>
                <a:lnTo>
                  <a:pt x="2507284" y="272643"/>
                </a:lnTo>
                <a:lnTo>
                  <a:pt x="2510326" y="269595"/>
                </a:lnTo>
                <a:lnTo>
                  <a:pt x="2476830" y="269595"/>
                </a:lnTo>
                <a:lnTo>
                  <a:pt x="44145" y="268071"/>
                </a:lnTo>
                <a:lnTo>
                  <a:pt x="35013" y="265023"/>
                </a:lnTo>
                <a:close/>
              </a:path>
              <a:path w="2529204" h="281939">
                <a:moveTo>
                  <a:pt x="2493581" y="265023"/>
                </a:moveTo>
                <a:lnTo>
                  <a:pt x="2484450" y="268071"/>
                </a:lnTo>
                <a:lnTo>
                  <a:pt x="2485961" y="268071"/>
                </a:lnTo>
                <a:lnTo>
                  <a:pt x="2476830" y="269595"/>
                </a:lnTo>
                <a:lnTo>
                  <a:pt x="2510326" y="269595"/>
                </a:lnTo>
                <a:lnTo>
                  <a:pt x="2513368" y="266547"/>
                </a:lnTo>
                <a:lnTo>
                  <a:pt x="2492057" y="266547"/>
                </a:lnTo>
                <a:lnTo>
                  <a:pt x="2493581" y="265023"/>
                </a:lnTo>
                <a:close/>
              </a:path>
              <a:path w="2529204" h="281939">
                <a:moveTo>
                  <a:pt x="2507284" y="9131"/>
                </a:moveTo>
                <a:lnTo>
                  <a:pt x="21310" y="9131"/>
                </a:lnTo>
                <a:lnTo>
                  <a:pt x="15214" y="15227"/>
                </a:lnTo>
                <a:lnTo>
                  <a:pt x="13690" y="15227"/>
                </a:lnTo>
                <a:lnTo>
                  <a:pt x="13690" y="16751"/>
                </a:lnTo>
                <a:lnTo>
                  <a:pt x="9131" y="22847"/>
                </a:lnTo>
                <a:lnTo>
                  <a:pt x="7607" y="22847"/>
                </a:lnTo>
                <a:lnTo>
                  <a:pt x="7607" y="24371"/>
                </a:lnTo>
                <a:lnTo>
                  <a:pt x="3035" y="31978"/>
                </a:lnTo>
                <a:lnTo>
                  <a:pt x="0" y="41122"/>
                </a:lnTo>
                <a:lnTo>
                  <a:pt x="0" y="242176"/>
                </a:lnTo>
                <a:lnTo>
                  <a:pt x="3035" y="249796"/>
                </a:lnTo>
                <a:lnTo>
                  <a:pt x="3035" y="251320"/>
                </a:lnTo>
                <a:lnTo>
                  <a:pt x="7607" y="258940"/>
                </a:lnTo>
                <a:lnTo>
                  <a:pt x="9131" y="258940"/>
                </a:lnTo>
                <a:lnTo>
                  <a:pt x="13690" y="266547"/>
                </a:lnTo>
                <a:lnTo>
                  <a:pt x="36525" y="266547"/>
                </a:lnTo>
                <a:lnTo>
                  <a:pt x="28917" y="261975"/>
                </a:lnTo>
                <a:lnTo>
                  <a:pt x="22834" y="257416"/>
                </a:lnTo>
                <a:lnTo>
                  <a:pt x="24345" y="257416"/>
                </a:lnTo>
                <a:lnTo>
                  <a:pt x="18262" y="251320"/>
                </a:lnTo>
                <a:lnTo>
                  <a:pt x="18872" y="251320"/>
                </a:lnTo>
                <a:lnTo>
                  <a:pt x="16128" y="246748"/>
                </a:lnTo>
                <a:lnTo>
                  <a:pt x="15214" y="246748"/>
                </a:lnTo>
                <a:lnTo>
                  <a:pt x="12166" y="237604"/>
                </a:lnTo>
                <a:lnTo>
                  <a:pt x="13436" y="237604"/>
                </a:lnTo>
                <a:lnTo>
                  <a:pt x="12166" y="229997"/>
                </a:lnTo>
                <a:lnTo>
                  <a:pt x="12166" y="51777"/>
                </a:lnTo>
                <a:lnTo>
                  <a:pt x="13436" y="44170"/>
                </a:lnTo>
                <a:lnTo>
                  <a:pt x="12166" y="44170"/>
                </a:lnTo>
                <a:lnTo>
                  <a:pt x="15214" y="36550"/>
                </a:lnTo>
                <a:lnTo>
                  <a:pt x="16129" y="36550"/>
                </a:lnTo>
                <a:lnTo>
                  <a:pt x="19786" y="30454"/>
                </a:lnTo>
                <a:lnTo>
                  <a:pt x="18262" y="30454"/>
                </a:lnTo>
                <a:lnTo>
                  <a:pt x="24345" y="24371"/>
                </a:lnTo>
                <a:lnTo>
                  <a:pt x="22834" y="24371"/>
                </a:lnTo>
                <a:lnTo>
                  <a:pt x="28917" y="19799"/>
                </a:lnTo>
                <a:lnTo>
                  <a:pt x="36525" y="16751"/>
                </a:lnTo>
                <a:lnTo>
                  <a:pt x="35013" y="16751"/>
                </a:lnTo>
                <a:lnTo>
                  <a:pt x="44145" y="13703"/>
                </a:lnTo>
                <a:lnTo>
                  <a:pt x="2511849" y="13703"/>
                </a:lnTo>
                <a:lnTo>
                  <a:pt x="2507284" y="9131"/>
                </a:lnTo>
                <a:close/>
              </a:path>
              <a:path w="2529204" h="281939">
                <a:moveTo>
                  <a:pt x="2524023" y="251320"/>
                </a:moveTo>
                <a:lnTo>
                  <a:pt x="2510320" y="251320"/>
                </a:lnTo>
                <a:lnTo>
                  <a:pt x="2504236" y="257416"/>
                </a:lnTo>
                <a:lnTo>
                  <a:pt x="2505760" y="257416"/>
                </a:lnTo>
                <a:lnTo>
                  <a:pt x="2498140" y="261975"/>
                </a:lnTo>
                <a:lnTo>
                  <a:pt x="2499664" y="261975"/>
                </a:lnTo>
                <a:lnTo>
                  <a:pt x="2492057" y="266547"/>
                </a:lnTo>
                <a:lnTo>
                  <a:pt x="2514892" y="266547"/>
                </a:lnTo>
                <a:lnTo>
                  <a:pt x="2519464" y="258940"/>
                </a:lnTo>
                <a:lnTo>
                  <a:pt x="2520975" y="258940"/>
                </a:lnTo>
                <a:lnTo>
                  <a:pt x="2524023" y="251320"/>
                </a:lnTo>
                <a:close/>
              </a:path>
              <a:path w="2529204" h="281939">
                <a:moveTo>
                  <a:pt x="18872" y="251320"/>
                </a:moveTo>
                <a:lnTo>
                  <a:pt x="18262" y="251320"/>
                </a:lnTo>
                <a:lnTo>
                  <a:pt x="19786" y="252844"/>
                </a:lnTo>
                <a:lnTo>
                  <a:pt x="18872" y="251320"/>
                </a:lnTo>
                <a:close/>
              </a:path>
              <a:path w="2529204" h="281939">
                <a:moveTo>
                  <a:pt x="2513368" y="245224"/>
                </a:moveTo>
                <a:lnTo>
                  <a:pt x="2508796" y="252844"/>
                </a:lnTo>
                <a:lnTo>
                  <a:pt x="2510320" y="251320"/>
                </a:lnTo>
                <a:lnTo>
                  <a:pt x="2524023" y="251320"/>
                </a:lnTo>
                <a:lnTo>
                  <a:pt x="2525547" y="249796"/>
                </a:lnTo>
                <a:lnTo>
                  <a:pt x="2526157" y="246748"/>
                </a:lnTo>
                <a:lnTo>
                  <a:pt x="2513368" y="246748"/>
                </a:lnTo>
                <a:lnTo>
                  <a:pt x="2513368" y="245224"/>
                </a:lnTo>
                <a:close/>
              </a:path>
              <a:path w="2529204" h="281939">
                <a:moveTo>
                  <a:pt x="15214" y="245224"/>
                </a:moveTo>
                <a:lnTo>
                  <a:pt x="15214" y="246748"/>
                </a:lnTo>
                <a:lnTo>
                  <a:pt x="16128" y="246748"/>
                </a:lnTo>
                <a:lnTo>
                  <a:pt x="15214" y="245224"/>
                </a:lnTo>
                <a:close/>
              </a:path>
              <a:path w="2529204" h="281939">
                <a:moveTo>
                  <a:pt x="2514892" y="237604"/>
                </a:moveTo>
                <a:lnTo>
                  <a:pt x="2513368" y="246748"/>
                </a:lnTo>
                <a:lnTo>
                  <a:pt x="2526157" y="246748"/>
                </a:lnTo>
                <a:lnTo>
                  <a:pt x="2527071" y="242176"/>
                </a:lnTo>
                <a:lnTo>
                  <a:pt x="2527071" y="240652"/>
                </a:lnTo>
                <a:lnTo>
                  <a:pt x="2527289" y="239128"/>
                </a:lnTo>
                <a:lnTo>
                  <a:pt x="2514892" y="239128"/>
                </a:lnTo>
                <a:lnTo>
                  <a:pt x="2514892" y="237604"/>
                </a:lnTo>
                <a:close/>
              </a:path>
              <a:path w="2529204" h="281939">
                <a:moveTo>
                  <a:pt x="13436" y="237604"/>
                </a:moveTo>
                <a:lnTo>
                  <a:pt x="12166" y="237604"/>
                </a:lnTo>
                <a:lnTo>
                  <a:pt x="13690" y="239128"/>
                </a:lnTo>
                <a:lnTo>
                  <a:pt x="13436" y="237604"/>
                </a:lnTo>
                <a:close/>
              </a:path>
              <a:path w="2529204" h="281939">
                <a:moveTo>
                  <a:pt x="2527071" y="42646"/>
                </a:moveTo>
                <a:lnTo>
                  <a:pt x="2514892" y="42646"/>
                </a:lnTo>
                <a:lnTo>
                  <a:pt x="2516416" y="51777"/>
                </a:lnTo>
                <a:lnTo>
                  <a:pt x="2516416" y="229997"/>
                </a:lnTo>
                <a:lnTo>
                  <a:pt x="2514892" y="239128"/>
                </a:lnTo>
                <a:lnTo>
                  <a:pt x="2527289" y="239128"/>
                </a:lnTo>
                <a:lnTo>
                  <a:pt x="2528595" y="229997"/>
                </a:lnTo>
                <a:lnTo>
                  <a:pt x="2528595" y="51777"/>
                </a:lnTo>
                <a:lnTo>
                  <a:pt x="2527071" y="42646"/>
                </a:lnTo>
                <a:close/>
              </a:path>
              <a:path w="2529204" h="281939">
                <a:moveTo>
                  <a:pt x="13690" y="42646"/>
                </a:moveTo>
                <a:lnTo>
                  <a:pt x="12166" y="44170"/>
                </a:lnTo>
                <a:lnTo>
                  <a:pt x="13436" y="44170"/>
                </a:lnTo>
                <a:lnTo>
                  <a:pt x="13690" y="42646"/>
                </a:lnTo>
                <a:close/>
              </a:path>
              <a:path w="2529204" h="281939">
                <a:moveTo>
                  <a:pt x="2526309" y="36550"/>
                </a:moveTo>
                <a:lnTo>
                  <a:pt x="2513368" y="36550"/>
                </a:lnTo>
                <a:lnTo>
                  <a:pt x="2514892" y="44170"/>
                </a:lnTo>
                <a:lnTo>
                  <a:pt x="2514892" y="42646"/>
                </a:lnTo>
                <a:lnTo>
                  <a:pt x="2527071" y="42646"/>
                </a:lnTo>
                <a:lnTo>
                  <a:pt x="2527071" y="41122"/>
                </a:lnTo>
                <a:lnTo>
                  <a:pt x="2526309" y="36550"/>
                </a:lnTo>
                <a:close/>
              </a:path>
              <a:path w="2529204" h="281939">
                <a:moveTo>
                  <a:pt x="16129" y="36550"/>
                </a:moveTo>
                <a:lnTo>
                  <a:pt x="15214" y="36550"/>
                </a:lnTo>
                <a:lnTo>
                  <a:pt x="15214" y="38074"/>
                </a:lnTo>
                <a:lnTo>
                  <a:pt x="16129" y="36550"/>
                </a:lnTo>
                <a:close/>
              </a:path>
              <a:path w="2529204" h="281939">
                <a:moveTo>
                  <a:pt x="2511849" y="13703"/>
                </a:moveTo>
                <a:lnTo>
                  <a:pt x="2484450" y="13703"/>
                </a:lnTo>
                <a:lnTo>
                  <a:pt x="2493581" y="16751"/>
                </a:lnTo>
                <a:lnTo>
                  <a:pt x="2492057" y="16751"/>
                </a:lnTo>
                <a:lnTo>
                  <a:pt x="2499664" y="19799"/>
                </a:lnTo>
                <a:lnTo>
                  <a:pt x="2498140" y="19799"/>
                </a:lnTo>
                <a:lnTo>
                  <a:pt x="2505760" y="24371"/>
                </a:lnTo>
                <a:lnTo>
                  <a:pt x="2504236" y="24371"/>
                </a:lnTo>
                <a:lnTo>
                  <a:pt x="2510320" y="30454"/>
                </a:lnTo>
                <a:lnTo>
                  <a:pt x="2508796" y="30454"/>
                </a:lnTo>
                <a:lnTo>
                  <a:pt x="2513368" y="38074"/>
                </a:lnTo>
                <a:lnTo>
                  <a:pt x="2513368" y="36550"/>
                </a:lnTo>
                <a:lnTo>
                  <a:pt x="2526309" y="36550"/>
                </a:lnTo>
                <a:lnTo>
                  <a:pt x="2525547" y="31978"/>
                </a:lnTo>
                <a:lnTo>
                  <a:pt x="2524023" y="31978"/>
                </a:lnTo>
                <a:lnTo>
                  <a:pt x="2520975" y="24371"/>
                </a:lnTo>
                <a:lnTo>
                  <a:pt x="2520975" y="22847"/>
                </a:lnTo>
                <a:lnTo>
                  <a:pt x="2519464" y="22847"/>
                </a:lnTo>
                <a:lnTo>
                  <a:pt x="2514892" y="16751"/>
                </a:lnTo>
                <a:lnTo>
                  <a:pt x="2511849" y="13703"/>
                </a:lnTo>
                <a:close/>
              </a:path>
              <a:path w="2529204" h="281939">
                <a:moveTo>
                  <a:pt x="2498140" y="4559"/>
                </a:moveTo>
                <a:lnTo>
                  <a:pt x="30441" y="4559"/>
                </a:lnTo>
                <a:lnTo>
                  <a:pt x="22834" y="9131"/>
                </a:lnTo>
                <a:lnTo>
                  <a:pt x="2505760" y="9131"/>
                </a:lnTo>
                <a:lnTo>
                  <a:pt x="2498140" y="4559"/>
                </a:lnTo>
                <a:close/>
              </a:path>
              <a:path w="2529204" h="281939">
                <a:moveTo>
                  <a:pt x="2489009" y="1511"/>
                </a:moveTo>
                <a:lnTo>
                  <a:pt x="39573" y="1511"/>
                </a:lnTo>
                <a:lnTo>
                  <a:pt x="31965" y="4559"/>
                </a:lnTo>
                <a:lnTo>
                  <a:pt x="2496616" y="4559"/>
                </a:lnTo>
                <a:lnTo>
                  <a:pt x="2489009" y="1511"/>
                </a:lnTo>
                <a:close/>
              </a:path>
              <a:path w="2529204" h="281939">
                <a:moveTo>
                  <a:pt x="2478354" y="0"/>
                </a:moveTo>
                <a:lnTo>
                  <a:pt x="50228" y="0"/>
                </a:lnTo>
                <a:lnTo>
                  <a:pt x="41097" y="1511"/>
                </a:lnTo>
                <a:lnTo>
                  <a:pt x="2487485" y="1511"/>
                </a:lnTo>
                <a:lnTo>
                  <a:pt x="2478354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76095" y="2921457"/>
            <a:ext cx="2874162" cy="2376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74571" y="2918409"/>
            <a:ext cx="2880360" cy="242570"/>
          </a:xfrm>
          <a:custGeom>
            <a:avLst/>
            <a:gdLst/>
            <a:ahLst/>
            <a:cxnLst/>
            <a:rect l="l" t="t" r="r" b="b"/>
            <a:pathLst>
              <a:path w="2880360" h="242569">
                <a:moveTo>
                  <a:pt x="2843720" y="0"/>
                </a:moveTo>
                <a:lnTo>
                  <a:pt x="36537" y="0"/>
                </a:lnTo>
                <a:lnTo>
                  <a:pt x="35013" y="1524"/>
                </a:lnTo>
                <a:lnTo>
                  <a:pt x="27393" y="3048"/>
                </a:lnTo>
                <a:lnTo>
                  <a:pt x="19786" y="7620"/>
                </a:lnTo>
                <a:lnTo>
                  <a:pt x="13703" y="12191"/>
                </a:lnTo>
                <a:lnTo>
                  <a:pt x="13703" y="13715"/>
                </a:lnTo>
                <a:lnTo>
                  <a:pt x="7607" y="18287"/>
                </a:lnTo>
                <a:lnTo>
                  <a:pt x="7607" y="19812"/>
                </a:lnTo>
                <a:lnTo>
                  <a:pt x="4559" y="25895"/>
                </a:lnTo>
                <a:lnTo>
                  <a:pt x="4559" y="27419"/>
                </a:lnTo>
                <a:lnTo>
                  <a:pt x="3035" y="27419"/>
                </a:lnTo>
                <a:lnTo>
                  <a:pt x="1524" y="35039"/>
                </a:lnTo>
                <a:lnTo>
                  <a:pt x="1524" y="36563"/>
                </a:lnTo>
                <a:lnTo>
                  <a:pt x="0" y="44183"/>
                </a:lnTo>
                <a:lnTo>
                  <a:pt x="0" y="198018"/>
                </a:lnTo>
                <a:lnTo>
                  <a:pt x="1524" y="205638"/>
                </a:lnTo>
                <a:lnTo>
                  <a:pt x="1524" y="207162"/>
                </a:lnTo>
                <a:lnTo>
                  <a:pt x="3035" y="214769"/>
                </a:lnTo>
                <a:lnTo>
                  <a:pt x="4559" y="214769"/>
                </a:lnTo>
                <a:lnTo>
                  <a:pt x="4559" y="216293"/>
                </a:lnTo>
                <a:lnTo>
                  <a:pt x="7607" y="222389"/>
                </a:lnTo>
                <a:lnTo>
                  <a:pt x="7610" y="223915"/>
                </a:lnTo>
                <a:lnTo>
                  <a:pt x="13703" y="228485"/>
                </a:lnTo>
                <a:lnTo>
                  <a:pt x="13703" y="230009"/>
                </a:lnTo>
                <a:lnTo>
                  <a:pt x="19786" y="234569"/>
                </a:lnTo>
                <a:lnTo>
                  <a:pt x="27393" y="239140"/>
                </a:lnTo>
                <a:lnTo>
                  <a:pt x="35013" y="242188"/>
                </a:lnTo>
                <a:lnTo>
                  <a:pt x="2845244" y="242188"/>
                </a:lnTo>
                <a:lnTo>
                  <a:pt x="2852851" y="239140"/>
                </a:lnTo>
                <a:lnTo>
                  <a:pt x="2860459" y="234569"/>
                </a:lnTo>
                <a:lnTo>
                  <a:pt x="2866555" y="230009"/>
                </a:lnTo>
                <a:lnTo>
                  <a:pt x="39573" y="230009"/>
                </a:lnTo>
                <a:lnTo>
                  <a:pt x="31965" y="226961"/>
                </a:lnTo>
                <a:lnTo>
                  <a:pt x="33489" y="226961"/>
                </a:lnTo>
                <a:lnTo>
                  <a:pt x="29686" y="225437"/>
                </a:lnTo>
                <a:lnTo>
                  <a:pt x="27393" y="225437"/>
                </a:lnTo>
                <a:lnTo>
                  <a:pt x="21310" y="219341"/>
                </a:lnTo>
                <a:lnTo>
                  <a:pt x="21691" y="219341"/>
                </a:lnTo>
                <a:lnTo>
                  <a:pt x="19405" y="216293"/>
                </a:lnTo>
                <a:lnTo>
                  <a:pt x="18262" y="216293"/>
                </a:lnTo>
                <a:lnTo>
                  <a:pt x="15214" y="210210"/>
                </a:lnTo>
                <a:lnTo>
                  <a:pt x="14081" y="205638"/>
                </a:lnTo>
                <a:lnTo>
                  <a:pt x="13703" y="205638"/>
                </a:lnTo>
                <a:lnTo>
                  <a:pt x="12179" y="198018"/>
                </a:lnTo>
                <a:lnTo>
                  <a:pt x="13688" y="45694"/>
                </a:lnTo>
                <a:lnTo>
                  <a:pt x="13703" y="38087"/>
                </a:lnTo>
                <a:lnTo>
                  <a:pt x="15214" y="31991"/>
                </a:lnTo>
                <a:lnTo>
                  <a:pt x="18262" y="25895"/>
                </a:lnTo>
                <a:lnTo>
                  <a:pt x="19407" y="25895"/>
                </a:lnTo>
                <a:lnTo>
                  <a:pt x="21698" y="22847"/>
                </a:lnTo>
                <a:lnTo>
                  <a:pt x="21310" y="22847"/>
                </a:lnTo>
                <a:lnTo>
                  <a:pt x="22834" y="21336"/>
                </a:lnTo>
                <a:lnTo>
                  <a:pt x="23327" y="21336"/>
                </a:lnTo>
                <a:lnTo>
                  <a:pt x="27393" y="18287"/>
                </a:lnTo>
                <a:lnTo>
                  <a:pt x="25882" y="18287"/>
                </a:lnTo>
                <a:lnTo>
                  <a:pt x="33489" y="15239"/>
                </a:lnTo>
                <a:lnTo>
                  <a:pt x="31965" y="15239"/>
                </a:lnTo>
                <a:lnTo>
                  <a:pt x="39573" y="13715"/>
                </a:lnTo>
                <a:lnTo>
                  <a:pt x="38049" y="13715"/>
                </a:lnTo>
                <a:lnTo>
                  <a:pt x="45669" y="12191"/>
                </a:lnTo>
                <a:lnTo>
                  <a:pt x="2866555" y="12191"/>
                </a:lnTo>
                <a:lnTo>
                  <a:pt x="2860459" y="7620"/>
                </a:lnTo>
                <a:lnTo>
                  <a:pt x="2852851" y="3048"/>
                </a:lnTo>
                <a:lnTo>
                  <a:pt x="2845244" y="1524"/>
                </a:lnTo>
                <a:lnTo>
                  <a:pt x="2843720" y="0"/>
                </a:lnTo>
                <a:close/>
              </a:path>
              <a:path w="2880360" h="242569">
                <a:moveTo>
                  <a:pt x="38049" y="228485"/>
                </a:moveTo>
                <a:lnTo>
                  <a:pt x="39573" y="230009"/>
                </a:lnTo>
                <a:lnTo>
                  <a:pt x="45669" y="230009"/>
                </a:lnTo>
                <a:lnTo>
                  <a:pt x="38049" y="228485"/>
                </a:lnTo>
                <a:close/>
              </a:path>
              <a:path w="2880360" h="242569">
                <a:moveTo>
                  <a:pt x="2842196" y="228485"/>
                </a:moveTo>
                <a:lnTo>
                  <a:pt x="2834589" y="230009"/>
                </a:lnTo>
                <a:lnTo>
                  <a:pt x="2840672" y="230009"/>
                </a:lnTo>
                <a:lnTo>
                  <a:pt x="2842196" y="228485"/>
                </a:lnTo>
                <a:close/>
              </a:path>
              <a:path w="2880360" h="242569">
                <a:moveTo>
                  <a:pt x="2854370" y="223915"/>
                </a:moveTo>
                <a:lnTo>
                  <a:pt x="2846768" y="226961"/>
                </a:lnTo>
                <a:lnTo>
                  <a:pt x="2848279" y="226961"/>
                </a:lnTo>
                <a:lnTo>
                  <a:pt x="2840672" y="230009"/>
                </a:lnTo>
                <a:lnTo>
                  <a:pt x="2866555" y="230009"/>
                </a:lnTo>
                <a:lnTo>
                  <a:pt x="2871117" y="225437"/>
                </a:lnTo>
                <a:lnTo>
                  <a:pt x="2852851" y="225437"/>
                </a:lnTo>
                <a:lnTo>
                  <a:pt x="2854370" y="223915"/>
                </a:lnTo>
                <a:close/>
              </a:path>
              <a:path w="2880360" h="242569">
                <a:moveTo>
                  <a:pt x="25882" y="223913"/>
                </a:moveTo>
                <a:lnTo>
                  <a:pt x="27393" y="225437"/>
                </a:lnTo>
                <a:lnTo>
                  <a:pt x="29686" y="225437"/>
                </a:lnTo>
                <a:lnTo>
                  <a:pt x="25882" y="223913"/>
                </a:lnTo>
                <a:close/>
              </a:path>
              <a:path w="2880360" h="242569">
                <a:moveTo>
                  <a:pt x="2872638" y="223913"/>
                </a:moveTo>
                <a:lnTo>
                  <a:pt x="2854373" y="223915"/>
                </a:lnTo>
                <a:lnTo>
                  <a:pt x="2852851" y="225437"/>
                </a:lnTo>
                <a:lnTo>
                  <a:pt x="2871117" y="225437"/>
                </a:lnTo>
                <a:lnTo>
                  <a:pt x="2872638" y="223913"/>
                </a:lnTo>
                <a:close/>
              </a:path>
              <a:path w="2880360" h="242569">
                <a:moveTo>
                  <a:pt x="2874162" y="219341"/>
                </a:moveTo>
                <a:lnTo>
                  <a:pt x="2858935" y="219341"/>
                </a:lnTo>
                <a:lnTo>
                  <a:pt x="2854370" y="223915"/>
                </a:lnTo>
                <a:lnTo>
                  <a:pt x="2872638" y="223913"/>
                </a:lnTo>
                <a:lnTo>
                  <a:pt x="2872638" y="222389"/>
                </a:lnTo>
                <a:lnTo>
                  <a:pt x="2874162" y="219341"/>
                </a:lnTo>
                <a:close/>
              </a:path>
              <a:path w="2880360" h="242569">
                <a:moveTo>
                  <a:pt x="21691" y="219341"/>
                </a:moveTo>
                <a:lnTo>
                  <a:pt x="21310" y="219341"/>
                </a:lnTo>
                <a:lnTo>
                  <a:pt x="22834" y="220865"/>
                </a:lnTo>
                <a:lnTo>
                  <a:pt x="21691" y="219341"/>
                </a:lnTo>
                <a:close/>
              </a:path>
              <a:path w="2880360" h="242569">
                <a:moveTo>
                  <a:pt x="2861983" y="214769"/>
                </a:moveTo>
                <a:lnTo>
                  <a:pt x="2857452" y="220827"/>
                </a:lnTo>
                <a:lnTo>
                  <a:pt x="2858935" y="219341"/>
                </a:lnTo>
                <a:lnTo>
                  <a:pt x="2874162" y="219341"/>
                </a:lnTo>
                <a:lnTo>
                  <a:pt x="2875686" y="216293"/>
                </a:lnTo>
                <a:lnTo>
                  <a:pt x="2861983" y="216293"/>
                </a:lnTo>
                <a:lnTo>
                  <a:pt x="2861983" y="214769"/>
                </a:lnTo>
                <a:close/>
              </a:path>
              <a:path w="2880360" h="242569">
                <a:moveTo>
                  <a:pt x="18262" y="214769"/>
                </a:moveTo>
                <a:lnTo>
                  <a:pt x="18262" y="216293"/>
                </a:lnTo>
                <a:lnTo>
                  <a:pt x="19405" y="216293"/>
                </a:lnTo>
                <a:lnTo>
                  <a:pt x="18262" y="214769"/>
                </a:lnTo>
                <a:close/>
              </a:path>
              <a:path w="2880360" h="242569">
                <a:moveTo>
                  <a:pt x="2866555" y="204114"/>
                </a:moveTo>
                <a:lnTo>
                  <a:pt x="2865031" y="210210"/>
                </a:lnTo>
                <a:lnTo>
                  <a:pt x="2861983" y="216293"/>
                </a:lnTo>
                <a:lnTo>
                  <a:pt x="2875686" y="216293"/>
                </a:lnTo>
                <a:lnTo>
                  <a:pt x="2877210" y="214769"/>
                </a:lnTo>
                <a:lnTo>
                  <a:pt x="2878734" y="207162"/>
                </a:lnTo>
                <a:lnTo>
                  <a:pt x="2878734" y="205638"/>
                </a:lnTo>
                <a:lnTo>
                  <a:pt x="2866555" y="205638"/>
                </a:lnTo>
                <a:lnTo>
                  <a:pt x="2866555" y="204114"/>
                </a:lnTo>
                <a:close/>
              </a:path>
              <a:path w="2880360" h="242569">
                <a:moveTo>
                  <a:pt x="13703" y="204114"/>
                </a:moveTo>
                <a:lnTo>
                  <a:pt x="13703" y="205638"/>
                </a:lnTo>
                <a:lnTo>
                  <a:pt x="14081" y="205638"/>
                </a:lnTo>
                <a:lnTo>
                  <a:pt x="13703" y="204114"/>
                </a:lnTo>
                <a:close/>
              </a:path>
              <a:path w="2880360" h="242569">
                <a:moveTo>
                  <a:pt x="2875686" y="25895"/>
                </a:moveTo>
                <a:lnTo>
                  <a:pt x="2861983" y="25895"/>
                </a:lnTo>
                <a:lnTo>
                  <a:pt x="2865031" y="31991"/>
                </a:lnTo>
                <a:lnTo>
                  <a:pt x="2866555" y="38087"/>
                </a:lnTo>
                <a:lnTo>
                  <a:pt x="2868079" y="45694"/>
                </a:lnTo>
                <a:lnTo>
                  <a:pt x="2868079" y="198018"/>
                </a:lnTo>
                <a:lnTo>
                  <a:pt x="2866555" y="205638"/>
                </a:lnTo>
                <a:lnTo>
                  <a:pt x="2878734" y="205638"/>
                </a:lnTo>
                <a:lnTo>
                  <a:pt x="2880258" y="198018"/>
                </a:lnTo>
                <a:lnTo>
                  <a:pt x="2880258" y="44183"/>
                </a:lnTo>
                <a:lnTo>
                  <a:pt x="2878734" y="36563"/>
                </a:lnTo>
                <a:lnTo>
                  <a:pt x="2878734" y="35039"/>
                </a:lnTo>
                <a:lnTo>
                  <a:pt x="2877210" y="27419"/>
                </a:lnTo>
                <a:lnTo>
                  <a:pt x="2875686" y="25895"/>
                </a:lnTo>
                <a:close/>
              </a:path>
              <a:path w="2880360" h="242569">
                <a:moveTo>
                  <a:pt x="19407" y="25895"/>
                </a:moveTo>
                <a:lnTo>
                  <a:pt x="18262" y="25895"/>
                </a:lnTo>
                <a:lnTo>
                  <a:pt x="18262" y="27419"/>
                </a:lnTo>
                <a:lnTo>
                  <a:pt x="19407" y="25895"/>
                </a:lnTo>
                <a:close/>
              </a:path>
              <a:path w="2880360" h="242569">
                <a:moveTo>
                  <a:pt x="2858071" y="22199"/>
                </a:moveTo>
                <a:lnTo>
                  <a:pt x="2861983" y="27419"/>
                </a:lnTo>
                <a:lnTo>
                  <a:pt x="2861983" y="25895"/>
                </a:lnTo>
                <a:lnTo>
                  <a:pt x="2875686" y="25895"/>
                </a:lnTo>
                <a:lnTo>
                  <a:pt x="2874159" y="22847"/>
                </a:lnTo>
                <a:lnTo>
                  <a:pt x="2858935" y="22847"/>
                </a:lnTo>
                <a:lnTo>
                  <a:pt x="2858071" y="22199"/>
                </a:lnTo>
                <a:close/>
              </a:path>
              <a:path w="2880360" h="242569">
                <a:moveTo>
                  <a:pt x="22834" y="21336"/>
                </a:moveTo>
                <a:lnTo>
                  <a:pt x="21310" y="22847"/>
                </a:lnTo>
                <a:lnTo>
                  <a:pt x="22199" y="22181"/>
                </a:lnTo>
                <a:lnTo>
                  <a:pt x="22834" y="21336"/>
                </a:lnTo>
                <a:close/>
              </a:path>
              <a:path w="2880360" h="242569">
                <a:moveTo>
                  <a:pt x="22199" y="22181"/>
                </a:moveTo>
                <a:lnTo>
                  <a:pt x="21310" y="22847"/>
                </a:lnTo>
                <a:lnTo>
                  <a:pt x="21698" y="22847"/>
                </a:lnTo>
                <a:lnTo>
                  <a:pt x="22199" y="22181"/>
                </a:lnTo>
                <a:close/>
              </a:path>
              <a:path w="2880360" h="242569">
                <a:moveTo>
                  <a:pt x="2857423" y="21336"/>
                </a:moveTo>
                <a:lnTo>
                  <a:pt x="2858071" y="22199"/>
                </a:lnTo>
                <a:lnTo>
                  <a:pt x="2858935" y="22847"/>
                </a:lnTo>
                <a:lnTo>
                  <a:pt x="2857423" y="21336"/>
                </a:lnTo>
                <a:close/>
              </a:path>
              <a:path w="2880360" h="242569">
                <a:moveTo>
                  <a:pt x="2873401" y="21336"/>
                </a:moveTo>
                <a:lnTo>
                  <a:pt x="2857423" y="21336"/>
                </a:lnTo>
                <a:lnTo>
                  <a:pt x="2858935" y="22847"/>
                </a:lnTo>
                <a:lnTo>
                  <a:pt x="2874159" y="22847"/>
                </a:lnTo>
                <a:lnTo>
                  <a:pt x="2873401" y="21336"/>
                </a:lnTo>
                <a:close/>
              </a:path>
              <a:path w="2880360" h="242569">
                <a:moveTo>
                  <a:pt x="2868079" y="13715"/>
                </a:moveTo>
                <a:lnTo>
                  <a:pt x="2840672" y="13715"/>
                </a:lnTo>
                <a:lnTo>
                  <a:pt x="2848279" y="15239"/>
                </a:lnTo>
                <a:lnTo>
                  <a:pt x="2846768" y="15239"/>
                </a:lnTo>
                <a:lnTo>
                  <a:pt x="2854375" y="18287"/>
                </a:lnTo>
                <a:lnTo>
                  <a:pt x="2852851" y="18287"/>
                </a:lnTo>
                <a:lnTo>
                  <a:pt x="2858071" y="22199"/>
                </a:lnTo>
                <a:lnTo>
                  <a:pt x="2857423" y="21336"/>
                </a:lnTo>
                <a:lnTo>
                  <a:pt x="2873401" y="21336"/>
                </a:lnTo>
                <a:lnTo>
                  <a:pt x="2872638" y="19812"/>
                </a:lnTo>
                <a:lnTo>
                  <a:pt x="2872638" y="18287"/>
                </a:lnTo>
                <a:lnTo>
                  <a:pt x="2868079" y="13715"/>
                </a:lnTo>
                <a:close/>
              </a:path>
              <a:path w="2880360" h="242569">
                <a:moveTo>
                  <a:pt x="23327" y="21336"/>
                </a:moveTo>
                <a:lnTo>
                  <a:pt x="22834" y="21336"/>
                </a:lnTo>
                <a:lnTo>
                  <a:pt x="22199" y="22181"/>
                </a:lnTo>
                <a:lnTo>
                  <a:pt x="23327" y="21336"/>
                </a:lnTo>
                <a:close/>
              </a:path>
              <a:path w="2880360" h="242569">
                <a:moveTo>
                  <a:pt x="2866555" y="12191"/>
                </a:moveTo>
                <a:lnTo>
                  <a:pt x="2836100" y="12191"/>
                </a:lnTo>
                <a:lnTo>
                  <a:pt x="2842196" y="13715"/>
                </a:lnTo>
                <a:lnTo>
                  <a:pt x="2866555" y="13715"/>
                </a:lnTo>
                <a:lnTo>
                  <a:pt x="2866555" y="12191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13601" y="3980078"/>
            <a:ext cx="2525547" cy="2345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13601" y="3980065"/>
            <a:ext cx="2529205" cy="236220"/>
          </a:xfrm>
          <a:custGeom>
            <a:avLst/>
            <a:gdLst/>
            <a:ahLst/>
            <a:cxnLst/>
            <a:rect l="l" t="t" r="r" b="b"/>
            <a:pathLst>
              <a:path w="2529204" h="236220">
                <a:moveTo>
                  <a:pt x="2493581" y="234581"/>
                </a:moveTo>
                <a:lnTo>
                  <a:pt x="35013" y="234581"/>
                </a:lnTo>
                <a:lnTo>
                  <a:pt x="42621" y="236092"/>
                </a:lnTo>
                <a:lnTo>
                  <a:pt x="2485961" y="236092"/>
                </a:lnTo>
                <a:lnTo>
                  <a:pt x="2493581" y="234581"/>
                </a:lnTo>
                <a:close/>
              </a:path>
              <a:path w="2529204" h="236220">
                <a:moveTo>
                  <a:pt x="2501188" y="233057"/>
                </a:moveTo>
                <a:lnTo>
                  <a:pt x="27393" y="233057"/>
                </a:lnTo>
                <a:lnTo>
                  <a:pt x="33489" y="234581"/>
                </a:lnTo>
                <a:lnTo>
                  <a:pt x="2495105" y="234581"/>
                </a:lnTo>
                <a:lnTo>
                  <a:pt x="2501188" y="233057"/>
                </a:lnTo>
                <a:close/>
              </a:path>
              <a:path w="2529204" h="236220">
                <a:moveTo>
                  <a:pt x="2508796" y="228485"/>
                </a:moveTo>
                <a:lnTo>
                  <a:pt x="19786" y="228485"/>
                </a:lnTo>
                <a:lnTo>
                  <a:pt x="25869" y="233057"/>
                </a:lnTo>
                <a:lnTo>
                  <a:pt x="2502712" y="233057"/>
                </a:lnTo>
                <a:lnTo>
                  <a:pt x="2508796" y="228485"/>
                </a:lnTo>
                <a:close/>
              </a:path>
              <a:path w="2529204" h="236220">
                <a:moveTo>
                  <a:pt x="2502712" y="3047"/>
                </a:moveTo>
                <a:lnTo>
                  <a:pt x="25869" y="3047"/>
                </a:lnTo>
                <a:lnTo>
                  <a:pt x="19786" y="6095"/>
                </a:lnTo>
                <a:lnTo>
                  <a:pt x="18262" y="7619"/>
                </a:lnTo>
                <a:lnTo>
                  <a:pt x="12166" y="12191"/>
                </a:lnTo>
                <a:lnTo>
                  <a:pt x="7607" y="18287"/>
                </a:lnTo>
                <a:lnTo>
                  <a:pt x="6083" y="18287"/>
                </a:lnTo>
                <a:lnTo>
                  <a:pt x="6083" y="19812"/>
                </a:lnTo>
                <a:lnTo>
                  <a:pt x="3035" y="25895"/>
                </a:lnTo>
                <a:lnTo>
                  <a:pt x="3035" y="27419"/>
                </a:lnTo>
                <a:lnTo>
                  <a:pt x="0" y="33515"/>
                </a:lnTo>
                <a:lnTo>
                  <a:pt x="0" y="202590"/>
                </a:lnTo>
                <a:lnTo>
                  <a:pt x="3035" y="208686"/>
                </a:lnTo>
                <a:lnTo>
                  <a:pt x="3035" y="210210"/>
                </a:lnTo>
                <a:lnTo>
                  <a:pt x="6083" y="216293"/>
                </a:lnTo>
                <a:lnTo>
                  <a:pt x="7607" y="216293"/>
                </a:lnTo>
                <a:lnTo>
                  <a:pt x="7607" y="217817"/>
                </a:lnTo>
                <a:lnTo>
                  <a:pt x="12166" y="222389"/>
                </a:lnTo>
                <a:lnTo>
                  <a:pt x="12166" y="223913"/>
                </a:lnTo>
                <a:lnTo>
                  <a:pt x="18262" y="228485"/>
                </a:lnTo>
                <a:lnTo>
                  <a:pt x="2510320" y="228485"/>
                </a:lnTo>
                <a:lnTo>
                  <a:pt x="2514892" y="223913"/>
                </a:lnTo>
                <a:lnTo>
                  <a:pt x="42621" y="223913"/>
                </a:lnTo>
                <a:lnTo>
                  <a:pt x="36525" y="222389"/>
                </a:lnTo>
                <a:lnTo>
                  <a:pt x="38049" y="222389"/>
                </a:lnTo>
                <a:lnTo>
                  <a:pt x="30441" y="220865"/>
                </a:lnTo>
                <a:lnTo>
                  <a:pt x="31965" y="220865"/>
                </a:lnTo>
                <a:lnTo>
                  <a:pt x="25869" y="217817"/>
                </a:lnTo>
                <a:lnTo>
                  <a:pt x="22830" y="214769"/>
                </a:lnTo>
                <a:lnTo>
                  <a:pt x="21310" y="214769"/>
                </a:lnTo>
                <a:lnTo>
                  <a:pt x="16738" y="208686"/>
                </a:lnTo>
                <a:lnTo>
                  <a:pt x="17119" y="208686"/>
                </a:lnTo>
                <a:lnTo>
                  <a:pt x="13690" y="204114"/>
                </a:lnTo>
                <a:lnTo>
                  <a:pt x="14605" y="204114"/>
                </a:lnTo>
                <a:lnTo>
                  <a:pt x="12776" y="199542"/>
                </a:lnTo>
                <a:lnTo>
                  <a:pt x="12166" y="199542"/>
                </a:lnTo>
                <a:lnTo>
                  <a:pt x="12166" y="36563"/>
                </a:lnTo>
                <a:lnTo>
                  <a:pt x="12776" y="36563"/>
                </a:lnTo>
                <a:lnTo>
                  <a:pt x="14605" y="31991"/>
                </a:lnTo>
                <a:lnTo>
                  <a:pt x="13690" y="31991"/>
                </a:lnTo>
                <a:lnTo>
                  <a:pt x="18262" y="25895"/>
                </a:lnTo>
                <a:lnTo>
                  <a:pt x="16738" y="25895"/>
                </a:lnTo>
                <a:lnTo>
                  <a:pt x="25869" y="16763"/>
                </a:lnTo>
                <a:lnTo>
                  <a:pt x="28917" y="16763"/>
                </a:lnTo>
                <a:lnTo>
                  <a:pt x="31965" y="15239"/>
                </a:lnTo>
                <a:lnTo>
                  <a:pt x="30441" y="15239"/>
                </a:lnTo>
                <a:lnTo>
                  <a:pt x="38049" y="12191"/>
                </a:lnTo>
                <a:lnTo>
                  <a:pt x="2514892" y="12191"/>
                </a:lnTo>
                <a:lnTo>
                  <a:pt x="2510320" y="7619"/>
                </a:lnTo>
                <a:lnTo>
                  <a:pt x="2508796" y="7619"/>
                </a:lnTo>
                <a:lnTo>
                  <a:pt x="2508796" y="6095"/>
                </a:lnTo>
                <a:lnTo>
                  <a:pt x="2502712" y="3047"/>
                </a:lnTo>
                <a:close/>
              </a:path>
              <a:path w="2529204" h="236220">
                <a:moveTo>
                  <a:pt x="2507284" y="213245"/>
                </a:moveTo>
                <a:lnTo>
                  <a:pt x="2502712" y="217817"/>
                </a:lnTo>
                <a:lnTo>
                  <a:pt x="2496616" y="220865"/>
                </a:lnTo>
                <a:lnTo>
                  <a:pt x="2498140" y="220865"/>
                </a:lnTo>
                <a:lnTo>
                  <a:pt x="2490533" y="222389"/>
                </a:lnTo>
                <a:lnTo>
                  <a:pt x="2492057" y="222389"/>
                </a:lnTo>
                <a:lnTo>
                  <a:pt x="2484450" y="223913"/>
                </a:lnTo>
                <a:lnTo>
                  <a:pt x="2516416" y="223913"/>
                </a:lnTo>
                <a:lnTo>
                  <a:pt x="2516416" y="222389"/>
                </a:lnTo>
                <a:lnTo>
                  <a:pt x="2520975" y="217817"/>
                </a:lnTo>
                <a:lnTo>
                  <a:pt x="2520975" y="216293"/>
                </a:lnTo>
                <a:lnTo>
                  <a:pt x="2522120" y="214769"/>
                </a:lnTo>
                <a:lnTo>
                  <a:pt x="2507284" y="214769"/>
                </a:lnTo>
                <a:lnTo>
                  <a:pt x="2507284" y="213245"/>
                </a:lnTo>
                <a:close/>
              </a:path>
              <a:path w="2529204" h="236220">
                <a:moveTo>
                  <a:pt x="21310" y="213245"/>
                </a:moveTo>
                <a:lnTo>
                  <a:pt x="21310" y="214769"/>
                </a:lnTo>
                <a:lnTo>
                  <a:pt x="22830" y="214769"/>
                </a:lnTo>
                <a:lnTo>
                  <a:pt x="21310" y="213245"/>
                </a:lnTo>
                <a:close/>
              </a:path>
              <a:path w="2529204" h="236220">
                <a:moveTo>
                  <a:pt x="2525547" y="208686"/>
                </a:moveTo>
                <a:lnTo>
                  <a:pt x="2511844" y="208686"/>
                </a:lnTo>
                <a:lnTo>
                  <a:pt x="2507284" y="214769"/>
                </a:lnTo>
                <a:lnTo>
                  <a:pt x="2522120" y="214769"/>
                </a:lnTo>
                <a:lnTo>
                  <a:pt x="2525547" y="210210"/>
                </a:lnTo>
                <a:lnTo>
                  <a:pt x="2525547" y="208686"/>
                </a:lnTo>
                <a:close/>
              </a:path>
              <a:path w="2529204" h="236220">
                <a:moveTo>
                  <a:pt x="17119" y="208686"/>
                </a:moveTo>
                <a:lnTo>
                  <a:pt x="16738" y="208686"/>
                </a:lnTo>
                <a:lnTo>
                  <a:pt x="18262" y="210210"/>
                </a:lnTo>
                <a:lnTo>
                  <a:pt x="17119" y="208686"/>
                </a:lnTo>
                <a:close/>
              </a:path>
              <a:path w="2529204" h="236220">
                <a:moveTo>
                  <a:pt x="2513368" y="204114"/>
                </a:moveTo>
                <a:lnTo>
                  <a:pt x="2510320" y="210210"/>
                </a:lnTo>
                <a:lnTo>
                  <a:pt x="2511844" y="208686"/>
                </a:lnTo>
                <a:lnTo>
                  <a:pt x="2525547" y="208686"/>
                </a:lnTo>
                <a:lnTo>
                  <a:pt x="2526309" y="205638"/>
                </a:lnTo>
                <a:lnTo>
                  <a:pt x="2513368" y="205638"/>
                </a:lnTo>
                <a:lnTo>
                  <a:pt x="2513368" y="204114"/>
                </a:lnTo>
                <a:close/>
              </a:path>
              <a:path w="2529204" h="236220">
                <a:moveTo>
                  <a:pt x="14605" y="204114"/>
                </a:moveTo>
                <a:lnTo>
                  <a:pt x="13690" y="204114"/>
                </a:lnTo>
                <a:lnTo>
                  <a:pt x="15214" y="205638"/>
                </a:lnTo>
                <a:lnTo>
                  <a:pt x="14605" y="204114"/>
                </a:lnTo>
                <a:close/>
              </a:path>
              <a:path w="2529204" h="236220">
                <a:moveTo>
                  <a:pt x="2514892" y="198018"/>
                </a:moveTo>
                <a:lnTo>
                  <a:pt x="2513368" y="205638"/>
                </a:lnTo>
                <a:lnTo>
                  <a:pt x="2526309" y="205638"/>
                </a:lnTo>
                <a:lnTo>
                  <a:pt x="2527071" y="202590"/>
                </a:lnTo>
                <a:lnTo>
                  <a:pt x="2528595" y="201066"/>
                </a:lnTo>
                <a:lnTo>
                  <a:pt x="2528595" y="199542"/>
                </a:lnTo>
                <a:lnTo>
                  <a:pt x="2514892" y="199542"/>
                </a:lnTo>
                <a:lnTo>
                  <a:pt x="2514892" y="198018"/>
                </a:lnTo>
                <a:close/>
              </a:path>
              <a:path w="2529204" h="236220">
                <a:moveTo>
                  <a:pt x="12166" y="198018"/>
                </a:moveTo>
                <a:lnTo>
                  <a:pt x="12166" y="199542"/>
                </a:lnTo>
                <a:lnTo>
                  <a:pt x="12776" y="199542"/>
                </a:lnTo>
                <a:lnTo>
                  <a:pt x="12166" y="198018"/>
                </a:lnTo>
                <a:close/>
              </a:path>
              <a:path w="2529204" h="236220">
                <a:moveTo>
                  <a:pt x="2528595" y="36563"/>
                </a:moveTo>
                <a:lnTo>
                  <a:pt x="2514892" y="36563"/>
                </a:lnTo>
                <a:lnTo>
                  <a:pt x="2516416" y="44183"/>
                </a:lnTo>
                <a:lnTo>
                  <a:pt x="2516416" y="191922"/>
                </a:lnTo>
                <a:lnTo>
                  <a:pt x="2514892" y="199542"/>
                </a:lnTo>
                <a:lnTo>
                  <a:pt x="2528595" y="199542"/>
                </a:lnTo>
                <a:lnTo>
                  <a:pt x="2528595" y="36563"/>
                </a:lnTo>
                <a:close/>
              </a:path>
              <a:path w="2529204" h="236220">
                <a:moveTo>
                  <a:pt x="12776" y="36563"/>
                </a:moveTo>
                <a:lnTo>
                  <a:pt x="12166" y="36563"/>
                </a:lnTo>
                <a:lnTo>
                  <a:pt x="12166" y="38087"/>
                </a:lnTo>
                <a:lnTo>
                  <a:pt x="12776" y="36563"/>
                </a:lnTo>
                <a:close/>
              </a:path>
              <a:path w="2529204" h="236220">
                <a:moveTo>
                  <a:pt x="2526309" y="30467"/>
                </a:moveTo>
                <a:lnTo>
                  <a:pt x="2513368" y="30467"/>
                </a:lnTo>
                <a:lnTo>
                  <a:pt x="2514892" y="38087"/>
                </a:lnTo>
                <a:lnTo>
                  <a:pt x="2514892" y="36563"/>
                </a:lnTo>
                <a:lnTo>
                  <a:pt x="2528595" y="36563"/>
                </a:lnTo>
                <a:lnTo>
                  <a:pt x="2528595" y="33515"/>
                </a:lnTo>
                <a:lnTo>
                  <a:pt x="2527071" y="33515"/>
                </a:lnTo>
                <a:lnTo>
                  <a:pt x="2526309" y="30467"/>
                </a:lnTo>
                <a:close/>
              </a:path>
              <a:path w="2529204" h="236220">
                <a:moveTo>
                  <a:pt x="15214" y="30467"/>
                </a:moveTo>
                <a:lnTo>
                  <a:pt x="13690" y="31991"/>
                </a:lnTo>
                <a:lnTo>
                  <a:pt x="14605" y="31991"/>
                </a:lnTo>
                <a:lnTo>
                  <a:pt x="15214" y="30467"/>
                </a:lnTo>
                <a:close/>
              </a:path>
              <a:path w="2529204" h="236220">
                <a:moveTo>
                  <a:pt x="2519455" y="16763"/>
                </a:moveTo>
                <a:lnTo>
                  <a:pt x="2502712" y="16763"/>
                </a:lnTo>
                <a:lnTo>
                  <a:pt x="2511844" y="25895"/>
                </a:lnTo>
                <a:lnTo>
                  <a:pt x="2510320" y="25895"/>
                </a:lnTo>
                <a:lnTo>
                  <a:pt x="2513368" y="31991"/>
                </a:lnTo>
                <a:lnTo>
                  <a:pt x="2513368" y="30467"/>
                </a:lnTo>
                <a:lnTo>
                  <a:pt x="2526309" y="30467"/>
                </a:lnTo>
                <a:lnTo>
                  <a:pt x="2525547" y="27419"/>
                </a:lnTo>
                <a:lnTo>
                  <a:pt x="2525547" y="25895"/>
                </a:lnTo>
                <a:lnTo>
                  <a:pt x="2520975" y="19812"/>
                </a:lnTo>
                <a:lnTo>
                  <a:pt x="2520975" y="18287"/>
                </a:lnTo>
                <a:lnTo>
                  <a:pt x="2519455" y="16763"/>
                </a:lnTo>
                <a:close/>
              </a:path>
              <a:path w="2529204" h="236220">
                <a:moveTo>
                  <a:pt x="28917" y="16763"/>
                </a:moveTo>
                <a:lnTo>
                  <a:pt x="25869" y="16763"/>
                </a:lnTo>
                <a:lnTo>
                  <a:pt x="25869" y="18287"/>
                </a:lnTo>
                <a:lnTo>
                  <a:pt x="28917" y="16763"/>
                </a:lnTo>
                <a:close/>
              </a:path>
              <a:path w="2529204" h="236220">
                <a:moveTo>
                  <a:pt x="2516416" y="12191"/>
                </a:moveTo>
                <a:lnTo>
                  <a:pt x="2490533" y="12191"/>
                </a:lnTo>
                <a:lnTo>
                  <a:pt x="2498140" y="15239"/>
                </a:lnTo>
                <a:lnTo>
                  <a:pt x="2496616" y="15239"/>
                </a:lnTo>
                <a:lnTo>
                  <a:pt x="2502712" y="18287"/>
                </a:lnTo>
                <a:lnTo>
                  <a:pt x="2502712" y="16763"/>
                </a:lnTo>
                <a:lnTo>
                  <a:pt x="2519455" y="16763"/>
                </a:lnTo>
                <a:lnTo>
                  <a:pt x="2516416" y="13715"/>
                </a:lnTo>
                <a:lnTo>
                  <a:pt x="2516416" y="12191"/>
                </a:lnTo>
                <a:close/>
              </a:path>
              <a:path w="2529204" h="236220">
                <a:moveTo>
                  <a:pt x="44145" y="12191"/>
                </a:moveTo>
                <a:lnTo>
                  <a:pt x="38049" y="12191"/>
                </a:lnTo>
                <a:lnTo>
                  <a:pt x="36525" y="13715"/>
                </a:lnTo>
                <a:lnTo>
                  <a:pt x="44145" y="12191"/>
                </a:lnTo>
                <a:close/>
              </a:path>
              <a:path w="2529204" h="236220">
                <a:moveTo>
                  <a:pt x="2490533" y="12191"/>
                </a:moveTo>
                <a:lnTo>
                  <a:pt x="2485961" y="12191"/>
                </a:lnTo>
                <a:lnTo>
                  <a:pt x="2492057" y="13715"/>
                </a:lnTo>
                <a:lnTo>
                  <a:pt x="2490533" y="12191"/>
                </a:lnTo>
                <a:close/>
              </a:path>
              <a:path w="2529204" h="236220">
                <a:moveTo>
                  <a:pt x="2495105" y="0"/>
                </a:moveTo>
                <a:lnTo>
                  <a:pt x="33489" y="0"/>
                </a:lnTo>
                <a:lnTo>
                  <a:pt x="27393" y="3047"/>
                </a:lnTo>
                <a:lnTo>
                  <a:pt x="2501188" y="3047"/>
                </a:lnTo>
                <a:lnTo>
                  <a:pt x="2495105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34017" y="284378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53276" y="0"/>
                </a:moveTo>
                <a:lnTo>
                  <a:pt x="44145" y="44170"/>
                </a:lnTo>
                <a:lnTo>
                  <a:pt x="0" y="53301"/>
                </a:lnTo>
                <a:lnTo>
                  <a:pt x="80683" y="80721"/>
                </a:lnTo>
                <a:lnTo>
                  <a:pt x="53276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39075" y="3899344"/>
            <a:ext cx="76200" cy="86995"/>
          </a:xfrm>
          <a:custGeom>
            <a:avLst/>
            <a:gdLst/>
            <a:ahLst/>
            <a:cxnLst/>
            <a:rect l="l" t="t" r="r" b="b"/>
            <a:pathLst>
              <a:path w="76200" h="86995">
                <a:moveTo>
                  <a:pt x="0" y="10655"/>
                </a:moveTo>
                <a:lnTo>
                  <a:pt x="38061" y="86817"/>
                </a:lnTo>
                <a:lnTo>
                  <a:pt x="63174" y="36550"/>
                </a:lnTo>
                <a:lnTo>
                  <a:pt x="31965" y="36550"/>
                </a:lnTo>
                <a:lnTo>
                  <a:pt x="31965" y="32403"/>
                </a:lnTo>
                <a:lnTo>
                  <a:pt x="0" y="10655"/>
                </a:lnTo>
                <a:close/>
              </a:path>
              <a:path w="76200" h="86995">
                <a:moveTo>
                  <a:pt x="31965" y="32403"/>
                </a:moveTo>
                <a:lnTo>
                  <a:pt x="31965" y="36550"/>
                </a:lnTo>
                <a:lnTo>
                  <a:pt x="38061" y="36550"/>
                </a:lnTo>
                <a:lnTo>
                  <a:pt x="31965" y="32403"/>
                </a:lnTo>
                <a:close/>
              </a:path>
              <a:path w="76200" h="86995">
                <a:moveTo>
                  <a:pt x="44145" y="0"/>
                </a:moveTo>
                <a:lnTo>
                  <a:pt x="31965" y="0"/>
                </a:lnTo>
                <a:lnTo>
                  <a:pt x="31976" y="32410"/>
                </a:lnTo>
                <a:lnTo>
                  <a:pt x="38061" y="36550"/>
                </a:lnTo>
                <a:lnTo>
                  <a:pt x="44145" y="32410"/>
                </a:lnTo>
                <a:lnTo>
                  <a:pt x="44145" y="0"/>
                </a:lnTo>
                <a:close/>
              </a:path>
              <a:path w="76200" h="86995">
                <a:moveTo>
                  <a:pt x="44145" y="32410"/>
                </a:moveTo>
                <a:lnTo>
                  <a:pt x="38061" y="36550"/>
                </a:lnTo>
                <a:lnTo>
                  <a:pt x="44145" y="36550"/>
                </a:lnTo>
                <a:lnTo>
                  <a:pt x="44145" y="32410"/>
                </a:lnTo>
                <a:close/>
              </a:path>
              <a:path w="76200" h="86995">
                <a:moveTo>
                  <a:pt x="76111" y="10655"/>
                </a:moveTo>
                <a:lnTo>
                  <a:pt x="44155" y="32403"/>
                </a:lnTo>
                <a:lnTo>
                  <a:pt x="44145" y="36550"/>
                </a:lnTo>
                <a:lnTo>
                  <a:pt x="63174" y="36550"/>
                </a:lnTo>
                <a:lnTo>
                  <a:pt x="76111" y="10655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2049" y="2426423"/>
            <a:ext cx="2738678" cy="7966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39001" y="2423375"/>
            <a:ext cx="2745105" cy="803275"/>
          </a:xfrm>
          <a:custGeom>
            <a:avLst/>
            <a:gdLst/>
            <a:ahLst/>
            <a:cxnLst/>
            <a:rect l="l" t="t" r="r" b="b"/>
            <a:pathLst>
              <a:path w="2745104" h="803275">
                <a:moveTo>
                  <a:pt x="6083" y="769213"/>
                </a:moveTo>
                <a:lnTo>
                  <a:pt x="0" y="769213"/>
                </a:lnTo>
                <a:lnTo>
                  <a:pt x="0" y="775309"/>
                </a:lnTo>
                <a:lnTo>
                  <a:pt x="6083" y="775309"/>
                </a:lnTo>
                <a:lnTo>
                  <a:pt x="6083" y="769213"/>
                </a:lnTo>
                <a:close/>
              </a:path>
              <a:path w="2745104" h="803275">
                <a:moveTo>
                  <a:pt x="6083" y="757021"/>
                </a:moveTo>
                <a:lnTo>
                  <a:pt x="0" y="757021"/>
                </a:lnTo>
                <a:lnTo>
                  <a:pt x="0" y="763117"/>
                </a:lnTo>
                <a:lnTo>
                  <a:pt x="6083" y="763117"/>
                </a:lnTo>
                <a:lnTo>
                  <a:pt x="6083" y="757021"/>
                </a:lnTo>
                <a:close/>
              </a:path>
              <a:path w="2745104" h="803275">
                <a:moveTo>
                  <a:pt x="6083" y="743318"/>
                </a:moveTo>
                <a:lnTo>
                  <a:pt x="0" y="743318"/>
                </a:lnTo>
                <a:lnTo>
                  <a:pt x="0" y="750938"/>
                </a:lnTo>
                <a:lnTo>
                  <a:pt x="6083" y="750938"/>
                </a:lnTo>
                <a:lnTo>
                  <a:pt x="6083" y="743318"/>
                </a:lnTo>
                <a:close/>
              </a:path>
              <a:path w="2745104" h="803275">
                <a:moveTo>
                  <a:pt x="6083" y="731126"/>
                </a:moveTo>
                <a:lnTo>
                  <a:pt x="0" y="731126"/>
                </a:lnTo>
                <a:lnTo>
                  <a:pt x="0" y="737222"/>
                </a:lnTo>
                <a:lnTo>
                  <a:pt x="6083" y="737222"/>
                </a:lnTo>
                <a:lnTo>
                  <a:pt x="6083" y="731126"/>
                </a:lnTo>
                <a:close/>
              </a:path>
              <a:path w="2745104" h="803275">
                <a:moveTo>
                  <a:pt x="6083" y="718947"/>
                </a:moveTo>
                <a:lnTo>
                  <a:pt x="0" y="718947"/>
                </a:lnTo>
                <a:lnTo>
                  <a:pt x="0" y="725042"/>
                </a:lnTo>
                <a:lnTo>
                  <a:pt x="6083" y="725042"/>
                </a:lnTo>
                <a:lnTo>
                  <a:pt x="6083" y="718947"/>
                </a:lnTo>
                <a:close/>
              </a:path>
              <a:path w="2745104" h="803275">
                <a:moveTo>
                  <a:pt x="6083" y="705243"/>
                </a:moveTo>
                <a:lnTo>
                  <a:pt x="0" y="705243"/>
                </a:lnTo>
                <a:lnTo>
                  <a:pt x="0" y="712851"/>
                </a:lnTo>
                <a:lnTo>
                  <a:pt x="6083" y="712851"/>
                </a:lnTo>
                <a:lnTo>
                  <a:pt x="6083" y="705243"/>
                </a:lnTo>
                <a:close/>
              </a:path>
              <a:path w="2745104" h="803275">
                <a:moveTo>
                  <a:pt x="6083" y="693051"/>
                </a:moveTo>
                <a:lnTo>
                  <a:pt x="0" y="693051"/>
                </a:lnTo>
                <a:lnTo>
                  <a:pt x="0" y="699147"/>
                </a:lnTo>
                <a:lnTo>
                  <a:pt x="6083" y="699147"/>
                </a:lnTo>
                <a:lnTo>
                  <a:pt x="6083" y="693051"/>
                </a:lnTo>
                <a:close/>
              </a:path>
              <a:path w="2745104" h="803275">
                <a:moveTo>
                  <a:pt x="6083" y="680872"/>
                </a:moveTo>
                <a:lnTo>
                  <a:pt x="0" y="680872"/>
                </a:lnTo>
                <a:lnTo>
                  <a:pt x="0" y="686955"/>
                </a:lnTo>
                <a:lnTo>
                  <a:pt x="6083" y="686955"/>
                </a:lnTo>
                <a:lnTo>
                  <a:pt x="6083" y="680872"/>
                </a:lnTo>
                <a:close/>
              </a:path>
              <a:path w="2745104" h="803275">
                <a:moveTo>
                  <a:pt x="6083" y="667156"/>
                </a:moveTo>
                <a:lnTo>
                  <a:pt x="0" y="667156"/>
                </a:lnTo>
                <a:lnTo>
                  <a:pt x="0" y="674776"/>
                </a:lnTo>
                <a:lnTo>
                  <a:pt x="6083" y="674776"/>
                </a:lnTo>
                <a:lnTo>
                  <a:pt x="6083" y="667156"/>
                </a:lnTo>
                <a:close/>
              </a:path>
              <a:path w="2745104" h="803275">
                <a:moveTo>
                  <a:pt x="6083" y="654977"/>
                </a:moveTo>
                <a:lnTo>
                  <a:pt x="0" y="654977"/>
                </a:lnTo>
                <a:lnTo>
                  <a:pt x="0" y="661060"/>
                </a:lnTo>
                <a:lnTo>
                  <a:pt x="6083" y="661060"/>
                </a:lnTo>
                <a:lnTo>
                  <a:pt x="6083" y="654977"/>
                </a:lnTo>
                <a:close/>
              </a:path>
              <a:path w="2745104" h="803275">
                <a:moveTo>
                  <a:pt x="6083" y="642785"/>
                </a:moveTo>
                <a:lnTo>
                  <a:pt x="0" y="642785"/>
                </a:lnTo>
                <a:lnTo>
                  <a:pt x="0" y="648881"/>
                </a:lnTo>
                <a:lnTo>
                  <a:pt x="6083" y="648881"/>
                </a:lnTo>
                <a:lnTo>
                  <a:pt x="6083" y="642785"/>
                </a:lnTo>
                <a:close/>
              </a:path>
              <a:path w="2745104" h="803275">
                <a:moveTo>
                  <a:pt x="6083" y="629081"/>
                </a:moveTo>
                <a:lnTo>
                  <a:pt x="0" y="629081"/>
                </a:lnTo>
                <a:lnTo>
                  <a:pt x="0" y="636689"/>
                </a:lnTo>
                <a:lnTo>
                  <a:pt x="6083" y="636689"/>
                </a:lnTo>
                <a:lnTo>
                  <a:pt x="6083" y="629081"/>
                </a:lnTo>
                <a:close/>
              </a:path>
              <a:path w="2745104" h="803275">
                <a:moveTo>
                  <a:pt x="6083" y="616889"/>
                </a:moveTo>
                <a:lnTo>
                  <a:pt x="0" y="616889"/>
                </a:lnTo>
                <a:lnTo>
                  <a:pt x="0" y="622985"/>
                </a:lnTo>
                <a:lnTo>
                  <a:pt x="6083" y="622985"/>
                </a:lnTo>
                <a:lnTo>
                  <a:pt x="6083" y="616889"/>
                </a:lnTo>
                <a:close/>
              </a:path>
              <a:path w="2745104" h="803275">
                <a:moveTo>
                  <a:pt x="6083" y="604710"/>
                </a:moveTo>
                <a:lnTo>
                  <a:pt x="0" y="604710"/>
                </a:lnTo>
                <a:lnTo>
                  <a:pt x="0" y="610793"/>
                </a:lnTo>
                <a:lnTo>
                  <a:pt x="6083" y="610793"/>
                </a:lnTo>
                <a:lnTo>
                  <a:pt x="6083" y="604710"/>
                </a:lnTo>
                <a:close/>
              </a:path>
              <a:path w="2745104" h="803275">
                <a:moveTo>
                  <a:pt x="6083" y="590994"/>
                </a:moveTo>
                <a:lnTo>
                  <a:pt x="0" y="590994"/>
                </a:lnTo>
                <a:lnTo>
                  <a:pt x="0" y="598614"/>
                </a:lnTo>
                <a:lnTo>
                  <a:pt x="6083" y="598614"/>
                </a:lnTo>
                <a:lnTo>
                  <a:pt x="6083" y="590994"/>
                </a:lnTo>
                <a:close/>
              </a:path>
              <a:path w="2745104" h="803275">
                <a:moveTo>
                  <a:pt x="6083" y="578815"/>
                </a:moveTo>
                <a:lnTo>
                  <a:pt x="0" y="578815"/>
                </a:lnTo>
                <a:lnTo>
                  <a:pt x="0" y="584911"/>
                </a:lnTo>
                <a:lnTo>
                  <a:pt x="6083" y="584911"/>
                </a:lnTo>
                <a:lnTo>
                  <a:pt x="6083" y="578815"/>
                </a:lnTo>
                <a:close/>
              </a:path>
              <a:path w="2745104" h="803275">
                <a:moveTo>
                  <a:pt x="6083" y="566623"/>
                </a:moveTo>
                <a:lnTo>
                  <a:pt x="0" y="566623"/>
                </a:lnTo>
                <a:lnTo>
                  <a:pt x="0" y="572719"/>
                </a:lnTo>
                <a:lnTo>
                  <a:pt x="6083" y="572719"/>
                </a:lnTo>
                <a:lnTo>
                  <a:pt x="6083" y="566623"/>
                </a:lnTo>
                <a:close/>
              </a:path>
              <a:path w="2745104" h="803275">
                <a:moveTo>
                  <a:pt x="6083" y="552919"/>
                </a:moveTo>
                <a:lnTo>
                  <a:pt x="0" y="552919"/>
                </a:lnTo>
                <a:lnTo>
                  <a:pt x="0" y="560539"/>
                </a:lnTo>
                <a:lnTo>
                  <a:pt x="6083" y="560539"/>
                </a:lnTo>
                <a:lnTo>
                  <a:pt x="6083" y="552919"/>
                </a:lnTo>
                <a:close/>
              </a:path>
              <a:path w="2745104" h="803275">
                <a:moveTo>
                  <a:pt x="6083" y="540727"/>
                </a:moveTo>
                <a:lnTo>
                  <a:pt x="0" y="540727"/>
                </a:lnTo>
                <a:lnTo>
                  <a:pt x="0" y="546823"/>
                </a:lnTo>
                <a:lnTo>
                  <a:pt x="6083" y="546823"/>
                </a:lnTo>
                <a:lnTo>
                  <a:pt x="6083" y="540727"/>
                </a:lnTo>
                <a:close/>
              </a:path>
              <a:path w="2745104" h="803275">
                <a:moveTo>
                  <a:pt x="6083" y="528548"/>
                </a:moveTo>
                <a:lnTo>
                  <a:pt x="0" y="528548"/>
                </a:lnTo>
                <a:lnTo>
                  <a:pt x="0" y="534644"/>
                </a:lnTo>
                <a:lnTo>
                  <a:pt x="6083" y="534644"/>
                </a:lnTo>
                <a:lnTo>
                  <a:pt x="6083" y="528548"/>
                </a:lnTo>
                <a:close/>
              </a:path>
              <a:path w="2745104" h="803275">
                <a:moveTo>
                  <a:pt x="6083" y="514845"/>
                </a:moveTo>
                <a:lnTo>
                  <a:pt x="0" y="514845"/>
                </a:lnTo>
                <a:lnTo>
                  <a:pt x="0" y="522452"/>
                </a:lnTo>
                <a:lnTo>
                  <a:pt x="6083" y="522452"/>
                </a:lnTo>
                <a:lnTo>
                  <a:pt x="6083" y="514845"/>
                </a:lnTo>
                <a:close/>
              </a:path>
              <a:path w="2745104" h="803275">
                <a:moveTo>
                  <a:pt x="6083" y="502653"/>
                </a:moveTo>
                <a:lnTo>
                  <a:pt x="0" y="502653"/>
                </a:lnTo>
                <a:lnTo>
                  <a:pt x="0" y="508749"/>
                </a:lnTo>
                <a:lnTo>
                  <a:pt x="6083" y="508749"/>
                </a:lnTo>
                <a:lnTo>
                  <a:pt x="6083" y="502653"/>
                </a:lnTo>
                <a:close/>
              </a:path>
              <a:path w="2745104" h="803275">
                <a:moveTo>
                  <a:pt x="6083" y="490474"/>
                </a:moveTo>
                <a:lnTo>
                  <a:pt x="0" y="490474"/>
                </a:lnTo>
                <a:lnTo>
                  <a:pt x="0" y="496557"/>
                </a:lnTo>
                <a:lnTo>
                  <a:pt x="6083" y="496557"/>
                </a:lnTo>
                <a:lnTo>
                  <a:pt x="6083" y="490474"/>
                </a:lnTo>
                <a:close/>
              </a:path>
              <a:path w="2745104" h="803275">
                <a:moveTo>
                  <a:pt x="6083" y="476758"/>
                </a:moveTo>
                <a:lnTo>
                  <a:pt x="0" y="476758"/>
                </a:lnTo>
                <a:lnTo>
                  <a:pt x="0" y="484377"/>
                </a:lnTo>
                <a:lnTo>
                  <a:pt x="6083" y="484377"/>
                </a:lnTo>
                <a:lnTo>
                  <a:pt x="6083" y="476758"/>
                </a:lnTo>
                <a:close/>
              </a:path>
              <a:path w="2745104" h="803275">
                <a:moveTo>
                  <a:pt x="6083" y="464578"/>
                </a:moveTo>
                <a:lnTo>
                  <a:pt x="0" y="464578"/>
                </a:lnTo>
                <a:lnTo>
                  <a:pt x="0" y="470662"/>
                </a:lnTo>
                <a:lnTo>
                  <a:pt x="6083" y="470662"/>
                </a:lnTo>
                <a:lnTo>
                  <a:pt x="6083" y="464578"/>
                </a:lnTo>
                <a:close/>
              </a:path>
              <a:path w="2745104" h="803275">
                <a:moveTo>
                  <a:pt x="6083" y="452386"/>
                </a:moveTo>
                <a:lnTo>
                  <a:pt x="0" y="452386"/>
                </a:lnTo>
                <a:lnTo>
                  <a:pt x="0" y="458482"/>
                </a:lnTo>
                <a:lnTo>
                  <a:pt x="6083" y="458482"/>
                </a:lnTo>
                <a:lnTo>
                  <a:pt x="6083" y="452386"/>
                </a:lnTo>
                <a:close/>
              </a:path>
              <a:path w="2745104" h="803275">
                <a:moveTo>
                  <a:pt x="6083" y="438683"/>
                </a:moveTo>
                <a:lnTo>
                  <a:pt x="0" y="438683"/>
                </a:lnTo>
                <a:lnTo>
                  <a:pt x="0" y="446290"/>
                </a:lnTo>
                <a:lnTo>
                  <a:pt x="6083" y="446290"/>
                </a:lnTo>
                <a:lnTo>
                  <a:pt x="6083" y="438683"/>
                </a:lnTo>
                <a:close/>
              </a:path>
              <a:path w="2745104" h="803275">
                <a:moveTo>
                  <a:pt x="6083" y="426491"/>
                </a:moveTo>
                <a:lnTo>
                  <a:pt x="0" y="426491"/>
                </a:lnTo>
                <a:lnTo>
                  <a:pt x="0" y="432587"/>
                </a:lnTo>
                <a:lnTo>
                  <a:pt x="6083" y="432587"/>
                </a:lnTo>
                <a:lnTo>
                  <a:pt x="6083" y="426491"/>
                </a:lnTo>
                <a:close/>
              </a:path>
              <a:path w="2745104" h="803275">
                <a:moveTo>
                  <a:pt x="6083" y="414312"/>
                </a:moveTo>
                <a:lnTo>
                  <a:pt x="0" y="414312"/>
                </a:lnTo>
                <a:lnTo>
                  <a:pt x="0" y="420408"/>
                </a:lnTo>
                <a:lnTo>
                  <a:pt x="6083" y="420408"/>
                </a:lnTo>
                <a:lnTo>
                  <a:pt x="6083" y="414312"/>
                </a:lnTo>
                <a:close/>
              </a:path>
              <a:path w="2745104" h="803275">
                <a:moveTo>
                  <a:pt x="6083" y="400596"/>
                </a:moveTo>
                <a:lnTo>
                  <a:pt x="0" y="400596"/>
                </a:lnTo>
                <a:lnTo>
                  <a:pt x="0" y="408216"/>
                </a:lnTo>
                <a:lnTo>
                  <a:pt x="6083" y="408216"/>
                </a:lnTo>
                <a:lnTo>
                  <a:pt x="6083" y="400596"/>
                </a:lnTo>
                <a:close/>
              </a:path>
              <a:path w="2745104" h="803275">
                <a:moveTo>
                  <a:pt x="6083" y="388416"/>
                </a:moveTo>
                <a:lnTo>
                  <a:pt x="0" y="388416"/>
                </a:lnTo>
                <a:lnTo>
                  <a:pt x="0" y="394512"/>
                </a:lnTo>
                <a:lnTo>
                  <a:pt x="6083" y="394512"/>
                </a:lnTo>
                <a:lnTo>
                  <a:pt x="6083" y="388416"/>
                </a:lnTo>
                <a:close/>
              </a:path>
              <a:path w="2745104" h="803275">
                <a:moveTo>
                  <a:pt x="6083" y="376224"/>
                </a:moveTo>
                <a:lnTo>
                  <a:pt x="0" y="376224"/>
                </a:lnTo>
                <a:lnTo>
                  <a:pt x="0" y="382320"/>
                </a:lnTo>
                <a:lnTo>
                  <a:pt x="6083" y="382320"/>
                </a:lnTo>
                <a:lnTo>
                  <a:pt x="6083" y="376224"/>
                </a:lnTo>
                <a:close/>
              </a:path>
              <a:path w="2745104" h="803275">
                <a:moveTo>
                  <a:pt x="6083" y="362521"/>
                </a:moveTo>
                <a:lnTo>
                  <a:pt x="0" y="362521"/>
                </a:lnTo>
                <a:lnTo>
                  <a:pt x="0" y="370141"/>
                </a:lnTo>
                <a:lnTo>
                  <a:pt x="6083" y="370141"/>
                </a:lnTo>
                <a:lnTo>
                  <a:pt x="6083" y="362521"/>
                </a:lnTo>
                <a:close/>
              </a:path>
              <a:path w="2745104" h="803275">
                <a:moveTo>
                  <a:pt x="6083" y="350342"/>
                </a:moveTo>
                <a:lnTo>
                  <a:pt x="0" y="350342"/>
                </a:lnTo>
                <a:lnTo>
                  <a:pt x="0" y="356425"/>
                </a:lnTo>
                <a:lnTo>
                  <a:pt x="6083" y="356425"/>
                </a:lnTo>
                <a:lnTo>
                  <a:pt x="6083" y="350342"/>
                </a:lnTo>
                <a:close/>
              </a:path>
              <a:path w="2745104" h="803275">
                <a:moveTo>
                  <a:pt x="6083" y="338150"/>
                </a:moveTo>
                <a:lnTo>
                  <a:pt x="0" y="338150"/>
                </a:lnTo>
                <a:lnTo>
                  <a:pt x="0" y="344246"/>
                </a:lnTo>
                <a:lnTo>
                  <a:pt x="6083" y="344246"/>
                </a:lnTo>
                <a:lnTo>
                  <a:pt x="6083" y="338150"/>
                </a:lnTo>
                <a:close/>
              </a:path>
              <a:path w="2745104" h="803275">
                <a:moveTo>
                  <a:pt x="6083" y="324446"/>
                </a:moveTo>
                <a:lnTo>
                  <a:pt x="0" y="324446"/>
                </a:lnTo>
                <a:lnTo>
                  <a:pt x="0" y="332054"/>
                </a:lnTo>
                <a:lnTo>
                  <a:pt x="6083" y="332054"/>
                </a:lnTo>
                <a:lnTo>
                  <a:pt x="6083" y="324446"/>
                </a:lnTo>
                <a:close/>
              </a:path>
              <a:path w="2745104" h="803275">
                <a:moveTo>
                  <a:pt x="6083" y="312254"/>
                </a:moveTo>
                <a:lnTo>
                  <a:pt x="0" y="312254"/>
                </a:lnTo>
                <a:lnTo>
                  <a:pt x="0" y="318350"/>
                </a:lnTo>
                <a:lnTo>
                  <a:pt x="6083" y="318350"/>
                </a:lnTo>
                <a:lnTo>
                  <a:pt x="6083" y="312254"/>
                </a:lnTo>
                <a:close/>
              </a:path>
              <a:path w="2745104" h="803275">
                <a:moveTo>
                  <a:pt x="6083" y="300075"/>
                </a:moveTo>
                <a:lnTo>
                  <a:pt x="0" y="300075"/>
                </a:lnTo>
                <a:lnTo>
                  <a:pt x="0" y="306158"/>
                </a:lnTo>
                <a:lnTo>
                  <a:pt x="6083" y="306158"/>
                </a:lnTo>
                <a:lnTo>
                  <a:pt x="6083" y="300075"/>
                </a:lnTo>
                <a:close/>
              </a:path>
              <a:path w="2745104" h="803275">
                <a:moveTo>
                  <a:pt x="6083" y="286359"/>
                </a:moveTo>
                <a:lnTo>
                  <a:pt x="0" y="286359"/>
                </a:lnTo>
                <a:lnTo>
                  <a:pt x="0" y="293979"/>
                </a:lnTo>
                <a:lnTo>
                  <a:pt x="6083" y="293979"/>
                </a:lnTo>
                <a:lnTo>
                  <a:pt x="6083" y="286359"/>
                </a:lnTo>
                <a:close/>
              </a:path>
              <a:path w="2745104" h="803275">
                <a:moveTo>
                  <a:pt x="6083" y="274180"/>
                </a:moveTo>
                <a:lnTo>
                  <a:pt x="0" y="274180"/>
                </a:lnTo>
                <a:lnTo>
                  <a:pt x="0" y="280263"/>
                </a:lnTo>
                <a:lnTo>
                  <a:pt x="6083" y="280263"/>
                </a:lnTo>
                <a:lnTo>
                  <a:pt x="6083" y="274180"/>
                </a:lnTo>
                <a:close/>
              </a:path>
              <a:path w="2745104" h="803275">
                <a:moveTo>
                  <a:pt x="6083" y="261988"/>
                </a:moveTo>
                <a:lnTo>
                  <a:pt x="0" y="261988"/>
                </a:lnTo>
                <a:lnTo>
                  <a:pt x="0" y="268084"/>
                </a:lnTo>
                <a:lnTo>
                  <a:pt x="6083" y="268084"/>
                </a:lnTo>
                <a:lnTo>
                  <a:pt x="6083" y="261988"/>
                </a:lnTo>
                <a:close/>
              </a:path>
              <a:path w="2745104" h="803275">
                <a:moveTo>
                  <a:pt x="6083" y="248285"/>
                </a:moveTo>
                <a:lnTo>
                  <a:pt x="0" y="248285"/>
                </a:lnTo>
                <a:lnTo>
                  <a:pt x="0" y="255904"/>
                </a:lnTo>
                <a:lnTo>
                  <a:pt x="6083" y="255904"/>
                </a:lnTo>
                <a:lnTo>
                  <a:pt x="6083" y="248285"/>
                </a:lnTo>
                <a:close/>
              </a:path>
              <a:path w="2745104" h="803275">
                <a:moveTo>
                  <a:pt x="6083" y="236092"/>
                </a:moveTo>
                <a:lnTo>
                  <a:pt x="0" y="236092"/>
                </a:lnTo>
                <a:lnTo>
                  <a:pt x="0" y="242188"/>
                </a:lnTo>
                <a:lnTo>
                  <a:pt x="6083" y="242188"/>
                </a:lnTo>
                <a:lnTo>
                  <a:pt x="6083" y="236092"/>
                </a:lnTo>
                <a:close/>
              </a:path>
              <a:path w="2745104" h="803275">
                <a:moveTo>
                  <a:pt x="6083" y="223913"/>
                </a:moveTo>
                <a:lnTo>
                  <a:pt x="0" y="223913"/>
                </a:lnTo>
                <a:lnTo>
                  <a:pt x="0" y="230009"/>
                </a:lnTo>
                <a:lnTo>
                  <a:pt x="6083" y="230009"/>
                </a:lnTo>
                <a:lnTo>
                  <a:pt x="6083" y="223913"/>
                </a:lnTo>
                <a:close/>
              </a:path>
              <a:path w="2745104" h="803275">
                <a:moveTo>
                  <a:pt x="6083" y="210197"/>
                </a:moveTo>
                <a:lnTo>
                  <a:pt x="0" y="210197"/>
                </a:lnTo>
                <a:lnTo>
                  <a:pt x="0" y="217817"/>
                </a:lnTo>
                <a:lnTo>
                  <a:pt x="6083" y="217817"/>
                </a:lnTo>
                <a:lnTo>
                  <a:pt x="6083" y="210197"/>
                </a:lnTo>
                <a:close/>
              </a:path>
              <a:path w="2745104" h="803275">
                <a:moveTo>
                  <a:pt x="6083" y="198018"/>
                </a:moveTo>
                <a:lnTo>
                  <a:pt x="0" y="198018"/>
                </a:lnTo>
                <a:lnTo>
                  <a:pt x="0" y="204114"/>
                </a:lnTo>
                <a:lnTo>
                  <a:pt x="6083" y="204114"/>
                </a:lnTo>
                <a:lnTo>
                  <a:pt x="6083" y="198018"/>
                </a:lnTo>
                <a:close/>
              </a:path>
              <a:path w="2745104" h="803275">
                <a:moveTo>
                  <a:pt x="6083" y="185826"/>
                </a:moveTo>
                <a:lnTo>
                  <a:pt x="0" y="185826"/>
                </a:lnTo>
                <a:lnTo>
                  <a:pt x="0" y="191922"/>
                </a:lnTo>
                <a:lnTo>
                  <a:pt x="6083" y="191922"/>
                </a:lnTo>
                <a:lnTo>
                  <a:pt x="6083" y="185826"/>
                </a:lnTo>
                <a:close/>
              </a:path>
              <a:path w="2745104" h="803275">
                <a:moveTo>
                  <a:pt x="6083" y="172123"/>
                </a:moveTo>
                <a:lnTo>
                  <a:pt x="0" y="172123"/>
                </a:lnTo>
                <a:lnTo>
                  <a:pt x="0" y="179743"/>
                </a:lnTo>
                <a:lnTo>
                  <a:pt x="6083" y="179743"/>
                </a:lnTo>
                <a:lnTo>
                  <a:pt x="6083" y="172123"/>
                </a:lnTo>
                <a:close/>
              </a:path>
              <a:path w="2745104" h="803275">
                <a:moveTo>
                  <a:pt x="6083" y="159943"/>
                </a:moveTo>
                <a:lnTo>
                  <a:pt x="0" y="159943"/>
                </a:lnTo>
                <a:lnTo>
                  <a:pt x="0" y="166027"/>
                </a:lnTo>
                <a:lnTo>
                  <a:pt x="6083" y="166027"/>
                </a:lnTo>
                <a:lnTo>
                  <a:pt x="6083" y="159943"/>
                </a:lnTo>
                <a:close/>
              </a:path>
              <a:path w="2745104" h="803275">
                <a:moveTo>
                  <a:pt x="6083" y="147751"/>
                </a:moveTo>
                <a:lnTo>
                  <a:pt x="0" y="147751"/>
                </a:lnTo>
                <a:lnTo>
                  <a:pt x="0" y="153847"/>
                </a:lnTo>
                <a:lnTo>
                  <a:pt x="6083" y="153847"/>
                </a:lnTo>
                <a:lnTo>
                  <a:pt x="6083" y="147751"/>
                </a:lnTo>
                <a:close/>
              </a:path>
              <a:path w="2745104" h="803275">
                <a:moveTo>
                  <a:pt x="6083" y="134048"/>
                </a:moveTo>
                <a:lnTo>
                  <a:pt x="0" y="134048"/>
                </a:lnTo>
                <a:lnTo>
                  <a:pt x="0" y="141655"/>
                </a:lnTo>
                <a:lnTo>
                  <a:pt x="6083" y="141655"/>
                </a:lnTo>
                <a:lnTo>
                  <a:pt x="6083" y="134048"/>
                </a:lnTo>
                <a:close/>
              </a:path>
              <a:path w="2745104" h="803275">
                <a:moveTo>
                  <a:pt x="6083" y="121856"/>
                </a:moveTo>
                <a:lnTo>
                  <a:pt x="0" y="121856"/>
                </a:lnTo>
                <a:lnTo>
                  <a:pt x="0" y="127952"/>
                </a:lnTo>
                <a:lnTo>
                  <a:pt x="6083" y="127952"/>
                </a:lnTo>
                <a:lnTo>
                  <a:pt x="6083" y="121856"/>
                </a:lnTo>
                <a:close/>
              </a:path>
              <a:path w="2745104" h="803275">
                <a:moveTo>
                  <a:pt x="6083" y="109677"/>
                </a:moveTo>
                <a:lnTo>
                  <a:pt x="0" y="109677"/>
                </a:lnTo>
                <a:lnTo>
                  <a:pt x="0" y="115760"/>
                </a:lnTo>
                <a:lnTo>
                  <a:pt x="6083" y="115760"/>
                </a:lnTo>
                <a:lnTo>
                  <a:pt x="6083" y="109677"/>
                </a:lnTo>
                <a:close/>
              </a:path>
              <a:path w="2745104" h="803275">
                <a:moveTo>
                  <a:pt x="6083" y="95961"/>
                </a:moveTo>
                <a:lnTo>
                  <a:pt x="0" y="95961"/>
                </a:lnTo>
                <a:lnTo>
                  <a:pt x="0" y="103581"/>
                </a:lnTo>
                <a:lnTo>
                  <a:pt x="6083" y="103581"/>
                </a:lnTo>
                <a:lnTo>
                  <a:pt x="6083" y="95961"/>
                </a:lnTo>
                <a:close/>
              </a:path>
              <a:path w="2745104" h="803275">
                <a:moveTo>
                  <a:pt x="6083" y="83781"/>
                </a:moveTo>
                <a:lnTo>
                  <a:pt x="0" y="83781"/>
                </a:lnTo>
                <a:lnTo>
                  <a:pt x="0" y="89877"/>
                </a:lnTo>
                <a:lnTo>
                  <a:pt x="6083" y="89877"/>
                </a:lnTo>
                <a:lnTo>
                  <a:pt x="6083" y="83781"/>
                </a:lnTo>
                <a:close/>
              </a:path>
              <a:path w="2745104" h="803275">
                <a:moveTo>
                  <a:pt x="6083" y="71589"/>
                </a:moveTo>
                <a:lnTo>
                  <a:pt x="0" y="71589"/>
                </a:lnTo>
                <a:lnTo>
                  <a:pt x="0" y="77685"/>
                </a:lnTo>
                <a:lnTo>
                  <a:pt x="6083" y="77685"/>
                </a:lnTo>
                <a:lnTo>
                  <a:pt x="6083" y="71589"/>
                </a:lnTo>
                <a:close/>
              </a:path>
              <a:path w="2745104" h="803275">
                <a:moveTo>
                  <a:pt x="6083" y="57886"/>
                </a:moveTo>
                <a:lnTo>
                  <a:pt x="0" y="57886"/>
                </a:lnTo>
                <a:lnTo>
                  <a:pt x="0" y="65506"/>
                </a:lnTo>
                <a:lnTo>
                  <a:pt x="6083" y="65506"/>
                </a:lnTo>
                <a:lnTo>
                  <a:pt x="6083" y="57886"/>
                </a:lnTo>
                <a:close/>
              </a:path>
              <a:path w="2745104" h="803275">
                <a:moveTo>
                  <a:pt x="6083" y="45694"/>
                </a:moveTo>
                <a:lnTo>
                  <a:pt x="0" y="45694"/>
                </a:lnTo>
                <a:lnTo>
                  <a:pt x="0" y="51790"/>
                </a:lnTo>
                <a:lnTo>
                  <a:pt x="6083" y="51790"/>
                </a:lnTo>
                <a:lnTo>
                  <a:pt x="6083" y="45694"/>
                </a:lnTo>
                <a:close/>
              </a:path>
              <a:path w="2745104" h="803275">
                <a:moveTo>
                  <a:pt x="6083" y="33515"/>
                </a:moveTo>
                <a:lnTo>
                  <a:pt x="0" y="33515"/>
                </a:lnTo>
                <a:lnTo>
                  <a:pt x="0" y="39611"/>
                </a:lnTo>
                <a:lnTo>
                  <a:pt x="6083" y="39611"/>
                </a:lnTo>
                <a:lnTo>
                  <a:pt x="6083" y="33515"/>
                </a:lnTo>
                <a:close/>
              </a:path>
              <a:path w="2745104" h="803275">
                <a:moveTo>
                  <a:pt x="1524" y="19812"/>
                </a:moveTo>
                <a:lnTo>
                  <a:pt x="0" y="21323"/>
                </a:lnTo>
                <a:lnTo>
                  <a:pt x="0" y="25895"/>
                </a:lnTo>
                <a:lnTo>
                  <a:pt x="6083" y="27419"/>
                </a:lnTo>
                <a:lnTo>
                  <a:pt x="6083" y="21323"/>
                </a:lnTo>
                <a:lnTo>
                  <a:pt x="1524" y="19812"/>
                </a:lnTo>
                <a:close/>
              </a:path>
              <a:path w="2745104" h="803275">
                <a:moveTo>
                  <a:pt x="7607" y="7619"/>
                </a:moveTo>
                <a:lnTo>
                  <a:pt x="4572" y="12191"/>
                </a:lnTo>
                <a:lnTo>
                  <a:pt x="3048" y="13715"/>
                </a:lnTo>
                <a:lnTo>
                  <a:pt x="9131" y="16763"/>
                </a:lnTo>
                <a:lnTo>
                  <a:pt x="9131" y="15239"/>
                </a:lnTo>
                <a:lnTo>
                  <a:pt x="12179" y="12191"/>
                </a:lnTo>
                <a:lnTo>
                  <a:pt x="7607" y="7619"/>
                </a:lnTo>
                <a:close/>
              </a:path>
              <a:path w="2745104" h="803275">
                <a:moveTo>
                  <a:pt x="19786" y="0"/>
                </a:moveTo>
                <a:lnTo>
                  <a:pt x="16751" y="1524"/>
                </a:lnTo>
                <a:lnTo>
                  <a:pt x="15227" y="1524"/>
                </a:lnTo>
                <a:lnTo>
                  <a:pt x="13703" y="3048"/>
                </a:lnTo>
                <a:lnTo>
                  <a:pt x="16751" y="9143"/>
                </a:lnTo>
                <a:lnTo>
                  <a:pt x="18262" y="7619"/>
                </a:lnTo>
                <a:lnTo>
                  <a:pt x="22834" y="6096"/>
                </a:lnTo>
                <a:lnTo>
                  <a:pt x="19786" y="0"/>
                </a:lnTo>
                <a:close/>
              </a:path>
              <a:path w="2745104" h="803275">
                <a:moveTo>
                  <a:pt x="33489" y="0"/>
                </a:moveTo>
                <a:lnTo>
                  <a:pt x="27406" y="0"/>
                </a:lnTo>
                <a:lnTo>
                  <a:pt x="27406" y="6096"/>
                </a:lnTo>
                <a:lnTo>
                  <a:pt x="33489" y="6096"/>
                </a:lnTo>
                <a:lnTo>
                  <a:pt x="33489" y="0"/>
                </a:lnTo>
                <a:close/>
              </a:path>
              <a:path w="2745104" h="803275">
                <a:moveTo>
                  <a:pt x="47193" y="0"/>
                </a:moveTo>
                <a:lnTo>
                  <a:pt x="39585" y="0"/>
                </a:lnTo>
                <a:lnTo>
                  <a:pt x="39585" y="6096"/>
                </a:lnTo>
                <a:lnTo>
                  <a:pt x="47193" y="6096"/>
                </a:lnTo>
                <a:lnTo>
                  <a:pt x="47193" y="0"/>
                </a:lnTo>
                <a:close/>
              </a:path>
              <a:path w="2745104" h="803275">
                <a:moveTo>
                  <a:pt x="59372" y="0"/>
                </a:moveTo>
                <a:lnTo>
                  <a:pt x="53276" y="0"/>
                </a:lnTo>
                <a:lnTo>
                  <a:pt x="53276" y="6096"/>
                </a:lnTo>
                <a:lnTo>
                  <a:pt x="59372" y="6096"/>
                </a:lnTo>
                <a:lnTo>
                  <a:pt x="59372" y="0"/>
                </a:lnTo>
                <a:close/>
              </a:path>
              <a:path w="2745104" h="803275">
                <a:moveTo>
                  <a:pt x="71551" y="0"/>
                </a:moveTo>
                <a:lnTo>
                  <a:pt x="65455" y="0"/>
                </a:lnTo>
                <a:lnTo>
                  <a:pt x="65455" y="6096"/>
                </a:lnTo>
                <a:lnTo>
                  <a:pt x="71551" y="6096"/>
                </a:lnTo>
                <a:lnTo>
                  <a:pt x="71551" y="0"/>
                </a:lnTo>
                <a:close/>
              </a:path>
              <a:path w="2745104" h="803275">
                <a:moveTo>
                  <a:pt x="85255" y="0"/>
                </a:moveTo>
                <a:lnTo>
                  <a:pt x="77635" y="0"/>
                </a:lnTo>
                <a:lnTo>
                  <a:pt x="77635" y="6096"/>
                </a:lnTo>
                <a:lnTo>
                  <a:pt x="85255" y="6096"/>
                </a:lnTo>
                <a:lnTo>
                  <a:pt x="85255" y="0"/>
                </a:lnTo>
                <a:close/>
              </a:path>
              <a:path w="2745104" h="803275">
                <a:moveTo>
                  <a:pt x="97434" y="0"/>
                </a:moveTo>
                <a:lnTo>
                  <a:pt x="91338" y="0"/>
                </a:lnTo>
                <a:lnTo>
                  <a:pt x="91338" y="6096"/>
                </a:lnTo>
                <a:lnTo>
                  <a:pt x="97434" y="6096"/>
                </a:lnTo>
                <a:lnTo>
                  <a:pt x="97434" y="0"/>
                </a:lnTo>
                <a:close/>
              </a:path>
              <a:path w="2745104" h="803275">
                <a:moveTo>
                  <a:pt x="109613" y="0"/>
                </a:moveTo>
                <a:lnTo>
                  <a:pt x="103517" y="0"/>
                </a:lnTo>
                <a:lnTo>
                  <a:pt x="103517" y="6096"/>
                </a:lnTo>
                <a:lnTo>
                  <a:pt x="109613" y="6096"/>
                </a:lnTo>
                <a:lnTo>
                  <a:pt x="109613" y="0"/>
                </a:lnTo>
                <a:close/>
              </a:path>
              <a:path w="2745104" h="803275">
                <a:moveTo>
                  <a:pt x="123304" y="0"/>
                </a:moveTo>
                <a:lnTo>
                  <a:pt x="115697" y="0"/>
                </a:lnTo>
                <a:lnTo>
                  <a:pt x="115697" y="6096"/>
                </a:lnTo>
                <a:lnTo>
                  <a:pt x="123304" y="6096"/>
                </a:lnTo>
                <a:lnTo>
                  <a:pt x="123304" y="0"/>
                </a:lnTo>
                <a:close/>
              </a:path>
              <a:path w="2745104" h="803275">
                <a:moveTo>
                  <a:pt x="135483" y="0"/>
                </a:moveTo>
                <a:lnTo>
                  <a:pt x="129400" y="0"/>
                </a:lnTo>
                <a:lnTo>
                  <a:pt x="129400" y="6096"/>
                </a:lnTo>
                <a:lnTo>
                  <a:pt x="135483" y="6096"/>
                </a:lnTo>
                <a:lnTo>
                  <a:pt x="135483" y="0"/>
                </a:lnTo>
                <a:close/>
              </a:path>
              <a:path w="2745104" h="803275">
                <a:moveTo>
                  <a:pt x="147662" y="0"/>
                </a:moveTo>
                <a:lnTo>
                  <a:pt x="141579" y="0"/>
                </a:lnTo>
                <a:lnTo>
                  <a:pt x="141579" y="6096"/>
                </a:lnTo>
                <a:lnTo>
                  <a:pt x="147662" y="6096"/>
                </a:lnTo>
                <a:lnTo>
                  <a:pt x="147662" y="0"/>
                </a:lnTo>
                <a:close/>
              </a:path>
              <a:path w="2745104" h="803275">
                <a:moveTo>
                  <a:pt x="161366" y="0"/>
                </a:moveTo>
                <a:lnTo>
                  <a:pt x="153758" y="0"/>
                </a:lnTo>
                <a:lnTo>
                  <a:pt x="153758" y="6096"/>
                </a:lnTo>
                <a:lnTo>
                  <a:pt x="161366" y="6096"/>
                </a:lnTo>
                <a:lnTo>
                  <a:pt x="161366" y="0"/>
                </a:lnTo>
                <a:close/>
              </a:path>
              <a:path w="2745104" h="803275">
                <a:moveTo>
                  <a:pt x="173545" y="0"/>
                </a:moveTo>
                <a:lnTo>
                  <a:pt x="167462" y="0"/>
                </a:lnTo>
                <a:lnTo>
                  <a:pt x="167462" y="6096"/>
                </a:lnTo>
                <a:lnTo>
                  <a:pt x="173545" y="6096"/>
                </a:lnTo>
                <a:lnTo>
                  <a:pt x="173545" y="0"/>
                </a:lnTo>
                <a:close/>
              </a:path>
              <a:path w="2745104" h="803275">
                <a:moveTo>
                  <a:pt x="185724" y="0"/>
                </a:moveTo>
                <a:lnTo>
                  <a:pt x="179641" y="0"/>
                </a:lnTo>
                <a:lnTo>
                  <a:pt x="179641" y="6096"/>
                </a:lnTo>
                <a:lnTo>
                  <a:pt x="185724" y="6096"/>
                </a:lnTo>
                <a:lnTo>
                  <a:pt x="185724" y="0"/>
                </a:lnTo>
                <a:close/>
              </a:path>
              <a:path w="2745104" h="803275">
                <a:moveTo>
                  <a:pt x="199428" y="0"/>
                </a:moveTo>
                <a:lnTo>
                  <a:pt x="191808" y="0"/>
                </a:lnTo>
                <a:lnTo>
                  <a:pt x="191808" y="6096"/>
                </a:lnTo>
                <a:lnTo>
                  <a:pt x="199428" y="6096"/>
                </a:lnTo>
                <a:lnTo>
                  <a:pt x="199428" y="0"/>
                </a:lnTo>
                <a:close/>
              </a:path>
              <a:path w="2745104" h="803275">
                <a:moveTo>
                  <a:pt x="211607" y="0"/>
                </a:moveTo>
                <a:lnTo>
                  <a:pt x="205511" y="0"/>
                </a:lnTo>
                <a:lnTo>
                  <a:pt x="205511" y="6096"/>
                </a:lnTo>
                <a:lnTo>
                  <a:pt x="211607" y="6096"/>
                </a:lnTo>
                <a:lnTo>
                  <a:pt x="211607" y="0"/>
                </a:lnTo>
                <a:close/>
              </a:path>
              <a:path w="2745104" h="803275">
                <a:moveTo>
                  <a:pt x="223786" y="0"/>
                </a:moveTo>
                <a:lnTo>
                  <a:pt x="217690" y="0"/>
                </a:lnTo>
                <a:lnTo>
                  <a:pt x="217690" y="6096"/>
                </a:lnTo>
                <a:lnTo>
                  <a:pt x="223786" y="6096"/>
                </a:lnTo>
                <a:lnTo>
                  <a:pt x="223786" y="0"/>
                </a:lnTo>
                <a:close/>
              </a:path>
              <a:path w="2745104" h="803275">
                <a:moveTo>
                  <a:pt x="237477" y="0"/>
                </a:moveTo>
                <a:lnTo>
                  <a:pt x="229870" y="0"/>
                </a:lnTo>
                <a:lnTo>
                  <a:pt x="229870" y="6096"/>
                </a:lnTo>
                <a:lnTo>
                  <a:pt x="237477" y="6096"/>
                </a:lnTo>
                <a:lnTo>
                  <a:pt x="237477" y="0"/>
                </a:lnTo>
                <a:close/>
              </a:path>
              <a:path w="2745104" h="803275">
                <a:moveTo>
                  <a:pt x="249656" y="0"/>
                </a:moveTo>
                <a:lnTo>
                  <a:pt x="243573" y="0"/>
                </a:lnTo>
                <a:lnTo>
                  <a:pt x="243573" y="6096"/>
                </a:lnTo>
                <a:lnTo>
                  <a:pt x="249656" y="6096"/>
                </a:lnTo>
                <a:lnTo>
                  <a:pt x="249656" y="0"/>
                </a:lnTo>
                <a:close/>
              </a:path>
              <a:path w="2745104" h="803275">
                <a:moveTo>
                  <a:pt x="261835" y="0"/>
                </a:moveTo>
                <a:lnTo>
                  <a:pt x="255752" y="0"/>
                </a:lnTo>
                <a:lnTo>
                  <a:pt x="255752" y="6096"/>
                </a:lnTo>
                <a:lnTo>
                  <a:pt x="261835" y="6096"/>
                </a:lnTo>
                <a:lnTo>
                  <a:pt x="261835" y="0"/>
                </a:lnTo>
                <a:close/>
              </a:path>
              <a:path w="2745104" h="803275">
                <a:moveTo>
                  <a:pt x="275539" y="0"/>
                </a:moveTo>
                <a:lnTo>
                  <a:pt x="267931" y="0"/>
                </a:lnTo>
                <a:lnTo>
                  <a:pt x="267931" y="6096"/>
                </a:lnTo>
                <a:lnTo>
                  <a:pt x="275539" y="6096"/>
                </a:lnTo>
                <a:lnTo>
                  <a:pt x="275539" y="0"/>
                </a:lnTo>
                <a:close/>
              </a:path>
              <a:path w="2745104" h="803275">
                <a:moveTo>
                  <a:pt x="287718" y="0"/>
                </a:moveTo>
                <a:lnTo>
                  <a:pt x="281635" y="0"/>
                </a:lnTo>
                <a:lnTo>
                  <a:pt x="281635" y="6096"/>
                </a:lnTo>
                <a:lnTo>
                  <a:pt x="287718" y="6096"/>
                </a:lnTo>
                <a:lnTo>
                  <a:pt x="287718" y="0"/>
                </a:lnTo>
                <a:close/>
              </a:path>
              <a:path w="2745104" h="803275">
                <a:moveTo>
                  <a:pt x="299897" y="0"/>
                </a:moveTo>
                <a:lnTo>
                  <a:pt x="293814" y="0"/>
                </a:lnTo>
                <a:lnTo>
                  <a:pt x="293814" y="6096"/>
                </a:lnTo>
                <a:lnTo>
                  <a:pt x="299897" y="6096"/>
                </a:lnTo>
                <a:lnTo>
                  <a:pt x="299897" y="0"/>
                </a:lnTo>
                <a:close/>
              </a:path>
              <a:path w="2745104" h="803275">
                <a:moveTo>
                  <a:pt x="313601" y="0"/>
                </a:moveTo>
                <a:lnTo>
                  <a:pt x="305993" y="0"/>
                </a:lnTo>
                <a:lnTo>
                  <a:pt x="305993" y="6096"/>
                </a:lnTo>
                <a:lnTo>
                  <a:pt x="313601" y="6096"/>
                </a:lnTo>
                <a:lnTo>
                  <a:pt x="313601" y="0"/>
                </a:lnTo>
                <a:close/>
              </a:path>
              <a:path w="2745104" h="803275">
                <a:moveTo>
                  <a:pt x="325780" y="0"/>
                </a:moveTo>
                <a:lnTo>
                  <a:pt x="319684" y="0"/>
                </a:lnTo>
                <a:lnTo>
                  <a:pt x="319684" y="6096"/>
                </a:lnTo>
                <a:lnTo>
                  <a:pt x="325780" y="6096"/>
                </a:lnTo>
                <a:lnTo>
                  <a:pt x="325780" y="0"/>
                </a:lnTo>
                <a:close/>
              </a:path>
              <a:path w="2745104" h="803275">
                <a:moveTo>
                  <a:pt x="337959" y="0"/>
                </a:moveTo>
                <a:lnTo>
                  <a:pt x="331863" y="0"/>
                </a:lnTo>
                <a:lnTo>
                  <a:pt x="331863" y="6096"/>
                </a:lnTo>
                <a:lnTo>
                  <a:pt x="337959" y="6096"/>
                </a:lnTo>
                <a:lnTo>
                  <a:pt x="337959" y="0"/>
                </a:lnTo>
                <a:close/>
              </a:path>
              <a:path w="2745104" h="803275">
                <a:moveTo>
                  <a:pt x="351662" y="0"/>
                </a:moveTo>
                <a:lnTo>
                  <a:pt x="344043" y="0"/>
                </a:lnTo>
                <a:lnTo>
                  <a:pt x="344043" y="6096"/>
                </a:lnTo>
                <a:lnTo>
                  <a:pt x="351662" y="6096"/>
                </a:lnTo>
                <a:lnTo>
                  <a:pt x="351662" y="0"/>
                </a:lnTo>
                <a:close/>
              </a:path>
              <a:path w="2745104" h="803275">
                <a:moveTo>
                  <a:pt x="363842" y="0"/>
                </a:moveTo>
                <a:lnTo>
                  <a:pt x="357746" y="0"/>
                </a:lnTo>
                <a:lnTo>
                  <a:pt x="357746" y="6096"/>
                </a:lnTo>
                <a:lnTo>
                  <a:pt x="363842" y="6096"/>
                </a:lnTo>
                <a:lnTo>
                  <a:pt x="363842" y="0"/>
                </a:lnTo>
                <a:close/>
              </a:path>
              <a:path w="2745104" h="803275">
                <a:moveTo>
                  <a:pt x="376021" y="0"/>
                </a:moveTo>
                <a:lnTo>
                  <a:pt x="369925" y="0"/>
                </a:lnTo>
                <a:lnTo>
                  <a:pt x="369925" y="6096"/>
                </a:lnTo>
                <a:lnTo>
                  <a:pt x="376021" y="6096"/>
                </a:lnTo>
                <a:lnTo>
                  <a:pt x="376021" y="0"/>
                </a:lnTo>
                <a:close/>
              </a:path>
              <a:path w="2745104" h="803275">
                <a:moveTo>
                  <a:pt x="389712" y="0"/>
                </a:moveTo>
                <a:lnTo>
                  <a:pt x="382104" y="0"/>
                </a:lnTo>
                <a:lnTo>
                  <a:pt x="382104" y="6096"/>
                </a:lnTo>
                <a:lnTo>
                  <a:pt x="389712" y="6096"/>
                </a:lnTo>
                <a:lnTo>
                  <a:pt x="389712" y="0"/>
                </a:lnTo>
                <a:close/>
              </a:path>
              <a:path w="2745104" h="803275">
                <a:moveTo>
                  <a:pt x="401891" y="0"/>
                </a:moveTo>
                <a:lnTo>
                  <a:pt x="395808" y="0"/>
                </a:lnTo>
                <a:lnTo>
                  <a:pt x="395808" y="6096"/>
                </a:lnTo>
                <a:lnTo>
                  <a:pt x="401891" y="6096"/>
                </a:lnTo>
                <a:lnTo>
                  <a:pt x="401891" y="0"/>
                </a:lnTo>
                <a:close/>
              </a:path>
              <a:path w="2745104" h="803275">
                <a:moveTo>
                  <a:pt x="414070" y="0"/>
                </a:moveTo>
                <a:lnTo>
                  <a:pt x="407987" y="0"/>
                </a:lnTo>
                <a:lnTo>
                  <a:pt x="407987" y="6096"/>
                </a:lnTo>
                <a:lnTo>
                  <a:pt x="414070" y="6096"/>
                </a:lnTo>
                <a:lnTo>
                  <a:pt x="414070" y="0"/>
                </a:lnTo>
                <a:close/>
              </a:path>
              <a:path w="2745104" h="803275">
                <a:moveTo>
                  <a:pt x="427774" y="0"/>
                </a:moveTo>
                <a:lnTo>
                  <a:pt x="420166" y="0"/>
                </a:lnTo>
                <a:lnTo>
                  <a:pt x="420166" y="6096"/>
                </a:lnTo>
                <a:lnTo>
                  <a:pt x="427774" y="6096"/>
                </a:lnTo>
                <a:lnTo>
                  <a:pt x="427774" y="0"/>
                </a:lnTo>
                <a:close/>
              </a:path>
              <a:path w="2745104" h="803275">
                <a:moveTo>
                  <a:pt x="439953" y="0"/>
                </a:moveTo>
                <a:lnTo>
                  <a:pt x="433870" y="0"/>
                </a:lnTo>
                <a:lnTo>
                  <a:pt x="433870" y="6096"/>
                </a:lnTo>
                <a:lnTo>
                  <a:pt x="439953" y="6096"/>
                </a:lnTo>
                <a:lnTo>
                  <a:pt x="439953" y="0"/>
                </a:lnTo>
                <a:close/>
              </a:path>
              <a:path w="2745104" h="803275">
                <a:moveTo>
                  <a:pt x="452132" y="0"/>
                </a:moveTo>
                <a:lnTo>
                  <a:pt x="446049" y="0"/>
                </a:lnTo>
                <a:lnTo>
                  <a:pt x="446049" y="6096"/>
                </a:lnTo>
                <a:lnTo>
                  <a:pt x="452132" y="6096"/>
                </a:lnTo>
                <a:lnTo>
                  <a:pt x="452132" y="0"/>
                </a:lnTo>
                <a:close/>
              </a:path>
              <a:path w="2745104" h="803275">
                <a:moveTo>
                  <a:pt x="465835" y="0"/>
                </a:moveTo>
                <a:lnTo>
                  <a:pt x="458216" y="0"/>
                </a:lnTo>
                <a:lnTo>
                  <a:pt x="458216" y="6096"/>
                </a:lnTo>
                <a:lnTo>
                  <a:pt x="465835" y="6096"/>
                </a:lnTo>
                <a:lnTo>
                  <a:pt x="465835" y="0"/>
                </a:lnTo>
                <a:close/>
              </a:path>
              <a:path w="2745104" h="803275">
                <a:moveTo>
                  <a:pt x="478015" y="0"/>
                </a:moveTo>
                <a:lnTo>
                  <a:pt x="471919" y="0"/>
                </a:lnTo>
                <a:lnTo>
                  <a:pt x="471919" y="6096"/>
                </a:lnTo>
                <a:lnTo>
                  <a:pt x="478015" y="6096"/>
                </a:lnTo>
                <a:lnTo>
                  <a:pt x="478015" y="0"/>
                </a:lnTo>
                <a:close/>
              </a:path>
              <a:path w="2745104" h="803275">
                <a:moveTo>
                  <a:pt x="490194" y="0"/>
                </a:moveTo>
                <a:lnTo>
                  <a:pt x="484098" y="0"/>
                </a:lnTo>
                <a:lnTo>
                  <a:pt x="484098" y="6096"/>
                </a:lnTo>
                <a:lnTo>
                  <a:pt x="490194" y="6096"/>
                </a:lnTo>
                <a:lnTo>
                  <a:pt x="490194" y="0"/>
                </a:lnTo>
                <a:close/>
              </a:path>
              <a:path w="2745104" h="803275">
                <a:moveTo>
                  <a:pt x="503897" y="0"/>
                </a:moveTo>
                <a:lnTo>
                  <a:pt x="496277" y="0"/>
                </a:lnTo>
                <a:lnTo>
                  <a:pt x="496277" y="6096"/>
                </a:lnTo>
                <a:lnTo>
                  <a:pt x="503897" y="6096"/>
                </a:lnTo>
                <a:lnTo>
                  <a:pt x="503897" y="0"/>
                </a:lnTo>
                <a:close/>
              </a:path>
              <a:path w="2745104" h="803275">
                <a:moveTo>
                  <a:pt x="516077" y="0"/>
                </a:moveTo>
                <a:lnTo>
                  <a:pt x="509981" y="0"/>
                </a:lnTo>
                <a:lnTo>
                  <a:pt x="509981" y="6096"/>
                </a:lnTo>
                <a:lnTo>
                  <a:pt x="516077" y="6096"/>
                </a:lnTo>
                <a:lnTo>
                  <a:pt x="516077" y="0"/>
                </a:lnTo>
                <a:close/>
              </a:path>
              <a:path w="2745104" h="803275">
                <a:moveTo>
                  <a:pt x="528243" y="0"/>
                </a:moveTo>
                <a:lnTo>
                  <a:pt x="522160" y="0"/>
                </a:lnTo>
                <a:lnTo>
                  <a:pt x="522160" y="6096"/>
                </a:lnTo>
                <a:lnTo>
                  <a:pt x="528243" y="6096"/>
                </a:lnTo>
                <a:lnTo>
                  <a:pt x="528243" y="0"/>
                </a:lnTo>
                <a:close/>
              </a:path>
              <a:path w="2745104" h="803275">
                <a:moveTo>
                  <a:pt x="541947" y="0"/>
                </a:moveTo>
                <a:lnTo>
                  <a:pt x="534339" y="0"/>
                </a:lnTo>
                <a:lnTo>
                  <a:pt x="534339" y="6096"/>
                </a:lnTo>
                <a:lnTo>
                  <a:pt x="541947" y="6096"/>
                </a:lnTo>
                <a:lnTo>
                  <a:pt x="541947" y="0"/>
                </a:lnTo>
                <a:close/>
              </a:path>
              <a:path w="2745104" h="803275">
                <a:moveTo>
                  <a:pt x="554126" y="0"/>
                </a:moveTo>
                <a:lnTo>
                  <a:pt x="548043" y="0"/>
                </a:lnTo>
                <a:lnTo>
                  <a:pt x="548043" y="6096"/>
                </a:lnTo>
                <a:lnTo>
                  <a:pt x="554126" y="6096"/>
                </a:lnTo>
                <a:lnTo>
                  <a:pt x="554126" y="0"/>
                </a:lnTo>
                <a:close/>
              </a:path>
              <a:path w="2745104" h="803275">
                <a:moveTo>
                  <a:pt x="566305" y="0"/>
                </a:moveTo>
                <a:lnTo>
                  <a:pt x="560222" y="0"/>
                </a:lnTo>
                <a:lnTo>
                  <a:pt x="560222" y="6096"/>
                </a:lnTo>
                <a:lnTo>
                  <a:pt x="566305" y="6096"/>
                </a:lnTo>
                <a:lnTo>
                  <a:pt x="566305" y="0"/>
                </a:lnTo>
                <a:close/>
              </a:path>
              <a:path w="2745104" h="803275">
                <a:moveTo>
                  <a:pt x="580008" y="0"/>
                </a:moveTo>
                <a:lnTo>
                  <a:pt x="572401" y="0"/>
                </a:lnTo>
                <a:lnTo>
                  <a:pt x="572401" y="6096"/>
                </a:lnTo>
                <a:lnTo>
                  <a:pt x="580008" y="6096"/>
                </a:lnTo>
                <a:lnTo>
                  <a:pt x="580008" y="0"/>
                </a:lnTo>
                <a:close/>
              </a:path>
              <a:path w="2745104" h="803275">
                <a:moveTo>
                  <a:pt x="592188" y="0"/>
                </a:moveTo>
                <a:lnTo>
                  <a:pt x="586092" y="0"/>
                </a:lnTo>
                <a:lnTo>
                  <a:pt x="586092" y="6096"/>
                </a:lnTo>
                <a:lnTo>
                  <a:pt x="592188" y="6096"/>
                </a:lnTo>
                <a:lnTo>
                  <a:pt x="592188" y="0"/>
                </a:lnTo>
                <a:close/>
              </a:path>
              <a:path w="2745104" h="803275">
                <a:moveTo>
                  <a:pt x="604367" y="0"/>
                </a:moveTo>
                <a:lnTo>
                  <a:pt x="598271" y="0"/>
                </a:lnTo>
                <a:lnTo>
                  <a:pt x="598271" y="6096"/>
                </a:lnTo>
                <a:lnTo>
                  <a:pt x="604367" y="6096"/>
                </a:lnTo>
                <a:lnTo>
                  <a:pt x="604367" y="0"/>
                </a:lnTo>
                <a:close/>
              </a:path>
              <a:path w="2745104" h="803275">
                <a:moveTo>
                  <a:pt x="618070" y="0"/>
                </a:moveTo>
                <a:lnTo>
                  <a:pt x="610450" y="0"/>
                </a:lnTo>
                <a:lnTo>
                  <a:pt x="610450" y="6096"/>
                </a:lnTo>
                <a:lnTo>
                  <a:pt x="618070" y="6096"/>
                </a:lnTo>
                <a:lnTo>
                  <a:pt x="618070" y="0"/>
                </a:lnTo>
                <a:close/>
              </a:path>
              <a:path w="2745104" h="803275">
                <a:moveTo>
                  <a:pt x="630250" y="0"/>
                </a:moveTo>
                <a:lnTo>
                  <a:pt x="624154" y="0"/>
                </a:lnTo>
                <a:lnTo>
                  <a:pt x="624154" y="6096"/>
                </a:lnTo>
                <a:lnTo>
                  <a:pt x="630250" y="6096"/>
                </a:lnTo>
                <a:lnTo>
                  <a:pt x="630250" y="0"/>
                </a:lnTo>
                <a:close/>
              </a:path>
              <a:path w="2745104" h="803275">
                <a:moveTo>
                  <a:pt x="642429" y="0"/>
                </a:moveTo>
                <a:lnTo>
                  <a:pt x="636333" y="0"/>
                </a:lnTo>
                <a:lnTo>
                  <a:pt x="636333" y="6096"/>
                </a:lnTo>
                <a:lnTo>
                  <a:pt x="642429" y="6096"/>
                </a:lnTo>
                <a:lnTo>
                  <a:pt x="642429" y="0"/>
                </a:lnTo>
                <a:close/>
              </a:path>
              <a:path w="2745104" h="803275">
                <a:moveTo>
                  <a:pt x="656120" y="0"/>
                </a:moveTo>
                <a:lnTo>
                  <a:pt x="648512" y="0"/>
                </a:lnTo>
                <a:lnTo>
                  <a:pt x="648512" y="6096"/>
                </a:lnTo>
                <a:lnTo>
                  <a:pt x="656120" y="6096"/>
                </a:lnTo>
                <a:lnTo>
                  <a:pt x="656120" y="0"/>
                </a:lnTo>
                <a:close/>
              </a:path>
              <a:path w="2745104" h="803275">
                <a:moveTo>
                  <a:pt x="668299" y="0"/>
                </a:moveTo>
                <a:lnTo>
                  <a:pt x="662216" y="0"/>
                </a:lnTo>
                <a:lnTo>
                  <a:pt x="662216" y="6096"/>
                </a:lnTo>
                <a:lnTo>
                  <a:pt x="668299" y="6096"/>
                </a:lnTo>
                <a:lnTo>
                  <a:pt x="668299" y="0"/>
                </a:lnTo>
                <a:close/>
              </a:path>
              <a:path w="2745104" h="803275">
                <a:moveTo>
                  <a:pt x="680478" y="0"/>
                </a:moveTo>
                <a:lnTo>
                  <a:pt x="674395" y="0"/>
                </a:lnTo>
                <a:lnTo>
                  <a:pt x="674395" y="6096"/>
                </a:lnTo>
                <a:lnTo>
                  <a:pt x="680478" y="6096"/>
                </a:lnTo>
                <a:lnTo>
                  <a:pt x="680478" y="0"/>
                </a:lnTo>
                <a:close/>
              </a:path>
              <a:path w="2745104" h="803275">
                <a:moveTo>
                  <a:pt x="694181" y="0"/>
                </a:moveTo>
                <a:lnTo>
                  <a:pt x="686574" y="0"/>
                </a:lnTo>
                <a:lnTo>
                  <a:pt x="686574" y="6096"/>
                </a:lnTo>
                <a:lnTo>
                  <a:pt x="694181" y="6096"/>
                </a:lnTo>
                <a:lnTo>
                  <a:pt x="694181" y="0"/>
                </a:lnTo>
                <a:close/>
              </a:path>
              <a:path w="2745104" h="803275">
                <a:moveTo>
                  <a:pt x="706361" y="0"/>
                </a:moveTo>
                <a:lnTo>
                  <a:pt x="700277" y="0"/>
                </a:lnTo>
                <a:lnTo>
                  <a:pt x="700277" y="6096"/>
                </a:lnTo>
                <a:lnTo>
                  <a:pt x="706361" y="6096"/>
                </a:lnTo>
                <a:lnTo>
                  <a:pt x="706361" y="0"/>
                </a:lnTo>
                <a:close/>
              </a:path>
              <a:path w="2745104" h="803275">
                <a:moveTo>
                  <a:pt x="718540" y="0"/>
                </a:moveTo>
                <a:lnTo>
                  <a:pt x="712457" y="0"/>
                </a:lnTo>
                <a:lnTo>
                  <a:pt x="712457" y="6096"/>
                </a:lnTo>
                <a:lnTo>
                  <a:pt x="718540" y="6096"/>
                </a:lnTo>
                <a:lnTo>
                  <a:pt x="718540" y="0"/>
                </a:lnTo>
                <a:close/>
              </a:path>
              <a:path w="2745104" h="803275">
                <a:moveTo>
                  <a:pt x="732243" y="0"/>
                </a:moveTo>
                <a:lnTo>
                  <a:pt x="724636" y="0"/>
                </a:lnTo>
                <a:lnTo>
                  <a:pt x="724636" y="6096"/>
                </a:lnTo>
                <a:lnTo>
                  <a:pt x="732243" y="6096"/>
                </a:lnTo>
                <a:lnTo>
                  <a:pt x="732243" y="0"/>
                </a:lnTo>
                <a:close/>
              </a:path>
              <a:path w="2745104" h="803275">
                <a:moveTo>
                  <a:pt x="744423" y="0"/>
                </a:moveTo>
                <a:lnTo>
                  <a:pt x="738327" y="0"/>
                </a:lnTo>
                <a:lnTo>
                  <a:pt x="738327" y="6096"/>
                </a:lnTo>
                <a:lnTo>
                  <a:pt x="744423" y="6096"/>
                </a:lnTo>
                <a:lnTo>
                  <a:pt x="744423" y="0"/>
                </a:lnTo>
                <a:close/>
              </a:path>
              <a:path w="2745104" h="803275">
                <a:moveTo>
                  <a:pt x="756602" y="0"/>
                </a:moveTo>
                <a:lnTo>
                  <a:pt x="750506" y="0"/>
                </a:lnTo>
                <a:lnTo>
                  <a:pt x="750506" y="6096"/>
                </a:lnTo>
                <a:lnTo>
                  <a:pt x="756602" y="6096"/>
                </a:lnTo>
                <a:lnTo>
                  <a:pt x="756602" y="0"/>
                </a:lnTo>
                <a:close/>
              </a:path>
              <a:path w="2745104" h="803275">
                <a:moveTo>
                  <a:pt x="770305" y="0"/>
                </a:moveTo>
                <a:lnTo>
                  <a:pt x="762685" y="0"/>
                </a:lnTo>
                <a:lnTo>
                  <a:pt x="762685" y="6096"/>
                </a:lnTo>
                <a:lnTo>
                  <a:pt x="770305" y="6096"/>
                </a:lnTo>
                <a:lnTo>
                  <a:pt x="770305" y="0"/>
                </a:lnTo>
                <a:close/>
              </a:path>
              <a:path w="2745104" h="803275">
                <a:moveTo>
                  <a:pt x="782485" y="0"/>
                </a:moveTo>
                <a:lnTo>
                  <a:pt x="776389" y="0"/>
                </a:lnTo>
                <a:lnTo>
                  <a:pt x="776389" y="6096"/>
                </a:lnTo>
                <a:lnTo>
                  <a:pt x="782485" y="6096"/>
                </a:lnTo>
                <a:lnTo>
                  <a:pt x="782485" y="0"/>
                </a:lnTo>
                <a:close/>
              </a:path>
              <a:path w="2745104" h="803275">
                <a:moveTo>
                  <a:pt x="794664" y="0"/>
                </a:moveTo>
                <a:lnTo>
                  <a:pt x="788568" y="0"/>
                </a:lnTo>
                <a:lnTo>
                  <a:pt x="788568" y="6096"/>
                </a:lnTo>
                <a:lnTo>
                  <a:pt x="794664" y="6096"/>
                </a:lnTo>
                <a:lnTo>
                  <a:pt x="794664" y="0"/>
                </a:lnTo>
                <a:close/>
              </a:path>
              <a:path w="2745104" h="803275">
                <a:moveTo>
                  <a:pt x="808354" y="0"/>
                </a:moveTo>
                <a:lnTo>
                  <a:pt x="800747" y="0"/>
                </a:lnTo>
                <a:lnTo>
                  <a:pt x="800747" y="6096"/>
                </a:lnTo>
                <a:lnTo>
                  <a:pt x="808354" y="6096"/>
                </a:lnTo>
                <a:lnTo>
                  <a:pt x="808354" y="0"/>
                </a:lnTo>
                <a:close/>
              </a:path>
              <a:path w="2745104" h="803275">
                <a:moveTo>
                  <a:pt x="820534" y="0"/>
                </a:moveTo>
                <a:lnTo>
                  <a:pt x="814451" y="0"/>
                </a:lnTo>
                <a:lnTo>
                  <a:pt x="814451" y="6096"/>
                </a:lnTo>
                <a:lnTo>
                  <a:pt x="820534" y="6096"/>
                </a:lnTo>
                <a:lnTo>
                  <a:pt x="820534" y="0"/>
                </a:lnTo>
                <a:close/>
              </a:path>
              <a:path w="2745104" h="803275">
                <a:moveTo>
                  <a:pt x="832713" y="0"/>
                </a:moveTo>
                <a:lnTo>
                  <a:pt x="826630" y="0"/>
                </a:lnTo>
                <a:lnTo>
                  <a:pt x="826630" y="6096"/>
                </a:lnTo>
                <a:lnTo>
                  <a:pt x="832713" y="6096"/>
                </a:lnTo>
                <a:lnTo>
                  <a:pt x="832713" y="0"/>
                </a:lnTo>
                <a:close/>
              </a:path>
              <a:path w="2745104" h="803275">
                <a:moveTo>
                  <a:pt x="846416" y="0"/>
                </a:moveTo>
                <a:lnTo>
                  <a:pt x="838809" y="0"/>
                </a:lnTo>
                <a:lnTo>
                  <a:pt x="838809" y="6096"/>
                </a:lnTo>
                <a:lnTo>
                  <a:pt x="846416" y="6096"/>
                </a:lnTo>
                <a:lnTo>
                  <a:pt x="846416" y="0"/>
                </a:lnTo>
                <a:close/>
              </a:path>
              <a:path w="2745104" h="803275">
                <a:moveTo>
                  <a:pt x="858596" y="0"/>
                </a:moveTo>
                <a:lnTo>
                  <a:pt x="852500" y="0"/>
                </a:lnTo>
                <a:lnTo>
                  <a:pt x="852500" y="6096"/>
                </a:lnTo>
                <a:lnTo>
                  <a:pt x="858596" y="6096"/>
                </a:lnTo>
                <a:lnTo>
                  <a:pt x="858596" y="0"/>
                </a:lnTo>
                <a:close/>
              </a:path>
              <a:path w="2745104" h="803275">
                <a:moveTo>
                  <a:pt x="870775" y="0"/>
                </a:moveTo>
                <a:lnTo>
                  <a:pt x="864679" y="0"/>
                </a:lnTo>
                <a:lnTo>
                  <a:pt x="864679" y="6096"/>
                </a:lnTo>
                <a:lnTo>
                  <a:pt x="870775" y="6096"/>
                </a:lnTo>
                <a:lnTo>
                  <a:pt x="870775" y="0"/>
                </a:lnTo>
                <a:close/>
              </a:path>
              <a:path w="2745104" h="803275">
                <a:moveTo>
                  <a:pt x="884478" y="0"/>
                </a:moveTo>
                <a:lnTo>
                  <a:pt x="876858" y="0"/>
                </a:lnTo>
                <a:lnTo>
                  <a:pt x="876858" y="6096"/>
                </a:lnTo>
                <a:lnTo>
                  <a:pt x="884478" y="6096"/>
                </a:lnTo>
                <a:lnTo>
                  <a:pt x="884478" y="0"/>
                </a:lnTo>
                <a:close/>
              </a:path>
              <a:path w="2745104" h="803275">
                <a:moveTo>
                  <a:pt x="896658" y="0"/>
                </a:moveTo>
                <a:lnTo>
                  <a:pt x="890562" y="0"/>
                </a:lnTo>
                <a:lnTo>
                  <a:pt x="890562" y="6096"/>
                </a:lnTo>
                <a:lnTo>
                  <a:pt x="896658" y="6096"/>
                </a:lnTo>
                <a:lnTo>
                  <a:pt x="896658" y="0"/>
                </a:lnTo>
                <a:close/>
              </a:path>
              <a:path w="2745104" h="803275">
                <a:moveTo>
                  <a:pt x="908837" y="0"/>
                </a:moveTo>
                <a:lnTo>
                  <a:pt x="902741" y="0"/>
                </a:lnTo>
                <a:lnTo>
                  <a:pt x="902741" y="6096"/>
                </a:lnTo>
                <a:lnTo>
                  <a:pt x="908837" y="6096"/>
                </a:lnTo>
                <a:lnTo>
                  <a:pt x="908837" y="0"/>
                </a:lnTo>
                <a:close/>
              </a:path>
              <a:path w="2745104" h="803275">
                <a:moveTo>
                  <a:pt x="922527" y="0"/>
                </a:moveTo>
                <a:lnTo>
                  <a:pt x="914920" y="0"/>
                </a:lnTo>
                <a:lnTo>
                  <a:pt x="914920" y="6096"/>
                </a:lnTo>
                <a:lnTo>
                  <a:pt x="922527" y="6096"/>
                </a:lnTo>
                <a:lnTo>
                  <a:pt x="922527" y="0"/>
                </a:lnTo>
                <a:close/>
              </a:path>
              <a:path w="2745104" h="803275">
                <a:moveTo>
                  <a:pt x="934707" y="0"/>
                </a:moveTo>
                <a:lnTo>
                  <a:pt x="928624" y="0"/>
                </a:lnTo>
                <a:lnTo>
                  <a:pt x="928624" y="6096"/>
                </a:lnTo>
                <a:lnTo>
                  <a:pt x="934707" y="6096"/>
                </a:lnTo>
                <a:lnTo>
                  <a:pt x="934707" y="0"/>
                </a:lnTo>
                <a:close/>
              </a:path>
              <a:path w="2745104" h="803275">
                <a:moveTo>
                  <a:pt x="946886" y="0"/>
                </a:moveTo>
                <a:lnTo>
                  <a:pt x="940803" y="0"/>
                </a:lnTo>
                <a:lnTo>
                  <a:pt x="940803" y="6096"/>
                </a:lnTo>
                <a:lnTo>
                  <a:pt x="946886" y="6096"/>
                </a:lnTo>
                <a:lnTo>
                  <a:pt x="946886" y="0"/>
                </a:lnTo>
                <a:close/>
              </a:path>
              <a:path w="2745104" h="803275">
                <a:moveTo>
                  <a:pt x="960589" y="0"/>
                </a:moveTo>
                <a:lnTo>
                  <a:pt x="952982" y="0"/>
                </a:lnTo>
                <a:lnTo>
                  <a:pt x="952982" y="6096"/>
                </a:lnTo>
                <a:lnTo>
                  <a:pt x="960589" y="6096"/>
                </a:lnTo>
                <a:lnTo>
                  <a:pt x="960589" y="0"/>
                </a:lnTo>
                <a:close/>
              </a:path>
              <a:path w="2745104" h="803275">
                <a:moveTo>
                  <a:pt x="972769" y="0"/>
                </a:moveTo>
                <a:lnTo>
                  <a:pt x="966685" y="0"/>
                </a:lnTo>
                <a:lnTo>
                  <a:pt x="966685" y="6096"/>
                </a:lnTo>
                <a:lnTo>
                  <a:pt x="972769" y="6096"/>
                </a:lnTo>
                <a:lnTo>
                  <a:pt x="972769" y="0"/>
                </a:lnTo>
                <a:close/>
              </a:path>
              <a:path w="2745104" h="803275">
                <a:moveTo>
                  <a:pt x="984948" y="0"/>
                </a:moveTo>
                <a:lnTo>
                  <a:pt x="978865" y="0"/>
                </a:lnTo>
                <a:lnTo>
                  <a:pt x="978865" y="6096"/>
                </a:lnTo>
                <a:lnTo>
                  <a:pt x="984948" y="6096"/>
                </a:lnTo>
                <a:lnTo>
                  <a:pt x="984948" y="0"/>
                </a:lnTo>
                <a:close/>
              </a:path>
              <a:path w="2745104" h="803275">
                <a:moveTo>
                  <a:pt x="998651" y="0"/>
                </a:moveTo>
                <a:lnTo>
                  <a:pt x="991044" y="0"/>
                </a:lnTo>
                <a:lnTo>
                  <a:pt x="991044" y="6096"/>
                </a:lnTo>
                <a:lnTo>
                  <a:pt x="998651" y="6096"/>
                </a:lnTo>
                <a:lnTo>
                  <a:pt x="998651" y="0"/>
                </a:lnTo>
                <a:close/>
              </a:path>
              <a:path w="2745104" h="803275">
                <a:moveTo>
                  <a:pt x="1010831" y="0"/>
                </a:moveTo>
                <a:lnTo>
                  <a:pt x="1004735" y="0"/>
                </a:lnTo>
                <a:lnTo>
                  <a:pt x="1004735" y="6096"/>
                </a:lnTo>
                <a:lnTo>
                  <a:pt x="1010831" y="6096"/>
                </a:lnTo>
                <a:lnTo>
                  <a:pt x="1010831" y="0"/>
                </a:lnTo>
                <a:close/>
              </a:path>
              <a:path w="2745104" h="803275">
                <a:moveTo>
                  <a:pt x="1023010" y="0"/>
                </a:moveTo>
                <a:lnTo>
                  <a:pt x="1016914" y="0"/>
                </a:lnTo>
                <a:lnTo>
                  <a:pt x="1016914" y="6096"/>
                </a:lnTo>
                <a:lnTo>
                  <a:pt x="1023010" y="6096"/>
                </a:lnTo>
                <a:lnTo>
                  <a:pt x="1023010" y="0"/>
                </a:lnTo>
                <a:close/>
              </a:path>
              <a:path w="2745104" h="803275">
                <a:moveTo>
                  <a:pt x="1036713" y="0"/>
                </a:moveTo>
                <a:lnTo>
                  <a:pt x="1029093" y="0"/>
                </a:lnTo>
                <a:lnTo>
                  <a:pt x="1029093" y="6096"/>
                </a:lnTo>
                <a:lnTo>
                  <a:pt x="1036713" y="6096"/>
                </a:lnTo>
                <a:lnTo>
                  <a:pt x="1036713" y="0"/>
                </a:lnTo>
                <a:close/>
              </a:path>
              <a:path w="2745104" h="803275">
                <a:moveTo>
                  <a:pt x="1048893" y="0"/>
                </a:moveTo>
                <a:lnTo>
                  <a:pt x="1042797" y="0"/>
                </a:lnTo>
                <a:lnTo>
                  <a:pt x="1042797" y="6096"/>
                </a:lnTo>
                <a:lnTo>
                  <a:pt x="1048893" y="6096"/>
                </a:lnTo>
                <a:lnTo>
                  <a:pt x="1048893" y="0"/>
                </a:lnTo>
                <a:close/>
              </a:path>
              <a:path w="2745104" h="803275">
                <a:moveTo>
                  <a:pt x="1061072" y="0"/>
                </a:moveTo>
                <a:lnTo>
                  <a:pt x="1054976" y="0"/>
                </a:lnTo>
                <a:lnTo>
                  <a:pt x="1054976" y="6096"/>
                </a:lnTo>
                <a:lnTo>
                  <a:pt x="1061072" y="6096"/>
                </a:lnTo>
                <a:lnTo>
                  <a:pt x="1061072" y="0"/>
                </a:lnTo>
                <a:close/>
              </a:path>
              <a:path w="2745104" h="803275">
                <a:moveTo>
                  <a:pt x="1074762" y="0"/>
                </a:moveTo>
                <a:lnTo>
                  <a:pt x="1067155" y="0"/>
                </a:lnTo>
                <a:lnTo>
                  <a:pt x="1067155" y="6096"/>
                </a:lnTo>
                <a:lnTo>
                  <a:pt x="1074762" y="6096"/>
                </a:lnTo>
                <a:lnTo>
                  <a:pt x="1074762" y="0"/>
                </a:lnTo>
                <a:close/>
              </a:path>
              <a:path w="2745104" h="803275">
                <a:moveTo>
                  <a:pt x="1086942" y="0"/>
                </a:moveTo>
                <a:lnTo>
                  <a:pt x="1080858" y="0"/>
                </a:lnTo>
                <a:lnTo>
                  <a:pt x="1080858" y="6096"/>
                </a:lnTo>
                <a:lnTo>
                  <a:pt x="1086942" y="6096"/>
                </a:lnTo>
                <a:lnTo>
                  <a:pt x="1086942" y="0"/>
                </a:lnTo>
                <a:close/>
              </a:path>
              <a:path w="2745104" h="803275">
                <a:moveTo>
                  <a:pt x="1099121" y="0"/>
                </a:moveTo>
                <a:lnTo>
                  <a:pt x="1093038" y="0"/>
                </a:lnTo>
                <a:lnTo>
                  <a:pt x="1093038" y="6096"/>
                </a:lnTo>
                <a:lnTo>
                  <a:pt x="1099121" y="6096"/>
                </a:lnTo>
                <a:lnTo>
                  <a:pt x="1099121" y="0"/>
                </a:lnTo>
                <a:close/>
              </a:path>
              <a:path w="2745104" h="803275">
                <a:moveTo>
                  <a:pt x="1112824" y="0"/>
                </a:moveTo>
                <a:lnTo>
                  <a:pt x="1105217" y="0"/>
                </a:lnTo>
                <a:lnTo>
                  <a:pt x="1105217" y="6096"/>
                </a:lnTo>
                <a:lnTo>
                  <a:pt x="1112824" y="6096"/>
                </a:lnTo>
                <a:lnTo>
                  <a:pt x="1112824" y="0"/>
                </a:lnTo>
                <a:close/>
              </a:path>
              <a:path w="2745104" h="803275">
                <a:moveTo>
                  <a:pt x="1125004" y="0"/>
                </a:moveTo>
                <a:lnTo>
                  <a:pt x="1118920" y="0"/>
                </a:lnTo>
                <a:lnTo>
                  <a:pt x="1118920" y="6096"/>
                </a:lnTo>
                <a:lnTo>
                  <a:pt x="1125004" y="6096"/>
                </a:lnTo>
                <a:lnTo>
                  <a:pt x="1125004" y="0"/>
                </a:lnTo>
                <a:close/>
              </a:path>
              <a:path w="2745104" h="803275">
                <a:moveTo>
                  <a:pt x="1137183" y="0"/>
                </a:moveTo>
                <a:lnTo>
                  <a:pt x="1131100" y="0"/>
                </a:lnTo>
                <a:lnTo>
                  <a:pt x="1131100" y="6096"/>
                </a:lnTo>
                <a:lnTo>
                  <a:pt x="1137183" y="6096"/>
                </a:lnTo>
                <a:lnTo>
                  <a:pt x="1137183" y="0"/>
                </a:lnTo>
                <a:close/>
              </a:path>
              <a:path w="2745104" h="803275">
                <a:moveTo>
                  <a:pt x="1150886" y="0"/>
                </a:moveTo>
                <a:lnTo>
                  <a:pt x="1143266" y="0"/>
                </a:lnTo>
                <a:lnTo>
                  <a:pt x="1143266" y="6096"/>
                </a:lnTo>
                <a:lnTo>
                  <a:pt x="1150886" y="6096"/>
                </a:lnTo>
                <a:lnTo>
                  <a:pt x="1150886" y="0"/>
                </a:lnTo>
                <a:close/>
              </a:path>
              <a:path w="2745104" h="803275">
                <a:moveTo>
                  <a:pt x="1163066" y="0"/>
                </a:moveTo>
                <a:lnTo>
                  <a:pt x="1156970" y="0"/>
                </a:lnTo>
                <a:lnTo>
                  <a:pt x="1156970" y="6096"/>
                </a:lnTo>
                <a:lnTo>
                  <a:pt x="1163066" y="6096"/>
                </a:lnTo>
                <a:lnTo>
                  <a:pt x="1163066" y="0"/>
                </a:lnTo>
                <a:close/>
              </a:path>
              <a:path w="2745104" h="803275">
                <a:moveTo>
                  <a:pt x="1175245" y="0"/>
                </a:moveTo>
                <a:lnTo>
                  <a:pt x="1169149" y="0"/>
                </a:lnTo>
                <a:lnTo>
                  <a:pt x="1169149" y="6096"/>
                </a:lnTo>
                <a:lnTo>
                  <a:pt x="1175245" y="6096"/>
                </a:lnTo>
                <a:lnTo>
                  <a:pt x="1175245" y="0"/>
                </a:lnTo>
                <a:close/>
              </a:path>
              <a:path w="2745104" h="803275">
                <a:moveTo>
                  <a:pt x="1188948" y="0"/>
                </a:moveTo>
                <a:lnTo>
                  <a:pt x="1181328" y="0"/>
                </a:lnTo>
                <a:lnTo>
                  <a:pt x="1181328" y="6096"/>
                </a:lnTo>
                <a:lnTo>
                  <a:pt x="1188948" y="6096"/>
                </a:lnTo>
                <a:lnTo>
                  <a:pt x="1188948" y="0"/>
                </a:lnTo>
                <a:close/>
              </a:path>
              <a:path w="2745104" h="803275">
                <a:moveTo>
                  <a:pt x="1201127" y="0"/>
                </a:moveTo>
                <a:lnTo>
                  <a:pt x="1195031" y="0"/>
                </a:lnTo>
                <a:lnTo>
                  <a:pt x="1195031" y="6096"/>
                </a:lnTo>
                <a:lnTo>
                  <a:pt x="1201127" y="6096"/>
                </a:lnTo>
                <a:lnTo>
                  <a:pt x="1201127" y="0"/>
                </a:lnTo>
                <a:close/>
              </a:path>
              <a:path w="2745104" h="803275">
                <a:moveTo>
                  <a:pt x="1213294" y="0"/>
                </a:moveTo>
                <a:lnTo>
                  <a:pt x="1207211" y="0"/>
                </a:lnTo>
                <a:lnTo>
                  <a:pt x="1207211" y="6096"/>
                </a:lnTo>
                <a:lnTo>
                  <a:pt x="1213294" y="6096"/>
                </a:lnTo>
                <a:lnTo>
                  <a:pt x="1213294" y="0"/>
                </a:lnTo>
                <a:close/>
              </a:path>
              <a:path w="2745104" h="803275">
                <a:moveTo>
                  <a:pt x="1226997" y="0"/>
                </a:moveTo>
                <a:lnTo>
                  <a:pt x="1219390" y="0"/>
                </a:lnTo>
                <a:lnTo>
                  <a:pt x="1219390" y="6096"/>
                </a:lnTo>
                <a:lnTo>
                  <a:pt x="1226997" y="6096"/>
                </a:lnTo>
                <a:lnTo>
                  <a:pt x="1226997" y="0"/>
                </a:lnTo>
                <a:close/>
              </a:path>
              <a:path w="2745104" h="803275">
                <a:moveTo>
                  <a:pt x="1239177" y="0"/>
                </a:moveTo>
                <a:lnTo>
                  <a:pt x="1233093" y="0"/>
                </a:lnTo>
                <a:lnTo>
                  <a:pt x="1233093" y="6096"/>
                </a:lnTo>
                <a:lnTo>
                  <a:pt x="1239177" y="6096"/>
                </a:lnTo>
                <a:lnTo>
                  <a:pt x="1239177" y="0"/>
                </a:lnTo>
                <a:close/>
              </a:path>
              <a:path w="2745104" h="803275">
                <a:moveTo>
                  <a:pt x="1251356" y="0"/>
                </a:moveTo>
                <a:lnTo>
                  <a:pt x="1245273" y="0"/>
                </a:lnTo>
                <a:lnTo>
                  <a:pt x="1245273" y="6096"/>
                </a:lnTo>
                <a:lnTo>
                  <a:pt x="1251356" y="6096"/>
                </a:lnTo>
                <a:lnTo>
                  <a:pt x="1251356" y="0"/>
                </a:lnTo>
                <a:close/>
              </a:path>
              <a:path w="2745104" h="803275">
                <a:moveTo>
                  <a:pt x="1265059" y="0"/>
                </a:moveTo>
                <a:lnTo>
                  <a:pt x="1257452" y="0"/>
                </a:lnTo>
                <a:lnTo>
                  <a:pt x="1257452" y="6096"/>
                </a:lnTo>
                <a:lnTo>
                  <a:pt x="1265059" y="6096"/>
                </a:lnTo>
                <a:lnTo>
                  <a:pt x="1265059" y="0"/>
                </a:lnTo>
                <a:close/>
              </a:path>
              <a:path w="2745104" h="803275">
                <a:moveTo>
                  <a:pt x="1277238" y="0"/>
                </a:moveTo>
                <a:lnTo>
                  <a:pt x="1271143" y="0"/>
                </a:lnTo>
                <a:lnTo>
                  <a:pt x="1271143" y="6096"/>
                </a:lnTo>
                <a:lnTo>
                  <a:pt x="1277238" y="6096"/>
                </a:lnTo>
                <a:lnTo>
                  <a:pt x="1277238" y="0"/>
                </a:lnTo>
                <a:close/>
              </a:path>
              <a:path w="2745104" h="803275">
                <a:moveTo>
                  <a:pt x="1289418" y="0"/>
                </a:moveTo>
                <a:lnTo>
                  <a:pt x="1283322" y="0"/>
                </a:lnTo>
                <a:lnTo>
                  <a:pt x="1283322" y="6096"/>
                </a:lnTo>
                <a:lnTo>
                  <a:pt x="1289418" y="6096"/>
                </a:lnTo>
                <a:lnTo>
                  <a:pt x="1289418" y="0"/>
                </a:lnTo>
                <a:close/>
              </a:path>
              <a:path w="2745104" h="803275">
                <a:moveTo>
                  <a:pt x="1303121" y="0"/>
                </a:moveTo>
                <a:lnTo>
                  <a:pt x="1295501" y="0"/>
                </a:lnTo>
                <a:lnTo>
                  <a:pt x="1295501" y="6096"/>
                </a:lnTo>
                <a:lnTo>
                  <a:pt x="1303121" y="6096"/>
                </a:lnTo>
                <a:lnTo>
                  <a:pt x="1303121" y="0"/>
                </a:lnTo>
                <a:close/>
              </a:path>
              <a:path w="2745104" h="803275">
                <a:moveTo>
                  <a:pt x="1315300" y="0"/>
                </a:moveTo>
                <a:lnTo>
                  <a:pt x="1309204" y="0"/>
                </a:lnTo>
                <a:lnTo>
                  <a:pt x="1309204" y="6096"/>
                </a:lnTo>
                <a:lnTo>
                  <a:pt x="1315300" y="6096"/>
                </a:lnTo>
                <a:lnTo>
                  <a:pt x="1315300" y="0"/>
                </a:lnTo>
                <a:close/>
              </a:path>
              <a:path w="2745104" h="803275">
                <a:moveTo>
                  <a:pt x="1327480" y="0"/>
                </a:moveTo>
                <a:lnTo>
                  <a:pt x="1321384" y="0"/>
                </a:lnTo>
                <a:lnTo>
                  <a:pt x="1321384" y="6096"/>
                </a:lnTo>
                <a:lnTo>
                  <a:pt x="1327480" y="6096"/>
                </a:lnTo>
                <a:lnTo>
                  <a:pt x="1327480" y="0"/>
                </a:lnTo>
                <a:close/>
              </a:path>
              <a:path w="2745104" h="803275">
                <a:moveTo>
                  <a:pt x="1341170" y="0"/>
                </a:moveTo>
                <a:lnTo>
                  <a:pt x="1333563" y="0"/>
                </a:lnTo>
                <a:lnTo>
                  <a:pt x="1333563" y="6096"/>
                </a:lnTo>
                <a:lnTo>
                  <a:pt x="1341170" y="6096"/>
                </a:lnTo>
                <a:lnTo>
                  <a:pt x="1341170" y="0"/>
                </a:lnTo>
                <a:close/>
              </a:path>
              <a:path w="2745104" h="803275">
                <a:moveTo>
                  <a:pt x="1353350" y="0"/>
                </a:moveTo>
                <a:lnTo>
                  <a:pt x="1347266" y="0"/>
                </a:lnTo>
                <a:lnTo>
                  <a:pt x="1347266" y="6096"/>
                </a:lnTo>
                <a:lnTo>
                  <a:pt x="1353350" y="6096"/>
                </a:lnTo>
                <a:lnTo>
                  <a:pt x="1353350" y="0"/>
                </a:lnTo>
                <a:close/>
              </a:path>
              <a:path w="2745104" h="803275">
                <a:moveTo>
                  <a:pt x="1365529" y="0"/>
                </a:moveTo>
                <a:lnTo>
                  <a:pt x="1359446" y="0"/>
                </a:lnTo>
                <a:lnTo>
                  <a:pt x="1359446" y="6096"/>
                </a:lnTo>
                <a:lnTo>
                  <a:pt x="1365529" y="6096"/>
                </a:lnTo>
                <a:lnTo>
                  <a:pt x="1365529" y="0"/>
                </a:lnTo>
                <a:close/>
              </a:path>
              <a:path w="2745104" h="803275">
                <a:moveTo>
                  <a:pt x="1379232" y="0"/>
                </a:moveTo>
                <a:lnTo>
                  <a:pt x="1371625" y="0"/>
                </a:lnTo>
                <a:lnTo>
                  <a:pt x="1371625" y="6096"/>
                </a:lnTo>
                <a:lnTo>
                  <a:pt x="1379232" y="6096"/>
                </a:lnTo>
                <a:lnTo>
                  <a:pt x="1379232" y="0"/>
                </a:lnTo>
                <a:close/>
              </a:path>
              <a:path w="2745104" h="803275">
                <a:moveTo>
                  <a:pt x="1391411" y="0"/>
                </a:moveTo>
                <a:lnTo>
                  <a:pt x="1385328" y="0"/>
                </a:lnTo>
                <a:lnTo>
                  <a:pt x="1385328" y="6096"/>
                </a:lnTo>
                <a:lnTo>
                  <a:pt x="1391411" y="6096"/>
                </a:lnTo>
                <a:lnTo>
                  <a:pt x="1391411" y="0"/>
                </a:lnTo>
                <a:close/>
              </a:path>
              <a:path w="2745104" h="803275">
                <a:moveTo>
                  <a:pt x="1403591" y="0"/>
                </a:moveTo>
                <a:lnTo>
                  <a:pt x="1397507" y="0"/>
                </a:lnTo>
                <a:lnTo>
                  <a:pt x="1397507" y="6096"/>
                </a:lnTo>
                <a:lnTo>
                  <a:pt x="1403591" y="6096"/>
                </a:lnTo>
                <a:lnTo>
                  <a:pt x="1403591" y="0"/>
                </a:lnTo>
                <a:close/>
              </a:path>
              <a:path w="2745104" h="803275">
                <a:moveTo>
                  <a:pt x="1417294" y="0"/>
                </a:moveTo>
                <a:lnTo>
                  <a:pt x="1409687" y="0"/>
                </a:lnTo>
                <a:lnTo>
                  <a:pt x="1409687" y="6096"/>
                </a:lnTo>
                <a:lnTo>
                  <a:pt x="1417294" y="6096"/>
                </a:lnTo>
                <a:lnTo>
                  <a:pt x="1417294" y="0"/>
                </a:lnTo>
                <a:close/>
              </a:path>
              <a:path w="2745104" h="803275">
                <a:moveTo>
                  <a:pt x="1429473" y="0"/>
                </a:moveTo>
                <a:lnTo>
                  <a:pt x="1423377" y="0"/>
                </a:lnTo>
                <a:lnTo>
                  <a:pt x="1423377" y="6096"/>
                </a:lnTo>
                <a:lnTo>
                  <a:pt x="1429473" y="6096"/>
                </a:lnTo>
                <a:lnTo>
                  <a:pt x="1429473" y="0"/>
                </a:lnTo>
                <a:close/>
              </a:path>
              <a:path w="2745104" h="803275">
                <a:moveTo>
                  <a:pt x="1441653" y="0"/>
                </a:moveTo>
                <a:lnTo>
                  <a:pt x="1435557" y="0"/>
                </a:lnTo>
                <a:lnTo>
                  <a:pt x="1435557" y="6096"/>
                </a:lnTo>
                <a:lnTo>
                  <a:pt x="1441653" y="6096"/>
                </a:lnTo>
                <a:lnTo>
                  <a:pt x="1441653" y="0"/>
                </a:lnTo>
                <a:close/>
              </a:path>
              <a:path w="2745104" h="803275">
                <a:moveTo>
                  <a:pt x="1455356" y="0"/>
                </a:moveTo>
                <a:lnTo>
                  <a:pt x="1447736" y="0"/>
                </a:lnTo>
                <a:lnTo>
                  <a:pt x="1447736" y="6096"/>
                </a:lnTo>
                <a:lnTo>
                  <a:pt x="1455356" y="6096"/>
                </a:lnTo>
                <a:lnTo>
                  <a:pt x="1455356" y="0"/>
                </a:lnTo>
                <a:close/>
              </a:path>
              <a:path w="2745104" h="803275">
                <a:moveTo>
                  <a:pt x="1467535" y="0"/>
                </a:moveTo>
                <a:lnTo>
                  <a:pt x="1461439" y="0"/>
                </a:lnTo>
                <a:lnTo>
                  <a:pt x="1461439" y="6096"/>
                </a:lnTo>
                <a:lnTo>
                  <a:pt x="1467535" y="6096"/>
                </a:lnTo>
                <a:lnTo>
                  <a:pt x="1467535" y="0"/>
                </a:lnTo>
                <a:close/>
              </a:path>
              <a:path w="2745104" h="803275">
                <a:moveTo>
                  <a:pt x="1479702" y="0"/>
                </a:moveTo>
                <a:lnTo>
                  <a:pt x="1473619" y="0"/>
                </a:lnTo>
                <a:lnTo>
                  <a:pt x="1473619" y="6096"/>
                </a:lnTo>
                <a:lnTo>
                  <a:pt x="1479702" y="6096"/>
                </a:lnTo>
                <a:lnTo>
                  <a:pt x="1479702" y="0"/>
                </a:lnTo>
                <a:close/>
              </a:path>
              <a:path w="2745104" h="803275">
                <a:moveTo>
                  <a:pt x="1493405" y="0"/>
                </a:moveTo>
                <a:lnTo>
                  <a:pt x="1485798" y="0"/>
                </a:lnTo>
                <a:lnTo>
                  <a:pt x="1485798" y="6096"/>
                </a:lnTo>
                <a:lnTo>
                  <a:pt x="1493405" y="6096"/>
                </a:lnTo>
                <a:lnTo>
                  <a:pt x="1493405" y="0"/>
                </a:lnTo>
                <a:close/>
              </a:path>
              <a:path w="2745104" h="803275">
                <a:moveTo>
                  <a:pt x="1505584" y="0"/>
                </a:moveTo>
                <a:lnTo>
                  <a:pt x="1499501" y="0"/>
                </a:lnTo>
                <a:lnTo>
                  <a:pt x="1499501" y="6096"/>
                </a:lnTo>
                <a:lnTo>
                  <a:pt x="1505584" y="6096"/>
                </a:lnTo>
                <a:lnTo>
                  <a:pt x="1505584" y="0"/>
                </a:lnTo>
                <a:close/>
              </a:path>
              <a:path w="2745104" h="803275">
                <a:moveTo>
                  <a:pt x="1517764" y="0"/>
                </a:moveTo>
                <a:lnTo>
                  <a:pt x="1511680" y="0"/>
                </a:lnTo>
                <a:lnTo>
                  <a:pt x="1511680" y="6096"/>
                </a:lnTo>
                <a:lnTo>
                  <a:pt x="1517764" y="6096"/>
                </a:lnTo>
                <a:lnTo>
                  <a:pt x="1517764" y="0"/>
                </a:lnTo>
                <a:close/>
              </a:path>
              <a:path w="2745104" h="803275">
                <a:moveTo>
                  <a:pt x="1531467" y="0"/>
                </a:moveTo>
                <a:lnTo>
                  <a:pt x="1523860" y="0"/>
                </a:lnTo>
                <a:lnTo>
                  <a:pt x="1523860" y="6096"/>
                </a:lnTo>
                <a:lnTo>
                  <a:pt x="1531467" y="6096"/>
                </a:lnTo>
                <a:lnTo>
                  <a:pt x="1531467" y="0"/>
                </a:lnTo>
                <a:close/>
              </a:path>
              <a:path w="2745104" h="803275">
                <a:moveTo>
                  <a:pt x="1543646" y="0"/>
                </a:moveTo>
                <a:lnTo>
                  <a:pt x="1537563" y="0"/>
                </a:lnTo>
                <a:lnTo>
                  <a:pt x="1537563" y="6096"/>
                </a:lnTo>
                <a:lnTo>
                  <a:pt x="1543646" y="6096"/>
                </a:lnTo>
                <a:lnTo>
                  <a:pt x="1543646" y="0"/>
                </a:lnTo>
                <a:close/>
              </a:path>
              <a:path w="2745104" h="803275">
                <a:moveTo>
                  <a:pt x="1555826" y="0"/>
                </a:moveTo>
                <a:lnTo>
                  <a:pt x="1549730" y="0"/>
                </a:lnTo>
                <a:lnTo>
                  <a:pt x="1549730" y="6096"/>
                </a:lnTo>
                <a:lnTo>
                  <a:pt x="1555826" y="6096"/>
                </a:lnTo>
                <a:lnTo>
                  <a:pt x="1555826" y="0"/>
                </a:lnTo>
                <a:close/>
              </a:path>
              <a:path w="2745104" h="803275">
                <a:moveTo>
                  <a:pt x="1569529" y="0"/>
                </a:moveTo>
                <a:lnTo>
                  <a:pt x="1561909" y="0"/>
                </a:lnTo>
                <a:lnTo>
                  <a:pt x="1561909" y="6096"/>
                </a:lnTo>
                <a:lnTo>
                  <a:pt x="1569529" y="6096"/>
                </a:lnTo>
                <a:lnTo>
                  <a:pt x="1569529" y="0"/>
                </a:lnTo>
                <a:close/>
              </a:path>
              <a:path w="2745104" h="803275">
                <a:moveTo>
                  <a:pt x="1581708" y="0"/>
                </a:moveTo>
                <a:lnTo>
                  <a:pt x="1575612" y="0"/>
                </a:lnTo>
                <a:lnTo>
                  <a:pt x="1575612" y="6096"/>
                </a:lnTo>
                <a:lnTo>
                  <a:pt x="1581708" y="6096"/>
                </a:lnTo>
                <a:lnTo>
                  <a:pt x="1581708" y="0"/>
                </a:lnTo>
                <a:close/>
              </a:path>
              <a:path w="2745104" h="803275">
                <a:moveTo>
                  <a:pt x="1593888" y="0"/>
                </a:moveTo>
                <a:lnTo>
                  <a:pt x="1587792" y="0"/>
                </a:lnTo>
                <a:lnTo>
                  <a:pt x="1587792" y="6096"/>
                </a:lnTo>
                <a:lnTo>
                  <a:pt x="1593888" y="6096"/>
                </a:lnTo>
                <a:lnTo>
                  <a:pt x="1593888" y="0"/>
                </a:lnTo>
                <a:close/>
              </a:path>
              <a:path w="2745104" h="803275">
                <a:moveTo>
                  <a:pt x="1607591" y="0"/>
                </a:moveTo>
                <a:lnTo>
                  <a:pt x="1599971" y="0"/>
                </a:lnTo>
                <a:lnTo>
                  <a:pt x="1599971" y="6096"/>
                </a:lnTo>
                <a:lnTo>
                  <a:pt x="1607591" y="6096"/>
                </a:lnTo>
                <a:lnTo>
                  <a:pt x="1607591" y="0"/>
                </a:lnTo>
                <a:close/>
              </a:path>
              <a:path w="2745104" h="803275">
                <a:moveTo>
                  <a:pt x="1619757" y="0"/>
                </a:moveTo>
                <a:lnTo>
                  <a:pt x="1613674" y="0"/>
                </a:lnTo>
                <a:lnTo>
                  <a:pt x="1613674" y="6096"/>
                </a:lnTo>
                <a:lnTo>
                  <a:pt x="1619757" y="6096"/>
                </a:lnTo>
                <a:lnTo>
                  <a:pt x="1619757" y="0"/>
                </a:lnTo>
                <a:close/>
              </a:path>
              <a:path w="2745104" h="803275">
                <a:moveTo>
                  <a:pt x="1631937" y="0"/>
                </a:moveTo>
                <a:lnTo>
                  <a:pt x="1625853" y="0"/>
                </a:lnTo>
                <a:lnTo>
                  <a:pt x="1625853" y="6096"/>
                </a:lnTo>
                <a:lnTo>
                  <a:pt x="1631937" y="6096"/>
                </a:lnTo>
                <a:lnTo>
                  <a:pt x="1631937" y="0"/>
                </a:lnTo>
                <a:close/>
              </a:path>
              <a:path w="2745104" h="803275">
                <a:moveTo>
                  <a:pt x="1645640" y="0"/>
                </a:moveTo>
                <a:lnTo>
                  <a:pt x="1638033" y="0"/>
                </a:lnTo>
                <a:lnTo>
                  <a:pt x="1638033" y="6096"/>
                </a:lnTo>
                <a:lnTo>
                  <a:pt x="1645640" y="6096"/>
                </a:lnTo>
                <a:lnTo>
                  <a:pt x="1645640" y="0"/>
                </a:lnTo>
                <a:close/>
              </a:path>
              <a:path w="2745104" h="803275">
                <a:moveTo>
                  <a:pt x="1657819" y="0"/>
                </a:moveTo>
                <a:lnTo>
                  <a:pt x="1651736" y="0"/>
                </a:lnTo>
                <a:lnTo>
                  <a:pt x="1651736" y="6096"/>
                </a:lnTo>
                <a:lnTo>
                  <a:pt x="1657819" y="6096"/>
                </a:lnTo>
                <a:lnTo>
                  <a:pt x="1657819" y="0"/>
                </a:lnTo>
                <a:close/>
              </a:path>
              <a:path w="2745104" h="803275">
                <a:moveTo>
                  <a:pt x="1669999" y="0"/>
                </a:moveTo>
                <a:lnTo>
                  <a:pt x="1663915" y="0"/>
                </a:lnTo>
                <a:lnTo>
                  <a:pt x="1663915" y="6096"/>
                </a:lnTo>
                <a:lnTo>
                  <a:pt x="1669999" y="6096"/>
                </a:lnTo>
                <a:lnTo>
                  <a:pt x="1669999" y="0"/>
                </a:lnTo>
                <a:close/>
              </a:path>
              <a:path w="2745104" h="803275">
                <a:moveTo>
                  <a:pt x="1683702" y="0"/>
                </a:moveTo>
                <a:lnTo>
                  <a:pt x="1676095" y="0"/>
                </a:lnTo>
                <a:lnTo>
                  <a:pt x="1676095" y="6096"/>
                </a:lnTo>
                <a:lnTo>
                  <a:pt x="1683702" y="6096"/>
                </a:lnTo>
                <a:lnTo>
                  <a:pt x="1683702" y="0"/>
                </a:lnTo>
                <a:close/>
              </a:path>
              <a:path w="2745104" h="803275">
                <a:moveTo>
                  <a:pt x="1695881" y="0"/>
                </a:moveTo>
                <a:lnTo>
                  <a:pt x="1689785" y="0"/>
                </a:lnTo>
                <a:lnTo>
                  <a:pt x="1689785" y="6096"/>
                </a:lnTo>
                <a:lnTo>
                  <a:pt x="1695881" y="6096"/>
                </a:lnTo>
                <a:lnTo>
                  <a:pt x="1695881" y="0"/>
                </a:lnTo>
                <a:close/>
              </a:path>
              <a:path w="2745104" h="803275">
                <a:moveTo>
                  <a:pt x="1708061" y="0"/>
                </a:moveTo>
                <a:lnTo>
                  <a:pt x="1701965" y="0"/>
                </a:lnTo>
                <a:lnTo>
                  <a:pt x="1701965" y="6096"/>
                </a:lnTo>
                <a:lnTo>
                  <a:pt x="1708061" y="6096"/>
                </a:lnTo>
                <a:lnTo>
                  <a:pt x="1708061" y="0"/>
                </a:lnTo>
                <a:close/>
              </a:path>
              <a:path w="2745104" h="803275">
                <a:moveTo>
                  <a:pt x="1721764" y="0"/>
                </a:moveTo>
                <a:lnTo>
                  <a:pt x="1714144" y="0"/>
                </a:lnTo>
                <a:lnTo>
                  <a:pt x="1714144" y="6096"/>
                </a:lnTo>
                <a:lnTo>
                  <a:pt x="1721764" y="6096"/>
                </a:lnTo>
                <a:lnTo>
                  <a:pt x="1721764" y="0"/>
                </a:lnTo>
                <a:close/>
              </a:path>
              <a:path w="2745104" h="803275">
                <a:moveTo>
                  <a:pt x="1733943" y="0"/>
                </a:moveTo>
                <a:lnTo>
                  <a:pt x="1727847" y="0"/>
                </a:lnTo>
                <a:lnTo>
                  <a:pt x="1727847" y="6096"/>
                </a:lnTo>
                <a:lnTo>
                  <a:pt x="1733943" y="6096"/>
                </a:lnTo>
                <a:lnTo>
                  <a:pt x="1733943" y="0"/>
                </a:lnTo>
                <a:close/>
              </a:path>
              <a:path w="2745104" h="803275">
                <a:moveTo>
                  <a:pt x="1746123" y="0"/>
                </a:moveTo>
                <a:lnTo>
                  <a:pt x="1740027" y="0"/>
                </a:lnTo>
                <a:lnTo>
                  <a:pt x="1740027" y="6096"/>
                </a:lnTo>
                <a:lnTo>
                  <a:pt x="1746123" y="6096"/>
                </a:lnTo>
                <a:lnTo>
                  <a:pt x="1746123" y="0"/>
                </a:lnTo>
                <a:close/>
              </a:path>
              <a:path w="2745104" h="803275">
                <a:moveTo>
                  <a:pt x="1759813" y="0"/>
                </a:moveTo>
                <a:lnTo>
                  <a:pt x="1752206" y="0"/>
                </a:lnTo>
                <a:lnTo>
                  <a:pt x="1752206" y="6096"/>
                </a:lnTo>
                <a:lnTo>
                  <a:pt x="1759813" y="6096"/>
                </a:lnTo>
                <a:lnTo>
                  <a:pt x="1759813" y="0"/>
                </a:lnTo>
                <a:close/>
              </a:path>
              <a:path w="2745104" h="803275">
                <a:moveTo>
                  <a:pt x="1771992" y="0"/>
                </a:moveTo>
                <a:lnTo>
                  <a:pt x="1765909" y="0"/>
                </a:lnTo>
                <a:lnTo>
                  <a:pt x="1765909" y="6096"/>
                </a:lnTo>
                <a:lnTo>
                  <a:pt x="1771992" y="6096"/>
                </a:lnTo>
                <a:lnTo>
                  <a:pt x="1771992" y="0"/>
                </a:lnTo>
                <a:close/>
              </a:path>
              <a:path w="2745104" h="803275">
                <a:moveTo>
                  <a:pt x="1784172" y="0"/>
                </a:moveTo>
                <a:lnTo>
                  <a:pt x="1778088" y="0"/>
                </a:lnTo>
                <a:lnTo>
                  <a:pt x="1778088" y="6096"/>
                </a:lnTo>
                <a:lnTo>
                  <a:pt x="1784172" y="6096"/>
                </a:lnTo>
                <a:lnTo>
                  <a:pt x="1784172" y="0"/>
                </a:lnTo>
                <a:close/>
              </a:path>
              <a:path w="2745104" h="803275">
                <a:moveTo>
                  <a:pt x="1797875" y="0"/>
                </a:moveTo>
                <a:lnTo>
                  <a:pt x="1790268" y="0"/>
                </a:lnTo>
                <a:lnTo>
                  <a:pt x="1790268" y="6096"/>
                </a:lnTo>
                <a:lnTo>
                  <a:pt x="1797875" y="6096"/>
                </a:lnTo>
                <a:lnTo>
                  <a:pt x="1797875" y="0"/>
                </a:lnTo>
                <a:close/>
              </a:path>
              <a:path w="2745104" h="803275">
                <a:moveTo>
                  <a:pt x="1810054" y="0"/>
                </a:moveTo>
                <a:lnTo>
                  <a:pt x="1803971" y="0"/>
                </a:lnTo>
                <a:lnTo>
                  <a:pt x="1803971" y="6096"/>
                </a:lnTo>
                <a:lnTo>
                  <a:pt x="1810054" y="6096"/>
                </a:lnTo>
                <a:lnTo>
                  <a:pt x="1810054" y="0"/>
                </a:lnTo>
                <a:close/>
              </a:path>
              <a:path w="2745104" h="803275">
                <a:moveTo>
                  <a:pt x="1822234" y="0"/>
                </a:moveTo>
                <a:lnTo>
                  <a:pt x="1816150" y="0"/>
                </a:lnTo>
                <a:lnTo>
                  <a:pt x="1816150" y="6096"/>
                </a:lnTo>
                <a:lnTo>
                  <a:pt x="1822234" y="6096"/>
                </a:lnTo>
                <a:lnTo>
                  <a:pt x="1822234" y="0"/>
                </a:lnTo>
                <a:close/>
              </a:path>
              <a:path w="2745104" h="803275">
                <a:moveTo>
                  <a:pt x="1835937" y="0"/>
                </a:moveTo>
                <a:lnTo>
                  <a:pt x="1828317" y="0"/>
                </a:lnTo>
                <a:lnTo>
                  <a:pt x="1828317" y="6096"/>
                </a:lnTo>
                <a:lnTo>
                  <a:pt x="1835937" y="6096"/>
                </a:lnTo>
                <a:lnTo>
                  <a:pt x="1835937" y="0"/>
                </a:lnTo>
                <a:close/>
              </a:path>
              <a:path w="2745104" h="803275">
                <a:moveTo>
                  <a:pt x="1848116" y="0"/>
                </a:moveTo>
                <a:lnTo>
                  <a:pt x="1842020" y="0"/>
                </a:lnTo>
                <a:lnTo>
                  <a:pt x="1842020" y="6096"/>
                </a:lnTo>
                <a:lnTo>
                  <a:pt x="1848116" y="6096"/>
                </a:lnTo>
                <a:lnTo>
                  <a:pt x="1848116" y="0"/>
                </a:lnTo>
                <a:close/>
              </a:path>
              <a:path w="2745104" h="803275">
                <a:moveTo>
                  <a:pt x="1860296" y="0"/>
                </a:moveTo>
                <a:lnTo>
                  <a:pt x="1854200" y="0"/>
                </a:lnTo>
                <a:lnTo>
                  <a:pt x="1854200" y="6096"/>
                </a:lnTo>
                <a:lnTo>
                  <a:pt x="1860296" y="6096"/>
                </a:lnTo>
                <a:lnTo>
                  <a:pt x="1860296" y="0"/>
                </a:lnTo>
                <a:close/>
              </a:path>
              <a:path w="2745104" h="803275">
                <a:moveTo>
                  <a:pt x="1873999" y="0"/>
                </a:moveTo>
                <a:lnTo>
                  <a:pt x="1866379" y="0"/>
                </a:lnTo>
                <a:lnTo>
                  <a:pt x="1866379" y="6096"/>
                </a:lnTo>
                <a:lnTo>
                  <a:pt x="1873999" y="6096"/>
                </a:lnTo>
                <a:lnTo>
                  <a:pt x="1873999" y="0"/>
                </a:lnTo>
                <a:close/>
              </a:path>
              <a:path w="2745104" h="803275">
                <a:moveTo>
                  <a:pt x="1886165" y="0"/>
                </a:moveTo>
                <a:lnTo>
                  <a:pt x="1880082" y="0"/>
                </a:lnTo>
                <a:lnTo>
                  <a:pt x="1880082" y="6096"/>
                </a:lnTo>
                <a:lnTo>
                  <a:pt x="1886165" y="6096"/>
                </a:lnTo>
                <a:lnTo>
                  <a:pt x="1886165" y="0"/>
                </a:lnTo>
                <a:close/>
              </a:path>
              <a:path w="2745104" h="803275">
                <a:moveTo>
                  <a:pt x="1898345" y="0"/>
                </a:moveTo>
                <a:lnTo>
                  <a:pt x="1892261" y="0"/>
                </a:lnTo>
                <a:lnTo>
                  <a:pt x="1892261" y="6096"/>
                </a:lnTo>
                <a:lnTo>
                  <a:pt x="1898345" y="6096"/>
                </a:lnTo>
                <a:lnTo>
                  <a:pt x="1898345" y="0"/>
                </a:lnTo>
                <a:close/>
              </a:path>
              <a:path w="2745104" h="803275">
                <a:moveTo>
                  <a:pt x="1912048" y="0"/>
                </a:moveTo>
                <a:lnTo>
                  <a:pt x="1904441" y="0"/>
                </a:lnTo>
                <a:lnTo>
                  <a:pt x="1904441" y="6096"/>
                </a:lnTo>
                <a:lnTo>
                  <a:pt x="1912048" y="6096"/>
                </a:lnTo>
                <a:lnTo>
                  <a:pt x="1912048" y="0"/>
                </a:lnTo>
                <a:close/>
              </a:path>
              <a:path w="2745104" h="803275">
                <a:moveTo>
                  <a:pt x="1924227" y="0"/>
                </a:moveTo>
                <a:lnTo>
                  <a:pt x="1918144" y="0"/>
                </a:lnTo>
                <a:lnTo>
                  <a:pt x="1918144" y="6096"/>
                </a:lnTo>
                <a:lnTo>
                  <a:pt x="1924227" y="6096"/>
                </a:lnTo>
                <a:lnTo>
                  <a:pt x="1924227" y="0"/>
                </a:lnTo>
                <a:close/>
              </a:path>
              <a:path w="2745104" h="803275">
                <a:moveTo>
                  <a:pt x="1936407" y="0"/>
                </a:moveTo>
                <a:lnTo>
                  <a:pt x="1930323" y="0"/>
                </a:lnTo>
                <a:lnTo>
                  <a:pt x="1930323" y="6096"/>
                </a:lnTo>
                <a:lnTo>
                  <a:pt x="1936407" y="6096"/>
                </a:lnTo>
                <a:lnTo>
                  <a:pt x="1936407" y="0"/>
                </a:lnTo>
                <a:close/>
              </a:path>
              <a:path w="2745104" h="803275">
                <a:moveTo>
                  <a:pt x="1950110" y="0"/>
                </a:moveTo>
                <a:lnTo>
                  <a:pt x="1942503" y="0"/>
                </a:lnTo>
                <a:lnTo>
                  <a:pt x="1942503" y="6096"/>
                </a:lnTo>
                <a:lnTo>
                  <a:pt x="1950110" y="6096"/>
                </a:lnTo>
                <a:lnTo>
                  <a:pt x="1950110" y="0"/>
                </a:lnTo>
                <a:close/>
              </a:path>
              <a:path w="2745104" h="803275">
                <a:moveTo>
                  <a:pt x="1962289" y="0"/>
                </a:moveTo>
                <a:lnTo>
                  <a:pt x="1956193" y="0"/>
                </a:lnTo>
                <a:lnTo>
                  <a:pt x="1956193" y="6096"/>
                </a:lnTo>
                <a:lnTo>
                  <a:pt x="1962289" y="6096"/>
                </a:lnTo>
                <a:lnTo>
                  <a:pt x="1962289" y="0"/>
                </a:lnTo>
                <a:close/>
              </a:path>
              <a:path w="2745104" h="803275">
                <a:moveTo>
                  <a:pt x="1974469" y="0"/>
                </a:moveTo>
                <a:lnTo>
                  <a:pt x="1968373" y="0"/>
                </a:lnTo>
                <a:lnTo>
                  <a:pt x="1968373" y="6096"/>
                </a:lnTo>
                <a:lnTo>
                  <a:pt x="1974469" y="6096"/>
                </a:lnTo>
                <a:lnTo>
                  <a:pt x="1974469" y="0"/>
                </a:lnTo>
                <a:close/>
              </a:path>
              <a:path w="2745104" h="803275">
                <a:moveTo>
                  <a:pt x="1988172" y="0"/>
                </a:moveTo>
                <a:lnTo>
                  <a:pt x="1980552" y="0"/>
                </a:lnTo>
                <a:lnTo>
                  <a:pt x="1980552" y="6096"/>
                </a:lnTo>
                <a:lnTo>
                  <a:pt x="1988172" y="6096"/>
                </a:lnTo>
                <a:lnTo>
                  <a:pt x="1988172" y="0"/>
                </a:lnTo>
                <a:close/>
              </a:path>
              <a:path w="2745104" h="803275">
                <a:moveTo>
                  <a:pt x="2000351" y="0"/>
                </a:moveTo>
                <a:lnTo>
                  <a:pt x="1994255" y="0"/>
                </a:lnTo>
                <a:lnTo>
                  <a:pt x="1994255" y="6096"/>
                </a:lnTo>
                <a:lnTo>
                  <a:pt x="2000351" y="6096"/>
                </a:lnTo>
                <a:lnTo>
                  <a:pt x="2000351" y="0"/>
                </a:lnTo>
                <a:close/>
              </a:path>
              <a:path w="2745104" h="803275">
                <a:moveTo>
                  <a:pt x="2012530" y="0"/>
                </a:moveTo>
                <a:lnTo>
                  <a:pt x="2006434" y="0"/>
                </a:lnTo>
                <a:lnTo>
                  <a:pt x="2006434" y="6096"/>
                </a:lnTo>
                <a:lnTo>
                  <a:pt x="2012530" y="6096"/>
                </a:lnTo>
                <a:lnTo>
                  <a:pt x="2012530" y="0"/>
                </a:lnTo>
                <a:close/>
              </a:path>
              <a:path w="2745104" h="803275">
                <a:moveTo>
                  <a:pt x="2026221" y="0"/>
                </a:moveTo>
                <a:lnTo>
                  <a:pt x="2018614" y="0"/>
                </a:lnTo>
                <a:lnTo>
                  <a:pt x="2018614" y="6096"/>
                </a:lnTo>
                <a:lnTo>
                  <a:pt x="2026221" y="6096"/>
                </a:lnTo>
                <a:lnTo>
                  <a:pt x="2026221" y="0"/>
                </a:lnTo>
                <a:close/>
              </a:path>
              <a:path w="2745104" h="803275">
                <a:moveTo>
                  <a:pt x="2038400" y="0"/>
                </a:moveTo>
                <a:lnTo>
                  <a:pt x="2032317" y="0"/>
                </a:lnTo>
                <a:lnTo>
                  <a:pt x="2032317" y="6096"/>
                </a:lnTo>
                <a:lnTo>
                  <a:pt x="2038400" y="6096"/>
                </a:lnTo>
                <a:lnTo>
                  <a:pt x="2038400" y="0"/>
                </a:lnTo>
                <a:close/>
              </a:path>
              <a:path w="2745104" h="803275">
                <a:moveTo>
                  <a:pt x="2050580" y="0"/>
                </a:moveTo>
                <a:lnTo>
                  <a:pt x="2044496" y="0"/>
                </a:lnTo>
                <a:lnTo>
                  <a:pt x="2044496" y="6096"/>
                </a:lnTo>
                <a:lnTo>
                  <a:pt x="2050580" y="6096"/>
                </a:lnTo>
                <a:lnTo>
                  <a:pt x="2050580" y="0"/>
                </a:lnTo>
                <a:close/>
              </a:path>
              <a:path w="2745104" h="803275">
                <a:moveTo>
                  <a:pt x="2064283" y="0"/>
                </a:moveTo>
                <a:lnTo>
                  <a:pt x="2056676" y="0"/>
                </a:lnTo>
                <a:lnTo>
                  <a:pt x="2056676" y="6096"/>
                </a:lnTo>
                <a:lnTo>
                  <a:pt x="2064283" y="6096"/>
                </a:lnTo>
                <a:lnTo>
                  <a:pt x="2064283" y="0"/>
                </a:lnTo>
                <a:close/>
              </a:path>
              <a:path w="2745104" h="803275">
                <a:moveTo>
                  <a:pt x="2076462" y="0"/>
                </a:moveTo>
                <a:lnTo>
                  <a:pt x="2070379" y="0"/>
                </a:lnTo>
                <a:lnTo>
                  <a:pt x="2070379" y="6096"/>
                </a:lnTo>
                <a:lnTo>
                  <a:pt x="2076462" y="6096"/>
                </a:lnTo>
                <a:lnTo>
                  <a:pt x="2076462" y="0"/>
                </a:lnTo>
                <a:close/>
              </a:path>
              <a:path w="2745104" h="803275">
                <a:moveTo>
                  <a:pt x="2088642" y="0"/>
                </a:moveTo>
                <a:lnTo>
                  <a:pt x="2082558" y="0"/>
                </a:lnTo>
                <a:lnTo>
                  <a:pt x="2082558" y="6096"/>
                </a:lnTo>
                <a:lnTo>
                  <a:pt x="2088642" y="6096"/>
                </a:lnTo>
                <a:lnTo>
                  <a:pt x="2088642" y="0"/>
                </a:lnTo>
                <a:close/>
              </a:path>
              <a:path w="2745104" h="803275">
                <a:moveTo>
                  <a:pt x="2102345" y="0"/>
                </a:moveTo>
                <a:lnTo>
                  <a:pt x="2094737" y="0"/>
                </a:lnTo>
                <a:lnTo>
                  <a:pt x="2094737" y="6096"/>
                </a:lnTo>
                <a:lnTo>
                  <a:pt x="2102345" y="6096"/>
                </a:lnTo>
                <a:lnTo>
                  <a:pt x="2102345" y="0"/>
                </a:lnTo>
                <a:close/>
              </a:path>
              <a:path w="2745104" h="803275">
                <a:moveTo>
                  <a:pt x="2114524" y="0"/>
                </a:moveTo>
                <a:lnTo>
                  <a:pt x="2108428" y="0"/>
                </a:lnTo>
                <a:lnTo>
                  <a:pt x="2108428" y="6096"/>
                </a:lnTo>
                <a:lnTo>
                  <a:pt x="2114524" y="6096"/>
                </a:lnTo>
                <a:lnTo>
                  <a:pt x="2114524" y="0"/>
                </a:lnTo>
                <a:close/>
              </a:path>
              <a:path w="2745104" h="803275">
                <a:moveTo>
                  <a:pt x="2126703" y="0"/>
                </a:moveTo>
                <a:lnTo>
                  <a:pt x="2120607" y="0"/>
                </a:lnTo>
                <a:lnTo>
                  <a:pt x="2120607" y="6096"/>
                </a:lnTo>
                <a:lnTo>
                  <a:pt x="2126703" y="6096"/>
                </a:lnTo>
                <a:lnTo>
                  <a:pt x="2126703" y="0"/>
                </a:lnTo>
                <a:close/>
              </a:path>
              <a:path w="2745104" h="803275">
                <a:moveTo>
                  <a:pt x="2140407" y="0"/>
                </a:moveTo>
                <a:lnTo>
                  <a:pt x="2132787" y="0"/>
                </a:lnTo>
                <a:lnTo>
                  <a:pt x="2132787" y="6096"/>
                </a:lnTo>
                <a:lnTo>
                  <a:pt x="2140407" y="6096"/>
                </a:lnTo>
                <a:lnTo>
                  <a:pt x="2140407" y="0"/>
                </a:lnTo>
                <a:close/>
              </a:path>
              <a:path w="2745104" h="803275">
                <a:moveTo>
                  <a:pt x="2152586" y="0"/>
                </a:moveTo>
                <a:lnTo>
                  <a:pt x="2146490" y="0"/>
                </a:lnTo>
                <a:lnTo>
                  <a:pt x="2146490" y="6096"/>
                </a:lnTo>
                <a:lnTo>
                  <a:pt x="2152586" y="6096"/>
                </a:lnTo>
                <a:lnTo>
                  <a:pt x="2152586" y="0"/>
                </a:lnTo>
                <a:close/>
              </a:path>
              <a:path w="2745104" h="803275">
                <a:moveTo>
                  <a:pt x="2164753" y="0"/>
                </a:moveTo>
                <a:lnTo>
                  <a:pt x="2158669" y="0"/>
                </a:lnTo>
                <a:lnTo>
                  <a:pt x="2158669" y="6096"/>
                </a:lnTo>
                <a:lnTo>
                  <a:pt x="2164753" y="6096"/>
                </a:lnTo>
                <a:lnTo>
                  <a:pt x="2164753" y="0"/>
                </a:lnTo>
                <a:close/>
              </a:path>
              <a:path w="2745104" h="803275">
                <a:moveTo>
                  <a:pt x="2178456" y="0"/>
                </a:moveTo>
                <a:lnTo>
                  <a:pt x="2170849" y="0"/>
                </a:lnTo>
                <a:lnTo>
                  <a:pt x="2170849" y="6096"/>
                </a:lnTo>
                <a:lnTo>
                  <a:pt x="2178456" y="6096"/>
                </a:lnTo>
                <a:lnTo>
                  <a:pt x="2178456" y="0"/>
                </a:lnTo>
                <a:close/>
              </a:path>
              <a:path w="2745104" h="803275">
                <a:moveTo>
                  <a:pt x="2190635" y="0"/>
                </a:moveTo>
                <a:lnTo>
                  <a:pt x="2184552" y="0"/>
                </a:lnTo>
                <a:lnTo>
                  <a:pt x="2184552" y="6096"/>
                </a:lnTo>
                <a:lnTo>
                  <a:pt x="2190635" y="6096"/>
                </a:lnTo>
                <a:lnTo>
                  <a:pt x="2190635" y="0"/>
                </a:lnTo>
                <a:close/>
              </a:path>
              <a:path w="2745104" h="803275">
                <a:moveTo>
                  <a:pt x="2202814" y="0"/>
                </a:moveTo>
                <a:lnTo>
                  <a:pt x="2196731" y="0"/>
                </a:lnTo>
                <a:lnTo>
                  <a:pt x="2196731" y="6096"/>
                </a:lnTo>
                <a:lnTo>
                  <a:pt x="2202814" y="6096"/>
                </a:lnTo>
                <a:lnTo>
                  <a:pt x="2202814" y="0"/>
                </a:lnTo>
                <a:close/>
              </a:path>
              <a:path w="2745104" h="803275">
                <a:moveTo>
                  <a:pt x="2216518" y="0"/>
                </a:moveTo>
                <a:lnTo>
                  <a:pt x="2208910" y="0"/>
                </a:lnTo>
                <a:lnTo>
                  <a:pt x="2208910" y="6096"/>
                </a:lnTo>
                <a:lnTo>
                  <a:pt x="2216518" y="6096"/>
                </a:lnTo>
                <a:lnTo>
                  <a:pt x="2216518" y="0"/>
                </a:lnTo>
                <a:close/>
              </a:path>
              <a:path w="2745104" h="803275">
                <a:moveTo>
                  <a:pt x="2228697" y="0"/>
                </a:moveTo>
                <a:lnTo>
                  <a:pt x="2222614" y="0"/>
                </a:lnTo>
                <a:lnTo>
                  <a:pt x="2222614" y="6096"/>
                </a:lnTo>
                <a:lnTo>
                  <a:pt x="2228697" y="6096"/>
                </a:lnTo>
                <a:lnTo>
                  <a:pt x="2228697" y="0"/>
                </a:lnTo>
                <a:close/>
              </a:path>
              <a:path w="2745104" h="803275">
                <a:moveTo>
                  <a:pt x="2240876" y="0"/>
                </a:moveTo>
                <a:lnTo>
                  <a:pt x="2234780" y="0"/>
                </a:lnTo>
                <a:lnTo>
                  <a:pt x="2234780" y="6096"/>
                </a:lnTo>
                <a:lnTo>
                  <a:pt x="2240876" y="6096"/>
                </a:lnTo>
                <a:lnTo>
                  <a:pt x="2240876" y="0"/>
                </a:lnTo>
                <a:close/>
              </a:path>
              <a:path w="2745104" h="803275">
                <a:moveTo>
                  <a:pt x="2254580" y="0"/>
                </a:moveTo>
                <a:lnTo>
                  <a:pt x="2246960" y="0"/>
                </a:lnTo>
                <a:lnTo>
                  <a:pt x="2246960" y="6096"/>
                </a:lnTo>
                <a:lnTo>
                  <a:pt x="2254580" y="6096"/>
                </a:lnTo>
                <a:lnTo>
                  <a:pt x="2254580" y="0"/>
                </a:lnTo>
                <a:close/>
              </a:path>
              <a:path w="2745104" h="803275">
                <a:moveTo>
                  <a:pt x="2266759" y="0"/>
                </a:moveTo>
                <a:lnTo>
                  <a:pt x="2260663" y="0"/>
                </a:lnTo>
                <a:lnTo>
                  <a:pt x="2260663" y="6096"/>
                </a:lnTo>
                <a:lnTo>
                  <a:pt x="2266759" y="6096"/>
                </a:lnTo>
                <a:lnTo>
                  <a:pt x="2266759" y="0"/>
                </a:lnTo>
                <a:close/>
              </a:path>
              <a:path w="2745104" h="803275">
                <a:moveTo>
                  <a:pt x="2278938" y="0"/>
                </a:moveTo>
                <a:lnTo>
                  <a:pt x="2272842" y="0"/>
                </a:lnTo>
                <a:lnTo>
                  <a:pt x="2272842" y="6096"/>
                </a:lnTo>
                <a:lnTo>
                  <a:pt x="2278938" y="6096"/>
                </a:lnTo>
                <a:lnTo>
                  <a:pt x="2278938" y="0"/>
                </a:lnTo>
                <a:close/>
              </a:path>
              <a:path w="2745104" h="803275">
                <a:moveTo>
                  <a:pt x="2292629" y="0"/>
                </a:moveTo>
                <a:lnTo>
                  <a:pt x="2285022" y="0"/>
                </a:lnTo>
                <a:lnTo>
                  <a:pt x="2285022" y="6096"/>
                </a:lnTo>
                <a:lnTo>
                  <a:pt x="2292629" y="6096"/>
                </a:lnTo>
                <a:lnTo>
                  <a:pt x="2292629" y="0"/>
                </a:lnTo>
                <a:close/>
              </a:path>
              <a:path w="2745104" h="803275">
                <a:moveTo>
                  <a:pt x="2304808" y="0"/>
                </a:moveTo>
                <a:lnTo>
                  <a:pt x="2298725" y="0"/>
                </a:lnTo>
                <a:lnTo>
                  <a:pt x="2298725" y="6096"/>
                </a:lnTo>
                <a:lnTo>
                  <a:pt x="2304808" y="6096"/>
                </a:lnTo>
                <a:lnTo>
                  <a:pt x="2304808" y="0"/>
                </a:lnTo>
                <a:close/>
              </a:path>
              <a:path w="2745104" h="803275">
                <a:moveTo>
                  <a:pt x="2316987" y="0"/>
                </a:moveTo>
                <a:lnTo>
                  <a:pt x="2310904" y="0"/>
                </a:lnTo>
                <a:lnTo>
                  <a:pt x="2310904" y="6096"/>
                </a:lnTo>
                <a:lnTo>
                  <a:pt x="2316987" y="6096"/>
                </a:lnTo>
                <a:lnTo>
                  <a:pt x="2316987" y="0"/>
                </a:lnTo>
                <a:close/>
              </a:path>
              <a:path w="2745104" h="803275">
                <a:moveTo>
                  <a:pt x="2330691" y="0"/>
                </a:moveTo>
                <a:lnTo>
                  <a:pt x="2323083" y="0"/>
                </a:lnTo>
                <a:lnTo>
                  <a:pt x="2323083" y="6096"/>
                </a:lnTo>
                <a:lnTo>
                  <a:pt x="2330691" y="6096"/>
                </a:lnTo>
                <a:lnTo>
                  <a:pt x="2330691" y="0"/>
                </a:lnTo>
                <a:close/>
              </a:path>
              <a:path w="2745104" h="803275">
                <a:moveTo>
                  <a:pt x="2342870" y="0"/>
                </a:moveTo>
                <a:lnTo>
                  <a:pt x="2336787" y="0"/>
                </a:lnTo>
                <a:lnTo>
                  <a:pt x="2336787" y="6096"/>
                </a:lnTo>
                <a:lnTo>
                  <a:pt x="2342870" y="6096"/>
                </a:lnTo>
                <a:lnTo>
                  <a:pt x="2342870" y="0"/>
                </a:lnTo>
                <a:close/>
              </a:path>
              <a:path w="2745104" h="803275">
                <a:moveTo>
                  <a:pt x="2355049" y="0"/>
                </a:moveTo>
                <a:lnTo>
                  <a:pt x="2348966" y="0"/>
                </a:lnTo>
                <a:lnTo>
                  <a:pt x="2348966" y="6096"/>
                </a:lnTo>
                <a:lnTo>
                  <a:pt x="2355049" y="6096"/>
                </a:lnTo>
                <a:lnTo>
                  <a:pt x="2355049" y="0"/>
                </a:lnTo>
                <a:close/>
              </a:path>
              <a:path w="2745104" h="803275">
                <a:moveTo>
                  <a:pt x="2368753" y="0"/>
                </a:moveTo>
                <a:lnTo>
                  <a:pt x="2361145" y="0"/>
                </a:lnTo>
                <a:lnTo>
                  <a:pt x="2361145" y="6096"/>
                </a:lnTo>
                <a:lnTo>
                  <a:pt x="2368753" y="6096"/>
                </a:lnTo>
                <a:lnTo>
                  <a:pt x="2368753" y="0"/>
                </a:lnTo>
                <a:close/>
              </a:path>
              <a:path w="2745104" h="803275">
                <a:moveTo>
                  <a:pt x="2380932" y="0"/>
                </a:moveTo>
                <a:lnTo>
                  <a:pt x="2374836" y="0"/>
                </a:lnTo>
                <a:lnTo>
                  <a:pt x="2374836" y="6096"/>
                </a:lnTo>
                <a:lnTo>
                  <a:pt x="2380932" y="6096"/>
                </a:lnTo>
                <a:lnTo>
                  <a:pt x="2380932" y="0"/>
                </a:lnTo>
                <a:close/>
              </a:path>
              <a:path w="2745104" h="803275">
                <a:moveTo>
                  <a:pt x="2393111" y="0"/>
                </a:moveTo>
                <a:lnTo>
                  <a:pt x="2387015" y="0"/>
                </a:lnTo>
                <a:lnTo>
                  <a:pt x="2387015" y="6096"/>
                </a:lnTo>
                <a:lnTo>
                  <a:pt x="2393111" y="6096"/>
                </a:lnTo>
                <a:lnTo>
                  <a:pt x="2393111" y="0"/>
                </a:lnTo>
                <a:close/>
              </a:path>
              <a:path w="2745104" h="803275">
                <a:moveTo>
                  <a:pt x="2406815" y="0"/>
                </a:moveTo>
                <a:lnTo>
                  <a:pt x="2399195" y="0"/>
                </a:lnTo>
                <a:lnTo>
                  <a:pt x="2399195" y="6096"/>
                </a:lnTo>
                <a:lnTo>
                  <a:pt x="2406815" y="6096"/>
                </a:lnTo>
                <a:lnTo>
                  <a:pt x="2406815" y="0"/>
                </a:lnTo>
                <a:close/>
              </a:path>
              <a:path w="2745104" h="803275">
                <a:moveTo>
                  <a:pt x="2418994" y="0"/>
                </a:moveTo>
                <a:lnTo>
                  <a:pt x="2412898" y="0"/>
                </a:lnTo>
                <a:lnTo>
                  <a:pt x="2412898" y="6096"/>
                </a:lnTo>
                <a:lnTo>
                  <a:pt x="2418994" y="6096"/>
                </a:lnTo>
                <a:lnTo>
                  <a:pt x="2418994" y="0"/>
                </a:lnTo>
                <a:close/>
              </a:path>
              <a:path w="2745104" h="803275">
                <a:moveTo>
                  <a:pt x="2431173" y="0"/>
                </a:moveTo>
                <a:lnTo>
                  <a:pt x="2425077" y="0"/>
                </a:lnTo>
                <a:lnTo>
                  <a:pt x="2425077" y="6096"/>
                </a:lnTo>
                <a:lnTo>
                  <a:pt x="2431173" y="6096"/>
                </a:lnTo>
                <a:lnTo>
                  <a:pt x="2431173" y="0"/>
                </a:lnTo>
                <a:close/>
              </a:path>
              <a:path w="2745104" h="803275">
                <a:moveTo>
                  <a:pt x="2444864" y="0"/>
                </a:moveTo>
                <a:lnTo>
                  <a:pt x="2437256" y="0"/>
                </a:lnTo>
                <a:lnTo>
                  <a:pt x="2437256" y="6096"/>
                </a:lnTo>
                <a:lnTo>
                  <a:pt x="2444864" y="6096"/>
                </a:lnTo>
                <a:lnTo>
                  <a:pt x="2444864" y="0"/>
                </a:lnTo>
                <a:close/>
              </a:path>
              <a:path w="2745104" h="803275">
                <a:moveTo>
                  <a:pt x="2457043" y="0"/>
                </a:moveTo>
                <a:lnTo>
                  <a:pt x="2450960" y="0"/>
                </a:lnTo>
                <a:lnTo>
                  <a:pt x="2450960" y="6096"/>
                </a:lnTo>
                <a:lnTo>
                  <a:pt x="2457043" y="6096"/>
                </a:lnTo>
                <a:lnTo>
                  <a:pt x="2457043" y="0"/>
                </a:lnTo>
                <a:close/>
              </a:path>
              <a:path w="2745104" h="803275">
                <a:moveTo>
                  <a:pt x="2469222" y="0"/>
                </a:moveTo>
                <a:lnTo>
                  <a:pt x="2463139" y="0"/>
                </a:lnTo>
                <a:lnTo>
                  <a:pt x="2463139" y="6096"/>
                </a:lnTo>
                <a:lnTo>
                  <a:pt x="2469222" y="6096"/>
                </a:lnTo>
                <a:lnTo>
                  <a:pt x="2469222" y="0"/>
                </a:lnTo>
                <a:close/>
              </a:path>
              <a:path w="2745104" h="803275">
                <a:moveTo>
                  <a:pt x="2482926" y="0"/>
                </a:moveTo>
                <a:lnTo>
                  <a:pt x="2475318" y="0"/>
                </a:lnTo>
                <a:lnTo>
                  <a:pt x="2475318" y="6096"/>
                </a:lnTo>
                <a:lnTo>
                  <a:pt x="2482926" y="6096"/>
                </a:lnTo>
                <a:lnTo>
                  <a:pt x="2482926" y="0"/>
                </a:lnTo>
                <a:close/>
              </a:path>
              <a:path w="2745104" h="803275">
                <a:moveTo>
                  <a:pt x="2495105" y="0"/>
                </a:moveTo>
                <a:lnTo>
                  <a:pt x="2489022" y="0"/>
                </a:lnTo>
                <a:lnTo>
                  <a:pt x="2489022" y="6096"/>
                </a:lnTo>
                <a:lnTo>
                  <a:pt x="2495105" y="6096"/>
                </a:lnTo>
                <a:lnTo>
                  <a:pt x="2495105" y="0"/>
                </a:lnTo>
                <a:close/>
              </a:path>
              <a:path w="2745104" h="803275">
                <a:moveTo>
                  <a:pt x="2507284" y="0"/>
                </a:moveTo>
                <a:lnTo>
                  <a:pt x="2501188" y="0"/>
                </a:lnTo>
                <a:lnTo>
                  <a:pt x="2501188" y="6096"/>
                </a:lnTo>
                <a:lnTo>
                  <a:pt x="2507284" y="6096"/>
                </a:lnTo>
                <a:lnTo>
                  <a:pt x="2507284" y="0"/>
                </a:lnTo>
                <a:close/>
              </a:path>
              <a:path w="2745104" h="803275">
                <a:moveTo>
                  <a:pt x="2520988" y="0"/>
                </a:moveTo>
                <a:lnTo>
                  <a:pt x="2513368" y="0"/>
                </a:lnTo>
                <a:lnTo>
                  <a:pt x="2513368" y="6096"/>
                </a:lnTo>
                <a:lnTo>
                  <a:pt x="2520988" y="6096"/>
                </a:lnTo>
                <a:lnTo>
                  <a:pt x="2520988" y="0"/>
                </a:lnTo>
                <a:close/>
              </a:path>
              <a:path w="2745104" h="803275">
                <a:moveTo>
                  <a:pt x="2533167" y="0"/>
                </a:moveTo>
                <a:lnTo>
                  <a:pt x="2527071" y="0"/>
                </a:lnTo>
                <a:lnTo>
                  <a:pt x="2527071" y="6096"/>
                </a:lnTo>
                <a:lnTo>
                  <a:pt x="2533167" y="6096"/>
                </a:lnTo>
                <a:lnTo>
                  <a:pt x="2533167" y="0"/>
                </a:lnTo>
                <a:close/>
              </a:path>
              <a:path w="2745104" h="803275">
                <a:moveTo>
                  <a:pt x="2545346" y="0"/>
                </a:moveTo>
                <a:lnTo>
                  <a:pt x="2539250" y="0"/>
                </a:lnTo>
                <a:lnTo>
                  <a:pt x="2539250" y="6096"/>
                </a:lnTo>
                <a:lnTo>
                  <a:pt x="2545346" y="6096"/>
                </a:lnTo>
                <a:lnTo>
                  <a:pt x="2545346" y="0"/>
                </a:lnTo>
                <a:close/>
              </a:path>
              <a:path w="2745104" h="803275">
                <a:moveTo>
                  <a:pt x="2559050" y="0"/>
                </a:moveTo>
                <a:lnTo>
                  <a:pt x="2551429" y="0"/>
                </a:lnTo>
                <a:lnTo>
                  <a:pt x="2551429" y="6096"/>
                </a:lnTo>
                <a:lnTo>
                  <a:pt x="2559050" y="6096"/>
                </a:lnTo>
                <a:lnTo>
                  <a:pt x="2559050" y="0"/>
                </a:lnTo>
                <a:close/>
              </a:path>
              <a:path w="2745104" h="803275">
                <a:moveTo>
                  <a:pt x="2571216" y="0"/>
                </a:moveTo>
                <a:lnTo>
                  <a:pt x="2565133" y="0"/>
                </a:lnTo>
                <a:lnTo>
                  <a:pt x="2565133" y="6096"/>
                </a:lnTo>
                <a:lnTo>
                  <a:pt x="2571216" y="6096"/>
                </a:lnTo>
                <a:lnTo>
                  <a:pt x="2571216" y="0"/>
                </a:lnTo>
                <a:close/>
              </a:path>
              <a:path w="2745104" h="803275">
                <a:moveTo>
                  <a:pt x="2583395" y="0"/>
                </a:moveTo>
                <a:lnTo>
                  <a:pt x="2577312" y="0"/>
                </a:lnTo>
                <a:lnTo>
                  <a:pt x="2577312" y="6096"/>
                </a:lnTo>
                <a:lnTo>
                  <a:pt x="2583395" y="6096"/>
                </a:lnTo>
                <a:lnTo>
                  <a:pt x="2583395" y="0"/>
                </a:lnTo>
                <a:close/>
              </a:path>
              <a:path w="2745104" h="803275">
                <a:moveTo>
                  <a:pt x="2597099" y="0"/>
                </a:moveTo>
                <a:lnTo>
                  <a:pt x="2589491" y="0"/>
                </a:lnTo>
                <a:lnTo>
                  <a:pt x="2589491" y="6096"/>
                </a:lnTo>
                <a:lnTo>
                  <a:pt x="2597099" y="6096"/>
                </a:lnTo>
                <a:lnTo>
                  <a:pt x="2597099" y="0"/>
                </a:lnTo>
                <a:close/>
              </a:path>
              <a:path w="2745104" h="803275">
                <a:moveTo>
                  <a:pt x="2609278" y="0"/>
                </a:moveTo>
                <a:lnTo>
                  <a:pt x="2603195" y="0"/>
                </a:lnTo>
                <a:lnTo>
                  <a:pt x="2603195" y="6096"/>
                </a:lnTo>
                <a:lnTo>
                  <a:pt x="2609278" y="6096"/>
                </a:lnTo>
                <a:lnTo>
                  <a:pt x="2609278" y="0"/>
                </a:lnTo>
                <a:close/>
              </a:path>
              <a:path w="2745104" h="803275">
                <a:moveTo>
                  <a:pt x="2621457" y="0"/>
                </a:moveTo>
                <a:lnTo>
                  <a:pt x="2615374" y="0"/>
                </a:lnTo>
                <a:lnTo>
                  <a:pt x="2615374" y="6096"/>
                </a:lnTo>
                <a:lnTo>
                  <a:pt x="2621457" y="6096"/>
                </a:lnTo>
                <a:lnTo>
                  <a:pt x="2621457" y="0"/>
                </a:lnTo>
                <a:close/>
              </a:path>
              <a:path w="2745104" h="803275">
                <a:moveTo>
                  <a:pt x="2635161" y="0"/>
                </a:moveTo>
                <a:lnTo>
                  <a:pt x="2627553" y="0"/>
                </a:lnTo>
                <a:lnTo>
                  <a:pt x="2627553" y="6096"/>
                </a:lnTo>
                <a:lnTo>
                  <a:pt x="2635161" y="6096"/>
                </a:lnTo>
                <a:lnTo>
                  <a:pt x="2635161" y="0"/>
                </a:lnTo>
                <a:close/>
              </a:path>
              <a:path w="2745104" h="803275">
                <a:moveTo>
                  <a:pt x="2647340" y="0"/>
                </a:moveTo>
                <a:lnTo>
                  <a:pt x="2641244" y="0"/>
                </a:lnTo>
                <a:lnTo>
                  <a:pt x="2641244" y="6096"/>
                </a:lnTo>
                <a:lnTo>
                  <a:pt x="2647340" y="6096"/>
                </a:lnTo>
                <a:lnTo>
                  <a:pt x="2647340" y="0"/>
                </a:lnTo>
                <a:close/>
              </a:path>
              <a:path w="2745104" h="803275">
                <a:moveTo>
                  <a:pt x="2659519" y="0"/>
                </a:moveTo>
                <a:lnTo>
                  <a:pt x="2653423" y="0"/>
                </a:lnTo>
                <a:lnTo>
                  <a:pt x="2653423" y="6096"/>
                </a:lnTo>
                <a:lnTo>
                  <a:pt x="2659519" y="6096"/>
                </a:lnTo>
                <a:lnTo>
                  <a:pt x="2659519" y="0"/>
                </a:lnTo>
                <a:close/>
              </a:path>
              <a:path w="2745104" h="803275">
                <a:moveTo>
                  <a:pt x="2673223" y="0"/>
                </a:moveTo>
                <a:lnTo>
                  <a:pt x="2665603" y="0"/>
                </a:lnTo>
                <a:lnTo>
                  <a:pt x="2665603" y="6096"/>
                </a:lnTo>
                <a:lnTo>
                  <a:pt x="2673223" y="6096"/>
                </a:lnTo>
                <a:lnTo>
                  <a:pt x="2673223" y="0"/>
                </a:lnTo>
                <a:close/>
              </a:path>
              <a:path w="2745104" h="803275">
                <a:moveTo>
                  <a:pt x="2685402" y="0"/>
                </a:moveTo>
                <a:lnTo>
                  <a:pt x="2679306" y="0"/>
                </a:lnTo>
                <a:lnTo>
                  <a:pt x="2679306" y="6096"/>
                </a:lnTo>
                <a:lnTo>
                  <a:pt x="2685402" y="6096"/>
                </a:lnTo>
                <a:lnTo>
                  <a:pt x="2685402" y="0"/>
                </a:lnTo>
                <a:close/>
              </a:path>
              <a:path w="2745104" h="803275">
                <a:moveTo>
                  <a:pt x="2697581" y="0"/>
                </a:moveTo>
                <a:lnTo>
                  <a:pt x="2691485" y="0"/>
                </a:lnTo>
                <a:lnTo>
                  <a:pt x="2691485" y="6096"/>
                </a:lnTo>
                <a:lnTo>
                  <a:pt x="2697581" y="6096"/>
                </a:lnTo>
                <a:lnTo>
                  <a:pt x="2697581" y="0"/>
                </a:lnTo>
                <a:close/>
              </a:path>
              <a:path w="2745104" h="803275">
                <a:moveTo>
                  <a:pt x="2711272" y="0"/>
                </a:moveTo>
                <a:lnTo>
                  <a:pt x="2703664" y="0"/>
                </a:lnTo>
                <a:lnTo>
                  <a:pt x="2703664" y="6096"/>
                </a:lnTo>
                <a:lnTo>
                  <a:pt x="2711272" y="6096"/>
                </a:lnTo>
                <a:lnTo>
                  <a:pt x="2711272" y="0"/>
                </a:lnTo>
                <a:close/>
              </a:path>
              <a:path w="2745104" h="803275">
                <a:moveTo>
                  <a:pt x="2723451" y="0"/>
                </a:moveTo>
                <a:lnTo>
                  <a:pt x="2717368" y="0"/>
                </a:lnTo>
                <a:lnTo>
                  <a:pt x="2717368" y="6096"/>
                </a:lnTo>
                <a:lnTo>
                  <a:pt x="2721927" y="6096"/>
                </a:lnTo>
                <a:lnTo>
                  <a:pt x="2723451" y="0"/>
                </a:lnTo>
                <a:close/>
              </a:path>
              <a:path w="2745104" h="803275">
                <a:moveTo>
                  <a:pt x="2731071" y="3048"/>
                </a:moveTo>
                <a:lnTo>
                  <a:pt x="2728023" y="9143"/>
                </a:lnTo>
                <a:lnTo>
                  <a:pt x="2729547" y="9143"/>
                </a:lnTo>
                <a:lnTo>
                  <a:pt x="2732595" y="12191"/>
                </a:lnTo>
                <a:lnTo>
                  <a:pt x="2735630" y="7619"/>
                </a:lnTo>
                <a:lnTo>
                  <a:pt x="2731071" y="3048"/>
                </a:lnTo>
                <a:close/>
              </a:path>
              <a:path w="2745104" h="803275">
                <a:moveTo>
                  <a:pt x="2743250" y="18287"/>
                </a:moveTo>
                <a:lnTo>
                  <a:pt x="2737154" y="18287"/>
                </a:lnTo>
                <a:lnTo>
                  <a:pt x="2737154" y="21323"/>
                </a:lnTo>
                <a:lnTo>
                  <a:pt x="2743250" y="19812"/>
                </a:lnTo>
                <a:lnTo>
                  <a:pt x="2743250" y="18287"/>
                </a:lnTo>
                <a:close/>
              </a:path>
              <a:path w="2745104" h="803275">
                <a:moveTo>
                  <a:pt x="2740202" y="13715"/>
                </a:moveTo>
                <a:lnTo>
                  <a:pt x="2735630" y="16763"/>
                </a:lnTo>
                <a:lnTo>
                  <a:pt x="2737154" y="19812"/>
                </a:lnTo>
                <a:lnTo>
                  <a:pt x="2737154" y="18287"/>
                </a:lnTo>
                <a:lnTo>
                  <a:pt x="2743250" y="18287"/>
                </a:lnTo>
                <a:lnTo>
                  <a:pt x="2743250" y="16763"/>
                </a:lnTo>
                <a:lnTo>
                  <a:pt x="2741726" y="16763"/>
                </a:lnTo>
                <a:lnTo>
                  <a:pt x="2740202" y="13715"/>
                </a:lnTo>
                <a:close/>
              </a:path>
              <a:path w="2745104" h="803275">
                <a:moveTo>
                  <a:pt x="2744774" y="27419"/>
                </a:moveTo>
                <a:lnTo>
                  <a:pt x="2738678" y="27419"/>
                </a:lnTo>
                <a:lnTo>
                  <a:pt x="2738678" y="33515"/>
                </a:lnTo>
                <a:lnTo>
                  <a:pt x="2744774" y="33515"/>
                </a:lnTo>
                <a:lnTo>
                  <a:pt x="2744774" y="27419"/>
                </a:lnTo>
                <a:close/>
              </a:path>
              <a:path w="2745104" h="803275">
                <a:moveTo>
                  <a:pt x="2744774" y="39611"/>
                </a:moveTo>
                <a:lnTo>
                  <a:pt x="2738678" y="39611"/>
                </a:lnTo>
                <a:lnTo>
                  <a:pt x="2738678" y="45694"/>
                </a:lnTo>
                <a:lnTo>
                  <a:pt x="2744774" y="45694"/>
                </a:lnTo>
                <a:lnTo>
                  <a:pt x="2744774" y="39611"/>
                </a:lnTo>
                <a:close/>
              </a:path>
              <a:path w="2745104" h="803275">
                <a:moveTo>
                  <a:pt x="2744774" y="51790"/>
                </a:moveTo>
                <a:lnTo>
                  <a:pt x="2738678" y="51790"/>
                </a:lnTo>
                <a:lnTo>
                  <a:pt x="2738678" y="57886"/>
                </a:lnTo>
                <a:lnTo>
                  <a:pt x="2744774" y="57886"/>
                </a:lnTo>
                <a:lnTo>
                  <a:pt x="2744774" y="51790"/>
                </a:lnTo>
                <a:close/>
              </a:path>
              <a:path w="2745104" h="803275">
                <a:moveTo>
                  <a:pt x="2744774" y="65506"/>
                </a:moveTo>
                <a:lnTo>
                  <a:pt x="2738678" y="65506"/>
                </a:lnTo>
                <a:lnTo>
                  <a:pt x="2738678" y="71589"/>
                </a:lnTo>
                <a:lnTo>
                  <a:pt x="2744774" y="71589"/>
                </a:lnTo>
                <a:lnTo>
                  <a:pt x="2744774" y="65506"/>
                </a:lnTo>
                <a:close/>
              </a:path>
              <a:path w="2745104" h="803275">
                <a:moveTo>
                  <a:pt x="2744774" y="77685"/>
                </a:moveTo>
                <a:lnTo>
                  <a:pt x="2738678" y="77685"/>
                </a:lnTo>
                <a:lnTo>
                  <a:pt x="2738678" y="83781"/>
                </a:lnTo>
                <a:lnTo>
                  <a:pt x="2744774" y="83781"/>
                </a:lnTo>
                <a:lnTo>
                  <a:pt x="2744774" y="77685"/>
                </a:lnTo>
                <a:close/>
              </a:path>
              <a:path w="2745104" h="803275">
                <a:moveTo>
                  <a:pt x="2744774" y="89877"/>
                </a:moveTo>
                <a:lnTo>
                  <a:pt x="2738678" y="89877"/>
                </a:lnTo>
                <a:lnTo>
                  <a:pt x="2738678" y="95961"/>
                </a:lnTo>
                <a:lnTo>
                  <a:pt x="2744774" y="95961"/>
                </a:lnTo>
                <a:lnTo>
                  <a:pt x="2744774" y="89877"/>
                </a:lnTo>
                <a:close/>
              </a:path>
              <a:path w="2745104" h="803275">
                <a:moveTo>
                  <a:pt x="2744774" y="103581"/>
                </a:moveTo>
                <a:lnTo>
                  <a:pt x="2738678" y="103581"/>
                </a:lnTo>
                <a:lnTo>
                  <a:pt x="2738678" y="109677"/>
                </a:lnTo>
                <a:lnTo>
                  <a:pt x="2744774" y="109677"/>
                </a:lnTo>
                <a:lnTo>
                  <a:pt x="2744774" y="103581"/>
                </a:lnTo>
                <a:close/>
              </a:path>
              <a:path w="2745104" h="803275">
                <a:moveTo>
                  <a:pt x="2744774" y="115760"/>
                </a:moveTo>
                <a:lnTo>
                  <a:pt x="2738678" y="115760"/>
                </a:lnTo>
                <a:lnTo>
                  <a:pt x="2738678" y="121856"/>
                </a:lnTo>
                <a:lnTo>
                  <a:pt x="2744774" y="121856"/>
                </a:lnTo>
                <a:lnTo>
                  <a:pt x="2744774" y="115760"/>
                </a:lnTo>
                <a:close/>
              </a:path>
              <a:path w="2745104" h="803275">
                <a:moveTo>
                  <a:pt x="2744774" y="127952"/>
                </a:moveTo>
                <a:lnTo>
                  <a:pt x="2738678" y="127952"/>
                </a:lnTo>
                <a:lnTo>
                  <a:pt x="2738678" y="134048"/>
                </a:lnTo>
                <a:lnTo>
                  <a:pt x="2744774" y="134048"/>
                </a:lnTo>
                <a:lnTo>
                  <a:pt x="2744774" y="127952"/>
                </a:lnTo>
                <a:close/>
              </a:path>
              <a:path w="2745104" h="803275">
                <a:moveTo>
                  <a:pt x="2744774" y="141655"/>
                </a:moveTo>
                <a:lnTo>
                  <a:pt x="2738678" y="141655"/>
                </a:lnTo>
                <a:lnTo>
                  <a:pt x="2738678" y="147751"/>
                </a:lnTo>
                <a:lnTo>
                  <a:pt x="2744774" y="147751"/>
                </a:lnTo>
                <a:lnTo>
                  <a:pt x="2744774" y="141655"/>
                </a:lnTo>
                <a:close/>
              </a:path>
              <a:path w="2745104" h="803275">
                <a:moveTo>
                  <a:pt x="2744774" y="153847"/>
                </a:moveTo>
                <a:lnTo>
                  <a:pt x="2738678" y="153847"/>
                </a:lnTo>
                <a:lnTo>
                  <a:pt x="2738678" y="159943"/>
                </a:lnTo>
                <a:lnTo>
                  <a:pt x="2744774" y="159943"/>
                </a:lnTo>
                <a:lnTo>
                  <a:pt x="2744774" y="153847"/>
                </a:lnTo>
                <a:close/>
              </a:path>
              <a:path w="2745104" h="803275">
                <a:moveTo>
                  <a:pt x="2744774" y="166027"/>
                </a:moveTo>
                <a:lnTo>
                  <a:pt x="2738678" y="166027"/>
                </a:lnTo>
                <a:lnTo>
                  <a:pt x="2738678" y="172123"/>
                </a:lnTo>
                <a:lnTo>
                  <a:pt x="2744774" y="172123"/>
                </a:lnTo>
                <a:lnTo>
                  <a:pt x="2744774" y="166027"/>
                </a:lnTo>
                <a:close/>
              </a:path>
              <a:path w="2745104" h="803275">
                <a:moveTo>
                  <a:pt x="2744774" y="179743"/>
                </a:moveTo>
                <a:lnTo>
                  <a:pt x="2738678" y="179743"/>
                </a:lnTo>
                <a:lnTo>
                  <a:pt x="2738678" y="185826"/>
                </a:lnTo>
                <a:lnTo>
                  <a:pt x="2744774" y="185826"/>
                </a:lnTo>
                <a:lnTo>
                  <a:pt x="2744774" y="179743"/>
                </a:lnTo>
                <a:close/>
              </a:path>
              <a:path w="2745104" h="803275">
                <a:moveTo>
                  <a:pt x="2744774" y="191922"/>
                </a:moveTo>
                <a:lnTo>
                  <a:pt x="2738678" y="191922"/>
                </a:lnTo>
                <a:lnTo>
                  <a:pt x="2738678" y="198018"/>
                </a:lnTo>
                <a:lnTo>
                  <a:pt x="2744774" y="198018"/>
                </a:lnTo>
                <a:lnTo>
                  <a:pt x="2744774" y="191922"/>
                </a:lnTo>
                <a:close/>
              </a:path>
              <a:path w="2745104" h="803275">
                <a:moveTo>
                  <a:pt x="2744774" y="204114"/>
                </a:moveTo>
                <a:lnTo>
                  <a:pt x="2738678" y="204114"/>
                </a:lnTo>
                <a:lnTo>
                  <a:pt x="2738678" y="210197"/>
                </a:lnTo>
                <a:lnTo>
                  <a:pt x="2744774" y="210197"/>
                </a:lnTo>
                <a:lnTo>
                  <a:pt x="2744774" y="204114"/>
                </a:lnTo>
                <a:close/>
              </a:path>
              <a:path w="2745104" h="803275">
                <a:moveTo>
                  <a:pt x="2744774" y="217817"/>
                </a:moveTo>
                <a:lnTo>
                  <a:pt x="2738678" y="217817"/>
                </a:lnTo>
                <a:lnTo>
                  <a:pt x="2738678" y="223913"/>
                </a:lnTo>
                <a:lnTo>
                  <a:pt x="2744774" y="223913"/>
                </a:lnTo>
                <a:lnTo>
                  <a:pt x="2744774" y="217817"/>
                </a:lnTo>
                <a:close/>
              </a:path>
              <a:path w="2745104" h="803275">
                <a:moveTo>
                  <a:pt x="2744774" y="230009"/>
                </a:moveTo>
                <a:lnTo>
                  <a:pt x="2738678" y="230009"/>
                </a:lnTo>
                <a:lnTo>
                  <a:pt x="2738678" y="236092"/>
                </a:lnTo>
                <a:lnTo>
                  <a:pt x="2744774" y="236092"/>
                </a:lnTo>
                <a:lnTo>
                  <a:pt x="2744774" y="230009"/>
                </a:lnTo>
                <a:close/>
              </a:path>
              <a:path w="2745104" h="803275">
                <a:moveTo>
                  <a:pt x="2744774" y="242188"/>
                </a:moveTo>
                <a:lnTo>
                  <a:pt x="2738678" y="242188"/>
                </a:lnTo>
                <a:lnTo>
                  <a:pt x="2738678" y="248285"/>
                </a:lnTo>
                <a:lnTo>
                  <a:pt x="2744774" y="248285"/>
                </a:lnTo>
                <a:lnTo>
                  <a:pt x="2744774" y="242188"/>
                </a:lnTo>
                <a:close/>
              </a:path>
              <a:path w="2745104" h="803275">
                <a:moveTo>
                  <a:pt x="2744774" y="255904"/>
                </a:moveTo>
                <a:lnTo>
                  <a:pt x="2738678" y="255904"/>
                </a:lnTo>
                <a:lnTo>
                  <a:pt x="2738678" y="261988"/>
                </a:lnTo>
                <a:lnTo>
                  <a:pt x="2744774" y="261988"/>
                </a:lnTo>
                <a:lnTo>
                  <a:pt x="2744774" y="255904"/>
                </a:lnTo>
                <a:close/>
              </a:path>
              <a:path w="2745104" h="803275">
                <a:moveTo>
                  <a:pt x="2744774" y="268084"/>
                </a:moveTo>
                <a:lnTo>
                  <a:pt x="2738678" y="268084"/>
                </a:lnTo>
                <a:lnTo>
                  <a:pt x="2738678" y="274180"/>
                </a:lnTo>
                <a:lnTo>
                  <a:pt x="2744774" y="274180"/>
                </a:lnTo>
                <a:lnTo>
                  <a:pt x="2744774" y="268084"/>
                </a:lnTo>
                <a:close/>
              </a:path>
              <a:path w="2745104" h="803275">
                <a:moveTo>
                  <a:pt x="2744774" y="280263"/>
                </a:moveTo>
                <a:lnTo>
                  <a:pt x="2738678" y="280263"/>
                </a:lnTo>
                <a:lnTo>
                  <a:pt x="2738678" y="286359"/>
                </a:lnTo>
                <a:lnTo>
                  <a:pt x="2744774" y="286359"/>
                </a:lnTo>
                <a:lnTo>
                  <a:pt x="2744774" y="280263"/>
                </a:lnTo>
                <a:close/>
              </a:path>
              <a:path w="2745104" h="803275">
                <a:moveTo>
                  <a:pt x="2744774" y="293979"/>
                </a:moveTo>
                <a:lnTo>
                  <a:pt x="2738678" y="293979"/>
                </a:lnTo>
                <a:lnTo>
                  <a:pt x="2738678" y="300075"/>
                </a:lnTo>
                <a:lnTo>
                  <a:pt x="2744774" y="300075"/>
                </a:lnTo>
                <a:lnTo>
                  <a:pt x="2744774" y="293979"/>
                </a:lnTo>
                <a:close/>
              </a:path>
              <a:path w="2745104" h="803275">
                <a:moveTo>
                  <a:pt x="2744774" y="306158"/>
                </a:moveTo>
                <a:lnTo>
                  <a:pt x="2738678" y="306158"/>
                </a:lnTo>
                <a:lnTo>
                  <a:pt x="2738678" y="312254"/>
                </a:lnTo>
                <a:lnTo>
                  <a:pt x="2744774" y="312254"/>
                </a:lnTo>
                <a:lnTo>
                  <a:pt x="2744774" y="306158"/>
                </a:lnTo>
                <a:close/>
              </a:path>
              <a:path w="2745104" h="803275">
                <a:moveTo>
                  <a:pt x="2744774" y="318350"/>
                </a:moveTo>
                <a:lnTo>
                  <a:pt x="2738678" y="318350"/>
                </a:lnTo>
                <a:lnTo>
                  <a:pt x="2738678" y="324446"/>
                </a:lnTo>
                <a:lnTo>
                  <a:pt x="2744774" y="324446"/>
                </a:lnTo>
                <a:lnTo>
                  <a:pt x="2744774" y="318350"/>
                </a:lnTo>
                <a:close/>
              </a:path>
              <a:path w="2745104" h="803275">
                <a:moveTo>
                  <a:pt x="2744774" y="332054"/>
                </a:moveTo>
                <a:lnTo>
                  <a:pt x="2738678" y="332054"/>
                </a:lnTo>
                <a:lnTo>
                  <a:pt x="2738678" y="338150"/>
                </a:lnTo>
                <a:lnTo>
                  <a:pt x="2744774" y="338150"/>
                </a:lnTo>
                <a:lnTo>
                  <a:pt x="2744774" y="332054"/>
                </a:lnTo>
                <a:close/>
              </a:path>
              <a:path w="2745104" h="803275">
                <a:moveTo>
                  <a:pt x="2744774" y="344246"/>
                </a:moveTo>
                <a:lnTo>
                  <a:pt x="2738678" y="344246"/>
                </a:lnTo>
                <a:lnTo>
                  <a:pt x="2738678" y="350342"/>
                </a:lnTo>
                <a:lnTo>
                  <a:pt x="2744774" y="350342"/>
                </a:lnTo>
                <a:lnTo>
                  <a:pt x="2744774" y="344246"/>
                </a:lnTo>
                <a:close/>
              </a:path>
              <a:path w="2745104" h="803275">
                <a:moveTo>
                  <a:pt x="2744774" y="356425"/>
                </a:moveTo>
                <a:lnTo>
                  <a:pt x="2738678" y="356425"/>
                </a:lnTo>
                <a:lnTo>
                  <a:pt x="2738678" y="362521"/>
                </a:lnTo>
                <a:lnTo>
                  <a:pt x="2744774" y="362521"/>
                </a:lnTo>
                <a:lnTo>
                  <a:pt x="2744774" y="356425"/>
                </a:lnTo>
                <a:close/>
              </a:path>
              <a:path w="2745104" h="803275">
                <a:moveTo>
                  <a:pt x="2744774" y="370141"/>
                </a:moveTo>
                <a:lnTo>
                  <a:pt x="2738678" y="370141"/>
                </a:lnTo>
                <a:lnTo>
                  <a:pt x="2738678" y="376224"/>
                </a:lnTo>
                <a:lnTo>
                  <a:pt x="2744774" y="376224"/>
                </a:lnTo>
                <a:lnTo>
                  <a:pt x="2744774" y="370141"/>
                </a:lnTo>
                <a:close/>
              </a:path>
              <a:path w="2745104" h="803275">
                <a:moveTo>
                  <a:pt x="2744774" y="382320"/>
                </a:moveTo>
                <a:lnTo>
                  <a:pt x="2738678" y="382320"/>
                </a:lnTo>
                <a:lnTo>
                  <a:pt x="2738678" y="388416"/>
                </a:lnTo>
                <a:lnTo>
                  <a:pt x="2744774" y="388416"/>
                </a:lnTo>
                <a:lnTo>
                  <a:pt x="2744774" y="382320"/>
                </a:lnTo>
                <a:close/>
              </a:path>
              <a:path w="2745104" h="803275">
                <a:moveTo>
                  <a:pt x="2744774" y="394512"/>
                </a:moveTo>
                <a:lnTo>
                  <a:pt x="2738678" y="394512"/>
                </a:lnTo>
                <a:lnTo>
                  <a:pt x="2738678" y="400596"/>
                </a:lnTo>
                <a:lnTo>
                  <a:pt x="2744774" y="400596"/>
                </a:lnTo>
                <a:lnTo>
                  <a:pt x="2744774" y="394512"/>
                </a:lnTo>
                <a:close/>
              </a:path>
              <a:path w="2745104" h="803275">
                <a:moveTo>
                  <a:pt x="2744774" y="408216"/>
                </a:moveTo>
                <a:lnTo>
                  <a:pt x="2738678" y="408216"/>
                </a:lnTo>
                <a:lnTo>
                  <a:pt x="2738678" y="414312"/>
                </a:lnTo>
                <a:lnTo>
                  <a:pt x="2744774" y="414312"/>
                </a:lnTo>
                <a:lnTo>
                  <a:pt x="2744774" y="408216"/>
                </a:lnTo>
                <a:close/>
              </a:path>
              <a:path w="2745104" h="803275">
                <a:moveTo>
                  <a:pt x="2744774" y="420408"/>
                </a:moveTo>
                <a:lnTo>
                  <a:pt x="2738678" y="420408"/>
                </a:lnTo>
                <a:lnTo>
                  <a:pt x="2738678" y="426491"/>
                </a:lnTo>
                <a:lnTo>
                  <a:pt x="2744774" y="426491"/>
                </a:lnTo>
                <a:lnTo>
                  <a:pt x="2744774" y="420408"/>
                </a:lnTo>
                <a:close/>
              </a:path>
              <a:path w="2745104" h="803275">
                <a:moveTo>
                  <a:pt x="2744774" y="432587"/>
                </a:moveTo>
                <a:lnTo>
                  <a:pt x="2738678" y="432587"/>
                </a:lnTo>
                <a:lnTo>
                  <a:pt x="2738678" y="438683"/>
                </a:lnTo>
                <a:lnTo>
                  <a:pt x="2744774" y="438683"/>
                </a:lnTo>
                <a:lnTo>
                  <a:pt x="2744774" y="432587"/>
                </a:lnTo>
                <a:close/>
              </a:path>
              <a:path w="2745104" h="803275">
                <a:moveTo>
                  <a:pt x="2744774" y="446290"/>
                </a:moveTo>
                <a:lnTo>
                  <a:pt x="2738678" y="446290"/>
                </a:lnTo>
                <a:lnTo>
                  <a:pt x="2738678" y="452386"/>
                </a:lnTo>
                <a:lnTo>
                  <a:pt x="2744774" y="452386"/>
                </a:lnTo>
                <a:lnTo>
                  <a:pt x="2744774" y="446290"/>
                </a:lnTo>
                <a:close/>
              </a:path>
              <a:path w="2745104" h="803275">
                <a:moveTo>
                  <a:pt x="2744774" y="458482"/>
                </a:moveTo>
                <a:lnTo>
                  <a:pt x="2738678" y="458482"/>
                </a:lnTo>
                <a:lnTo>
                  <a:pt x="2738678" y="464578"/>
                </a:lnTo>
                <a:lnTo>
                  <a:pt x="2744774" y="464578"/>
                </a:lnTo>
                <a:lnTo>
                  <a:pt x="2744774" y="458482"/>
                </a:lnTo>
                <a:close/>
              </a:path>
              <a:path w="2745104" h="803275">
                <a:moveTo>
                  <a:pt x="2744774" y="470662"/>
                </a:moveTo>
                <a:lnTo>
                  <a:pt x="2738678" y="470662"/>
                </a:lnTo>
                <a:lnTo>
                  <a:pt x="2738678" y="476758"/>
                </a:lnTo>
                <a:lnTo>
                  <a:pt x="2744774" y="476758"/>
                </a:lnTo>
                <a:lnTo>
                  <a:pt x="2744774" y="470662"/>
                </a:lnTo>
                <a:close/>
              </a:path>
              <a:path w="2745104" h="803275">
                <a:moveTo>
                  <a:pt x="2744774" y="484377"/>
                </a:moveTo>
                <a:lnTo>
                  <a:pt x="2738678" y="484377"/>
                </a:lnTo>
                <a:lnTo>
                  <a:pt x="2738678" y="490474"/>
                </a:lnTo>
                <a:lnTo>
                  <a:pt x="2744774" y="490474"/>
                </a:lnTo>
                <a:lnTo>
                  <a:pt x="2744774" y="484377"/>
                </a:lnTo>
                <a:close/>
              </a:path>
              <a:path w="2745104" h="803275">
                <a:moveTo>
                  <a:pt x="2744774" y="496557"/>
                </a:moveTo>
                <a:lnTo>
                  <a:pt x="2738678" y="496557"/>
                </a:lnTo>
                <a:lnTo>
                  <a:pt x="2738678" y="502653"/>
                </a:lnTo>
                <a:lnTo>
                  <a:pt x="2744774" y="502653"/>
                </a:lnTo>
                <a:lnTo>
                  <a:pt x="2744774" y="496557"/>
                </a:lnTo>
                <a:close/>
              </a:path>
              <a:path w="2745104" h="803275">
                <a:moveTo>
                  <a:pt x="2744774" y="508749"/>
                </a:moveTo>
                <a:lnTo>
                  <a:pt x="2738678" y="508749"/>
                </a:lnTo>
                <a:lnTo>
                  <a:pt x="2738678" y="514845"/>
                </a:lnTo>
                <a:lnTo>
                  <a:pt x="2744774" y="514845"/>
                </a:lnTo>
                <a:lnTo>
                  <a:pt x="2744774" y="508749"/>
                </a:lnTo>
                <a:close/>
              </a:path>
              <a:path w="2745104" h="803275">
                <a:moveTo>
                  <a:pt x="2744774" y="522452"/>
                </a:moveTo>
                <a:lnTo>
                  <a:pt x="2738678" y="522452"/>
                </a:lnTo>
                <a:lnTo>
                  <a:pt x="2738678" y="528548"/>
                </a:lnTo>
                <a:lnTo>
                  <a:pt x="2744774" y="528548"/>
                </a:lnTo>
                <a:lnTo>
                  <a:pt x="2744774" y="522452"/>
                </a:lnTo>
                <a:close/>
              </a:path>
              <a:path w="2745104" h="803275">
                <a:moveTo>
                  <a:pt x="2744774" y="534644"/>
                </a:moveTo>
                <a:lnTo>
                  <a:pt x="2738678" y="534644"/>
                </a:lnTo>
                <a:lnTo>
                  <a:pt x="2738678" y="540727"/>
                </a:lnTo>
                <a:lnTo>
                  <a:pt x="2744774" y="540727"/>
                </a:lnTo>
                <a:lnTo>
                  <a:pt x="2744774" y="534644"/>
                </a:lnTo>
                <a:close/>
              </a:path>
              <a:path w="2745104" h="803275">
                <a:moveTo>
                  <a:pt x="2744774" y="546823"/>
                </a:moveTo>
                <a:lnTo>
                  <a:pt x="2738678" y="546823"/>
                </a:lnTo>
                <a:lnTo>
                  <a:pt x="2738678" y="552919"/>
                </a:lnTo>
                <a:lnTo>
                  <a:pt x="2744774" y="552919"/>
                </a:lnTo>
                <a:lnTo>
                  <a:pt x="2744774" y="546823"/>
                </a:lnTo>
                <a:close/>
              </a:path>
              <a:path w="2745104" h="803275">
                <a:moveTo>
                  <a:pt x="2744774" y="560539"/>
                </a:moveTo>
                <a:lnTo>
                  <a:pt x="2738678" y="560539"/>
                </a:lnTo>
                <a:lnTo>
                  <a:pt x="2738678" y="566623"/>
                </a:lnTo>
                <a:lnTo>
                  <a:pt x="2744774" y="566623"/>
                </a:lnTo>
                <a:lnTo>
                  <a:pt x="2744774" y="560539"/>
                </a:lnTo>
                <a:close/>
              </a:path>
              <a:path w="2745104" h="803275">
                <a:moveTo>
                  <a:pt x="2744774" y="572719"/>
                </a:moveTo>
                <a:lnTo>
                  <a:pt x="2738678" y="572719"/>
                </a:lnTo>
                <a:lnTo>
                  <a:pt x="2738678" y="578815"/>
                </a:lnTo>
                <a:lnTo>
                  <a:pt x="2744774" y="578815"/>
                </a:lnTo>
                <a:lnTo>
                  <a:pt x="2744774" y="572719"/>
                </a:lnTo>
                <a:close/>
              </a:path>
              <a:path w="2745104" h="803275">
                <a:moveTo>
                  <a:pt x="2744774" y="584911"/>
                </a:moveTo>
                <a:lnTo>
                  <a:pt x="2738678" y="584911"/>
                </a:lnTo>
                <a:lnTo>
                  <a:pt x="2738678" y="590994"/>
                </a:lnTo>
                <a:lnTo>
                  <a:pt x="2744774" y="590994"/>
                </a:lnTo>
                <a:lnTo>
                  <a:pt x="2744774" y="584911"/>
                </a:lnTo>
                <a:close/>
              </a:path>
              <a:path w="2745104" h="803275">
                <a:moveTo>
                  <a:pt x="2744774" y="598614"/>
                </a:moveTo>
                <a:lnTo>
                  <a:pt x="2738678" y="598614"/>
                </a:lnTo>
                <a:lnTo>
                  <a:pt x="2738678" y="604710"/>
                </a:lnTo>
                <a:lnTo>
                  <a:pt x="2744774" y="604710"/>
                </a:lnTo>
                <a:lnTo>
                  <a:pt x="2744774" y="598614"/>
                </a:lnTo>
                <a:close/>
              </a:path>
              <a:path w="2745104" h="803275">
                <a:moveTo>
                  <a:pt x="2744774" y="610793"/>
                </a:moveTo>
                <a:lnTo>
                  <a:pt x="2738678" y="610793"/>
                </a:lnTo>
                <a:lnTo>
                  <a:pt x="2738678" y="616889"/>
                </a:lnTo>
                <a:lnTo>
                  <a:pt x="2744774" y="616889"/>
                </a:lnTo>
                <a:lnTo>
                  <a:pt x="2744774" y="610793"/>
                </a:lnTo>
                <a:close/>
              </a:path>
              <a:path w="2745104" h="803275">
                <a:moveTo>
                  <a:pt x="2744774" y="622985"/>
                </a:moveTo>
                <a:lnTo>
                  <a:pt x="2738678" y="622985"/>
                </a:lnTo>
                <a:lnTo>
                  <a:pt x="2738678" y="629081"/>
                </a:lnTo>
                <a:lnTo>
                  <a:pt x="2744774" y="629081"/>
                </a:lnTo>
                <a:lnTo>
                  <a:pt x="2744774" y="622985"/>
                </a:lnTo>
                <a:close/>
              </a:path>
              <a:path w="2745104" h="803275">
                <a:moveTo>
                  <a:pt x="2744774" y="636689"/>
                </a:moveTo>
                <a:lnTo>
                  <a:pt x="2738678" y="636689"/>
                </a:lnTo>
                <a:lnTo>
                  <a:pt x="2738678" y="642785"/>
                </a:lnTo>
                <a:lnTo>
                  <a:pt x="2744774" y="642785"/>
                </a:lnTo>
                <a:lnTo>
                  <a:pt x="2744774" y="636689"/>
                </a:lnTo>
                <a:close/>
              </a:path>
              <a:path w="2745104" h="803275">
                <a:moveTo>
                  <a:pt x="2744774" y="648881"/>
                </a:moveTo>
                <a:lnTo>
                  <a:pt x="2738678" y="648881"/>
                </a:lnTo>
                <a:lnTo>
                  <a:pt x="2738678" y="654977"/>
                </a:lnTo>
                <a:lnTo>
                  <a:pt x="2744774" y="654977"/>
                </a:lnTo>
                <a:lnTo>
                  <a:pt x="2744774" y="648881"/>
                </a:lnTo>
                <a:close/>
              </a:path>
              <a:path w="2745104" h="803275">
                <a:moveTo>
                  <a:pt x="2744774" y="661060"/>
                </a:moveTo>
                <a:lnTo>
                  <a:pt x="2738678" y="661060"/>
                </a:lnTo>
                <a:lnTo>
                  <a:pt x="2738678" y="667156"/>
                </a:lnTo>
                <a:lnTo>
                  <a:pt x="2744774" y="667156"/>
                </a:lnTo>
                <a:lnTo>
                  <a:pt x="2744774" y="661060"/>
                </a:lnTo>
                <a:close/>
              </a:path>
              <a:path w="2745104" h="803275">
                <a:moveTo>
                  <a:pt x="2744774" y="674776"/>
                </a:moveTo>
                <a:lnTo>
                  <a:pt x="2738678" y="674776"/>
                </a:lnTo>
                <a:lnTo>
                  <a:pt x="2738678" y="680872"/>
                </a:lnTo>
                <a:lnTo>
                  <a:pt x="2744774" y="680872"/>
                </a:lnTo>
                <a:lnTo>
                  <a:pt x="2744774" y="674776"/>
                </a:lnTo>
                <a:close/>
              </a:path>
              <a:path w="2745104" h="803275">
                <a:moveTo>
                  <a:pt x="2744774" y="686955"/>
                </a:moveTo>
                <a:lnTo>
                  <a:pt x="2738678" y="686955"/>
                </a:lnTo>
                <a:lnTo>
                  <a:pt x="2738678" y="693051"/>
                </a:lnTo>
                <a:lnTo>
                  <a:pt x="2744774" y="693051"/>
                </a:lnTo>
                <a:lnTo>
                  <a:pt x="2744774" y="686955"/>
                </a:lnTo>
                <a:close/>
              </a:path>
              <a:path w="2745104" h="803275">
                <a:moveTo>
                  <a:pt x="2744774" y="699147"/>
                </a:moveTo>
                <a:lnTo>
                  <a:pt x="2738678" y="699147"/>
                </a:lnTo>
                <a:lnTo>
                  <a:pt x="2738678" y="705243"/>
                </a:lnTo>
                <a:lnTo>
                  <a:pt x="2744774" y="705243"/>
                </a:lnTo>
                <a:lnTo>
                  <a:pt x="2744774" y="699147"/>
                </a:lnTo>
                <a:close/>
              </a:path>
              <a:path w="2745104" h="803275">
                <a:moveTo>
                  <a:pt x="2744774" y="712851"/>
                </a:moveTo>
                <a:lnTo>
                  <a:pt x="2738678" y="712851"/>
                </a:lnTo>
                <a:lnTo>
                  <a:pt x="2738678" y="718947"/>
                </a:lnTo>
                <a:lnTo>
                  <a:pt x="2744774" y="718947"/>
                </a:lnTo>
                <a:lnTo>
                  <a:pt x="2744774" y="712851"/>
                </a:lnTo>
                <a:close/>
              </a:path>
              <a:path w="2745104" h="803275">
                <a:moveTo>
                  <a:pt x="2744774" y="725042"/>
                </a:moveTo>
                <a:lnTo>
                  <a:pt x="2738678" y="725042"/>
                </a:lnTo>
                <a:lnTo>
                  <a:pt x="2738678" y="731126"/>
                </a:lnTo>
                <a:lnTo>
                  <a:pt x="2744774" y="731126"/>
                </a:lnTo>
                <a:lnTo>
                  <a:pt x="2744774" y="725042"/>
                </a:lnTo>
                <a:close/>
              </a:path>
              <a:path w="2745104" h="803275">
                <a:moveTo>
                  <a:pt x="2744774" y="737222"/>
                </a:moveTo>
                <a:lnTo>
                  <a:pt x="2738678" y="737222"/>
                </a:lnTo>
                <a:lnTo>
                  <a:pt x="2738678" y="743318"/>
                </a:lnTo>
                <a:lnTo>
                  <a:pt x="2744774" y="743318"/>
                </a:lnTo>
                <a:lnTo>
                  <a:pt x="2744774" y="737222"/>
                </a:lnTo>
                <a:close/>
              </a:path>
              <a:path w="2745104" h="803275">
                <a:moveTo>
                  <a:pt x="2744774" y="750938"/>
                </a:moveTo>
                <a:lnTo>
                  <a:pt x="2738678" y="750938"/>
                </a:lnTo>
                <a:lnTo>
                  <a:pt x="2738678" y="757021"/>
                </a:lnTo>
                <a:lnTo>
                  <a:pt x="2744774" y="757021"/>
                </a:lnTo>
                <a:lnTo>
                  <a:pt x="2744774" y="750938"/>
                </a:lnTo>
                <a:close/>
              </a:path>
              <a:path w="2745104" h="803275">
                <a:moveTo>
                  <a:pt x="2744774" y="763117"/>
                </a:moveTo>
                <a:lnTo>
                  <a:pt x="2738678" y="763117"/>
                </a:lnTo>
                <a:lnTo>
                  <a:pt x="2738678" y="769213"/>
                </a:lnTo>
                <a:lnTo>
                  <a:pt x="2744774" y="769213"/>
                </a:lnTo>
                <a:lnTo>
                  <a:pt x="2744774" y="763117"/>
                </a:lnTo>
                <a:close/>
              </a:path>
              <a:path w="2745104" h="803275">
                <a:moveTo>
                  <a:pt x="2738678" y="775309"/>
                </a:moveTo>
                <a:lnTo>
                  <a:pt x="2737154" y="779868"/>
                </a:lnTo>
                <a:lnTo>
                  <a:pt x="2737154" y="781392"/>
                </a:lnTo>
                <a:lnTo>
                  <a:pt x="2743250" y="782916"/>
                </a:lnTo>
                <a:lnTo>
                  <a:pt x="2743250" y="781392"/>
                </a:lnTo>
                <a:lnTo>
                  <a:pt x="2744774" y="781392"/>
                </a:lnTo>
                <a:lnTo>
                  <a:pt x="2744774" y="776820"/>
                </a:lnTo>
                <a:lnTo>
                  <a:pt x="2738678" y="775309"/>
                </a:lnTo>
                <a:close/>
              </a:path>
              <a:path w="2745104" h="803275">
                <a:moveTo>
                  <a:pt x="2735630" y="785964"/>
                </a:moveTo>
                <a:lnTo>
                  <a:pt x="2734106" y="787488"/>
                </a:lnTo>
                <a:lnTo>
                  <a:pt x="2732595" y="790536"/>
                </a:lnTo>
                <a:lnTo>
                  <a:pt x="2735630" y="795108"/>
                </a:lnTo>
                <a:lnTo>
                  <a:pt x="2737154" y="795108"/>
                </a:lnTo>
                <a:lnTo>
                  <a:pt x="2740202" y="790536"/>
                </a:lnTo>
                <a:lnTo>
                  <a:pt x="2740202" y="789012"/>
                </a:lnTo>
                <a:lnTo>
                  <a:pt x="2735630" y="785964"/>
                </a:lnTo>
                <a:close/>
              </a:path>
              <a:path w="2745104" h="803275">
                <a:moveTo>
                  <a:pt x="2728023" y="793584"/>
                </a:moveTo>
                <a:lnTo>
                  <a:pt x="2724975" y="795108"/>
                </a:lnTo>
                <a:lnTo>
                  <a:pt x="2721927" y="795108"/>
                </a:lnTo>
                <a:lnTo>
                  <a:pt x="2723451" y="801192"/>
                </a:lnTo>
                <a:lnTo>
                  <a:pt x="2728023" y="801192"/>
                </a:lnTo>
                <a:lnTo>
                  <a:pt x="2728023" y="799680"/>
                </a:lnTo>
                <a:lnTo>
                  <a:pt x="2731071" y="799680"/>
                </a:lnTo>
                <a:lnTo>
                  <a:pt x="2728023" y="793584"/>
                </a:lnTo>
                <a:close/>
              </a:path>
              <a:path w="2745104" h="803275">
                <a:moveTo>
                  <a:pt x="2717368" y="796632"/>
                </a:moveTo>
                <a:lnTo>
                  <a:pt x="2709760" y="796632"/>
                </a:lnTo>
                <a:lnTo>
                  <a:pt x="2709760" y="802716"/>
                </a:lnTo>
                <a:lnTo>
                  <a:pt x="2717368" y="802716"/>
                </a:lnTo>
                <a:lnTo>
                  <a:pt x="2717368" y="796632"/>
                </a:lnTo>
                <a:close/>
              </a:path>
              <a:path w="2745104" h="803275">
                <a:moveTo>
                  <a:pt x="2703664" y="796632"/>
                </a:moveTo>
                <a:lnTo>
                  <a:pt x="2697581" y="796632"/>
                </a:lnTo>
                <a:lnTo>
                  <a:pt x="2697581" y="802716"/>
                </a:lnTo>
                <a:lnTo>
                  <a:pt x="2703664" y="802716"/>
                </a:lnTo>
                <a:lnTo>
                  <a:pt x="2703664" y="796632"/>
                </a:lnTo>
                <a:close/>
              </a:path>
              <a:path w="2745104" h="803275">
                <a:moveTo>
                  <a:pt x="2691485" y="796632"/>
                </a:moveTo>
                <a:lnTo>
                  <a:pt x="2685402" y="796632"/>
                </a:lnTo>
                <a:lnTo>
                  <a:pt x="2685402" y="802716"/>
                </a:lnTo>
                <a:lnTo>
                  <a:pt x="2691485" y="802716"/>
                </a:lnTo>
                <a:lnTo>
                  <a:pt x="2691485" y="796632"/>
                </a:lnTo>
                <a:close/>
              </a:path>
              <a:path w="2745104" h="803275">
                <a:moveTo>
                  <a:pt x="2679306" y="796632"/>
                </a:moveTo>
                <a:lnTo>
                  <a:pt x="2671699" y="796632"/>
                </a:lnTo>
                <a:lnTo>
                  <a:pt x="2671699" y="802716"/>
                </a:lnTo>
                <a:lnTo>
                  <a:pt x="2679306" y="802716"/>
                </a:lnTo>
                <a:lnTo>
                  <a:pt x="2679306" y="796632"/>
                </a:lnTo>
                <a:close/>
              </a:path>
              <a:path w="2745104" h="803275">
                <a:moveTo>
                  <a:pt x="2665603" y="796632"/>
                </a:moveTo>
                <a:lnTo>
                  <a:pt x="2659519" y="796632"/>
                </a:lnTo>
                <a:lnTo>
                  <a:pt x="2659519" y="802716"/>
                </a:lnTo>
                <a:lnTo>
                  <a:pt x="2665603" y="802716"/>
                </a:lnTo>
                <a:lnTo>
                  <a:pt x="2665603" y="796632"/>
                </a:lnTo>
                <a:close/>
              </a:path>
              <a:path w="2745104" h="803275">
                <a:moveTo>
                  <a:pt x="2653423" y="796632"/>
                </a:moveTo>
                <a:lnTo>
                  <a:pt x="2647340" y="796632"/>
                </a:lnTo>
                <a:lnTo>
                  <a:pt x="2647340" y="802716"/>
                </a:lnTo>
                <a:lnTo>
                  <a:pt x="2653423" y="802716"/>
                </a:lnTo>
                <a:lnTo>
                  <a:pt x="2653423" y="796632"/>
                </a:lnTo>
                <a:close/>
              </a:path>
              <a:path w="2745104" h="803275">
                <a:moveTo>
                  <a:pt x="2641244" y="796632"/>
                </a:moveTo>
                <a:lnTo>
                  <a:pt x="2633637" y="796632"/>
                </a:lnTo>
                <a:lnTo>
                  <a:pt x="2633637" y="802716"/>
                </a:lnTo>
                <a:lnTo>
                  <a:pt x="2641244" y="802716"/>
                </a:lnTo>
                <a:lnTo>
                  <a:pt x="2641244" y="796632"/>
                </a:lnTo>
                <a:close/>
              </a:path>
              <a:path w="2745104" h="803275">
                <a:moveTo>
                  <a:pt x="2627553" y="796632"/>
                </a:moveTo>
                <a:lnTo>
                  <a:pt x="2621457" y="796632"/>
                </a:lnTo>
                <a:lnTo>
                  <a:pt x="2621457" y="802716"/>
                </a:lnTo>
                <a:lnTo>
                  <a:pt x="2627553" y="802716"/>
                </a:lnTo>
                <a:lnTo>
                  <a:pt x="2627553" y="796632"/>
                </a:lnTo>
                <a:close/>
              </a:path>
              <a:path w="2745104" h="803275">
                <a:moveTo>
                  <a:pt x="2615374" y="796632"/>
                </a:moveTo>
                <a:lnTo>
                  <a:pt x="2609278" y="796632"/>
                </a:lnTo>
                <a:lnTo>
                  <a:pt x="2609278" y="802716"/>
                </a:lnTo>
                <a:lnTo>
                  <a:pt x="2615374" y="802716"/>
                </a:lnTo>
                <a:lnTo>
                  <a:pt x="2615374" y="796632"/>
                </a:lnTo>
                <a:close/>
              </a:path>
              <a:path w="2745104" h="803275">
                <a:moveTo>
                  <a:pt x="2603195" y="796632"/>
                </a:moveTo>
                <a:lnTo>
                  <a:pt x="2595575" y="796632"/>
                </a:lnTo>
                <a:lnTo>
                  <a:pt x="2595575" y="802716"/>
                </a:lnTo>
                <a:lnTo>
                  <a:pt x="2603195" y="802716"/>
                </a:lnTo>
                <a:lnTo>
                  <a:pt x="2603195" y="796632"/>
                </a:lnTo>
                <a:close/>
              </a:path>
              <a:path w="2745104" h="803275">
                <a:moveTo>
                  <a:pt x="2589491" y="796632"/>
                </a:moveTo>
                <a:lnTo>
                  <a:pt x="2583395" y="796632"/>
                </a:lnTo>
                <a:lnTo>
                  <a:pt x="2583395" y="802716"/>
                </a:lnTo>
                <a:lnTo>
                  <a:pt x="2589491" y="802716"/>
                </a:lnTo>
                <a:lnTo>
                  <a:pt x="2589491" y="796632"/>
                </a:lnTo>
                <a:close/>
              </a:path>
              <a:path w="2745104" h="803275">
                <a:moveTo>
                  <a:pt x="2577312" y="796632"/>
                </a:moveTo>
                <a:lnTo>
                  <a:pt x="2571216" y="796632"/>
                </a:lnTo>
                <a:lnTo>
                  <a:pt x="2571216" y="802716"/>
                </a:lnTo>
                <a:lnTo>
                  <a:pt x="2577312" y="802716"/>
                </a:lnTo>
                <a:lnTo>
                  <a:pt x="2577312" y="796632"/>
                </a:lnTo>
                <a:close/>
              </a:path>
              <a:path w="2745104" h="803275">
                <a:moveTo>
                  <a:pt x="2565133" y="796632"/>
                </a:moveTo>
                <a:lnTo>
                  <a:pt x="2557526" y="796632"/>
                </a:lnTo>
                <a:lnTo>
                  <a:pt x="2557526" y="802716"/>
                </a:lnTo>
                <a:lnTo>
                  <a:pt x="2565133" y="802716"/>
                </a:lnTo>
                <a:lnTo>
                  <a:pt x="2565133" y="796632"/>
                </a:lnTo>
                <a:close/>
              </a:path>
              <a:path w="2745104" h="803275">
                <a:moveTo>
                  <a:pt x="2551429" y="796632"/>
                </a:moveTo>
                <a:lnTo>
                  <a:pt x="2545346" y="796632"/>
                </a:lnTo>
                <a:lnTo>
                  <a:pt x="2545346" y="802716"/>
                </a:lnTo>
                <a:lnTo>
                  <a:pt x="2551429" y="802716"/>
                </a:lnTo>
                <a:lnTo>
                  <a:pt x="2551429" y="796632"/>
                </a:lnTo>
                <a:close/>
              </a:path>
              <a:path w="2745104" h="803275">
                <a:moveTo>
                  <a:pt x="2539250" y="796632"/>
                </a:moveTo>
                <a:lnTo>
                  <a:pt x="2533167" y="796632"/>
                </a:lnTo>
                <a:lnTo>
                  <a:pt x="2533167" y="802716"/>
                </a:lnTo>
                <a:lnTo>
                  <a:pt x="2539250" y="802716"/>
                </a:lnTo>
                <a:lnTo>
                  <a:pt x="2539250" y="796632"/>
                </a:lnTo>
                <a:close/>
              </a:path>
              <a:path w="2745104" h="803275">
                <a:moveTo>
                  <a:pt x="2527071" y="796632"/>
                </a:moveTo>
                <a:lnTo>
                  <a:pt x="2519464" y="796632"/>
                </a:lnTo>
                <a:lnTo>
                  <a:pt x="2519464" y="802716"/>
                </a:lnTo>
                <a:lnTo>
                  <a:pt x="2527071" y="802716"/>
                </a:lnTo>
                <a:lnTo>
                  <a:pt x="2527071" y="796632"/>
                </a:lnTo>
                <a:close/>
              </a:path>
              <a:path w="2745104" h="803275">
                <a:moveTo>
                  <a:pt x="2513368" y="796632"/>
                </a:moveTo>
                <a:lnTo>
                  <a:pt x="2507284" y="796632"/>
                </a:lnTo>
                <a:lnTo>
                  <a:pt x="2507284" y="802716"/>
                </a:lnTo>
                <a:lnTo>
                  <a:pt x="2513368" y="802716"/>
                </a:lnTo>
                <a:lnTo>
                  <a:pt x="2513368" y="796632"/>
                </a:lnTo>
                <a:close/>
              </a:path>
              <a:path w="2745104" h="803275">
                <a:moveTo>
                  <a:pt x="2501188" y="796632"/>
                </a:moveTo>
                <a:lnTo>
                  <a:pt x="2495105" y="796632"/>
                </a:lnTo>
                <a:lnTo>
                  <a:pt x="2495105" y="802716"/>
                </a:lnTo>
                <a:lnTo>
                  <a:pt x="2501188" y="802716"/>
                </a:lnTo>
                <a:lnTo>
                  <a:pt x="2501188" y="796632"/>
                </a:lnTo>
                <a:close/>
              </a:path>
              <a:path w="2745104" h="803275">
                <a:moveTo>
                  <a:pt x="2489022" y="796632"/>
                </a:moveTo>
                <a:lnTo>
                  <a:pt x="2481402" y="796632"/>
                </a:lnTo>
                <a:lnTo>
                  <a:pt x="2481402" y="802716"/>
                </a:lnTo>
                <a:lnTo>
                  <a:pt x="2489022" y="802716"/>
                </a:lnTo>
                <a:lnTo>
                  <a:pt x="2489022" y="796632"/>
                </a:lnTo>
                <a:close/>
              </a:path>
              <a:path w="2745104" h="803275">
                <a:moveTo>
                  <a:pt x="2475318" y="796632"/>
                </a:moveTo>
                <a:lnTo>
                  <a:pt x="2469222" y="796632"/>
                </a:lnTo>
                <a:lnTo>
                  <a:pt x="2469222" y="802716"/>
                </a:lnTo>
                <a:lnTo>
                  <a:pt x="2475318" y="802716"/>
                </a:lnTo>
                <a:lnTo>
                  <a:pt x="2475318" y="796632"/>
                </a:lnTo>
                <a:close/>
              </a:path>
              <a:path w="2745104" h="803275">
                <a:moveTo>
                  <a:pt x="2463139" y="796632"/>
                </a:moveTo>
                <a:lnTo>
                  <a:pt x="2457043" y="796632"/>
                </a:lnTo>
                <a:lnTo>
                  <a:pt x="2457043" y="802716"/>
                </a:lnTo>
                <a:lnTo>
                  <a:pt x="2463139" y="802716"/>
                </a:lnTo>
                <a:lnTo>
                  <a:pt x="2463139" y="796632"/>
                </a:lnTo>
                <a:close/>
              </a:path>
              <a:path w="2745104" h="803275">
                <a:moveTo>
                  <a:pt x="2450960" y="796632"/>
                </a:moveTo>
                <a:lnTo>
                  <a:pt x="2443340" y="796632"/>
                </a:lnTo>
                <a:lnTo>
                  <a:pt x="2443340" y="802716"/>
                </a:lnTo>
                <a:lnTo>
                  <a:pt x="2450960" y="802716"/>
                </a:lnTo>
                <a:lnTo>
                  <a:pt x="2450960" y="796632"/>
                </a:lnTo>
                <a:close/>
              </a:path>
              <a:path w="2745104" h="803275">
                <a:moveTo>
                  <a:pt x="2437256" y="796632"/>
                </a:moveTo>
                <a:lnTo>
                  <a:pt x="2431173" y="796632"/>
                </a:lnTo>
                <a:lnTo>
                  <a:pt x="2431173" y="802716"/>
                </a:lnTo>
                <a:lnTo>
                  <a:pt x="2437256" y="802716"/>
                </a:lnTo>
                <a:lnTo>
                  <a:pt x="2437256" y="796632"/>
                </a:lnTo>
                <a:close/>
              </a:path>
              <a:path w="2745104" h="803275">
                <a:moveTo>
                  <a:pt x="2425077" y="796632"/>
                </a:moveTo>
                <a:lnTo>
                  <a:pt x="2418994" y="796632"/>
                </a:lnTo>
                <a:lnTo>
                  <a:pt x="2418994" y="802716"/>
                </a:lnTo>
                <a:lnTo>
                  <a:pt x="2425077" y="802716"/>
                </a:lnTo>
                <a:lnTo>
                  <a:pt x="2425077" y="796632"/>
                </a:lnTo>
                <a:close/>
              </a:path>
              <a:path w="2745104" h="803275">
                <a:moveTo>
                  <a:pt x="2412898" y="796632"/>
                </a:moveTo>
                <a:lnTo>
                  <a:pt x="2405291" y="796632"/>
                </a:lnTo>
                <a:lnTo>
                  <a:pt x="2405291" y="802716"/>
                </a:lnTo>
                <a:lnTo>
                  <a:pt x="2412898" y="802716"/>
                </a:lnTo>
                <a:lnTo>
                  <a:pt x="2412898" y="796632"/>
                </a:lnTo>
                <a:close/>
              </a:path>
              <a:path w="2745104" h="803275">
                <a:moveTo>
                  <a:pt x="2399195" y="796632"/>
                </a:moveTo>
                <a:lnTo>
                  <a:pt x="2393111" y="796632"/>
                </a:lnTo>
                <a:lnTo>
                  <a:pt x="2393111" y="802716"/>
                </a:lnTo>
                <a:lnTo>
                  <a:pt x="2399195" y="802716"/>
                </a:lnTo>
                <a:lnTo>
                  <a:pt x="2399195" y="796632"/>
                </a:lnTo>
                <a:close/>
              </a:path>
              <a:path w="2745104" h="803275">
                <a:moveTo>
                  <a:pt x="2387015" y="796632"/>
                </a:moveTo>
                <a:lnTo>
                  <a:pt x="2380932" y="796632"/>
                </a:lnTo>
                <a:lnTo>
                  <a:pt x="2380932" y="802716"/>
                </a:lnTo>
                <a:lnTo>
                  <a:pt x="2387015" y="802716"/>
                </a:lnTo>
                <a:lnTo>
                  <a:pt x="2387015" y="796632"/>
                </a:lnTo>
                <a:close/>
              </a:path>
              <a:path w="2745104" h="803275">
                <a:moveTo>
                  <a:pt x="2374836" y="796632"/>
                </a:moveTo>
                <a:lnTo>
                  <a:pt x="2367229" y="796632"/>
                </a:lnTo>
                <a:lnTo>
                  <a:pt x="2367229" y="802716"/>
                </a:lnTo>
                <a:lnTo>
                  <a:pt x="2374836" y="802716"/>
                </a:lnTo>
                <a:lnTo>
                  <a:pt x="2374836" y="796632"/>
                </a:lnTo>
                <a:close/>
              </a:path>
              <a:path w="2745104" h="803275">
                <a:moveTo>
                  <a:pt x="2361145" y="796632"/>
                </a:moveTo>
                <a:lnTo>
                  <a:pt x="2355049" y="796632"/>
                </a:lnTo>
                <a:lnTo>
                  <a:pt x="2355049" y="802716"/>
                </a:lnTo>
                <a:lnTo>
                  <a:pt x="2361145" y="802716"/>
                </a:lnTo>
                <a:lnTo>
                  <a:pt x="2361145" y="796632"/>
                </a:lnTo>
                <a:close/>
              </a:path>
              <a:path w="2745104" h="803275">
                <a:moveTo>
                  <a:pt x="2348966" y="796632"/>
                </a:moveTo>
                <a:lnTo>
                  <a:pt x="2342870" y="796632"/>
                </a:lnTo>
                <a:lnTo>
                  <a:pt x="2342870" y="802716"/>
                </a:lnTo>
                <a:lnTo>
                  <a:pt x="2348966" y="802716"/>
                </a:lnTo>
                <a:lnTo>
                  <a:pt x="2348966" y="796632"/>
                </a:lnTo>
                <a:close/>
              </a:path>
              <a:path w="2745104" h="803275">
                <a:moveTo>
                  <a:pt x="2336787" y="796632"/>
                </a:moveTo>
                <a:lnTo>
                  <a:pt x="2329167" y="796632"/>
                </a:lnTo>
                <a:lnTo>
                  <a:pt x="2329167" y="802716"/>
                </a:lnTo>
                <a:lnTo>
                  <a:pt x="2336787" y="802716"/>
                </a:lnTo>
                <a:lnTo>
                  <a:pt x="2336787" y="796632"/>
                </a:lnTo>
                <a:close/>
              </a:path>
              <a:path w="2745104" h="803275">
                <a:moveTo>
                  <a:pt x="2323083" y="796632"/>
                </a:moveTo>
                <a:lnTo>
                  <a:pt x="2316987" y="796632"/>
                </a:lnTo>
                <a:lnTo>
                  <a:pt x="2316987" y="802716"/>
                </a:lnTo>
                <a:lnTo>
                  <a:pt x="2323083" y="802716"/>
                </a:lnTo>
                <a:lnTo>
                  <a:pt x="2323083" y="796632"/>
                </a:lnTo>
                <a:close/>
              </a:path>
              <a:path w="2745104" h="803275">
                <a:moveTo>
                  <a:pt x="2310904" y="796632"/>
                </a:moveTo>
                <a:lnTo>
                  <a:pt x="2304808" y="796632"/>
                </a:lnTo>
                <a:lnTo>
                  <a:pt x="2304808" y="802716"/>
                </a:lnTo>
                <a:lnTo>
                  <a:pt x="2310904" y="802716"/>
                </a:lnTo>
                <a:lnTo>
                  <a:pt x="2310904" y="796632"/>
                </a:lnTo>
                <a:close/>
              </a:path>
              <a:path w="2745104" h="803275">
                <a:moveTo>
                  <a:pt x="2298725" y="796632"/>
                </a:moveTo>
                <a:lnTo>
                  <a:pt x="2291118" y="796632"/>
                </a:lnTo>
                <a:lnTo>
                  <a:pt x="2291118" y="802716"/>
                </a:lnTo>
                <a:lnTo>
                  <a:pt x="2298725" y="802716"/>
                </a:lnTo>
                <a:lnTo>
                  <a:pt x="2298725" y="796632"/>
                </a:lnTo>
                <a:close/>
              </a:path>
              <a:path w="2745104" h="803275">
                <a:moveTo>
                  <a:pt x="2285022" y="796632"/>
                </a:moveTo>
                <a:lnTo>
                  <a:pt x="2278938" y="796632"/>
                </a:lnTo>
                <a:lnTo>
                  <a:pt x="2278938" y="802716"/>
                </a:lnTo>
                <a:lnTo>
                  <a:pt x="2285022" y="802716"/>
                </a:lnTo>
                <a:lnTo>
                  <a:pt x="2285022" y="796632"/>
                </a:lnTo>
                <a:close/>
              </a:path>
              <a:path w="2745104" h="803275">
                <a:moveTo>
                  <a:pt x="2272842" y="796632"/>
                </a:moveTo>
                <a:lnTo>
                  <a:pt x="2266759" y="796632"/>
                </a:lnTo>
                <a:lnTo>
                  <a:pt x="2266759" y="802716"/>
                </a:lnTo>
                <a:lnTo>
                  <a:pt x="2272842" y="802716"/>
                </a:lnTo>
                <a:lnTo>
                  <a:pt x="2272842" y="796632"/>
                </a:lnTo>
                <a:close/>
              </a:path>
              <a:path w="2745104" h="803275">
                <a:moveTo>
                  <a:pt x="2260663" y="796632"/>
                </a:moveTo>
                <a:lnTo>
                  <a:pt x="2253056" y="796632"/>
                </a:lnTo>
                <a:lnTo>
                  <a:pt x="2253056" y="802716"/>
                </a:lnTo>
                <a:lnTo>
                  <a:pt x="2260663" y="802716"/>
                </a:lnTo>
                <a:lnTo>
                  <a:pt x="2260663" y="796632"/>
                </a:lnTo>
                <a:close/>
              </a:path>
              <a:path w="2745104" h="803275">
                <a:moveTo>
                  <a:pt x="2246960" y="796632"/>
                </a:moveTo>
                <a:lnTo>
                  <a:pt x="2240876" y="796632"/>
                </a:lnTo>
                <a:lnTo>
                  <a:pt x="2240876" y="802716"/>
                </a:lnTo>
                <a:lnTo>
                  <a:pt x="2246960" y="802716"/>
                </a:lnTo>
                <a:lnTo>
                  <a:pt x="2246960" y="796632"/>
                </a:lnTo>
                <a:close/>
              </a:path>
              <a:path w="2745104" h="803275">
                <a:moveTo>
                  <a:pt x="2234780" y="796632"/>
                </a:moveTo>
                <a:lnTo>
                  <a:pt x="2228697" y="796632"/>
                </a:lnTo>
                <a:lnTo>
                  <a:pt x="2228697" y="802716"/>
                </a:lnTo>
                <a:lnTo>
                  <a:pt x="2234780" y="802716"/>
                </a:lnTo>
                <a:lnTo>
                  <a:pt x="2234780" y="796632"/>
                </a:lnTo>
                <a:close/>
              </a:path>
              <a:path w="2745104" h="803275">
                <a:moveTo>
                  <a:pt x="2222614" y="796632"/>
                </a:moveTo>
                <a:lnTo>
                  <a:pt x="2214994" y="796632"/>
                </a:lnTo>
                <a:lnTo>
                  <a:pt x="2214994" y="802716"/>
                </a:lnTo>
                <a:lnTo>
                  <a:pt x="2222614" y="802716"/>
                </a:lnTo>
                <a:lnTo>
                  <a:pt x="2222614" y="796632"/>
                </a:lnTo>
                <a:close/>
              </a:path>
              <a:path w="2745104" h="803275">
                <a:moveTo>
                  <a:pt x="2208910" y="796632"/>
                </a:moveTo>
                <a:lnTo>
                  <a:pt x="2202814" y="796632"/>
                </a:lnTo>
                <a:lnTo>
                  <a:pt x="2202814" y="802716"/>
                </a:lnTo>
                <a:lnTo>
                  <a:pt x="2208910" y="802716"/>
                </a:lnTo>
                <a:lnTo>
                  <a:pt x="2208910" y="796632"/>
                </a:lnTo>
                <a:close/>
              </a:path>
              <a:path w="2745104" h="803275">
                <a:moveTo>
                  <a:pt x="2196731" y="796632"/>
                </a:moveTo>
                <a:lnTo>
                  <a:pt x="2190635" y="796632"/>
                </a:lnTo>
                <a:lnTo>
                  <a:pt x="2190635" y="802716"/>
                </a:lnTo>
                <a:lnTo>
                  <a:pt x="2196731" y="802716"/>
                </a:lnTo>
                <a:lnTo>
                  <a:pt x="2196731" y="796632"/>
                </a:lnTo>
                <a:close/>
              </a:path>
              <a:path w="2745104" h="803275">
                <a:moveTo>
                  <a:pt x="2184552" y="796632"/>
                </a:moveTo>
                <a:lnTo>
                  <a:pt x="2176932" y="796632"/>
                </a:lnTo>
                <a:lnTo>
                  <a:pt x="2176932" y="802716"/>
                </a:lnTo>
                <a:lnTo>
                  <a:pt x="2184552" y="802716"/>
                </a:lnTo>
                <a:lnTo>
                  <a:pt x="2184552" y="796632"/>
                </a:lnTo>
                <a:close/>
              </a:path>
              <a:path w="2745104" h="803275">
                <a:moveTo>
                  <a:pt x="2170849" y="796632"/>
                </a:moveTo>
                <a:lnTo>
                  <a:pt x="2164753" y="796632"/>
                </a:lnTo>
                <a:lnTo>
                  <a:pt x="2164753" y="802716"/>
                </a:lnTo>
                <a:lnTo>
                  <a:pt x="2170849" y="802716"/>
                </a:lnTo>
                <a:lnTo>
                  <a:pt x="2170849" y="796632"/>
                </a:lnTo>
                <a:close/>
              </a:path>
              <a:path w="2745104" h="803275">
                <a:moveTo>
                  <a:pt x="2158669" y="796632"/>
                </a:moveTo>
                <a:lnTo>
                  <a:pt x="2152586" y="796632"/>
                </a:lnTo>
                <a:lnTo>
                  <a:pt x="2152586" y="802716"/>
                </a:lnTo>
                <a:lnTo>
                  <a:pt x="2158669" y="802716"/>
                </a:lnTo>
                <a:lnTo>
                  <a:pt x="2158669" y="796632"/>
                </a:lnTo>
                <a:close/>
              </a:path>
              <a:path w="2745104" h="803275">
                <a:moveTo>
                  <a:pt x="2146490" y="796632"/>
                </a:moveTo>
                <a:lnTo>
                  <a:pt x="2138883" y="796632"/>
                </a:lnTo>
                <a:lnTo>
                  <a:pt x="2138883" y="802716"/>
                </a:lnTo>
                <a:lnTo>
                  <a:pt x="2146490" y="802716"/>
                </a:lnTo>
                <a:lnTo>
                  <a:pt x="2146490" y="796632"/>
                </a:lnTo>
                <a:close/>
              </a:path>
              <a:path w="2745104" h="803275">
                <a:moveTo>
                  <a:pt x="2132787" y="796632"/>
                </a:moveTo>
                <a:lnTo>
                  <a:pt x="2126703" y="796632"/>
                </a:lnTo>
                <a:lnTo>
                  <a:pt x="2126703" y="802716"/>
                </a:lnTo>
                <a:lnTo>
                  <a:pt x="2132787" y="802716"/>
                </a:lnTo>
                <a:lnTo>
                  <a:pt x="2132787" y="796632"/>
                </a:lnTo>
                <a:close/>
              </a:path>
              <a:path w="2745104" h="803275">
                <a:moveTo>
                  <a:pt x="2120607" y="796632"/>
                </a:moveTo>
                <a:lnTo>
                  <a:pt x="2114524" y="796632"/>
                </a:lnTo>
                <a:lnTo>
                  <a:pt x="2114524" y="802716"/>
                </a:lnTo>
                <a:lnTo>
                  <a:pt x="2120607" y="802716"/>
                </a:lnTo>
                <a:lnTo>
                  <a:pt x="2120607" y="796632"/>
                </a:lnTo>
                <a:close/>
              </a:path>
              <a:path w="2745104" h="803275">
                <a:moveTo>
                  <a:pt x="2108428" y="796632"/>
                </a:moveTo>
                <a:lnTo>
                  <a:pt x="2100821" y="796632"/>
                </a:lnTo>
                <a:lnTo>
                  <a:pt x="2100821" y="802716"/>
                </a:lnTo>
                <a:lnTo>
                  <a:pt x="2108428" y="802716"/>
                </a:lnTo>
                <a:lnTo>
                  <a:pt x="2108428" y="796632"/>
                </a:lnTo>
                <a:close/>
              </a:path>
              <a:path w="2745104" h="803275">
                <a:moveTo>
                  <a:pt x="2094737" y="796632"/>
                </a:moveTo>
                <a:lnTo>
                  <a:pt x="2088642" y="796632"/>
                </a:lnTo>
                <a:lnTo>
                  <a:pt x="2088642" y="802716"/>
                </a:lnTo>
                <a:lnTo>
                  <a:pt x="2094737" y="802716"/>
                </a:lnTo>
                <a:lnTo>
                  <a:pt x="2094737" y="796632"/>
                </a:lnTo>
                <a:close/>
              </a:path>
              <a:path w="2745104" h="803275">
                <a:moveTo>
                  <a:pt x="2082558" y="796632"/>
                </a:moveTo>
                <a:lnTo>
                  <a:pt x="2076462" y="796632"/>
                </a:lnTo>
                <a:lnTo>
                  <a:pt x="2076462" y="802716"/>
                </a:lnTo>
                <a:lnTo>
                  <a:pt x="2082558" y="802716"/>
                </a:lnTo>
                <a:lnTo>
                  <a:pt x="2082558" y="796632"/>
                </a:lnTo>
                <a:close/>
              </a:path>
              <a:path w="2745104" h="803275">
                <a:moveTo>
                  <a:pt x="2070379" y="796632"/>
                </a:moveTo>
                <a:lnTo>
                  <a:pt x="2062759" y="796632"/>
                </a:lnTo>
                <a:lnTo>
                  <a:pt x="2062759" y="802716"/>
                </a:lnTo>
                <a:lnTo>
                  <a:pt x="2070379" y="802716"/>
                </a:lnTo>
                <a:lnTo>
                  <a:pt x="2070379" y="796632"/>
                </a:lnTo>
                <a:close/>
              </a:path>
              <a:path w="2745104" h="803275">
                <a:moveTo>
                  <a:pt x="2056676" y="796632"/>
                </a:moveTo>
                <a:lnTo>
                  <a:pt x="2050580" y="796632"/>
                </a:lnTo>
                <a:lnTo>
                  <a:pt x="2050580" y="802716"/>
                </a:lnTo>
                <a:lnTo>
                  <a:pt x="2056676" y="802716"/>
                </a:lnTo>
                <a:lnTo>
                  <a:pt x="2056676" y="796632"/>
                </a:lnTo>
                <a:close/>
              </a:path>
              <a:path w="2745104" h="803275">
                <a:moveTo>
                  <a:pt x="2044496" y="796632"/>
                </a:moveTo>
                <a:lnTo>
                  <a:pt x="2038400" y="796632"/>
                </a:lnTo>
                <a:lnTo>
                  <a:pt x="2038400" y="802716"/>
                </a:lnTo>
                <a:lnTo>
                  <a:pt x="2044496" y="802716"/>
                </a:lnTo>
                <a:lnTo>
                  <a:pt x="2044496" y="796632"/>
                </a:lnTo>
                <a:close/>
              </a:path>
              <a:path w="2745104" h="803275">
                <a:moveTo>
                  <a:pt x="2032317" y="796632"/>
                </a:moveTo>
                <a:lnTo>
                  <a:pt x="2024710" y="796632"/>
                </a:lnTo>
                <a:lnTo>
                  <a:pt x="2024710" y="802716"/>
                </a:lnTo>
                <a:lnTo>
                  <a:pt x="2032317" y="802716"/>
                </a:lnTo>
                <a:lnTo>
                  <a:pt x="2032317" y="796632"/>
                </a:lnTo>
                <a:close/>
              </a:path>
              <a:path w="2745104" h="803275">
                <a:moveTo>
                  <a:pt x="2018614" y="796632"/>
                </a:moveTo>
                <a:lnTo>
                  <a:pt x="2012530" y="796632"/>
                </a:lnTo>
                <a:lnTo>
                  <a:pt x="2012530" y="802716"/>
                </a:lnTo>
                <a:lnTo>
                  <a:pt x="2018614" y="802716"/>
                </a:lnTo>
                <a:lnTo>
                  <a:pt x="2018614" y="796632"/>
                </a:lnTo>
                <a:close/>
              </a:path>
              <a:path w="2745104" h="803275">
                <a:moveTo>
                  <a:pt x="2006434" y="796632"/>
                </a:moveTo>
                <a:lnTo>
                  <a:pt x="2000351" y="796632"/>
                </a:lnTo>
                <a:lnTo>
                  <a:pt x="2000351" y="802716"/>
                </a:lnTo>
                <a:lnTo>
                  <a:pt x="2006434" y="802716"/>
                </a:lnTo>
                <a:lnTo>
                  <a:pt x="2006434" y="796632"/>
                </a:lnTo>
                <a:close/>
              </a:path>
              <a:path w="2745104" h="803275">
                <a:moveTo>
                  <a:pt x="1994255" y="796632"/>
                </a:moveTo>
                <a:lnTo>
                  <a:pt x="1986648" y="796632"/>
                </a:lnTo>
                <a:lnTo>
                  <a:pt x="1986648" y="802716"/>
                </a:lnTo>
                <a:lnTo>
                  <a:pt x="1994255" y="802716"/>
                </a:lnTo>
                <a:lnTo>
                  <a:pt x="1994255" y="796632"/>
                </a:lnTo>
                <a:close/>
              </a:path>
              <a:path w="2745104" h="803275">
                <a:moveTo>
                  <a:pt x="1980552" y="796632"/>
                </a:moveTo>
                <a:lnTo>
                  <a:pt x="1974469" y="796632"/>
                </a:lnTo>
                <a:lnTo>
                  <a:pt x="1974469" y="802716"/>
                </a:lnTo>
                <a:lnTo>
                  <a:pt x="1980552" y="802716"/>
                </a:lnTo>
                <a:lnTo>
                  <a:pt x="1980552" y="796632"/>
                </a:lnTo>
                <a:close/>
              </a:path>
              <a:path w="2745104" h="803275">
                <a:moveTo>
                  <a:pt x="1968373" y="796632"/>
                </a:moveTo>
                <a:lnTo>
                  <a:pt x="1962289" y="796632"/>
                </a:lnTo>
                <a:lnTo>
                  <a:pt x="1962289" y="802716"/>
                </a:lnTo>
                <a:lnTo>
                  <a:pt x="1968373" y="802716"/>
                </a:lnTo>
                <a:lnTo>
                  <a:pt x="1968373" y="796632"/>
                </a:lnTo>
                <a:close/>
              </a:path>
              <a:path w="2745104" h="803275">
                <a:moveTo>
                  <a:pt x="1956193" y="796632"/>
                </a:moveTo>
                <a:lnTo>
                  <a:pt x="1948586" y="796632"/>
                </a:lnTo>
                <a:lnTo>
                  <a:pt x="1948586" y="802716"/>
                </a:lnTo>
                <a:lnTo>
                  <a:pt x="1956193" y="802716"/>
                </a:lnTo>
                <a:lnTo>
                  <a:pt x="1956193" y="796632"/>
                </a:lnTo>
                <a:close/>
              </a:path>
              <a:path w="2745104" h="803275">
                <a:moveTo>
                  <a:pt x="1942503" y="796632"/>
                </a:moveTo>
                <a:lnTo>
                  <a:pt x="1936407" y="796632"/>
                </a:lnTo>
                <a:lnTo>
                  <a:pt x="1936407" y="802716"/>
                </a:lnTo>
                <a:lnTo>
                  <a:pt x="1942503" y="802716"/>
                </a:lnTo>
                <a:lnTo>
                  <a:pt x="1942503" y="796632"/>
                </a:lnTo>
                <a:close/>
              </a:path>
              <a:path w="2745104" h="803275">
                <a:moveTo>
                  <a:pt x="1930323" y="796632"/>
                </a:moveTo>
                <a:lnTo>
                  <a:pt x="1924227" y="796632"/>
                </a:lnTo>
                <a:lnTo>
                  <a:pt x="1924227" y="802716"/>
                </a:lnTo>
                <a:lnTo>
                  <a:pt x="1930323" y="802716"/>
                </a:lnTo>
                <a:lnTo>
                  <a:pt x="1930323" y="796632"/>
                </a:lnTo>
                <a:close/>
              </a:path>
              <a:path w="2745104" h="803275">
                <a:moveTo>
                  <a:pt x="1918144" y="796632"/>
                </a:moveTo>
                <a:lnTo>
                  <a:pt x="1910524" y="796632"/>
                </a:lnTo>
                <a:lnTo>
                  <a:pt x="1910524" y="802716"/>
                </a:lnTo>
                <a:lnTo>
                  <a:pt x="1918144" y="802716"/>
                </a:lnTo>
                <a:lnTo>
                  <a:pt x="1918144" y="796632"/>
                </a:lnTo>
                <a:close/>
              </a:path>
              <a:path w="2745104" h="803275">
                <a:moveTo>
                  <a:pt x="1904441" y="796632"/>
                </a:moveTo>
                <a:lnTo>
                  <a:pt x="1898345" y="796632"/>
                </a:lnTo>
                <a:lnTo>
                  <a:pt x="1898345" y="802716"/>
                </a:lnTo>
                <a:lnTo>
                  <a:pt x="1904441" y="802716"/>
                </a:lnTo>
                <a:lnTo>
                  <a:pt x="1904441" y="796632"/>
                </a:lnTo>
                <a:close/>
              </a:path>
              <a:path w="2745104" h="803275">
                <a:moveTo>
                  <a:pt x="1892261" y="796632"/>
                </a:moveTo>
                <a:lnTo>
                  <a:pt x="1886165" y="796632"/>
                </a:lnTo>
                <a:lnTo>
                  <a:pt x="1886165" y="802716"/>
                </a:lnTo>
                <a:lnTo>
                  <a:pt x="1892261" y="802716"/>
                </a:lnTo>
                <a:lnTo>
                  <a:pt x="1892261" y="796632"/>
                </a:lnTo>
                <a:close/>
              </a:path>
              <a:path w="2745104" h="803275">
                <a:moveTo>
                  <a:pt x="1880082" y="796632"/>
                </a:moveTo>
                <a:lnTo>
                  <a:pt x="1872475" y="796632"/>
                </a:lnTo>
                <a:lnTo>
                  <a:pt x="1872475" y="802716"/>
                </a:lnTo>
                <a:lnTo>
                  <a:pt x="1880082" y="802716"/>
                </a:lnTo>
                <a:lnTo>
                  <a:pt x="1880082" y="796632"/>
                </a:lnTo>
                <a:close/>
              </a:path>
              <a:path w="2745104" h="803275">
                <a:moveTo>
                  <a:pt x="1866379" y="796632"/>
                </a:moveTo>
                <a:lnTo>
                  <a:pt x="1860296" y="796632"/>
                </a:lnTo>
                <a:lnTo>
                  <a:pt x="1860296" y="802716"/>
                </a:lnTo>
                <a:lnTo>
                  <a:pt x="1866379" y="802716"/>
                </a:lnTo>
                <a:lnTo>
                  <a:pt x="1866379" y="796632"/>
                </a:lnTo>
                <a:close/>
              </a:path>
              <a:path w="2745104" h="803275">
                <a:moveTo>
                  <a:pt x="1854200" y="796632"/>
                </a:moveTo>
                <a:lnTo>
                  <a:pt x="1848116" y="796632"/>
                </a:lnTo>
                <a:lnTo>
                  <a:pt x="1848116" y="802716"/>
                </a:lnTo>
                <a:lnTo>
                  <a:pt x="1854200" y="802716"/>
                </a:lnTo>
                <a:lnTo>
                  <a:pt x="1854200" y="796632"/>
                </a:lnTo>
                <a:close/>
              </a:path>
              <a:path w="2745104" h="803275">
                <a:moveTo>
                  <a:pt x="1842020" y="796632"/>
                </a:moveTo>
                <a:lnTo>
                  <a:pt x="1834413" y="796632"/>
                </a:lnTo>
                <a:lnTo>
                  <a:pt x="1834413" y="802716"/>
                </a:lnTo>
                <a:lnTo>
                  <a:pt x="1842020" y="802716"/>
                </a:lnTo>
                <a:lnTo>
                  <a:pt x="1842020" y="796632"/>
                </a:lnTo>
                <a:close/>
              </a:path>
              <a:path w="2745104" h="803275">
                <a:moveTo>
                  <a:pt x="1828317" y="796632"/>
                </a:moveTo>
                <a:lnTo>
                  <a:pt x="1822234" y="796632"/>
                </a:lnTo>
                <a:lnTo>
                  <a:pt x="1822234" y="802716"/>
                </a:lnTo>
                <a:lnTo>
                  <a:pt x="1828317" y="802716"/>
                </a:lnTo>
                <a:lnTo>
                  <a:pt x="1828317" y="796632"/>
                </a:lnTo>
                <a:close/>
              </a:path>
              <a:path w="2745104" h="803275">
                <a:moveTo>
                  <a:pt x="1816150" y="796632"/>
                </a:moveTo>
                <a:lnTo>
                  <a:pt x="1810054" y="796632"/>
                </a:lnTo>
                <a:lnTo>
                  <a:pt x="1810054" y="802716"/>
                </a:lnTo>
                <a:lnTo>
                  <a:pt x="1816150" y="802716"/>
                </a:lnTo>
                <a:lnTo>
                  <a:pt x="1816150" y="796632"/>
                </a:lnTo>
                <a:close/>
              </a:path>
              <a:path w="2745104" h="803275">
                <a:moveTo>
                  <a:pt x="1803971" y="796632"/>
                </a:moveTo>
                <a:lnTo>
                  <a:pt x="1796351" y="796632"/>
                </a:lnTo>
                <a:lnTo>
                  <a:pt x="1796351" y="802716"/>
                </a:lnTo>
                <a:lnTo>
                  <a:pt x="1803971" y="802716"/>
                </a:lnTo>
                <a:lnTo>
                  <a:pt x="1803971" y="796632"/>
                </a:lnTo>
                <a:close/>
              </a:path>
              <a:path w="2745104" h="803275">
                <a:moveTo>
                  <a:pt x="1790268" y="796632"/>
                </a:moveTo>
                <a:lnTo>
                  <a:pt x="1784172" y="796632"/>
                </a:lnTo>
                <a:lnTo>
                  <a:pt x="1784172" y="802716"/>
                </a:lnTo>
                <a:lnTo>
                  <a:pt x="1790268" y="802716"/>
                </a:lnTo>
                <a:lnTo>
                  <a:pt x="1790268" y="796632"/>
                </a:lnTo>
                <a:close/>
              </a:path>
              <a:path w="2745104" h="803275">
                <a:moveTo>
                  <a:pt x="1778088" y="796632"/>
                </a:moveTo>
                <a:lnTo>
                  <a:pt x="1771992" y="796632"/>
                </a:lnTo>
                <a:lnTo>
                  <a:pt x="1771992" y="802716"/>
                </a:lnTo>
                <a:lnTo>
                  <a:pt x="1778088" y="802716"/>
                </a:lnTo>
                <a:lnTo>
                  <a:pt x="1778088" y="796632"/>
                </a:lnTo>
                <a:close/>
              </a:path>
              <a:path w="2745104" h="803275">
                <a:moveTo>
                  <a:pt x="1765909" y="796632"/>
                </a:moveTo>
                <a:lnTo>
                  <a:pt x="1758302" y="796632"/>
                </a:lnTo>
                <a:lnTo>
                  <a:pt x="1758302" y="802716"/>
                </a:lnTo>
                <a:lnTo>
                  <a:pt x="1765909" y="802716"/>
                </a:lnTo>
                <a:lnTo>
                  <a:pt x="1765909" y="796632"/>
                </a:lnTo>
                <a:close/>
              </a:path>
              <a:path w="2745104" h="803275">
                <a:moveTo>
                  <a:pt x="1752206" y="796632"/>
                </a:moveTo>
                <a:lnTo>
                  <a:pt x="1746123" y="796632"/>
                </a:lnTo>
                <a:lnTo>
                  <a:pt x="1746123" y="802716"/>
                </a:lnTo>
                <a:lnTo>
                  <a:pt x="1752206" y="802716"/>
                </a:lnTo>
                <a:lnTo>
                  <a:pt x="1752206" y="796632"/>
                </a:lnTo>
                <a:close/>
              </a:path>
              <a:path w="2745104" h="803275">
                <a:moveTo>
                  <a:pt x="1740027" y="796632"/>
                </a:moveTo>
                <a:lnTo>
                  <a:pt x="1733943" y="796632"/>
                </a:lnTo>
                <a:lnTo>
                  <a:pt x="1733943" y="802716"/>
                </a:lnTo>
                <a:lnTo>
                  <a:pt x="1740027" y="802716"/>
                </a:lnTo>
                <a:lnTo>
                  <a:pt x="1740027" y="796632"/>
                </a:lnTo>
                <a:close/>
              </a:path>
              <a:path w="2745104" h="803275">
                <a:moveTo>
                  <a:pt x="1727847" y="796632"/>
                </a:moveTo>
                <a:lnTo>
                  <a:pt x="1720240" y="796632"/>
                </a:lnTo>
                <a:lnTo>
                  <a:pt x="1720240" y="802716"/>
                </a:lnTo>
                <a:lnTo>
                  <a:pt x="1727847" y="802716"/>
                </a:lnTo>
                <a:lnTo>
                  <a:pt x="1727847" y="796632"/>
                </a:lnTo>
                <a:close/>
              </a:path>
              <a:path w="2745104" h="803275">
                <a:moveTo>
                  <a:pt x="1714144" y="796632"/>
                </a:moveTo>
                <a:lnTo>
                  <a:pt x="1708061" y="796632"/>
                </a:lnTo>
                <a:lnTo>
                  <a:pt x="1708061" y="802716"/>
                </a:lnTo>
                <a:lnTo>
                  <a:pt x="1714144" y="802716"/>
                </a:lnTo>
                <a:lnTo>
                  <a:pt x="1714144" y="796632"/>
                </a:lnTo>
                <a:close/>
              </a:path>
              <a:path w="2745104" h="803275">
                <a:moveTo>
                  <a:pt x="1701965" y="796632"/>
                </a:moveTo>
                <a:lnTo>
                  <a:pt x="1695881" y="796632"/>
                </a:lnTo>
                <a:lnTo>
                  <a:pt x="1695881" y="802716"/>
                </a:lnTo>
                <a:lnTo>
                  <a:pt x="1701965" y="802716"/>
                </a:lnTo>
                <a:lnTo>
                  <a:pt x="1701965" y="796632"/>
                </a:lnTo>
                <a:close/>
              </a:path>
              <a:path w="2745104" h="803275">
                <a:moveTo>
                  <a:pt x="1689785" y="796632"/>
                </a:moveTo>
                <a:lnTo>
                  <a:pt x="1682178" y="796632"/>
                </a:lnTo>
                <a:lnTo>
                  <a:pt x="1682178" y="802716"/>
                </a:lnTo>
                <a:lnTo>
                  <a:pt x="1689785" y="802716"/>
                </a:lnTo>
                <a:lnTo>
                  <a:pt x="1689785" y="796632"/>
                </a:lnTo>
                <a:close/>
              </a:path>
              <a:path w="2745104" h="803275">
                <a:moveTo>
                  <a:pt x="1676095" y="796632"/>
                </a:moveTo>
                <a:lnTo>
                  <a:pt x="1669999" y="796632"/>
                </a:lnTo>
                <a:lnTo>
                  <a:pt x="1669999" y="802716"/>
                </a:lnTo>
                <a:lnTo>
                  <a:pt x="1676095" y="802716"/>
                </a:lnTo>
                <a:lnTo>
                  <a:pt x="1676095" y="796632"/>
                </a:lnTo>
                <a:close/>
              </a:path>
              <a:path w="2745104" h="803275">
                <a:moveTo>
                  <a:pt x="1663915" y="796632"/>
                </a:moveTo>
                <a:lnTo>
                  <a:pt x="1657819" y="796632"/>
                </a:lnTo>
                <a:lnTo>
                  <a:pt x="1657819" y="802716"/>
                </a:lnTo>
                <a:lnTo>
                  <a:pt x="1663915" y="802716"/>
                </a:lnTo>
                <a:lnTo>
                  <a:pt x="1663915" y="796632"/>
                </a:lnTo>
                <a:close/>
              </a:path>
              <a:path w="2745104" h="803275">
                <a:moveTo>
                  <a:pt x="1651736" y="796632"/>
                </a:moveTo>
                <a:lnTo>
                  <a:pt x="1644116" y="796632"/>
                </a:lnTo>
                <a:lnTo>
                  <a:pt x="1644116" y="802716"/>
                </a:lnTo>
                <a:lnTo>
                  <a:pt x="1651736" y="802716"/>
                </a:lnTo>
                <a:lnTo>
                  <a:pt x="1651736" y="796632"/>
                </a:lnTo>
                <a:close/>
              </a:path>
              <a:path w="2745104" h="803275">
                <a:moveTo>
                  <a:pt x="1638033" y="796632"/>
                </a:moveTo>
                <a:lnTo>
                  <a:pt x="1631937" y="796632"/>
                </a:lnTo>
                <a:lnTo>
                  <a:pt x="1631937" y="802716"/>
                </a:lnTo>
                <a:lnTo>
                  <a:pt x="1638033" y="802716"/>
                </a:lnTo>
                <a:lnTo>
                  <a:pt x="1638033" y="796632"/>
                </a:lnTo>
                <a:close/>
              </a:path>
              <a:path w="2745104" h="803275">
                <a:moveTo>
                  <a:pt x="1625853" y="796632"/>
                </a:moveTo>
                <a:lnTo>
                  <a:pt x="1619757" y="796632"/>
                </a:lnTo>
                <a:lnTo>
                  <a:pt x="1619757" y="802716"/>
                </a:lnTo>
                <a:lnTo>
                  <a:pt x="1625853" y="802716"/>
                </a:lnTo>
                <a:lnTo>
                  <a:pt x="1625853" y="796632"/>
                </a:lnTo>
                <a:close/>
              </a:path>
              <a:path w="2745104" h="803275">
                <a:moveTo>
                  <a:pt x="1613674" y="796632"/>
                </a:moveTo>
                <a:lnTo>
                  <a:pt x="1606067" y="796632"/>
                </a:lnTo>
                <a:lnTo>
                  <a:pt x="1606067" y="802716"/>
                </a:lnTo>
                <a:lnTo>
                  <a:pt x="1613674" y="802716"/>
                </a:lnTo>
                <a:lnTo>
                  <a:pt x="1613674" y="796632"/>
                </a:lnTo>
                <a:close/>
              </a:path>
              <a:path w="2745104" h="803275">
                <a:moveTo>
                  <a:pt x="1599971" y="796632"/>
                </a:moveTo>
                <a:lnTo>
                  <a:pt x="1593888" y="796632"/>
                </a:lnTo>
                <a:lnTo>
                  <a:pt x="1593888" y="802716"/>
                </a:lnTo>
                <a:lnTo>
                  <a:pt x="1599971" y="802716"/>
                </a:lnTo>
                <a:lnTo>
                  <a:pt x="1599971" y="796632"/>
                </a:lnTo>
                <a:close/>
              </a:path>
              <a:path w="2745104" h="803275">
                <a:moveTo>
                  <a:pt x="1587792" y="796632"/>
                </a:moveTo>
                <a:lnTo>
                  <a:pt x="1581708" y="796632"/>
                </a:lnTo>
                <a:lnTo>
                  <a:pt x="1581708" y="802716"/>
                </a:lnTo>
                <a:lnTo>
                  <a:pt x="1587792" y="802716"/>
                </a:lnTo>
                <a:lnTo>
                  <a:pt x="1587792" y="796632"/>
                </a:lnTo>
                <a:close/>
              </a:path>
              <a:path w="2745104" h="803275">
                <a:moveTo>
                  <a:pt x="1575612" y="796632"/>
                </a:moveTo>
                <a:lnTo>
                  <a:pt x="1568005" y="796632"/>
                </a:lnTo>
                <a:lnTo>
                  <a:pt x="1568005" y="802716"/>
                </a:lnTo>
                <a:lnTo>
                  <a:pt x="1575612" y="802716"/>
                </a:lnTo>
                <a:lnTo>
                  <a:pt x="1575612" y="796632"/>
                </a:lnTo>
                <a:close/>
              </a:path>
              <a:path w="2745104" h="803275">
                <a:moveTo>
                  <a:pt x="1561909" y="796632"/>
                </a:moveTo>
                <a:lnTo>
                  <a:pt x="1555826" y="796632"/>
                </a:lnTo>
                <a:lnTo>
                  <a:pt x="1555826" y="802716"/>
                </a:lnTo>
                <a:lnTo>
                  <a:pt x="1561909" y="802716"/>
                </a:lnTo>
                <a:lnTo>
                  <a:pt x="1561909" y="796632"/>
                </a:lnTo>
                <a:close/>
              </a:path>
              <a:path w="2745104" h="803275">
                <a:moveTo>
                  <a:pt x="1549730" y="796632"/>
                </a:moveTo>
                <a:lnTo>
                  <a:pt x="1543646" y="796632"/>
                </a:lnTo>
                <a:lnTo>
                  <a:pt x="1543646" y="802716"/>
                </a:lnTo>
                <a:lnTo>
                  <a:pt x="1549730" y="802716"/>
                </a:lnTo>
                <a:lnTo>
                  <a:pt x="1549730" y="796632"/>
                </a:lnTo>
                <a:close/>
              </a:path>
              <a:path w="2745104" h="803275">
                <a:moveTo>
                  <a:pt x="1537563" y="796632"/>
                </a:moveTo>
                <a:lnTo>
                  <a:pt x="1529943" y="796632"/>
                </a:lnTo>
                <a:lnTo>
                  <a:pt x="1529943" y="802716"/>
                </a:lnTo>
                <a:lnTo>
                  <a:pt x="1537563" y="802716"/>
                </a:lnTo>
                <a:lnTo>
                  <a:pt x="1537563" y="796632"/>
                </a:lnTo>
                <a:close/>
              </a:path>
              <a:path w="2745104" h="803275">
                <a:moveTo>
                  <a:pt x="1523860" y="796632"/>
                </a:moveTo>
                <a:lnTo>
                  <a:pt x="1517764" y="796632"/>
                </a:lnTo>
                <a:lnTo>
                  <a:pt x="1517764" y="802716"/>
                </a:lnTo>
                <a:lnTo>
                  <a:pt x="1523860" y="802716"/>
                </a:lnTo>
                <a:lnTo>
                  <a:pt x="1523860" y="796632"/>
                </a:lnTo>
                <a:close/>
              </a:path>
              <a:path w="2745104" h="803275">
                <a:moveTo>
                  <a:pt x="1511680" y="796632"/>
                </a:moveTo>
                <a:lnTo>
                  <a:pt x="1505584" y="796632"/>
                </a:lnTo>
                <a:lnTo>
                  <a:pt x="1505584" y="802716"/>
                </a:lnTo>
                <a:lnTo>
                  <a:pt x="1511680" y="802716"/>
                </a:lnTo>
                <a:lnTo>
                  <a:pt x="1511680" y="796632"/>
                </a:lnTo>
                <a:close/>
              </a:path>
              <a:path w="2745104" h="803275">
                <a:moveTo>
                  <a:pt x="1499501" y="796632"/>
                </a:moveTo>
                <a:lnTo>
                  <a:pt x="1491881" y="796632"/>
                </a:lnTo>
                <a:lnTo>
                  <a:pt x="1491881" y="802716"/>
                </a:lnTo>
                <a:lnTo>
                  <a:pt x="1499501" y="802716"/>
                </a:lnTo>
                <a:lnTo>
                  <a:pt x="1499501" y="796632"/>
                </a:lnTo>
                <a:close/>
              </a:path>
              <a:path w="2745104" h="803275">
                <a:moveTo>
                  <a:pt x="1485798" y="796632"/>
                </a:moveTo>
                <a:lnTo>
                  <a:pt x="1479702" y="796632"/>
                </a:lnTo>
                <a:lnTo>
                  <a:pt x="1479702" y="802716"/>
                </a:lnTo>
                <a:lnTo>
                  <a:pt x="1485798" y="802716"/>
                </a:lnTo>
                <a:lnTo>
                  <a:pt x="1485798" y="796632"/>
                </a:lnTo>
                <a:close/>
              </a:path>
              <a:path w="2745104" h="803275">
                <a:moveTo>
                  <a:pt x="1473619" y="796632"/>
                </a:moveTo>
                <a:lnTo>
                  <a:pt x="1467535" y="796632"/>
                </a:lnTo>
                <a:lnTo>
                  <a:pt x="1467535" y="802716"/>
                </a:lnTo>
                <a:lnTo>
                  <a:pt x="1473619" y="802716"/>
                </a:lnTo>
                <a:lnTo>
                  <a:pt x="1473619" y="796632"/>
                </a:lnTo>
                <a:close/>
              </a:path>
              <a:path w="2745104" h="803275">
                <a:moveTo>
                  <a:pt x="1461439" y="796632"/>
                </a:moveTo>
                <a:lnTo>
                  <a:pt x="1453832" y="796632"/>
                </a:lnTo>
                <a:lnTo>
                  <a:pt x="1453832" y="802716"/>
                </a:lnTo>
                <a:lnTo>
                  <a:pt x="1461439" y="802716"/>
                </a:lnTo>
                <a:lnTo>
                  <a:pt x="1461439" y="796632"/>
                </a:lnTo>
                <a:close/>
              </a:path>
              <a:path w="2745104" h="803275">
                <a:moveTo>
                  <a:pt x="1447736" y="796632"/>
                </a:moveTo>
                <a:lnTo>
                  <a:pt x="1441653" y="796632"/>
                </a:lnTo>
                <a:lnTo>
                  <a:pt x="1441653" y="802716"/>
                </a:lnTo>
                <a:lnTo>
                  <a:pt x="1447736" y="802716"/>
                </a:lnTo>
                <a:lnTo>
                  <a:pt x="1447736" y="796632"/>
                </a:lnTo>
                <a:close/>
              </a:path>
              <a:path w="2745104" h="803275">
                <a:moveTo>
                  <a:pt x="1435557" y="796632"/>
                </a:moveTo>
                <a:lnTo>
                  <a:pt x="1429473" y="796632"/>
                </a:lnTo>
                <a:lnTo>
                  <a:pt x="1429473" y="802716"/>
                </a:lnTo>
                <a:lnTo>
                  <a:pt x="1435557" y="802716"/>
                </a:lnTo>
                <a:lnTo>
                  <a:pt x="1435557" y="796632"/>
                </a:lnTo>
                <a:close/>
              </a:path>
              <a:path w="2745104" h="803275">
                <a:moveTo>
                  <a:pt x="1423377" y="796632"/>
                </a:moveTo>
                <a:lnTo>
                  <a:pt x="1415770" y="796632"/>
                </a:lnTo>
                <a:lnTo>
                  <a:pt x="1415770" y="802716"/>
                </a:lnTo>
                <a:lnTo>
                  <a:pt x="1423377" y="802716"/>
                </a:lnTo>
                <a:lnTo>
                  <a:pt x="1423377" y="796632"/>
                </a:lnTo>
                <a:close/>
              </a:path>
              <a:path w="2745104" h="803275">
                <a:moveTo>
                  <a:pt x="1409687" y="796632"/>
                </a:moveTo>
                <a:lnTo>
                  <a:pt x="1403591" y="796632"/>
                </a:lnTo>
                <a:lnTo>
                  <a:pt x="1403591" y="802716"/>
                </a:lnTo>
                <a:lnTo>
                  <a:pt x="1409687" y="802716"/>
                </a:lnTo>
                <a:lnTo>
                  <a:pt x="1409687" y="796632"/>
                </a:lnTo>
                <a:close/>
              </a:path>
              <a:path w="2745104" h="803275">
                <a:moveTo>
                  <a:pt x="1397507" y="796632"/>
                </a:moveTo>
                <a:lnTo>
                  <a:pt x="1391411" y="796632"/>
                </a:lnTo>
                <a:lnTo>
                  <a:pt x="1391411" y="802716"/>
                </a:lnTo>
                <a:lnTo>
                  <a:pt x="1397507" y="802716"/>
                </a:lnTo>
                <a:lnTo>
                  <a:pt x="1397507" y="796632"/>
                </a:lnTo>
                <a:close/>
              </a:path>
              <a:path w="2745104" h="803275">
                <a:moveTo>
                  <a:pt x="1385328" y="796632"/>
                </a:moveTo>
                <a:lnTo>
                  <a:pt x="1377708" y="796632"/>
                </a:lnTo>
                <a:lnTo>
                  <a:pt x="1377708" y="802716"/>
                </a:lnTo>
                <a:lnTo>
                  <a:pt x="1385328" y="802716"/>
                </a:lnTo>
                <a:lnTo>
                  <a:pt x="1385328" y="796632"/>
                </a:lnTo>
                <a:close/>
              </a:path>
              <a:path w="2745104" h="803275">
                <a:moveTo>
                  <a:pt x="1371625" y="796632"/>
                </a:moveTo>
                <a:lnTo>
                  <a:pt x="1365529" y="796632"/>
                </a:lnTo>
                <a:lnTo>
                  <a:pt x="1365529" y="802716"/>
                </a:lnTo>
                <a:lnTo>
                  <a:pt x="1371625" y="802716"/>
                </a:lnTo>
                <a:lnTo>
                  <a:pt x="1371625" y="796632"/>
                </a:lnTo>
                <a:close/>
              </a:path>
              <a:path w="2745104" h="803275">
                <a:moveTo>
                  <a:pt x="1359446" y="796632"/>
                </a:moveTo>
                <a:lnTo>
                  <a:pt x="1353350" y="796632"/>
                </a:lnTo>
                <a:lnTo>
                  <a:pt x="1353350" y="802716"/>
                </a:lnTo>
                <a:lnTo>
                  <a:pt x="1359446" y="802716"/>
                </a:lnTo>
                <a:lnTo>
                  <a:pt x="1359446" y="796632"/>
                </a:lnTo>
                <a:close/>
              </a:path>
              <a:path w="2745104" h="803275">
                <a:moveTo>
                  <a:pt x="1347266" y="796632"/>
                </a:moveTo>
                <a:lnTo>
                  <a:pt x="1339659" y="796632"/>
                </a:lnTo>
                <a:lnTo>
                  <a:pt x="1339659" y="802716"/>
                </a:lnTo>
                <a:lnTo>
                  <a:pt x="1347266" y="802716"/>
                </a:lnTo>
                <a:lnTo>
                  <a:pt x="1347266" y="796632"/>
                </a:lnTo>
                <a:close/>
              </a:path>
              <a:path w="2745104" h="803275">
                <a:moveTo>
                  <a:pt x="1333563" y="796632"/>
                </a:moveTo>
                <a:lnTo>
                  <a:pt x="1327480" y="796632"/>
                </a:lnTo>
                <a:lnTo>
                  <a:pt x="1327480" y="802716"/>
                </a:lnTo>
                <a:lnTo>
                  <a:pt x="1333563" y="802716"/>
                </a:lnTo>
                <a:lnTo>
                  <a:pt x="1333563" y="796632"/>
                </a:lnTo>
                <a:close/>
              </a:path>
              <a:path w="2745104" h="803275">
                <a:moveTo>
                  <a:pt x="1321384" y="796632"/>
                </a:moveTo>
                <a:lnTo>
                  <a:pt x="1315300" y="796632"/>
                </a:lnTo>
                <a:lnTo>
                  <a:pt x="1315300" y="802716"/>
                </a:lnTo>
                <a:lnTo>
                  <a:pt x="1321384" y="802716"/>
                </a:lnTo>
                <a:lnTo>
                  <a:pt x="1321384" y="796632"/>
                </a:lnTo>
                <a:close/>
              </a:path>
              <a:path w="2745104" h="803275">
                <a:moveTo>
                  <a:pt x="1309204" y="796632"/>
                </a:moveTo>
                <a:lnTo>
                  <a:pt x="1301597" y="796632"/>
                </a:lnTo>
                <a:lnTo>
                  <a:pt x="1301597" y="802716"/>
                </a:lnTo>
                <a:lnTo>
                  <a:pt x="1309204" y="802716"/>
                </a:lnTo>
                <a:lnTo>
                  <a:pt x="1309204" y="796632"/>
                </a:lnTo>
                <a:close/>
              </a:path>
              <a:path w="2745104" h="803275">
                <a:moveTo>
                  <a:pt x="1295501" y="796632"/>
                </a:moveTo>
                <a:lnTo>
                  <a:pt x="1289418" y="796632"/>
                </a:lnTo>
                <a:lnTo>
                  <a:pt x="1289418" y="802716"/>
                </a:lnTo>
                <a:lnTo>
                  <a:pt x="1295501" y="802716"/>
                </a:lnTo>
                <a:lnTo>
                  <a:pt x="1295501" y="796632"/>
                </a:lnTo>
                <a:close/>
              </a:path>
              <a:path w="2745104" h="803275">
                <a:moveTo>
                  <a:pt x="1283322" y="796632"/>
                </a:moveTo>
                <a:lnTo>
                  <a:pt x="1277238" y="796632"/>
                </a:lnTo>
                <a:lnTo>
                  <a:pt x="1277238" y="802716"/>
                </a:lnTo>
                <a:lnTo>
                  <a:pt x="1283322" y="802716"/>
                </a:lnTo>
                <a:lnTo>
                  <a:pt x="1283322" y="796632"/>
                </a:lnTo>
                <a:close/>
              </a:path>
              <a:path w="2745104" h="803275">
                <a:moveTo>
                  <a:pt x="1271143" y="796632"/>
                </a:moveTo>
                <a:lnTo>
                  <a:pt x="1263535" y="796632"/>
                </a:lnTo>
                <a:lnTo>
                  <a:pt x="1263535" y="802716"/>
                </a:lnTo>
                <a:lnTo>
                  <a:pt x="1271143" y="802716"/>
                </a:lnTo>
                <a:lnTo>
                  <a:pt x="1271143" y="796632"/>
                </a:lnTo>
                <a:close/>
              </a:path>
              <a:path w="2745104" h="803275">
                <a:moveTo>
                  <a:pt x="1257452" y="796632"/>
                </a:moveTo>
                <a:lnTo>
                  <a:pt x="1251356" y="796632"/>
                </a:lnTo>
                <a:lnTo>
                  <a:pt x="1251356" y="802716"/>
                </a:lnTo>
                <a:lnTo>
                  <a:pt x="1257452" y="802716"/>
                </a:lnTo>
                <a:lnTo>
                  <a:pt x="1257452" y="796632"/>
                </a:lnTo>
                <a:close/>
              </a:path>
              <a:path w="2745104" h="803275">
                <a:moveTo>
                  <a:pt x="1245273" y="796632"/>
                </a:moveTo>
                <a:lnTo>
                  <a:pt x="1239177" y="796632"/>
                </a:lnTo>
                <a:lnTo>
                  <a:pt x="1239177" y="802716"/>
                </a:lnTo>
                <a:lnTo>
                  <a:pt x="1245273" y="802716"/>
                </a:lnTo>
                <a:lnTo>
                  <a:pt x="1245273" y="796632"/>
                </a:lnTo>
                <a:close/>
              </a:path>
              <a:path w="2745104" h="803275">
                <a:moveTo>
                  <a:pt x="1233093" y="796632"/>
                </a:moveTo>
                <a:lnTo>
                  <a:pt x="1225473" y="796632"/>
                </a:lnTo>
                <a:lnTo>
                  <a:pt x="1225473" y="802716"/>
                </a:lnTo>
                <a:lnTo>
                  <a:pt x="1233093" y="802716"/>
                </a:lnTo>
                <a:lnTo>
                  <a:pt x="1233093" y="796632"/>
                </a:lnTo>
                <a:close/>
              </a:path>
              <a:path w="2745104" h="803275">
                <a:moveTo>
                  <a:pt x="1219390" y="796632"/>
                </a:moveTo>
                <a:lnTo>
                  <a:pt x="1213294" y="796632"/>
                </a:lnTo>
                <a:lnTo>
                  <a:pt x="1213294" y="802716"/>
                </a:lnTo>
                <a:lnTo>
                  <a:pt x="1219390" y="802716"/>
                </a:lnTo>
                <a:lnTo>
                  <a:pt x="1219390" y="796632"/>
                </a:lnTo>
                <a:close/>
              </a:path>
              <a:path w="2745104" h="803275">
                <a:moveTo>
                  <a:pt x="1207211" y="796632"/>
                </a:moveTo>
                <a:lnTo>
                  <a:pt x="1201127" y="796632"/>
                </a:lnTo>
                <a:lnTo>
                  <a:pt x="1201127" y="802716"/>
                </a:lnTo>
                <a:lnTo>
                  <a:pt x="1207211" y="802716"/>
                </a:lnTo>
                <a:lnTo>
                  <a:pt x="1207211" y="796632"/>
                </a:lnTo>
                <a:close/>
              </a:path>
              <a:path w="2745104" h="803275">
                <a:moveTo>
                  <a:pt x="1195031" y="796632"/>
                </a:moveTo>
                <a:lnTo>
                  <a:pt x="1187424" y="796632"/>
                </a:lnTo>
                <a:lnTo>
                  <a:pt x="1187424" y="802716"/>
                </a:lnTo>
                <a:lnTo>
                  <a:pt x="1195031" y="802716"/>
                </a:lnTo>
                <a:lnTo>
                  <a:pt x="1195031" y="796632"/>
                </a:lnTo>
                <a:close/>
              </a:path>
              <a:path w="2745104" h="803275">
                <a:moveTo>
                  <a:pt x="1181328" y="796632"/>
                </a:moveTo>
                <a:lnTo>
                  <a:pt x="1175245" y="796632"/>
                </a:lnTo>
                <a:lnTo>
                  <a:pt x="1175245" y="802716"/>
                </a:lnTo>
                <a:lnTo>
                  <a:pt x="1181328" y="802716"/>
                </a:lnTo>
                <a:lnTo>
                  <a:pt x="1181328" y="796632"/>
                </a:lnTo>
                <a:close/>
              </a:path>
              <a:path w="2745104" h="803275">
                <a:moveTo>
                  <a:pt x="1169149" y="796632"/>
                </a:moveTo>
                <a:lnTo>
                  <a:pt x="1163066" y="796632"/>
                </a:lnTo>
                <a:lnTo>
                  <a:pt x="1163066" y="802716"/>
                </a:lnTo>
                <a:lnTo>
                  <a:pt x="1169149" y="802716"/>
                </a:lnTo>
                <a:lnTo>
                  <a:pt x="1169149" y="796632"/>
                </a:lnTo>
                <a:close/>
              </a:path>
              <a:path w="2745104" h="803275">
                <a:moveTo>
                  <a:pt x="1156970" y="796632"/>
                </a:moveTo>
                <a:lnTo>
                  <a:pt x="1149362" y="796632"/>
                </a:lnTo>
                <a:lnTo>
                  <a:pt x="1149362" y="802716"/>
                </a:lnTo>
                <a:lnTo>
                  <a:pt x="1156970" y="802716"/>
                </a:lnTo>
                <a:lnTo>
                  <a:pt x="1156970" y="796632"/>
                </a:lnTo>
                <a:close/>
              </a:path>
              <a:path w="2745104" h="803275">
                <a:moveTo>
                  <a:pt x="1143266" y="796632"/>
                </a:moveTo>
                <a:lnTo>
                  <a:pt x="1137183" y="796632"/>
                </a:lnTo>
                <a:lnTo>
                  <a:pt x="1137183" y="802716"/>
                </a:lnTo>
                <a:lnTo>
                  <a:pt x="1143266" y="802716"/>
                </a:lnTo>
                <a:lnTo>
                  <a:pt x="1143266" y="796632"/>
                </a:lnTo>
                <a:close/>
              </a:path>
              <a:path w="2745104" h="803275">
                <a:moveTo>
                  <a:pt x="1131100" y="796632"/>
                </a:moveTo>
                <a:lnTo>
                  <a:pt x="1125004" y="796632"/>
                </a:lnTo>
                <a:lnTo>
                  <a:pt x="1125004" y="802716"/>
                </a:lnTo>
                <a:lnTo>
                  <a:pt x="1131100" y="802716"/>
                </a:lnTo>
                <a:lnTo>
                  <a:pt x="1131100" y="796632"/>
                </a:lnTo>
                <a:close/>
              </a:path>
              <a:path w="2745104" h="803275">
                <a:moveTo>
                  <a:pt x="1118920" y="796632"/>
                </a:moveTo>
                <a:lnTo>
                  <a:pt x="1111300" y="796632"/>
                </a:lnTo>
                <a:lnTo>
                  <a:pt x="1111300" y="802716"/>
                </a:lnTo>
                <a:lnTo>
                  <a:pt x="1118920" y="802716"/>
                </a:lnTo>
                <a:lnTo>
                  <a:pt x="1118920" y="796632"/>
                </a:lnTo>
                <a:close/>
              </a:path>
              <a:path w="2745104" h="803275">
                <a:moveTo>
                  <a:pt x="1105217" y="796632"/>
                </a:moveTo>
                <a:lnTo>
                  <a:pt x="1099121" y="796632"/>
                </a:lnTo>
                <a:lnTo>
                  <a:pt x="1099121" y="802716"/>
                </a:lnTo>
                <a:lnTo>
                  <a:pt x="1105217" y="802716"/>
                </a:lnTo>
                <a:lnTo>
                  <a:pt x="1105217" y="796632"/>
                </a:lnTo>
                <a:close/>
              </a:path>
              <a:path w="2745104" h="803275">
                <a:moveTo>
                  <a:pt x="1093038" y="796632"/>
                </a:moveTo>
                <a:lnTo>
                  <a:pt x="1086942" y="796632"/>
                </a:lnTo>
                <a:lnTo>
                  <a:pt x="1086942" y="802716"/>
                </a:lnTo>
                <a:lnTo>
                  <a:pt x="1093038" y="802716"/>
                </a:lnTo>
                <a:lnTo>
                  <a:pt x="1093038" y="796632"/>
                </a:lnTo>
                <a:close/>
              </a:path>
              <a:path w="2745104" h="803275">
                <a:moveTo>
                  <a:pt x="1080858" y="796632"/>
                </a:moveTo>
                <a:lnTo>
                  <a:pt x="1073251" y="796632"/>
                </a:lnTo>
                <a:lnTo>
                  <a:pt x="1073251" y="802716"/>
                </a:lnTo>
                <a:lnTo>
                  <a:pt x="1080858" y="802716"/>
                </a:lnTo>
                <a:lnTo>
                  <a:pt x="1080858" y="796632"/>
                </a:lnTo>
                <a:close/>
              </a:path>
              <a:path w="2745104" h="803275">
                <a:moveTo>
                  <a:pt x="1067155" y="796632"/>
                </a:moveTo>
                <a:lnTo>
                  <a:pt x="1061072" y="796632"/>
                </a:lnTo>
                <a:lnTo>
                  <a:pt x="1061072" y="802716"/>
                </a:lnTo>
                <a:lnTo>
                  <a:pt x="1067155" y="802716"/>
                </a:lnTo>
                <a:lnTo>
                  <a:pt x="1067155" y="796632"/>
                </a:lnTo>
                <a:close/>
              </a:path>
              <a:path w="2745104" h="803275">
                <a:moveTo>
                  <a:pt x="1054976" y="796632"/>
                </a:moveTo>
                <a:lnTo>
                  <a:pt x="1048893" y="796632"/>
                </a:lnTo>
                <a:lnTo>
                  <a:pt x="1048893" y="802716"/>
                </a:lnTo>
                <a:lnTo>
                  <a:pt x="1054976" y="802716"/>
                </a:lnTo>
                <a:lnTo>
                  <a:pt x="1054976" y="796632"/>
                </a:lnTo>
                <a:close/>
              </a:path>
              <a:path w="2745104" h="803275">
                <a:moveTo>
                  <a:pt x="1042797" y="796632"/>
                </a:moveTo>
                <a:lnTo>
                  <a:pt x="1035189" y="796632"/>
                </a:lnTo>
                <a:lnTo>
                  <a:pt x="1035189" y="802716"/>
                </a:lnTo>
                <a:lnTo>
                  <a:pt x="1042797" y="802716"/>
                </a:lnTo>
                <a:lnTo>
                  <a:pt x="1042797" y="796632"/>
                </a:lnTo>
                <a:close/>
              </a:path>
              <a:path w="2745104" h="803275">
                <a:moveTo>
                  <a:pt x="1029093" y="796632"/>
                </a:moveTo>
                <a:lnTo>
                  <a:pt x="1023010" y="796632"/>
                </a:lnTo>
                <a:lnTo>
                  <a:pt x="1023010" y="802716"/>
                </a:lnTo>
                <a:lnTo>
                  <a:pt x="1029093" y="802716"/>
                </a:lnTo>
                <a:lnTo>
                  <a:pt x="1029093" y="796632"/>
                </a:lnTo>
                <a:close/>
              </a:path>
              <a:path w="2745104" h="803275">
                <a:moveTo>
                  <a:pt x="1016914" y="796632"/>
                </a:moveTo>
                <a:lnTo>
                  <a:pt x="1010831" y="796632"/>
                </a:lnTo>
                <a:lnTo>
                  <a:pt x="1010831" y="802716"/>
                </a:lnTo>
                <a:lnTo>
                  <a:pt x="1016914" y="802716"/>
                </a:lnTo>
                <a:lnTo>
                  <a:pt x="1016914" y="796632"/>
                </a:lnTo>
                <a:close/>
              </a:path>
              <a:path w="2745104" h="803275">
                <a:moveTo>
                  <a:pt x="1004735" y="796632"/>
                </a:moveTo>
                <a:lnTo>
                  <a:pt x="997127" y="796632"/>
                </a:lnTo>
                <a:lnTo>
                  <a:pt x="997127" y="802716"/>
                </a:lnTo>
                <a:lnTo>
                  <a:pt x="1004735" y="802716"/>
                </a:lnTo>
                <a:lnTo>
                  <a:pt x="1004735" y="796632"/>
                </a:lnTo>
                <a:close/>
              </a:path>
              <a:path w="2745104" h="803275">
                <a:moveTo>
                  <a:pt x="991044" y="796632"/>
                </a:moveTo>
                <a:lnTo>
                  <a:pt x="984948" y="796632"/>
                </a:lnTo>
                <a:lnTo>
                  <a:pt x="984948" y="802716"/>
                </a:lnTo>
                <a:lnTo>
                  <a:pt x="991044" y="802716"/>
                </a:lnTo>
                <a:lnTo>
                  <a:pt x="991044" y="796632"/>
                </a:lnTo>
                <a:close/>
              </a:path>
              <a:path w="2745104" h="803275">
                <a:moveTo>
                  <a:pt x="978865" y="796632"/>
                </a:moveTo>
                <a:lnTo>
                  <a:pt x="972769" y="796632"/>
                </a:lnTo>
                <a:lnTo>
                  <a:pt x="972769" y="802716"/>
                </a:lnTo>
                <a:lnTo>
                  <a:pt x="978865" y="802716"/>
                </a:lnTo>
                <a:lnTo>
                  <a:pt x="978865" y="796632"/>
                </a:lnTo>
                <a:close/>
              </a:path>
              <a:path w="2745104" h="803275">
                <a:moveTo>
                  <a:pt x="966685" y="796632"/>
                </a:moveTo>
                <a:lnTo>
                  <a:pt x="959065" y="796632"/>
                </a:lnTo>
                <a:lnTo>
                  <a:pt x="959065" y="802716"/>
                </a:lnTo>
                <a:lnTo>
                  <a:pt x="966685" y="802716"/>
                </a:lnTo>
                <a:lnTo>
                  <a:pt x="966685" y="796632"/>
                </a:lnTo>
                <a:close/>
              </a:path>
              <a:path w="2745104" h="803275">
                <a:moveTo>
                  <a:pt x="952982" y="796632"/>
                </a:moveTo>
                <a:lnTo>
                  <a:pt x="946886" y="796632"/>
                </a:lnTo>
                <a:lnTo>
                  <a:pt x="946886" y="802716"/>
                </a:lnTo>
                <a:lnTo>
                  <a:pt x="952982" y="802716"/>
                </a:lnTo>
                <a:lnTo>
                  <a:pt x="952982" y="796632"/>
                </a:lnTo>
                <a:close/>
              </a:path>
              <a:path w="2745104" h="803275">
                <a:moveTo>
                  <a:pt x="940803" y="796632"/>
                </a:moveTo>
                <a:lnTo>
                  <a:pt x="934707" y="796632"/>
                </a:lnTo>
                <a:lnTo>
                  <a:pt x="934707" y="802716"/>
                </a:lnTo>
                <a:lnTo>
                  <a:pt x="940803" y="802716"/>
                </a:lnTo>
                <a:lnTo>
                  <a:pt x="940803" y="796632"/>
                </a:lnTo>
                <a:close/>
              </a:path>
              <a:path w="2745104" h="803275">
                <a:moveTo>
                  <a:pt x="928624" y="796632"/>
                </a:moveTo>
                <a:lnTo>
                  <a:pt x="921016" y="796632"/>
                </a:lnTo>
                <a:lnTo>
                  <a:pt x="921016" y="802716"/>
                </a:lnTo>
                <a:lnTo>
                  <a:pt x="928624" y="802716"/>
                </a:lnTo>
                <a:lnTo>
                  <a:pt x="928624" y="796632"/>
                </a:lnTo>
                <a:close/>
              </a:path>
              <a:path w="2745104" h="803275">
                <a:moveTo>
                  <a:pt x="914920" y="796632"/>
                </a:moveTo>
                <a:lnTo>
                  <a:pt x="908837" y="796632"/>
                </a:lnTo>
                <a:lnTo>
                  <a:pt x="908837" y="802716"/>
                </a:lnTo>
                <a:lnTo>
                  <a:pt x="914920" y="802716"/>
                </a:lnTo>
                <a:lnTo>
                  <a:pt x="914920" y="796632"/>
                </a:lnTo>
                <a:close/>
              </a:path>
              <a:path w="2745104" h="803275">
                <a:moveTo>
                  <a:pt x="902741" y="796632"/>
                </a:moveTo>
                <a:lnTo>
                  <a:pt x="896658" y="796632"/>
                </a:lnTo>
                <a:lnTo>
                  <a:pt x="896658" y="802716"/>
                </a:lnTo>
                <a:lnTo>
                  <a:pt x="902741" y="802716"/>
                </a:lnTo>
                <a:lnTo>
                  <a:pt x="902741" y="796632"/>
                </a:lnTo>
                <a:close/>
              </a:path>
              <a:path w="2745104" h="803275">
                <a:moveTo>
                  <a:pt x="890562" y="796632"/>
                </a:moveTo>
                <a:lnTo>
                  <a:pt x="882954" y="796632"/>
                </a:lnTo>
                <a:lnTo>
                  <a:pt x="882954" y="802716"/>
                </a:lnTo>
                <a:lnTo>
                  <a:pt x="890562" y="802716"/>
                </a:lnTo>
                <a:lnTo>
                  <a:pt x="890562" y="796632"/>
                </a:lnTo>
                <a:close/>
              </a:path>
              <a:path w="2745104" h="803275">
                <a:moveTo>
                  <a:pt x="876858" y="796632"/>
                </a:moveTo>
                <a:lnTo>
                  <a:pt x="870775" y="796632"/>
                </a:lnTo>
                <a:lnTo>
                  <a:pt x="870775" y="802716"/>
                </a:lnTo>
                <a:lnTo>
                  <a:pt x="876858" y="802716"/>
                </a:lnTo>
                <a:lnTo>
                  <a:pt x="876858" y="796632"/>
                </a:lnTo>
                <a:close/>
              </a:path>
              <a:path w="2745104" h="803275">
                <a:moveTo>
                  <a:pt x="864679" y="796632"/>
                </a:moveTo>
                <a:lnTo>
                  <a:pt x="858596" y="796632"/>
                </a:lnTo>
                <a:lnTo>
                  <a:pt x="858596" y="802716"/>
                </a:lnTo>
                <a:lnTo>
                  <a:pt x="864679" y="802716"/>
                </a:lnTo>
                <a:lnTo>
                  <a:pt x="864679" y="796632"/>
                </a:lnTo>
                <a:close/>
              </a:path>
              <a:path w="2745104" h="803275">
                <a:moveTo>
                  <a:pt x="852500" y="796632"/>
                </a:moveTo>
                <a:lnTo>
                  <a:pt x="844892" y="796632"/>
                </a:lnTo>
                <a:lnTo>
                  <a:pt x="844892" y="802716"/>
                </a:lnTo>
                <a:lnTo>
                  <a:pt x="852500" y="802716"/>
                </a:lnTo>
                <a:lnTo>
                  <a:pt x="852500" y="796632"/>
                </a:lnTo>
                <a:close/>
              </a:path>
              <a:path w="2745104" h="803275">
                <a:moveTo>
                  <a:pt x="838809" y="796632"/>
                </a:moveTo>
                <a:lnTo>
                  <a:pt x="832713" y="796632"/>
                </a:lnTo>
                <a:lnTo>
                  <a:pt x="832713" y="802716"/>
                </a:lnTo>
                <a:lnTo>
                  <a:pt x="838809" y="802716"/>
                </a:lnTo>
                <a:lnTo>
                  <a:pt x="838809" y="796632"/>
                </a:lnTo>
                <a:close/>
              </a:path>
              <a:path w="2745104" h="803275">
                <a:moveTo>
                  <a:pt x="826630" y="796632"/>
                </a:moveTo>
                <a:lnTo>
                  <a:pt x="820534" y="796632"/>
                </a:lnTo>
                <a:lnTo>
                  <a:pt x="820534" y="802716"/>
                </a:lnTo>
                <a:lnTo>
                  <a:pt x="826630" y="802716"/>
                </a:lnTo>
                <a:lnTo>
                  <a:pt x="826630" y="796632"/>
                </a:lnTo>
                <a:close/>
              </a:path>
              <a:path w="2745104" h="803275">
                <a:moveTo>
                  <a:pt x="814451" y="796632"/>
                </a:moveTo>
                <a:lnTo>
                  <a:pt x="806830" y="796632"/>
                </a:lnTo>
                <a:lnTo>
                  <a:pt x="806830" y="802716"/>
                </a:lnTo>
                <a:lnTo>
                  <a:pt x="814451" y="802716"/>
                </a:lnTo>
                <a:lnTo>
                  <a:pt x="814451" y="796632"/>
                </a:lnTo>
                <a:close/>
              </a:path>
              <a:path w="2745104" h="803275">
                <a:moveTo>
                  <a:pt x="800747" y="796632"/>
                </a:moveTo>
                <a:lnTo>
                  <a:pt x="794664" y="796632"/>
                </a:lnTo>
                <a:lnTo>
                  <a:pt x="794664" y="802716"/>
                </a:lnTo>
                <a:lnTo>
                  <a:pt x="800747" y="802716"/>
                </a:lnTo>
                <a:lnTo>
                  <a:pt x="800747" y="796632"/>
                </a:lnTo>
                <a:close/>
              </a:path>
              <a:path w="2745104" h="803275">
                <a:moveTo>
                  <a:pt x="788568" y="796632"/>
                </a:moveTo>
                <a:lnTo>
                  <a:pt x="782485" y="796632"/>
                </a:lnTo>
                <a:lnTo>
                  <a:pt x="782485" y="802716"/>
                </a:lnTo>
                <a:lnTo>
                  <a:pt x="788568" y="802716"/>
                </a:lnTo>
                <a:lnTo>
                  <a:pt x="788568" y="796632"/>
                </a:lnTo>
                <a:close/>
              </a:path>
              <a:path w="2745104" h="803275">
                <a:moveTo>
                  <a:pt x="776389" y="796632"/>
                </a:moveTo>
                <a:lnTo>
                  <a:pt x="768781" y="796632"/>
                </a:lnTo>
                <a:lnTo>
                  <a:pt x="768781" y="802716"/>
                </a:lnTo>
                <a:lnTo>
                  <a:pt x="776389" y="802716"/>
                </a:lnTo>
                <a:lnTo>
                  <a:pt x="776389" y="796632"/>
                </a:lnTo>
                <a:close/>
              </a:path>
              <a:path w="2745104" h="803275">
                <a:moveTo>
                  <a:pt x="762685" y="796632"/>
                </a:moveTo>
                <a:lnTo>
                  <a:pt x="756602" y="796632"/>
                </a:lnTo>
                <a:lnTo>
                  <a:pt x="756602" y="802716"/>
                </a:lnTo>
                <a:lnTo>
                  <a:pt x="762685" y="802716"/>
                </a:lnTo>
                <a:lnTo>
                  <a:pt x="762685" y="796632"/>
                </a:lnTo>
                <a:close/>
              </a:path>
              <a:path w="2745104" h="803275">
                <a:moveTo>
                  <a:pt x="750506" y="796632"/>
                </a:moveTo>
                <a:lnTo>
                  <a:pt x="744423" y="796632"/>
                </a:lnTo>
                <a:lnTo>
                  <a:pt x="744423" y="802716"/>
                </a:lnTo>
                <a:lnTo>
                  <a:pt x="750506" y="802716"/>
                </a:lnTo>
                <a:lnTo>
                  <a:pt x="750506" y="796632"/>
                </a:lnTo>
                <a:close/>
              </a:path>
              <a:path w="2745104" h="803275">
                <a:moveTo>
                  <a:pt x="738327" y="796632"/>
                </a:moveTo>
                <a:lnTo>
                  <a:pt x="730719" y="796632"/>
                </a:lnTo>
                <a:lnTo>
                  <a:pt x="730719" y="802716"/>
                </a:lnTo>
                <a:lnTo>
                  <a:pt x="738327" y="802716"/>
                </a:lnTo>
                <a:lnTo>
                  <a:pt x="738327" y="796632"/>
                </a:lnTo>
                <a:close/>
              </a:path>
              <a:path w="2745104" h="803275">
                <a:moveTo>
                  <a:pt x="724636" y="796632"/>
                </a:moveTo>
                <a:lnTo>
                  <a:pt x="718540" y="796632"/>
                </a:lnTo>
                <a:lnTo>
                  <a:pt x="718540" y="802716"/>
                </a:lnTo>
                <a:lnTo>
                  <a:pt x="724636" y="802716"/>
                </a:lnTo>
                <a:lnTo>
                  <a:pt x="724636" y="796632"/>
                </a:lnTo>
                <a:close/>
              </a:path>
              <a:path w="2745104" h="803275">
                <a:moveTo>
                  <a:pt x="712457" y="796632"/>
                </a:moveTo>
                <a:lnTo>
                  <a:pt x="706361" y="796632"/>
                </a:lnTo>
                <a:lnTo>
                  <a:pt x="706361" y="802716"/>
                </a:lnTo>
                <a:lnTo>
                  <a:pt x="712457" y="802716"/>
                </a:lnTo>
                <a:lnTo>
                  <a:pt x="712457" y="796632"/>
                </a:lnTo>
                <a:close/>
              </a:path>
              <a:path w="2745104" h="803275">
                <a:moveTo>
                  <a:pt x="700277" y="796632"/>
                </a:moveTo>
                <a:lnTo>
                  <a:pt x="692657" y="796632"/>
                </a:lnTo>
                <a:lnTo>
                  <a:pt x="692657" y="802716"/>
                </a:lnTo>
                <a:lnTo>
                  <a:pt x="700277" y="802716"/>
                </a:lnTo>
                <a:lnTo>
                  <a:pt x="700277" y="796632"/>
                </a:lnTo>
                <a:close/>
              </a:path>
              <a:path w="2745104" h="803275">
                <a:moveTo>
                  <a:pt x="686574" y="796632"/>
                </a:moveTo>
                <a:lnTo>
                  <a:pt x="680478" y="796632"/>
                </a:lnTo>
                <a:lnTo>
                  <a:pt x="680478" y="802716"/>
                </a:lnTo>
                <a:lnTo>
                  <a:pt x="686574" y="802716"/>
                </a:lnTo>
                <a:lnTo>
                  <a:pt x="686574" y="796632"/>
                </a:lnTo>
                <a:close/>
              </a:path>
              <a:path w="2745104" h="803275">
                <a:moveTo>
                  <a:pt x="674395" y="796632"/>
                </a:moveTo>
                <a:lnTo>
                  <a:pt x="668299" y="796632"/>
                </a:lnTo>
                <a:lnTo>
                  <a:pt x="668299" y="802716"/>
                </a:lnTo>
                <a:lnTo>
                  <a:pt x="674395" y="802716"/>
                </a:lnTo>
                <a:lnTo>
                  <a:pt x="674395" y="796632"/>
                </a:lnTo>
                <a:close/>
              </a:path>
              <a:path w="2745104" h="803275">
                <a:moveTo>
                  <a:pt x="662216" y="796632"/>
                </a:moveTo>
                <a:lnTo>
                  <a:pt x="654608" y="796632"/>
                </a:lnTo>
                <a:lnTo>
                  <a:pt x="654608" y="802716"/>
                </a:lnTo>
                <a:lnTo>
                  <a:pt x="662216" y="802716"/>
                </a:lnTo>
                <a:lnTo>
                  <a:pt x="662216" y="796632"/>
                </a:lnTo>
                <a:close/>
              </a:path>
              <a:path w="2745104" h="803275">
                <a:moveTo>
                  <a:pt x="648512" y="796632"/>
                </a:moveTo>
                <a:lnTo>
                  <a:pt x="642429" y="796632"/>
                </a:lnTo>
                <a:lnTo>
                  <a:pt x="642429" y="802716"/>
                </a:lnTo>
                <a:lnTo>
                  <a:pt x="648512" y="802716"/>
                </a:lnTo>
                <a:lnTo>
                  <a:pt x="648512" y="796632"/>
                </a:lnTo>
                <a:close/>
              </a:path>
              <a:path w="2745104" h="803275">
                <a:moveTo>
                  <a:pt x="636333" y="796632"/>
                </a:moveTo>
                <a:lnTo>
                  <a:pt x="630250" y="796632"/>
                </a:lnTo>
                <a:lnTo>
                  <a:pt x="630250" y="802716"/>
                </a:lnTo>
                <a:lnTo>
                  <a:pt x="636333" y="802716"/>
                </a:lnTo>
                <a:lnTo>
                  <a:pt x="636333" y="796632"/>
                </a:lnTo>
                <a:close/>
              </a:path>
              <a:path w="2745104" h="803275">
                <a:moveTo>
                  <a:pt x="624154" y="796632"/>
                </a:moveTo>
                <a:lnTo>
                  <a:pt x="616546" y="796632"/>
                </a:lnTo>
                <a:lnTo>
                  <a:pt x="616546" y="802716"/>
                </a:lnTo>
                <a:lnTo>
                  <a:pt x="624154" y="802716"/>
                </a:lnTo>
                <a:lnTo>
                  <a:pt x="624154" y="796632"/>
                </a:lnTo>
                <a:close/>
              </a:path>
              <a:path w="2745104" h="803275">
                <a:moveTo>
                  <a:pt x="610450" y="796632"/>
                </a:moveTo>
                <a:lnTo>
                  <a:pt x="604367" y="796632"/>
                </a:lnTo>
                <a:lnTo>
                  <a:pt x="604367" y="802716"/>
                </a:lnTo>
                <a:lnTo>
                  <a:pt x="610450" y="802716"/>
                </a:lnTo>
                <a:lnTo>
                  <a:pt x="610450" y="796632"/>
                </a:lnTo>
                <a:close/>
              </a:path>
              <a:path w="2745104" h="803275">
                <a:moveTo>
                  <a:pt x="598271" y="796632"/>
                </a:moveTo>
                <a:lnTo>
                  <a:pt x="592188" y="796632"/>
                </a:lnTo>
                <a:lnTo>
                  <a:pt x="592188" y="802716"/>
                </a:lnTo>
                <a:lnTo>
                  <a:pt x="598271" y="802716"/>
                </a:lnTo>
                <a:lnTo>
                  <a:pt x="598271" y="796632"/>
                </a:lnTo>
                <a:close/>
              </a:path>
              <a:path w="2745104" h="803275">
                <a:moveTo>
                  <a:pt x="586092" y="796632"/>
                </a:moveTo>
                <a:lnTo>
                  <a:pt x="578484" y="796632"/>
                </a:lnTo>
                <a:lnTo>
                  <a:pt x="578484" y="802716"/>
                </a:lnTo>
                <a:lnTo>
                  <a:pt x="586092" y="802716"/>
                </a:lnTo>
                <a:lnTo>
                  <a:pt x="586092" y="796632"/>
                </a:lnTo>
                <a:close/>
              </a:path>
              <a:path w="2745104" h="803275">
                <a:moveTo>
                  <a:pt x="572401" y="796632"/>
                </a:moveTo>
                <a:lnTo>
                  <a:pt x="566305" y="796632"/>
                </a:lnTo>
                <a:lnTo>
                  <a:pt x="566305" y="802716"/>
                </a:lnTo>
                <a:lnTo>
                  <a:pt x="572401" y="802716"/>
                </a:lnTo>
                <a:lnTo>
                  <a:pt x="572401" y="796632"/>
                </a:lnTo>
                <a:close/>
              </a:path>
              <a:path w="2745104" h="803275">
                <a:moveTo>
                  <a:pt x="560222" y="796632"/>
                </a:moveTo>
                <a:lnTo>
                  <a:pt x="554126" y="796632"/>
                </a:lnTo>
                <a:lnTo>
                  <a:pt x="554126" y="802716"/>
                </a:lnTo>
                <a:lnTo>
                  <a:pt x="560222" y="802716"/>
                </a:lnTo>
                <a:lnTo>
                  <a:pt x="560222" y="796632"/>
                </a:lnTo>
                <a:close/>
              </a:path>
              <a:path w="2745104" h="803275">
                <a:moveTo>
                  <a:pt x="548043" y="796632"/>
                </a:moveTo>
                <a:lnTo>
                  <a:pt x="540423" y="796632"/>
                </a:lnTo>
                <a:lnTo>
                  <a:pt x="540423" y="802716"/>
                </a:lnTo>
                <a:lnTo>
                  <a:pt x="548043" y="802716"/>
                </a:lnTo>
                <a:lnTo>
                  <a:pt x="548043" y="796632"/>
                </a:lnTo>
                <a:close/>
              </a:path>
              <a:path w="2745104" h="803275">
                <a:moveTo>
                  <a:pt x="534339" y="796632"/>
                </a:moveTo>
                <a:lnTo>
                  <a:pt x="528243" y="796632"/>
                </a:lnTo>
                <a:lnTo>
                  <a:pt x="528243" y="802716"/>
                </a:lnTo>
                <a:lnTo>
                  <a:pt x="534339" y="802716"/>
                </a:lnTo>
                <a:lnTo>
                  <a:pt x="534339" y="796632"/>
                </a:lnTo>
                <a:close/>
              </a:path>
              <a:path w="2745104" h="803275">
                <a:moveTo>
                  <a:pt x="522160" y="796632"/>
                </a:moveTo>
                <a:lnTo>
                  <a:pt x="516077" y="796632"/>
                </a:lnTo>
                <a:lnTo>
                  <a:pt x="516077" y="802716"/>
                </a:lnTo>
                <a:lnTo>
                  <a:pt x="522160" y="802716"/>
                </a:lnTo>
                <a:lnTo>
                  <a:pt x="522160" y="796632"/>
                </a:lnTo>
                <a:close/>
              </a:path>
              <a:path w="2745104" h="803275">
                <a:moveTo>
                  <a:pt x="509981" y="796632"/>
                </a:moveTo>
                <a:lnTo>
                  <a:pt x="502373" y="796632"/>
                </a:lnTo>
                <a:lnTo>
                  <a:pt x="502373" y="802716"/>
                </a:lnTo>
                <a:lnTo>
                  <a:pt x="509981" y="802716"/>
                </a:lnTo>
                <a:lnTo>
                  <a:pt x="509981" y="796632"/>
                </a:lnTo>
                <a:close/>
              </a:path>
              <a:path w="2745104" h="803275">
                <a:moveTo>
                  <a:pt x="496277" y="796632"/>
                </a:moveTo>
                <a:lnTo>
                  <a:pt x="490194" y="796632"/>
                </a:lnTo>
                <a:lnTo>
                  <a:pt x="490194" y="802716"/>
                </a:lnTo>
                <a:lnTo>
                  <a:pt x="496277" y="802716"/>
                </a:lnTo>
                <a:lnTo>
                  <a:pt x="496277" y="796632"/>
                </a:lnTo>
                <a:close/>
              </a:path>
              <a:path w="2745104" h="803275">
                <a:moveTo>
                  <a:pt x="484098" y="796632"/>
                </a:moveTo>
                <a:lnTo>
                  <a:pt x="478015" y="796632"/>
                </a:lnTo>
                <a:lnTo>
                  <a:pt x="478015" y="802716"/>
                </a:lnTo>
                <a:lnTo>
                  <a:pt x="484098" y="802716"/>
                </a:lnTo>
                <a:lnTo>
                  <a:pt x="484098" y="796632"/>
                </a:lnTo>
                <a:close/>
              </a:path>
              <a:path w="2745104" h="803275">
                <a:moveTo>
                  <a:pt x="471919" y="796632"/>
                </a:moveTo>
                <a:lnTo>
                  <a:pt x="464311" y="796632"/>
                </a:lnTo>
                <a:lnTo>
                  <a:pt x="464311" y="802716"/>
                </a:lnTo>
                <a:lnTo>
                  <a:pt x="471919" y="802716"/>
                </a:lnTo>
                <a:lnTo>
                  <a:pt x="471919" y="796632"/>
                </a:lnTo>
                <a:close/>
              </a:path>
              <a:path w="2745104" h="803275">
                <a:moveTo>
                  <a:pt x="458216" y="796632"/>
                </a:moveTo>
                <a:lnTo>
                  <a:pt x="452132" y="796632"/>
                </a:lnTo>
                <a:lnTo>
                  <a:pt x="452132" y="802716"/>
                </a:lnTo>
                <a:lnTo>
                  <a:pt x="458216" y="802716"/>
                </a:lnTo>
                <a:lnTo>
                  <a:pt x="458216" y="796632"/>
                </a:lnTo>
                <a:close/>
              </a:path>
              <a:path w="2745104" h="803275">
                <a:moveTo>
                  <a:pt x="446049" y="796632"/>
                </a:moveTo>
                <a:lnTo>
                  <a:pt x="439953" y="796632"/>
                </a:lnTo>
                <a:lnTo>
                  <a:pt x="439953" y="802716"/>
                </a:lnTo>
                <a:lnTo>
                  <a:pt x="446049" y="802716"/>
                </a:lnTo>
                <a:lnTo>
                  <a:pt x="446049" y="796632"/>
                </a:lnTo>
                <a:close/>
              </a:path>
              <a:path w="2745104" h="803275">
                <a:moveTo>
                  <a:pt x="433870" y="796632"/>
                </a:moveTo>
                <a:lnTo>
                  <a:pt x="426250" y="796632"/>
                </a:lnTo>
                <a:lnTo>
                  <a:pt x="426250" y="802716"/>
                </a:lnTo>
                <a:lnTo>
                  <a:pt x="433870" y="802716"/>
                </a:lnTo>
                <a:lnTo>
                  <a:pt x="433870" y="796632"/>
                </a:lnTo>
                <a:close/>
              </a:path>
              <a:path w="2745104" h="803275">
                <a:moveTo>
                  <a:pt x="420166" y="796632"/>
                </a:moveTo>
                <a:lnTo>
                  <a:pt x="414070" y="796632"/>
                </a:lnTo>
                <a:lnTo>
                  <a:pt x="414070" y="802716"/>
                </a:lnTo>
                <a:lnTo>
                  <a:pt x="420166" y="802716"/>
                </a:lnTo>
                <a:lnTo>
                  <a:pt x="420166" y="796632"/>
                </a:lnTo>
                <a:close/>
              </a:path>
              <a:path w="2745104" h="803275">
                <a:moveTo>
                  <a:pt x="407987" y="796632"/>
                </a:moveTo>
                <a:lnTo>
                  <a:pt x="401891" y="796632"/>
                </a:lnTo>
                <a:lnTo>
                  <a:pt x="401891" y="802716"/>
                </a:lnTo>
                <a:lnTo>
                  <a:pt x="407987" y="802716"/>
                </a:lnTo>
                <a:lnTo>
                  <a:pt x="407987" y="796632"/>
                </a:lnTo>
                <a:close/>
              </a:path>
              <a:path w="2745104" h="803275">
                <a:moveTo>
                  <a:pt x="395808" y="796632"/>
                </a:moveTo>
                <a:lnTo>
                  <a:pt x="388200" y="796632"/>
                </a:lnTo>
                <a:lnTo>
                  <a:pt x="388200" y="802716"/>
                </a:lnTo>
                <a:lnTo>
                  <a:pt x="395808" y="802716"/>
                </a:lnTo>
                <a:lnTo>
                  <a:pt x="395808" y="796632"/>
                </a:lnTo>
                <a:close/>
              </a:path>
              <a:path w="2745104" h="803275">
                <a:moveTo>
                  <a:pt x="382104" y="796632"/>
                </a:moveTo>
                <a:lnTo>
                  <a:pt x="376021" y="796632"/>
                </a:lnTo>
                <a:lnTo>
                  <a:pt x="376021" y="802716"/>
                </a:lnTo>
                <a:lnTo>
                  <a:pt x="382104" y="802716"/>
                </a:lnTo>
                <a:lnTo>
                  <a:pt x="382104" y="796632"/>
                </a:lnTo>
                <a:close/>
              </a:path>
              <a:path w="2745104" h="803275">
                <a:moveTo>
                  <a:pt x="369925" y="796632"/>
                </a:moveTo>
                <a:lnTo>
                  <a:pt x="363842" y="796632"/>
                </a:lnTo>
                <a:lnTo>
                  <a:pt x="363842" y="802716"/>
                </a:lnTo>
                <a:lnTo>
                  <a:pt x="369925" y="802716"/>
                </a:lnTo>
                <a:lnTo>
                  <a:pt x="369925" y="796632"/>
                </a:lnTo>
                <a:close/>
              </a:path>
              <a:path w="2745104" h="803275">
                <a:moveTo>
                  <a:pt x="357746" y="796632"/>
                </a:moveTo>
                <a:lnTo>
                  <a:pt x="350138" y="796632"/>
                </a:lnTo>
                <a:lnTo>
                  <a:pt x="350138" y="802716"/>
                </a:lnTo>
                <a:lnTo>
                  <a:pt x="357746" y="802716"/>
                </a:lnTo>
                <a:lnTo>
                  <a:pt x="357746" y="796632"/>
                </a:lnTo>
                <a:close/>
              </a:path>
              <a:path w="2745104" h="803275">
                <a:moveTo>
                  <a:pt x="344043" y="796632"/>
                </a:moveTo>
                <a:lnTo>
                  <a:pt x="337959" y="796632"/>
                </a:lnTo>
                <a:lnTo>
                  <a:pt x="337959" y="802716"/>
                </a:lnTo>
                <a:lnTo>
                  <a:pt x="344043" y="802716"/>
                </a:lnTo>
                <a:lnTo>
                  <a:pt x="344043" y="796632"/>
                </a:lnTo>
                <a:close/>
              </a:path>
              <a:path w="2745104" h="803275">
                <a:moveTo>
                  <a:pt x="331863" y="796632"/>
                </a:moveTo>
                <a:lnTo>
                  <a:pt x="325780" y="796632"/>
                </a:lnTo>
                <a:lnTo>
                  <a:pt x="325780" y="802716"/>
                </a:lnTo>
                <a:lnTo>
                  <a:pt x="331863" y="802716"/>
                </a:lnTo>
                <a:lnTo>
                  <a:pt x="331863" y="796632"/>
                </a:lnTo>
                <a:close/>
              </a:path>
              <a:path w="2745104" h="803275">
                <a:moveTo>
                  <a:pt x="319684" y="796632"/>
                </a:moveTo>
                <a:lnTo>
                  <a:pt x="312077" y="796632"/>
                </a:lnTo>
                <a:lnTo>
                  <a:pt x="312077" y="802716"/>
                </a:lnTo>
                <a:lnTo>
                  <a:pt x="319684" y="802716"/>
                </a:lnTo>
                <a:lnTo>
                  <a:pt x="319684" y="796632"/>
                </a:lnTo>
                <a:close/>
              </a:path>
              <a:path w="2745104" h="803275">
                <a:moveTo>
                  <a:pt x="305993" y="796632"/>
                </a:moveTo>
                <a:lnTo>
                  <a:pt x="299897" y="796632"/>
                </a:lnTo>
                <a:lnTo>
                  <a:pt x="299897" y="802716"/>
                </a:lnTo>
                <a:lnTo>
                  <a:pt x="305993" y="802716"/>
                </a:lnTo>
                <a:lnTo>
                  <a:pt x="305993" y="796632"/>
                </a:lnTo>
                <a:close/>
              </a:path>
              <a:path w="2745104" h="803275">
                <a:moveTo>
                  <a:pt x="293814" y="796632"/>
                </a:moveTo>
                <a:lnTo>
                  <a:pt x="287718" y="796632"/>
                </a:lnTo>
                <a:lnTo>
                  <a:pt x="287718" y="802716"/>
                </a:lnTo>
                <a:lnTo>
                  <a:pt x="293814" y="802716"/>
                </a:lnTo>
                <a:lnTo>
                  <a:pt x="293814" y="796632"/>
                </a:lnTo>
                <a:close/>
              </a:path>
              <a:path w="2745104" h="803275">
                <a:moveTo>
                  <a:pt x="281635" y="796632"/>
                </a:moveTo>
                <a:lnTo>
                  <a:pt x="274015" y="796632"/>
                </a:lnTo>
                <a:lnTo>
                  <a:pt x="274015" y="802716"/>
                </a:lnTo>
                <a:lnTo>
                  <a:pt x="281635" y="802716"/>
                </a:lnTo>
                <a:lnTo>
                  <a:pt x="281635" y="796632"/>
                </a:lnTo>
                <a:close/>
              </a:path>
              <a:path w="2745104" h="803275">
                <a:moveTo>
                  <a:pt x="267931" y="796632"/>
                </a:moveTo>
                <a:lnTo>
                  <a:pt x="261835" y="796632"/>
                </a:lnTo>
                <a:lnTo>
                  <a:pt x="261835" y="802716"/>
                </a:lnTo>
                <a:lnTo>
                  <a:pt x="267931" y="802716"/>
                </a:lnTo>
                <a:lnTo>
                  <a:pt x="267931" y="796632"/>
                </a:lnTo>
                <a:close/>
              </a:path>
              <a:path w="2745104" h="803275">
                <a:moveTo>
                  <a:pt x="255752" y="796632"/>
                </a:moveTo>
                <a:lnTo>
                  <a:pt x="249656" y="796632"/>
                </a:lnTo>
                <a:lnTo>
                  <a:pt x="249656" y="802716"/>
                </a:lnTo>
                <a:lnTo>
                  <a:pt x="255752" y="802716"/>
                </a:lnTo>
                <a:lnTo>
                  <a:pt x="255752" y="796632"/>
                </a:lnTo>
                <a:close/>
              </a:path>
              <a:path w="2745104" h="803275">
                <a:moveTo>
                  <a:pt x="243573" y="796632"/>
                </a:moveTo>
                <a:lnTo>
                  <a:pt x="235966" y="796632"/>
                </a:lnTo>
                <a:lnTo>
                  <a:pt x="235966" y="802716"/>
                </a:lnTo>
                <a:lnTo>
                  <a:pt x="243573" y="802716"/>
                </a:lnTo>
                <a:lnTo>
                  <a:pt x="243573" y="796632"/>
                </a:lnTo>
                <a:close/>
              </a:path>
              <a:path w="2745104" h="803275">
                <a:moveTo>
                  <a:pt x="229870" y="796632"/>
                </a:moveTo>
                <a:lnTo>
                  <a:pt x="223786" y="796632"/>
                </a:lnTo>
                <a:lnTo>
                  <a:pt x="223786" y="802716"/>
                </a:lnTo>
                <a:lnTo>
                  <a:pt x="229870" y="802716"/>
                </a:lnTo>
                <a:lnTo>
                  <a:pt x="229870" y="796632"/>
                </a:lnTo>
                <a:close/>
              </a:path>
              <a:path w="2745104" h="803275">
                <a:moveTo>
                  <a:pt x="217690" y="796632"/>
                </a:moveTo>
                <a:lnTo>
                  <a:pt x="211607" y="796632"/>
                </a:lnTo>
                <a:lnTo>
                  <a:pt x="211607" y="802716"/>
                </a:lnTo>
                <a:lnTo>
                  <a:pt x="217690" y="802716"/>
                </a:lnTo>
                <a:lnTo>
                  <a:pt x="217690" y="796632"/>
                </a:lnTo>
                <a:close/>
              </a:path>
              <a:path w="2745104" h="803275">
                <a:moveTo>
                  <a:pt x="205511" y="796632"/>
                </a:moveTo>
                <a:lnTo>
                  <a:pt x="197904" y="796632"/>
                </a:lnTo>
                <a:lnTo>
                  <a:pt x="197904" y="802716"/>
                </a:lnTo>
                <a:lnTo>
                  <a:pt x="205511" y="802716"/>
                </a:lnTo>
                <a:lnTo>
                  <a:pt x="205511" y="796632"/>
                </a:lnTo>
                <a:close/>
              </a:path>
              <a:path w="2745104" h="803275">
                <a:moveTo>
                  <a:pt x="191808" y="796632"/>
                </a:moveTo>
                <a:lnTo>
                  <a:pt x="185724" y="796632"/>
                </a:lnTo>
                <a:lnTo>
                  <a:pt x="185724" y="802716"/>
                </a:lnTo>
                <a:lnTo>
                  <a:pt x="191808" y="802716"/>
                </a:lnTo>
                <a:lnTo>
                  <a:pt x="191808" y="796632"/>
                </a:lnTo>
                <a:close/>
              </a:path>
              <a:path w="2745104" h="803275">
                <a:moveTo>
                  <a:pt x="179641" y="796632"/>
                </a:moveTo>
                <a:lnTo>
                  <a:pt x="173545" y="796632"/>
                </a:lnTo>
                <a:lnTo>
                  <a:pt x="173545" y="802716"/>
                </a:lnTo>
                <a:lnTo>
                  <a:pt x="179641" y="802716"/>
                </a:lnTo>
                <a:lnTo>
                  <a:pt x="179641" y="796632"/>
                </a:lnTo>
                <a:close/>
              </a:path>
              <a:path w="2745104" h="803275">
                <a:moveTo>
                  <a:pt x="167462" y="796632"/>
                </a:moveTo>
                <a:lnTo>
                  <a:pt x="159842" y="796632"/>
                </a:lnTo>
                <a:lnTo>
                  <a:pt x="159842" y="802716"/>
                </a:lnTo>
                <a:lnTo>
                  <a:pt x="167462" y="802716"/>
                </a:lnTo>
                <a:lnTo>
                  <a:pt x="167462" y="796632"/>
                </a:lnTo>
                <a:close/>
              </a:path>
              <a:path w="2745104" h="803275">
                <a:moveTo>
                  <a:pt x="153758" y="796632"/>
                </a:moveTo>
                <a:lnTo>
                  <a:pt x="147662" y="796632"/>
                </a:lnTo>
                <a:lnTo>
                  <a:pt x="147662" y="802716"/>
                </a:lnTo>
                <a:lnTo>
                  <a:pt x="153758" y="802716"/>
                </a:lnTo>
                <a:lnTo>
                  <a:pt x="153758" y="796632"/>
                </a:lnTo>
                <a:close/>
              </a:path>
              <a:path w="2745104" h="803275">
                <a:moveTo>
                  <a:pt x="141579" y="796632"/>
                </a:moveTo>
                <a:lnTo>
                  <a:pt x="135483" y="796632"/>
                </a:lnTo>
                <a:lnTo>
                  <a:pt x="135483" y="802716"/>
                </a:lnTo>
                <a:lnTo>
                  <a:pt x="141579" y="802716"/>
                </a:lnTo>
                <a:lnTo>
                  <a:pt x="141579" y="796632"/>
                </a:lnTo>
                <a:close/>
              </a:path>
              <a:path w="2745104" h="803275">
                <a:moveTo>
                  <a:pt x="129400" y="796632"/>
                </a:moveTo>
                <a:lnTo>
                  <a:pt x="121780" y="796632"/>
                </a:lnTo>
                <a:lnTo>
                  <a:pt x="121780" y="802716"/>
                </a:lnTo>
                <a:lnTo>
                  <a:pt x="129400" y="802716"/>
                </a:lnTo>
                <a:lnTo>
                  <a:pt x="129400" y="796632"/>
                </a:lnTo>
                <a:close/>
              </a:path>
              <a:path w="2745104" h="803275">
                <a:moveTo>
                  <a:pt x="115697" y="796632"/>
                </a:moveTo>
                <a:lnTo>
                  <a:pt x="109613" y="796632"/>
                </a:lnTo>
                <a:lnTo>
                  <a:pt x="109613" y="802716"/>
                </a:lnTo>
                <a:lnTo>
                  <a:pt x="115697" y="802716"/>
                </a:lnTo>
                <a:lnTo>
                  <a:pt x="115697" y="796632"/>
                </a:lnTo>
                <a:close/>
              </a:path>
              <a:path w="2745104" h="803275">
                <a:moveTo>
                  <a:pt x="103517" y="796632"/>
                </a:moveTo>
                <a:lnTo>
                  <a:pt x="97434" y="796632"/>
                </a:lnTo>
                <a:lnTo>
                  <a:pt x="97434" y="802716"/>
                </a:lnTo>
                <a:lnTo>
                  <a:pt x="103517" y="802716"/>
                </a:lnTo>
                <a:lnTo>
                  <a:pt x="103517" y="796632"/>
                </a:lnTo>
                <a:close/>
              </a:path>
              <a:path w="2745104" h="803275">
                <a:moveTo>
                  <a:pt x="91338" y="796632"/>
                </a:moveTo>
                <a:lnTo>
                  <a:pt x="83731" y="796632"/>
                </a:lnTo>
                <a:lnTo>
                  <a:pt x="83731" y="802716"/>
                </a:lnTo>
                <a:lnTo>
                  <a:pt x="91338" y="802716"/>
                </a:lnTo>
                <a:lnTo>
                  <a:pt x="91338" y="796632"/>
                </a:lnTo>
                <a:close/>
              </a:path>
              <a:path w="2745104" h="803275">
                <a:moveTo>
                  <a:pt x="77635" y="796632"/>
                </a:moveTo>
                <a:lnTo>
                  <a:pt x="71551" y="796632"/>
                </a:lnTo>
                <a:lnTo>
                  <a:pt x="71551" y="802716"/>
                </a:lnTo>
                <a:lnTo>
                  <a:pt x="77635" y="802716"/>
                </a:lnTo>
                <a:lnTo>
                  <a:pt x="77635" y="796632"/>
                </a:lnTo>
                <a:close/>
              </a:path>
              <a:path w="2745104" h="803275">
                <a:moveTo>
                  <a:pt x="65455" y="796632"/>
                </a:moveTo>
                <a:lnTo>
                  <a:pt x="59372" y="796632"/>
                </a:lnTo>
                <a:lnTo>
                  <a:pt x="59372" y="802716"/>
                </a:lnTo>
                <a:lnTo>
                  <a:pt x="65455" y="802716"/>
                </a:lnTo>
                <a:lnTo>
                  <a:pt x="65455" y="796632"/>
                </a:lnTo>
                <a:close/>
              </a:path>
              <a:path w="2745104" h="803275">
                <a:moveTo>
                  <a:pt x="53276" y="796632"/>
                </a:moveTo>
                <a:lnTo>
                  <a:pt x="45669" y="796632"/>
                </a:lnTo>
                <a:lnTo>
                  <a:pt x="45669" y="802716"/>
                </a:lnTo>
                <a:lnTo>
                  <a:pt x="53276" y="802716"/>
                </a:lnTo>
                <a:lnTo>
                  <a:pt x="53276" y="796632"/>
                </a:lnTo>
                <a:close/>
              </a:path>
              <a:path w="2745104" h="803275">
                <a:moveTo>
                  <a:pt x="39585" y="796632"/>
                </a:moveTo>
                <a:lnTo>
                  <a:pt x="33489" y="796632"/>
                </a:lnTo>
                <a:lnTo>
                  <a:pt x="33489" y="802716"/>
                </a:lnTo>
                <a:lnTo>
                  <a:pt x="39585" y="802716"/>
                </a:lnTo>
                <a:lnTo>
                  <a:pt x="39585" y="796632"/>
                </a:lnTo>
                <a:close/>
              </a:path>
              <a:path w="2745104" h="803275">
                <a:moveTo>
                  <a:pt x="21310" y="795108"/>
                </a:moveTo>
                <a:lnTo>
                  <a:pt x="19786" y="801192"/>
                </a:lnTo>
                <a:lnTo>
                  <a:pt x="21310" y="802716"/>
                </a:lnTo>
                <a:lnTo>
                  <a:pt x="27406" y="802716"/>
                </a:lnTo>
                <a:lnTo>
                  <a:pt x="27406" y="796632"/>
                </a:lnTo>
                <a:lnTo>
                  <a:pt x="22834" y="796632"/>
                </a:lnTo>
                <a:lnTo>
                  <a:pt x="21310" y="795108"/>
                </a:lnTo>
                <a:close/>
              </a:path>
              <a:path w="2745104" h="803275">
                <a:moveTo>
                  <a:pt x="12179" y="790536"/>
                </a:moveTo>
                <a:lnTo>
                  <a:pt x="7607" y="795108"/>
                </a:lnTo>
                <a:lnTo>
                  <a:pt x="10655" y="798156"/>
                </a:lnTo>
                <a:lnTo>
                  <a:pt x="12179" y="798156"/>
                </a:lnTo>
                <a:lnTo>
                  <a:pt x="13703" y="799680"/>
                </a:lnTo>
                <a:lnTo>
                  <a:pt x="16751" y="793584"/>
                </a:lnTo>
                <a:lnTo>
                  <a:pt x="15227" y="793584"/>
                </a:lnTo>
                <a:lnTo>
                  <a:pt x="12179" y="790536"/>
                </a:lnTo>
                <a:close/>
              </a:path>
              <a:path w="2745104" h="803275">
                <a:moveTo>
                  <a:pt x="15227" y="792060"/>
                </a:moveTo>
                <a:lnTo>
                  <a:pt x="15227" y="793584"/>
                </a:lnTo>
                <a:lnTo>
                  <a:pt x="16751" y="793584"/>
                </a:lnTo>
                <a:lnTo>
                  <a:pt x="15227" y="792060"/>
                </a:lnTo>
                <a:close/>
              </a:path>
              <a:path w="2745104" h="803275">
                <a:moveTo>
                  <a:pt x="6083" y="781392"/>
                </a:moveTo>
                <a:lnTo>
                  <a:pt x="0" y="782916"/>
                </a:lnTo>
                <a:lnTo>
                  <a:pt x="3048" y="789012"/>
                </a:lnTo>
                <a:lnTo>
                  <a:pt x="9131" y="785964"/>
                </a:lnTo>
                <a:lnTo>
                  <a:pt x="8369" y="784440"/>
                </a:lnTo>
                <a:lnTo>
                  <a:pt x="7607" y="784440"/>
                </a:lnTo>
                <a:lnTo>
                  <a:pt x="6083" y="781392"/>
                </a:lnTo>
                <a:close/>
              </a:path>
              <a:path w="2745104" h="803275">
                <a:moveTo>
                  <a:pt x="7607" y="782916"/>
                </a:moveTo>
                <a:lnTo>
                  <a:pt x="7607" y="784440"/>
                </a:lnTo>
                <a:lnTo>
                  <a:pt x="8369" y="784440"/>
                </a:lnTo>
                <a:lnTo>
                  <a:pt x="7607" y="782916"/>
                </a:lnTo>
                <a:close/>
              </a:path>
            </a:pathLst>
          </a:custGeom>
          <a:solidFill>
            <a:srgbClr val="5CA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13601" y="2671660"/>
            <a:ext cx="2525547" cy="2589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12077" y="2668612"/>
            <a:ext cx="2530475" cy="262255"/>
          </a:xfrm>
          <a:custGeom>
            <a:avLst/>
            <a:gdLst/>
            <a:ahLst/>
            <a:cxnLst/>
            <a:rect l="l" t="t" r="r" b="b"/>
            <a:pathLst>
              <a:path w="2530475" h="262255">
                <a:moveTo>
                  <a:pt x="2508808" y="254368"/>
                </a:moveTo>
                <a:lnTo>
                  <a:pt x="21310" y="254368"/>
                </a:lnTo>
                <a:lnTo>
                  <a:pt x="27393" y="258940"/>
                </a:lnTo>
                <a:lnTo>
                  <a:pt x="28917" y="258940"/>
                </a:lnTo>
                <a:lnTo>
                  <a:pt x="36537" y="261988"/>
                </a:lnTo>
                <a:lnTo>
                  <a:pt x="2492057" y="261988"/>
                </a:lnTo>
                <a:lnTo>
                  <a:pt x="2501188" y="258940"/>
                </a:lnTo>
                <a:lnTo>
                  <a:pt x="2508808" y="254368"/>
                </a:lnTo>
                <a:close/>
              </a:path>
              <a:path w="2530475" h="262255">
                <a:moveTo>
                  <a:pt x="2510320" y="9143"/>
                </a:moveTo>
                <a:lnTo>
                  <a:pt x="19786" y="9143"/>
                </a:lnTo>
                <a:lnTo>
                  <a:pt x="13690" y="13703"/>
                </a:lnTo>
                <a:lnTo>
                  <a:pt x="13690" y="15227"/>
                </a:lnTo>
                <a:lnTo>
                  <a:pt x="7607" y="21323"/>
                </a:lnTo>
                <a:lnTo>
                  <a:pt x="7607" y="22847"/>
                </a:lnTo>
                <a:lnTo>
                  <a:pt x="3035" y="28943"/>
                </a:lnTo>
                <a:lnTo>
                  <a:pt x="3035" y="30467"/>
                </a:lnTo>
                <a:lnTo>
                  <a:pt x="0" y="38074"/>
                </a:lnTo>
                <a:lnTo>
                  <a:pt x="0" y="225425"/>
                </a:lnTo>
                <a:lnTo>
                  <a:pt x="3035" y="233044"/>
                </a:lnTo>
                <a:lnTo>
                  <a:pt x="7607" y="240664"/>
                </a:lnTo>
                <a:lnTo>
                  <a:pt x="7607" y="242188"/>
                </a:lnTo>
                <a:lnTo>
                  <a:pt x="19786" y="254368"/>
                </a:lnTo>
                <a:lnTo>
                  <a:pt x="2510320" y="254368"/>
                </a:lnTo>
                <a:lnTo>
                  <a:pt x="2514892" y="249796"/>
                </a:lnTo>
                <a:lnTo>
                  <a:pt x="41097" y="249796"/>
                </a:lnTo>
                <a:lnTo>
                  <a:pt x="33489" y="246761"/>
                </a:lnTo>
                <a:lnTo>
                  <a:pt x="27393" y="243712"/>
                </a:lnTo>
                <a:lnTo>
                  <a:pt x="28917" y="243712"/>
                </a:lnTo>
                <a:lnTo>
                  <a:pt x="22834" y="239140"/>
                </a:lnTo>
                <a:lnTo>
                  <a:pt x="19405" y="234568"/>
                </a:lnTo>
                <a:lnTo>
                  <a:pt x="18262" y="234568"/>
                </a:lnTo>
                <a:lnTo>
                  <a:pt x="15824" y="228473"/>
                </a:lnTo>
                <a:lnTo>
                  <a:pt x="15214" y="228473"/>
                </a:lnTo>
                <a:lnTo>
                  <a:pt x="12179" y="220865"/>
                </a:lnTo>
                <a:lnTo>
                  <a:pt x="13438" y="220865"/>
                </a:lnTo>
                <a:lnTo>
                  <a:pt x="12179" y="213245"/>
                </a:lnTo>
                <a:lnTo>
                  <a:pt x="12179" y="48742"/>
                </a:lnTo>
                <a:lnTo>
                  <a:pt x="13690" y="41122"/>
                </a:lnTo>
                <a:lnTo>
                  <a:pt x="12179" y="41122"/>
                </a:lnTo>
                <a:lnTo>
                  <a:pt x="15214" y="33515"/>
                </a:lnTo>
                <a:lnTo>
                  <a:pt x="15971" y="33515"/>
                </a:lnTo>
                <a:lnTo>
                  <a:pt x="18262" y="28943"/>
                </a:lnTo>
                <a:lnTo>
                  <a:pt x="22834" y="22847"/>
                </a:lnTo>
                <a:lnTo>
                  <a:pt x="24355" y="22847"/>
                </a:lnTo>
                <a:lnTo>
                  <a:pt x="27397" y="19799"/>
                </a:lnTo>
                <a:lnTo>
                  <a:pt x="28917" y="18275"/>
                </a:lnTo>
                <a:lnTo>
                  <a:pt x="29425" y="18275"/>
                </a:lnTo>
                <a:lnTo>
                  <a:pt x="33489" y="15227"/>
                </a:lnTo>
                <a:lnTo>
                  <a:pt x="37293" y="15227"/>
                </a:lnTo>
                <a:lnTo>
                  <a:pt x="41097" y="13703"/>
                </a:lnTo>
                <a:lnTo>
                  <a:pt x="2516416" y="13703"/>
                </a:lnTo>
                <a:lnTo>
                  <a:pt x="2510320" y="9143"/>
                </a:lnTo>
                <a:close/>
              </a:path>
              <a:path w="2530475" h="262255">
                <a:moveTo>
                  <a:pt x="39573" y="248272"/>
                </a:moveTo>
                <a:lnTo>
                  <a:pt x="41097" y="249796"/>
                </a:lnTo>
                <a:lnTo>
                  <a:pt x="47193" y="249796"/>
                </a:lnTo>
                <a:lnTo>
                  <a:pt x="39573" y="248272"/>
                </a:lnTo>
                <a:close/>
              </a:path>
              <a:path w="2530475" h="262255">
                <a:moveTo>
                  <a:pt x="2490533" y="248272"/>
                </a:moveTo>
                <a:lnTo>
                  <a:pt x="2481402" y="249796"/>
                </a:lnTo>
                <a:lnTo>
                  <a:pt x="2489009" y="249796"/>
                </a:lnTo>
                <a:lnTo>
                  <a:pt x="2490533" y="248272"/>
                </a:lnTo>
                <a:close/>
              </a:path>
              <a:path w="2530475" h="262255">
                <a:moveTo>
                  <a:pt x="2511844" y="233044"/>
                </a:moveTo>
                <a:lnTo>
                  <a:pt x="2507284" y="239140"/>
                </a:lnTo>
                <a:lnTo>
                  <a:pt x="2501188" y="243712"/>
                </a:lnTo>
                <a:lnTo>
                  <a:pt x="2502712" y="243712"/>
                </a:lnTo>
                <a:lnTo>
                  <a:pt x="2495105" y="246761"/>
                </a:lnTo>
                <a:lnTo>
                  <a:pt x="2496629" y="246761"/>
                </a:lnTo>
                <a:lnTo>
                  <a:pt x="2489009" y="249796"/>
                </a:lnTo>
                <a:lnTo>
                  <a:pt x="2514892" y="249796"/>
                </a:lnTo>
                <a:lnTo>
                  <a:pt x="2522499" y="242188"/>
                </a:lnTo>
                <a:lnTo>
                  <a:pt x="2522499" y="240664"/>
                </a:lnTo>
                <a:lnTo>
                  <a:pt x="2526157" y="234568"/>
                </a:lnTo>
                <a:lnTo>
                  <a:pt x="2511844" y="234568"/>
                </a:lnTo>
                <a:lnTo>
                  <a:pt x="2511844" y="233044"/>
                </a:lnTo>
                <a:close/>
              </a:path>
              <a:path w="2530475" h="262255">
                <a:moveTo>
                  <a:pt x="18262" y="233044"/>
                </a:moveTo>
                <a:lnTo>
                  <a:pt x="18262" y="234568"/>
                </a:lnTo>
                <a:lnTo>
                  <a:pt x="19405" y="234568"/>
                </a:lnTo>
                <a:lnTo>
                  <a:pt x="18262" y="233044"/>
                </a:lnTo>
                <a:close/>
              </a:path>
              <a:path w="2530475" h="262255">
                <a:moveTo>
                  <a:pt x="2514892" y="226949"/>
                </a:moveTo>
                <a:lnTo>
                  <a:pt x="2511844" y="234568"/>
                </a:lnTo>
                <a:lnTo>
                  <a:pt x="2526157" y="234568"/>
                </a:lnTo>
                <a:lnTo>
                  <a:pt x="2527071" y="233044"/>
                </a:lnTo>
                <a:lnTo>
                  <a:pt x="2527985" y="228473"/>
                </a:lnTo>
                <a:lnTo>
                  <a:pt x="2514892" y="228473"/>
                </a:lnTo>
                <a:lnTo>
                  <a:pt x="2514892" y="226949"/>
                </a:lnTo>
                <a:close/>
              </a:path>
              <a:path w="2530475" h="262255">
                <a:moveTo>
                  <a:pt x="15214" y="226949"/>
                </a:moveTo>
                <a:lnTo>
                  <a:pt x="15214" y="228473"/>
                </a:lnTo>
                <a:lnTo>
                  <a:pt x="15824" y="228473"/>
                </a:lnTo>
                <a:lnTo>
                  <a:pt x="15214" y="226949"/>
                </a:lnTo>
                <a:close/>
              </a:path>
              <a:path w="2530475" h="262255">
                <a:moveTo>
                  <a:pt x="2516416" y="220865"/>
                </a:moveTo>
                <a:lnTo>
                  <a:pt x="2514892" y="228473"/>
                </a:lnTo>
                <a:lnTo>
                  <a:pt x="2527985" y="228473"/>
                </a:lnTo>
                <a:lnTo>
                  <a:pt x="2528595" y="225425"/>
                </a:lnTo>
                <a:lnTo>
                  <a:pt x="2528595" y="223913"/>
                </a:lnTo>
                <a:lnTo>
                  <a:pt x="2530119" y="223913"/>
                </a:lnTo>
                <a:lnTo>
                  <a:pt x="2530119" y="222389"/>
                </a:lnTo>
                <a:lnTo>
                  <a:pt x="2516416" y="222389"/>
                </a:lnTo>
                <a:lnTo>
                  <a:pt x="2516416" y="220865"/>
                </a:lnTo>
                <a:close/>
              </a:path>
              <a:path w="2530475" h="262255">
                <a:moveTo>
                  <a:pt x="13438" y="220865"/>
                </a:moveTo>
                <a:lnTo>
                  <a:pt x="12179" y="220865"/>
                </a:lnTo>
                <a:lnTo>
                  <a:pt x="13690" y="222389"/>
                </a:lnTo>
                <a:lnTo>
                  <a:pt x="13438" y="220865"/>
                </a:lnTo>
                <a:close/>
              </a:path>
              <a:path w="2530475" h="262255">
                <a:moveTo>
                  <a:pt x="2527682" y="33515"/>
                </a:moveTo>
                <a:lnTo>
                  <a:pt x="2514892" y="33515"/>
                </a:lnTo>
                <a:lnTo>
                  <a:pt x="2517940" y="48742"/>
                </a:lnTo>
                <a:lnTo>
                  <a:pt x="2517940" y="214769"/>
                </a:lnTo>
                <a:lnTo>
                  <a:pt x="2516416" y="222389"/>
                </a:lnTo>
                <a:lnTo>
                  <a:pt x="2530119" y="222389"/>
                </a:lnTo>
                <a:lnTo>
                  <a:pt x="2530119" y="39598"/>
                </a:lnTo>
                <a:lnTo>
                  <a:pt x="2528595" y="38074"/>
                </a:lnTo>
                <a:lnTo>
                  <a:pt x="2527682" y="33515"/>
                </a:lnTo>
                <a:close/>
              </a:path>
              <a:path w="2530475" h="262255">
                <a:moveTo>
                  <a:pt x="15971" y="33515"/>
                </a:moveTo>
                <a:lnTo>
                  <a:pt x="15214" y="33515"/>
                </a:lnTo>
                <a:lnTo>
                  <a:pt x="15214" y="35026"/>
                </a:lnTo>
                <a:lnTo>
                  <a:pt x="15971" y="33515"/>
                </a:lnTo>
                <a:close/>
              </a:path>
              <a:path w="2530475" h="262255">
                <a:moveTo>
                  <a:pt x="2522499" y="22847"/>
                </a:moveTo>
                <a:lnTo>
                  <a:pt x="2507284" y="22847"/>
                </a:lnTo>
                <a:lnTo>
                  <a:pt x="2511844" y="28943"/>
                </a:lnTo>
                <a:lnTo>
                  <a:pt x="2514892" y="35026"/>
                </a:lnTo>
                <a:lnTo>
                  <a:pt x="2514892" y="33515"/>
                </a:lnTo>
                <a:lnTo>
                  <a:pt x="2527682" y="33515"/>
                </a:lnTo>
                <a:lnTo>
                  <a:pt x="2527071" y="30467"/>
                </a:lnTo>
                <a:lnTo>
                  <a:pt x="2527071" y="28943"/>
                </a:lnTo>
                <a:lnTo>
                  <a:pt x="2522499" y="22847"/>
                </a:lnTo>
                <a:close/>
              </a:path>
              <a:path w="2530475" h="262255">
                <a:moveTo>
                  <a:pt x="24355" y="22847"/>
                </a:moveTo>
                <a:lnTo>
                  <a:pt x="22834" y="22847"/>
                </a:lnTo>
                <a:lnTo>
                  <a:pt x="22834" y="24371"/>
                </a:lnTo>
                <a:lnTo>
                  <a:pt x="24355" y="22847"/>
                </a:lnTo>
                <a:close/>
              </a:path>
              <a:path w="2530475" h="262255">
                <a:moveTo>
                  <a:pt x="2519457" y="18275"/>
                </a:moveTo>
                <a:lnTo>
                  <a:pt x="2501188" y="18275"/>
                </a:lnTo>
                <a:lnTo>
                  <a:pt x="2507284" y="24371"/>
                </a:lnTo>
                <a:lnTo>
                  <a:pt x="2507284" y="22847"/>
                </a:lnTo>
                <a:lnTo>
                  <a:pt x="2522499" y="22847"/>
                </a:lnTo>
                <a:lnTo>
                  <a:pt x="2522499" y="21323"/>
                </a:lnTo>
                <a:lnTo>
                  <a:pt x="2519457" y="18275"/>
                </a:lnTo>
                <a:close/>
              </a:path>
              <a:path w="2530475" h="262255">
                <a:moveTo>
                  <a:pt x="2516416" y="15227"/>
                </a:moveTo>
                <a:lnTo>
                  <a:pt x="2495105" y="15227"/>
                </a:lnTo>
                <a:lnTo>
                  <a:pt x="2502712" y="19799"/>
                </a:lnTo>
                <a:lnTo>
                  <a:pt x="2501188" y="18275"/>
                </a:lnTo>
                <a:lnTo>
                  <a:pt x="2519457" y="18275"/>
                </a:lnTo>
                <a:lnTo>
                  <a:pt x="2516416" y="15227"/>
                </a:lnTo>
                <a:close/>
              </a:path>
              <a:path w="2530475" h="262255">
                <a:moveTo>
                  <a:pt x="29425" y="18275"/>
                </a:moveTo>
                <a:lnTo>
                  <a:pt x="28917" y="18275"/>
                </a:lnTo>
                <a:lnTo>
                  <a:pt x="27406" y="19789"/>
                </a:lnTo>
                <a:lnTo>
                  <a:pt x="29425" y="18275"/>
                </a:lnTo>
                <a:close/>
              </a:path>
              <a:path w="2530475" h="262255">
                <a:moveTo>
                  <a:pt x="37293" y="15227"/>
                </a:moveTo>
                <a:lnTo>
                  <a:pt x="33489" y="15227"/>
                </a:lnTo>
                <a:lnTo>
                  <a:pt x="33489" y="16751"/>
                </a:lnTo>
                <a:lnTo>
                  <a:pt x="37293" y="15227"/>
                </a:lnTo>
                <a:close/>
              </a:path>
              <a:path w="2530475" h="262255">
                <a:moveTo>
                  <a:pt x="2516416" y="13703"/>
                </a:moveTo>
                <a:lnTo>
                  <a:pt x="2489009" y="13703"/>
                </a:lnTo>
                <a:lnTo>
                  <a:pt x="2496629" y="16751"/>
                </a:lnTo>
                <a:lnTo>
                  <a:pt x="2495105" y="15227"/>
                </a:lnTo>
                <a:lnTo>
                  <a:pt x="2516416" y="15227"/>
                </a:lnTo>
                <a:lnTo>
                  <a:pt x="2516416" y="13703"/>
                </a:lnTo>
                <a:close/>
              </a:path>
              <a:path w="2530475" h="262255">
                <a:moveTo>
                  <a:pt x="2482926" y="0"/>
                </a:moveTo>
                <a:lnTo>
                  <a:pt x="47193" y="0"/>
                </a:lnTo>
                <a:lnTo>
                  <a:pt x="38049" y="1524"/>
                </a:lnTo>
                <a:lnTo>
                  <a:pt x="36537" y="1524"/>
                </a:lnTo>
                <a:lnTo>
                  <a:pt x="28917" y="4572"/>
                </a:lnTo>
                <a:lnTo>
                  <a:pt x="27393" y="4572"/>
                </a:lnTo>
                <a:lnTo>
                  <a:pt x="21310" y="7619"/>
                </a:lnTo>
                <a:lnTo>
                  <a:pt x="21310" y="9143"/>
                </a:lnTo>
                <a:lnTo>
                  <a:pt x="2508808" y="9143"/>
                </a:lnTo>
                <a:lnTo>
                  <a:pt x="2508808" y="7619"/>
                </a:lnTo>
                <a:lnTo>
                  <a:pt x="2501188" y="4572"/>
                </a:lnTo>
                <a:lnTo>
                  <a:pt x="2492057" y="1524"/>
                </a:lnTo>
                <a:lnTo>
                  <a:pt x="2482926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13601" y="2921457"/>
            <a:ext cx="2525547" cy="3046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12077" y="2918409"/>
            <a:ext cx="2530475" cy="309245"/>
          </a:xfrm>
          <a:custGeom>
            <a:avLst/>
            <a:gdLst/>
            <a:ahLst/>
            <a:cxnLst/>
            <a:rect l="l" t="t" r="r" b="b"/>
            <a:pathLst>
              <a:path w="2530475" h="309244">
                <a:moveTo>
                  <a:pt x="2475306" y="0"/>
                </a:moveTo>
                <a:lnTo>
                  <a:pt x="54800" y="0"/>
                </a:lnTo>
                <a:lnTo>
                  <a:pt x="44145" y="1524"/>
                </a:lnTo>
                <a:lnTo>
                  <a:pt x="42621" y="1524"/>
                </a:lnTo>
                <a:lnTo>
                  <a:pt x="9131" y="24371"/>
                </a:lnTo>
                <a:lnTo>
                  <a:pt x="4559" y="33515"/>
                </a:lnTo>
                <a:lnTo>
                  <a:pt x="3035" y="35039"/>
                </a:lnTo>
                <a:lnTo>
                  <a:pt x="1524" y="44183"/>
                </a:lnTo>
                <a:lnTo>
                  <a:pt x="0" y="44183"/>
                </a:lnTo>
                <a:lnTo>
                  <a:pt x="0" y="265036"/>
                </a:lnTo>
                <a:lnTo>
                  <a:pt x="1524" y="265036"/>
                </a:lnTo>
                <a:lnTo>
                  <a:pt x="3035" y="274180"/>
                </a:lnTo>
                <a:lnTo>
                  <a:pt x="4559" y="275704"/>
                </a:lnTo>
                <a:lnTo>
                  <a:pt x="33489" y="304647"/>
                </a:lnTo>
                <a:lnTo>
                  <a:pt x="42621" y="307682"/>
                </a:lnTo>
                <a:lnTo>
                  <a:pt x="44145" y="307682"/>
                </a:lnTo>
                <a:lnTo>
                  <a:pt x="54800" y="309206"/>
                </a:lnTo>
                <a:lnTo>
                  <a:pt x="2475306" y="309206"/>
                </a:lnTo>
                <a:lnTo>
                  <a:pt x="2485974" y="307682"/>
                </a:lnTo>
                <a:lnTo>
                  <a:pt x="2495105" y="304647"/>
                </a:lnTo>
                <a:lnTo>
                  <a:pt x="2496629" y="304647"/>
                </a:lnTo>
                <a:lnTo>
                  <a:pt x="2505760" y="300075"/>
                </a:lnTo>
                <a:lnTo>
                  <a:pt x="2509564" y="297027"/>
                </a:lnTo>
                <a:lnTo>
                  <a:pt x="54800" y="297027"/>
                </a:lnTo>
                <a:lnTo>
                  <a:pt x="45669" y="295503"/>
                </a:lnTo>
                <a:lnTo>
                  <a:pt x="47193" y="295503"/>
                </a:lnTo>
                <a:lnTo>
                  <a:pt x="42621" y="293979"/>
                </a:lnTo>
                <a:lnTo>
                  <a:pt x="39573" y="293979"/>
                </a:lnTo>
                <a:lnTo>
                  <a:pt x="30441" y="289407"/>
                </a:lnTo>
                <a:lnTo>
                  <a:pt x="31965" y="289407"/>
                </a:lnTo>
                <a:lnTo>
                  <a:pt x="26260" y="284835"/>
                </a:lnTo>
                <a:lnTo>
                  <a:pt x="25869" y="284835"/>
                </a:lnTo>
                <a:lnTo>
                  <a:pt x="24358" y="283311"/>
                </a:lnTo>
                <a:lnTo>
                  <a:pt x="24651" y="283311"/>
                </a:lnTo>
                <a:lnTo>
                  <a:pt x="21005" y="278752"/>
                </a:lnTo>
                <a:lnTo>
                  <a:pt x="19786" y="278752"/>
                </a:lnTo>
                <a:lnTo>
                  <a:pt x="15976" y="271132"/>
                </a:lnTo>
                <a:lnTo>
                  <a:pt x="15214" y="271132"/>
                </a:lnTo>
                <a:lnTo>
                  <a:pt x="13944" y="263512"/>
                </a:lnTo>
                <a:lnTo>
                  <a:pt x="13690" y="263512"/>
                </a:lnTo>
                <a:lnTo>
                  <a:pt x="12179" y="252857"/>
                </a:lnTo>
                <a:lnTo>
                  <a:pt x="12179" y="56362"/>
                </a:lnTo>
                <a:lnTo>
                  <a:pt x="13690" y="45694"/>
                </a:lnTo>
                <a:lnTo>
                  <a:pt x="13944" y="45694"/>
                </a:lnTo>
                <a:lnTo>
                  <a:pt x="15214" y="38087"/>
                </a:lnTo>
                <a:lnTo>
                  <a:pt x="15976" y="38087"/>
                </a:lnTo>
                <a:lnTo>
                  <a:pt x="19786" y="30467"/>
                </a:lnTo>
                <a:lnTo>
                  <a:pt x="21003" y="30467"/>
                </a:lnTo>
                <a:lnTo>
                  <a:pt x="24653" y="25895"/>
                </a:lnTo>
                <a:lnTo>
                  <a:pt x="24358" y="25895"/>
                </a:lnTo>
                <a:lnTo>
                  <a:pt x="25869" y="24371"/>
                </a:lnTo>
                <a:lnTo>
                  <a:pt x="26264" y="24371"/>
                </a:lnTo>
                <a:lnTo>
                  <a:pt x="31965" y="19812"/>
                </a:lnTo>
                <a:lnTo>
                  <a:pt x="30441" y="19812"/>
                </a:lnTo>
                <a:lnTo>
                  <a:pt x="39573" y="15239"/>
                </a:lnTo>
                <a:lnTo>
                  <a:pt x="42621" y="15239"/>
                </a:lnTo>
                <a:lnTo>
                  <a:pt x="47193" y="13715"/>
                </a:lnTo>
                <a:lnTo>
                  <a:pt x="45669" y="13715"/>
                </a:lnTo>
                <a:lnTo>
                  <a:pt x="56324" y="12191"/>
                </a:lnTo>
                <a:lnTo>
                  <a:pt x="2509564" y="12191"/>
                </a:lnTo>
                <a:lnTo>
                  <a:pt x="2505760" y="9144"/>
                </a:lnTo>
                <a:lnTo>
                  <a:pt x="2496629" y="4572"/>
                </a:lnTo>
                <a:lnTo>
                  <a:pt x="2495105" y="4572"/>
                </a:lnTo>
                <a:lnTo>
                  <a:pt x="2485974" y="1524"/>
                </a:lnTo>
                <a:lnTo>
                  <a:pt x="2475306" y="0"/>
                </a:lnTo>
                <a:close/>
              </a:path>
              <a:path w="2530475" h="309244">
                <a:moveTo>
                  <a:pt x="2492057" y="292455"/>
                </a:moveTo>
                <a:lnTo>
                  <a:pt x="2482926" y="295503"/>
                </a:lnTo>
                <a:lnTo>
                  <a:pt x="2484450" y="295503"/>
                </a:lnTo>
                <a:lnTo>
                  <a:pt x="2473794" y="297027"/>
                </a:lnTo>
                <a:lnTo>
                  <a:pt x="2509564" y="297027"/>
                </a:lnTo>
                <a:lnTo>
                  <a:pt x="2513368" y="293979"/>
                </a:lnTo>
                <a:lnTo>
                  <a:pt x="2490533" y="293979"/>
                </a:lnTo>
                <a:lnTo>
                  <a:pt x="2492057" y="292455"/>
                </a:lnTo>
                <a:close/>
              </a:path>
              <a:path w="2530475" h="309244">
                <a:moveTo>
                  <a:pt x="38049" y="292455"/>
                </a:moveTo>
                <a:lnTo>
                  <a:pt x="39573" y="293979"/>
                </a:lnTo>
                <a:lnTo>
                  <a:pt x="42621" y="293979"/>
                </a:lnTo>
                <a:lnTo>
                  <a:pt x="38049" y="292455"/>
                </a:lnTo>
                <a:close/>
              </a:path>
              <a:path w="2530475" h="309244">
                <a:moveTo>
                  <a:pt x="2504913" y="283989"/>
                </a:moveTo>
                <a:lnTo>
                  <a:pt x="2498140" y="289407"/>
                </a:lnTo>
                <a:lnTo>
                  <a:pt x="2499664" y="289407"/>
                </a:lnTo>
                <a:lnTo>
                  <a:pt x="2490533" y="293979"/>
                </a:lnTo>
                <a:lnTo>
                  <a:pt x="2513368" y="293979"/>
                </a:lnTo>
                <a:lnTo>
                  <a:pt x="2513368" y="292455"/>
                </a:lnTo>
                <a:lnTo>
                  <a:pt x="2514892" y="292455"/>
                </a:lnTo>
                <a:lnTo>
                  <a:pt x="2520988" y="284835"/>
                </a:lnTo>
                <a:lnTo>
                  <a:pt x="2504236" y="284835"/>
                </a:lnTo>
                <a:lnTo>
                  <a:pt x="2504913" y="283989"/>
                </a:lnTo>
                <a:close/>
              </a:path>
              <a:path w="2530475" h="309244">
                <a:moveTo>
                  <a:pt x="24358" y="283311"/>
                </a:moveTo>
                <a:lnTo>
                  <a:pt x="25869" y="284835"/>
                </a:lnTo>
                <a:lnTo>
                  <a:pt x="25173" y="283964"/>
                </a:lnTo>
                <a:lnTo>
                  <a:pt x="24358" y="283311"/>
                </a:lnTo>
                <a:close/>
              </a:path>
              <a:path w="2530475" h="309244">
                <a:moveTo>
                  <a:pt x="25173" y="283964"/>
                </a:moveTo>
                <a:lnTo>
                  <a:pt x="25869" y="284835"/>
                </a:lnTo>
                <a:lnTo>
                  <a:pt x="26260" y="284835"/>
                </a:lnTo>
                <a:lnTo>
                  <a:pt x="25173" y="283964"/>
                </a:lnTo>
                <a:close/>
              </a:path>
              <a:path w="2530475" h="309244">
                <a:moveTo>
                  <a:pt x="2505760" y="283311"/>
                </a:moveTo>
                <a:lnTo>
                  <a:pt x="2504913" y="283989"/>
                </a:lnTo>
                <a:lnTo>
                  <a:pt x="2504236" y="284835"/>
                </a:lnTo>
                <a:lnTo>
                  <a:pt x="2505760" y="283311"/>
                </a:lnTo>
                <a:close/>
              </a:path>
              <a:path w="2530475" h="309244">
                <a:moveTo>
                  <a:pt x="2521749" y="283311"/>
                </a:moveTo>
                <a:lnTo>
                  <a:pt x="2505760" y="283311"/>
                </a:lnTo>
                <a:lnTo>
                  <a:pt x="2504236" y="284835"/>
                </a:lnTo>
                <a:lnTo>
                  <a:pt x="2520988" y="284835"/>
                </a:lnTo>
                <a:lnTo>
                  <a:pt x="2521749" y="283311"/>
                </a:lnTo>
                <a:close/>
              </a:path>
              <a:path w="2530475" h="309244">
                <a:moveTo>
                  <a:pt x="2510320" y="277228"/>
                </a:moveTo>
                <a:lnTo>
                  <a:pt x="2504913" y="283989"/>
                </a:lnTo>
                <a:lnTo>
                  <a:pt x="2505760" y="283311"/>
                </a:lnTo>
                <a:lnTo>
                  <a:pt x="2521749" y="283311"/>
                </a:lnTo>
                <a:lnTo>
                  <a:pt x="2524025" y="278752"/>
                </a:lnTo>
                <a:lnTo>
                  <a:pt x="2510320" y="278752"/>
                </a:lnTo>
                <a:lnTo>
                  <a:pt x="2510320" y="277228"/>
                </a:lnTo>
                <a:close/>
              </a:path>
              <a:path w="2530475" h="309244">
                <a:moveTo>
                  <a:pt x="24651" y="283311"/>
                </a:moveTo>
                <a:lnTo>
                  <a:pt x="24358" y="283311"/>
                </a:lnTo>
                <a:lnTo>
                  <a:pt x="25173" y="283964"/>
                </a:lnTo>
                <a:lnTo>
                  <a:pt x="24651" y="283311"/>
                </a:lnTo>
                <a:close/>
              </a:path>
              <a:path w="2530475" h="309244">
                <a:moveTo>
                  <a:pt x="19786" y="277228"/>
                </a:moveTo>
                <a:lnTo>
                  <a:pt x="19786" y="278752"/>
                </a:lnTo>
                <a:lnTo>
                  <a:pt x="21005" y="278752"/>
                </a:lnTo>
                <a:lnTo>
                  <a:pt x="19786" y="277228"/>
                </a:lnTo>
                <a:close/>
              </a:path>
              <a:path w="2530475" h="309244">
                <a:moveTo>
                  <a:pt x="2527071" y="269608"/>
                </a:moveTo>
                <a:lnTo>
                  <a:pt x="2514892" y="269608"/>
                </a:lnTo>
                <a:lnTo>
                  <a:pt x="2510320" y="278752"/>
                </a:lnTo>
                <a:lnTo>
                  <a:pt x="2524025" y="278752"/>
                </a:lnTo>
                <a:lnTo>
                  <a:pt x="2525547" y="275704"/>
                </a:lnTo>
                <a:lnTo>
                  <a:pt x="2525547" y="274180"/>
                </a:lnTo>
                <a:lnTo>
                  <a:pt x="2527071" y="269608"/>
                </a:lnTo>
                <a:close/>
              </a:path>
              <a:path w="2530475" h="309244">
                <a:moveTo>
                  <a:pt x="15214" y="269608"/>
                </a:moveTo>
                <a:lnTo>
                  <a:pt x="15214" y="271132"/>
                </a:lnTo>
                <a:lnTo>
                  <a:pt x="15976" y="271132"/>
                </a:lnTo>
                <a:lnTo>
                  <a:pt x="15214" y="269608"/>
                </a:lnTo>
                <a:close/>
              </a:path>
              <a:path w="2530475" h="309244">
                <a:moveTo>
                  <a:pt x="2516416" y="261988"/>
                </a:moveTo>
                <a:lnTo>
                  <a:pt x="2513368" y="271132"/>
                </a:lnTo>
                <a:lnTo>
                  <a:pt x="2514892" y="269608"/>
                </a:lnTo>
                <a:lnTo>
                  <a:pt x="2527071" y="269608"/>
                </a:lnTo>
                <a:lnTo>
                  <a:pt x="2528595" y="265036"/>
                </a:lnTo>
                <a:lnTo>
                  <a:pt x="2528595" y="263512"/>
                </a:lnTo>
                <a:lnTo>
                  <a:pt x="2516416" y="263512"/>
                </a:lnTo>
                <a:lnTo>
                  <a:pt x="2516416" y="261988"/>
                </a:lnTo>
                <a:close/>
              </a:path>
              <a:path w="2530475" h="309244">
                <a:moveTo>
                  <a:pt x="13690" y="261988"/>
                </a:moveTo>
                <a:lnTo>
                  <a:pt x="13690" y="263512"/>
                </a:lnTo>
                <a:lnTo>
                  <a:pt x="13944" y="263512"/>
                </a:lnTo>
                <a:lnTo>
                  <a:pt x="13690" y="261988"/>
                </a:lnTo>
                <a:close/>
              </a:path>
              <a:path w="2530475" h="309244">
                <a:moveTo>
                  <a:pt x="2528595" y="45694"/>
                </a:moveTo>
                <a:lnTo>
                  <a:pt x="2516416" y="45694"/>
                </a:lnTo>
                <a:lnTo>
                  <a:pt x="2517940" y="56362"/>
                </a:lnTo>
                <a:lnTo>
                  <a:pt x="2517940" y="252857"/>
                </a:lnTo>
                <a:lnTo>
                  <a:pt x="2516416" y="263512"/>
                </a:lnTo>
                <a:lnTo>
                  <a:pt x="2528595" y="263512"/>
                </a:lnTo>
                <a:lnTo>
                  <a:pt x="2530119" y="252857"/>
                </a:lnTo>
                <a:lnTo>
                  <a:pt x="2530119" y="54838"/>
                </a:lnTo>
                <a:lnTo>
                  <a:pt x="2528595" y="45694"/>
                </a:lnTo>
                <a:close/>
              </a:path>
              <a:path w="2530475" h="309244">
                <a:moveTo>
                  <a:pt x="13944" y="45694"/>
                </a:moveTo>
                <a:lnTo>
                  <a:pt x="13690" y="45694"/>
                </a:lnTo>
                <a:lnTo>
                  <a:pt x="13690" y="47218"/>
                </a:lnTo>
                <a:lnTo>
                  <a:pt x="13944" y="45694"/>
                </a:lnTo>
                <a:close/>
              </a:path>
              <a:path w="2530475" h="309244">
                <a:moveTo>
                  <a:pt x="2513368" y="38087"/>
                </a:moveTo>
                <a:lnTo>
                  <a:pt x="2516416" y="47218"/>
                </a:lnTo>
                <a:lnTo>
                  <a:pt x="2516416" y="45694"/>
                </a:lnTo>
                <a:lnTo>
                  <a:pt x="2528595" y="45694"/>
                </a:lnTo>
                <a:lnTo>
                  <a:pt x="2528595" y="44183"/>
                </a:lnTo>
                <a:lnTo>
                  <a:pt x="2527071" y="39611"/>
                </a:lnTo>
                <a:lnTo>
                  <a:pt x="2514892" y="39611"/>
                </a:lnTo>
                <a:lnTo>
                  <a:pt x="2513368" y="38087"/>
                </a:lnTo>
                <a:close/>
              </a:path>
              <a:path w="2530475" h="309244">
                <a:moveTo>
                  <a:pt x="15976" y="38087"/>
                </a:moveTo>
                <a:lnTo>
                  <a:pt x="15214" y="38087"/>
                </a:lnTo>
                <a:lnTo>
                  <a:pt x="15214" y="39611"/>
                </a:lnTo>
                <a:lnTo>
                  <a:pt x="15976" y="38087"/>
                </a:lnTo>
                <a:close/>
              </a:path>
              <a:path w="2530475" h="309244">
                <a:moveTo>
                  <a:pt x="2524027" y="30467"/>
                </a:moveTo>
                <a:lnTo>
                  <a:pt x="2510320" y="30467"/>
                </a:lnTo>
                <a:lnTo>
                  <a:pt x="2514892" y="39611"/>
                </a:lnTo>
                <a:lnTo>
                  <a:pt x="2527071" y="39611"/>
                </a:lnTo>
                <a:lnTo>
                  <a:pt x="2525547" y="35039"/>
                </a:lnTo>
                <a:lnTo>
                  <a:pt x="2525547" y="33515"/>
                </a:lnTo>
                <a:lnTo>
                  <a:pt x="2524027" y="30467"/>
                </a:lnTo>
                <a:close/>
              </a:path>
              <a:path w="2530475" h="309244">
                <a:moveTo>
                  <a:pt x="21003" y="30467"/>
                </a:moveTo>
                <a:lnTo>
                  <a:pt x="19786" y="30467"/>
                </a:lnTo>
                <a:lnTo>
                  <a:pt x="19786" y="31991"/>
                </a:lnTo>
                <a:lnTo>
                  <a:pt x="21003" y="30467"/>
                </a:lnTo>
                <a:close/>
              </a:path>
              <a:path w="2530475" h="309244">
                <a:moveTo>
                  <a:pt x="2504913" y="25218"/>
                </a:moveTo>
                <a:lnTo>
                  <a:pt x="2510320" y="31991"/>
                </a:lnTo>
                <a:lnTo>
                  <a:pt x="2510320" y="30467"/>
                </a:lnTo>
                <a:lnTo>
                  <a:pt x="2524027" y="30467"/>
                </a:lnTo>
                <a:lnTo>
                  <a:pt x="2521747" y="25895"/>
                </a:lnTo>
                <a:lnTo>
                  <a:pt x="2505760" y="25895"/>
                </a:lnTo>
                <a:lnTo>
                  <a:pt x="2504913" y="25218"/>
                </a:lnTo>
                <a:close/>
              </a:path>
              <a:path w="2530475" h="309244">
                <a:moveTo>
                  <a:pt x="25869" y="24371"/>
                </a:moveTo>
                <a:lnTo>
                  <a:pt x="24358" y="25895"/>
                </a:lnTo>
                <a:lnTo>
                  <a:pt x="25193" y="25218"/>
                </a:lnTo>
                <a:lnTo>
                  <a:pt x="25869" y="24371"/>
                </a:lnTo>
                <a:close/>
              </a:path>
              <a:path w="2530475" h="309244">
                <a:moveTo>
                  <a:pt x="25173" y="25243"/>
                </a:moveTo>
                <a:lnTo>
                  <a:pt x="24358" y="25895"/>
                </a:lnTo>
                <a:lnTo>
                  <a:pt x="24653" y="25895"/>
                </a:lnTo>
                <a:lnTo>
                  <a:pt x="25173" y="25243"/>
                </a:lnTo>
                <a:close/>
              </a:path>
              <a:path w="2530475" h="309244">
                <a:moveTo>
                  <a:pt x="2504236" y="24371"/>
                </a:moveTo>
                <a:lnTo>
                  <a:pt x="2504944" y="25243"/>
                </a:lnTo>
                <a:lnTo>
                  <a:pt x="2505760" y="25895"/>
                </a:lnTo>
                <a:lnTo>
                  <a:pt x="2504236" y="24371"/>
                </a:lnTo>
                <a:close/>
              </a:path>
              <a:path w="2530475" h="309244">
                <a:moveTo>
                  <a:pt x="2520988" y="24371"/>
                </a:moveTo>
                <a:lnTo>
                  <a:pt x="2504236" y="24371"/>
                </a:lnTo>
                <a:lnTo>
                  <a:pt x="2505760" y="25895"/>
                </a:lnTo>
                <a:lnTo>
                  <a:pt x="2521747" y="25895"/>
                </a:lnTo>
                <a:lnTo>
                  <a:pt x="2520988" y="24371"/>
                </a:lnTo>
                <a:close/>
              </a:path>
              <a:path w="2530475" h="309244">
                <a:moveTo>
                  <a:pt x="26264" y="24371"/>
                </a:moveTo>
                <a:lnTo>
                  <a:pt x="25869" y="24371"/>
                </a:lnTo>
                <a:lnTo>
                  <a:pt x="25173" y="25243"/>
                </a:lnTo>
                <a:lnTo>
                  <a:pt x="26264" y="24371"/>
                </a:lnTo>
                <a:close/>
              </a:path>
              <a:path w="2530475" h="309244">
                <a:moveTo>
                  <a:pt x="2513368" y="15239"/>
                </a:moveTo>
                <a:lnTo>
                  <a:pt x="2490533" y="15239"/>
                </a:lnTo>
                <a:lnTo>
                  <a:pt x="2499664" y="19812"/>
                </a:lnTo>
                <a:lnTo>
                  <a:pt x="2498140" y="19812"/>
                </a:lnTo>
                <a:lnTo>
                  <a:pt x="2504913" y="25218"/>
                </a:lnTo>
                <a:lnTo>
                  <a:pt x="2504236" y="24371"/>
                </a:lnTo>
                <a:lnTo>
                  <a:pt x="2520988" y="24371"/>
                </a:lnTo>
                <a:lnTo>
                  <a:pt x="2514892" y="16763"/>
                </a:lnTo>
                <a:lnTo>
                  <a:pt x="2513368" y="16763"/>
                </a:lnTo>
                <a:lnTo>
                  <a:pt x="2513368" y="15239"/>
                </a:lnTo>
                <a:close/>
              </a:path>
              <a:path w="2530475" h="309244">
                <a:moveTo>
                  <a:pt x="42621" y="15239"/>
                </a:moveTo>
                <a:lnTo>
                  <a:pt x="39573" y="15239"/>
                </a:lnTo>
                <a:lnTo>
                  <a:pt x="38049" y="16763"/>
                </a:lnTo>
                <a:lnTo>
                  <a:pt x="42621" y="15239"/>
                </a:lnTo>
                <a:close/>
              </a:path>
              <a:path w="2530475" h="309244">
                <a:moveTo>
                  <a:pt x="2509564" y="12191"/>
                </a:moveTo>
                <a:lnTo>
                  <a:pt x="2475306" y="12191"/>
                </a:lnTo>
                <a:lnTo>
                  <a:pt x="2484450" y="13715"/>
                </a:lnTo>
                <a:lnTo>
                  <a:pt x="2482926" y="13715"/>
                </a:lnTo>
                <a:lnTo>
                  <a:pt x="2492057" y="16763"/>
                </a:lnTo>
                <a:lnTo>
                  <a:pt x="2490533" y="15239"/>
                </a:lnTo>
                <a:lnTo>
                  <a:pt x="2513368" y="15239"/>
                </a:lnTo>
                <a:lnTo>
                  <a:pt x="2509564" y="12191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367728" y="2471205"/>
            <a:ext cx="2321737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15" dirty="0">
                <a:solidFill>
                  <a:srgbClr val="339933"/>
                </a:solidFill>
                <a:latin typeface="Batang"/>
                <a:cs typeface="Batang"/>
              </a:rPr>
              <a:t>사용자</a:t>
            </a:r>
            <a:r>
              <a:rPr sz="1400" b="1" spc="-155" dirty="0">
                <a:solidFill>
                  <a:srgbClr val="339933"/>
                </a:solidFill>
                <a:latin typeface="Batang"/>
                <a:cs typeface="Batang"/>
              </a:rPr>
              <a:t> </a:t>
            </a:r>
            <a:r>
              <a:rPr sz="1400" b="1" spc="20" dirty="0">
                <a:solidFill>
                  <a:srgbClr val="339933"/>
                </a:solidFill>
                <a:latin typeface="Batang"/>
                <a:cs typeface="Batang"/>
              </a:rPr>
              <a:t>교육</a:t>
            </a:r>
            <a:endParaRPr sz="1400" dirty="0">
              <a:latin typeface="Batang"/>
              <a:cs typeface="Batang"/>
            </a:endParaRPr>
          </a:p>
          <a:p>
            <a:pPr marL="783590" indent="-29845">
              <a:lnSpc>
                <a:spcPct val="100000"/>
              </a:lnSpc>
              <a:spcBef>
                <a:spcPts val="20"/>
              </a:spcBef>
            </a:pPr>
            <a:r>
              <a:rPr sz="1400" b="1" spc="15" dirty="0">
                <a:solidFill>
                  <a:srgbClr val="333333"/>
                </a:solidFill>
                <a:latin typeface="Batang"/>
                <a:cs typeface="Batang"/>
              </a:rPr>
              <a:t>사용자</a:t>
            </a:r>
            <a:r>
              <a:rPr sz="1400" b="1" spc="-145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1400" b="1" spc="15" dirty="0">
                <a:solidFill>
                  <a:srgbClr val="333333"/>
                </a:solidFill>
                <a:latin typeface="Batang"/>
                <a:cs typeface="Batang"/>
              </a:rPr>
              <a:t>지침서</a:t>
            </a:r>
            <a:endParaRPr sz="1400" dirty="0">
              <a:latin typeface="Batang"/>
              <a:cs typeface="Batang"/>
            </a:endParaRPr>
          </a:p>
          <a:p>
            <a:pPr marL="783590">
              <a:lnSpc>
                <a:spcPct val="100000"/>
              </a:lnSpc>
              <a:spcBef>
                <a:spcPts val="465"/>
              </a:spcBef>
            </a:pPr>
            <a:r>
              <a:rPr sz="1400" b="1" spc="5" dirty="0">
                <a:solidFill>
                  <a:srgbClr val="333333"/>
                </a:solidFill>
                <a:latin typeface="Batang"/>
                <a:cs typeface="Batang"/>
              </a:rPr>
              <a:t>운영자지침서</a:t>
            </a:r>
            <a:endParaRPr sz="1400" dirty="0">
              <a:latin typeface="Batang"/>
              <a:cs typeface="Batang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</a:pPr>
            <a:r>
              <a:rPr sz="1400" b="1" spc="15" dirty="0">
                <a:solidFill>
                  <a:srgbClr val="339933"/>
                </a:solidFill>
                <a:latin typeface="Batang"/>
                <a:cs typeface="Batang"/>
              </a:rPr>
              <a:t>사용자</a:t>
            </a:r>
            <a:r>
              <a:rPr sz="1400" b="1" spc="-155" dirty="0">
                <a:solidFill>
                  <a:srgbClr val="339933"/>
                </a:solidFill>
                <a:latin typeface="Batang"/>
                <a:cs typeface="Batang"/>
              </a:rPr>
              <a:t> </a:t>
            </a:r>
            <a:r>
              <a:rPr sz="1400" b="1" spc="20" dirty="0">
                <a:solidFill>
                  <a:srgbClr val="339933"/>
                </a:solidFill>
                <a:latin typeface="Batang"/>
                <a:cs typeface="Batang"/>
              </a:rPr>
              <a:t>인수</a:t>
            </a:r>
            <a:endParaRPr sz="1400" dirty="0">
              <a:latin typeface="Batang"/>
              <a:cs typeface="Batang"/>
            </a:endParaRPr>
          </a:p>
          <a:p>
            <a:pPr marL="608965" algn="ctr">
              <a:lnSpc>
                <a:spcPct val="100000"/>
              </a:lnSpc>
              <a:spcBef>
                <a:spcPts val="20"/>
              </a:spcBef>
            </a:pPr>
            <a:r>
              <a:rPr sz="1400" b="1" spc="10" dirty="0">
                <a:solidFill>
                  <a:srgbClr val="333333"/>
                </a:solidFill>
                <a:latin typeface="Batang"/>
                <a:cs typeface="Batang"/>
              </a:rPr>
              <a:t>인수</a:t>
            </a:r>
            <a:r>
              <a:rPr sz="1400" b="1" dirty="0">
                <a:solidFill>
                  <a:srgbClr val="333333"/>
                </a:solidFill>
                <a:latin typeface="Batang"/>
                <a:cs typeface="Batang"/>
              </a:rPr>
              <a:t>시</a:t>
            </a:r>
            <a:r>
              <a:rPr sz="1400" b="1" spc="-15" dirty="0">
                <a:solidFill>
                  <a:srgbClr val="333333"/>
                </a:solidFill>
                <a:latin typeface="Batang"/>
                <a:cs typeface="Batang"/>
              </a:rPr>
              <a:t>험</a:t>
            </a:r>
            <a:r>
              <a:rPr sz="1400" b="1" dirty="0">
                <a:solidFill>
                  <a:srgbClr val="333333"/>
                </a:solidFill>
                <a:latin typeface="Batang"/>
                <a:cs typeface="Batang"/>
              </a:rPr>
              <a:t>시</a:t>
            </a:r>
            <a:r>
              <a:rPr sz="1400" b="1" spc="-15" dirty="0">
                <a:solidFill>
                  <a:srgbClr val="333333"/>
                </a:solidFill>
                <a:latin typeface="Batang"/>
                <a:cs typeface="Batang"/>
              </a:rPr>
              <a:t>나</a:t>
            </a:r>
            <a:r>
              <a:rPr sz="1400" b="1" dirty="0">
                <a:solidFill>
                  <a:srgbClr val="333333"/>
                </a:solidFill>
                <a:latin typeface="Batang"/>
                <a:cs typeface="Batang"/>
              </a:rPr>
              <a:t>리</a:t>
            </a:r>
            <a:r>
              <a:rPr sz="1400" b="1" spc="25" dirty="0">
                <a:solidFill>
                  <a:srgbClr val="333333"/>
                </a:solidFill>
                <a:latin typeface="Batang"/>
                <a:cs typeface="Batang"/>
              </a:rPr>
              <a:t>오</a:t>
            </a:r>
            <a:endParaRPr sz="1400" dirty="0">
              <a:latin typeface="Batang"/>
              <a:cs typeface="Batang"/>
            </a:endParaRPr>
          </a:p>
          <a:p>
            <a:pPr marL="611505" algn="ctr">
              <a:lnSpc>
                <a:spcPts val="1600"/>
              </a:lnSpc>
              <a:spcBef>
                <a:spcPts val="940"/>
              </a:spcBef>
            </a:pPr>
            <a:r>
              <a:rPr sz="1400" b="1" spc="5" dirty="0">
                <a:solidFill>
                  <a:srgbClr val="333333"/>
                </a:solidFill>
                <a:latin typeface="Batang"/>
                <a:cs typeface="Batang"/>
              </a:rPr>
              <a:t>인수시험결과서</a:t>
            </a:r>
            <a:endParaRPr sz="1400" dirty="0">
              <a:latin typeface="Batang"/>
              <a:cs typeface="Batang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04543" y="3504844"/>
            <a:ext cx="3158845" cy="7052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1495" y="3501796"/>
            <a:ext cx="3165475" cy="711835"/>
          </a:xfrm>
          <a:custGeom>
            <a:avLst/>
            <a:gdLst/>
            <a:ahLst/>
            <a:cxnLst/>
            <a:rect l="l" t="t" r="r" b="b"/>
            <a:pathLst>
              <a:path w="3165475" h="711835">
                <a:moveTo>
                  <a:pt x="6095" y="680859"/>
                </a:moveTo>
                <a:lnTo>
                  <a:pt x="0" y="680859"/>
                </a:lnTo>
                <a:lnTo>
                  <a:pt x="0" y="688479"/>
                </a:lnTo>
                <a:lnTo>
                  <a:pt x="7607" y="688479"/>
                </a:lnTo>
                <a:lnTo>
                  <a:pt x="6095" y="686955"/>
                </a:lnTo>
                <a:lnTo>
                  <a:pt x="6095" y="680859"/>
                </a:lnTo>
                <a:close/>
              </a:path>
              <a:path w="3165475" h="711835">
                <a:moveTo>
                  <a:pt x="6095" y="667143"/>
                </a:moveTo>
                <a:lnTo>
                  <a:pt x="0" y="667143"/>
                </a:lnTo>
                <a:lnTo>
                  <a:pt x="0" y="674763"/>
                </a:lnTo>
                <a:lnTo>
                  <a:pt x="6095" y="674763"/>
                </a:lnTo>
                <a:lnTo>
                  <a:pt x="6095" y="667143"/>
                </a:lnTo>
                <a:close/>
              </a:path>
              <a:path w="3165475" h="711835">
                <a:moveTo>
                  <a:pt x="6095" y="654964"/>
                </a:moveTo>
                <a:lnTo>
                  <a:pt x="0" y="654964"/>
                </a:lnTo>
                <a:lnTo>
                  <a:pt x="0" y="661060"/>
                </a:lnTo>
                <a:lnTo>
                  <a:pt x="6095" y="661060"/>
                </a:lnTo>
                <a:lnTo>
                  <a:pt x="6095" y="654964"/>
                </a:lnTo>
                <a:close/>
              </a:path>
              <a:path w="3165475" h="711835">
                <a:moveTo>
                  <a:pt x="6095" y="642772"/>
                </a:moveTo>
                <a:lnTo>
                  <a:pt x="0" y="642772"/>
                </a:lnTo>
                <a:lnTo>
                  <a:pt x="0" y="648868"/>
                </a:lnTo>
                <a:lnTo>
                  <a:pt x="6095" y="648868"/>
                </a:lnTo>
                <a:lnTo>
                  <a:pt x="6095" y="642772"/>
                </a:lnTo>
                <a:close/>
              </a:path>
              <a:path w="3165475" h="711835">
                <a:moveTo>
                  <a:pt x="6095" y="629069"/>
                </a:moveTo>
                <a:lnTo>
                  <a:pt x="0" y="629069"/>
                </a:lnTo>
                <a:lnTo>
                  <a:pt x="0" y="636689"/>
                </a:lnTo>
                <a:lnTo>
                  <a:pt x="6095" y="636689"/>
                </a:lnTo>
                <a:lnTo>
                  <a:pt x="6095" y="629069"/>
                </a:lnTo>
                <a:close/>
              </a:path>
              <a:path w="3165475" h="711835">
                <a:moveTo>
                  <a:pt x="6095" y="616889"/>
                </a:moveTo>
                <a:lnTo>
                  <a:pt x="0" y="616889"/>
                </a:lnTo>
                <a:lnTo>
                  <a:pt x="0" y="622973"/>
                </a:lnTo>
                <a:lnTo>
                  <a:pt x="6095" y="622973"/>
                </a:lnTo>
                <a:lnTo>
                  <a:pt x="6095" y="616889"/>
                </a:lnTo>
                <a:close/>
              </a:path>
              <a:path w="3165475" h="711835">
                <a:moveTo>
                  <a:pt x="6095" y="604697"/>
                </a:moveTo>
                <a:lnTo>
                  <a:pt x="0" y="604697"/>
                </a:lnTo>
                <a:lnTo>
                  <a:pt x="0" y="610793"/>
                </a:lnTo>
                <a:lnTo>
                  <a:pt x="6095" y="610793"/>
                </a:lnTo>
                <a:lnTo>
                  <a:pt x="6095" y="604697"/>
                </a:lnTo>
                <a:close/>
              </a:path>
              <a:path w="3165475" h="711835">
                <a:moveTo>
                  <a:pt x="6095" y="590994"/>
                </a:moveTo>
                <a:lnTo>
                  <a:pt x="0" y="590994"/>
                </a:lnTo>
                <a:lnTo>
                  <a:pt x="0" y="598601"/>
                </a:lnTo>
                <a:lnTo>
                  <a:pt x="6095" y="598601"/>
                </a:lnTo>
                <a:lnTo>
                  <a:pt x="6095" y="590994"/>
                </a:lnTo>
                <a:close/>
              </a:path>
              <a:path w="3165475" h="711835">
                <a:moveTo>
                  <a:pt x="6095" y="578802"/>
                </a:moveTo>
                <a:lnTo>
                  <a:pt x="0" y="578802"/>
                </a:lnTo>
                <a:lnTo>
                  <a:pt x="0" y="584898"/>
                </a:lnTo>
                <a:lnTo>
                  <a:pt x="6095" y="584898"/>
                </a:lnTo>
                <a:lnTo>
                  <a:pt x="6095" y="578802"/>
                </a:lnTo>
                <a:close/>
              </a:path>
              <a:path w="3165475" h="711835">
                <a:moveTo>
                  <a:pt x="6095" y="566623"/>
                </a:moveTo>
                <a:lnTo>
                  <a:pt x="0" y="566623"/>
                </a:lnTo>
                <a:lnTo>
                  <a:pt x="0" y="572706"/>
                </a:lnTo>
                <a:lnTo>
                  <a:pt x="6095" y="572706"/>
                </a:lnTo>
                <a:lnTo>
                  <a:pt x="6095" y="566623"/>
                </a:lnTo>
                <a:close/>
              </a:path>
              <a:path w="3165475" h="711835">
                <a:moveTo>
                  <a:pt x="6095" y="552907"/>
                </a:moveTo>
                <a:lnTo>
                  <a:pt x="0" y="552907"/>
                </a:lnTo>
                <a:lnTo>
                  <a:pt x="0" y="560527"/>
                </a:lnTo>
                <a:lnTo>
                  <a:pt x="6095" y="560527"/>
                </a:lnTo>
                <a:lnTo>
                  <a:pt x="6095" y="552907"/>
                </a:lnTo>
                <a:close/>
              </a:path>
              <a:path w="3165475" h="711835">
                <a:moveTo>
                  <a:pt x="6095" y="540727"/>
                </a:moveTo>
                <a:lnTo>
                  <a:pt x="0" y="540727"/>
                </a:lnTo>
                <a:lnTo>
                  <a:pt x="0" y="546823"/>
                </a:lnTo>
                <a:lnTo>
                  <a:pt x="6095" y="546823"/>
                </a:lnTo>
                <a:lnTo>
                  <a:pt x="6095" y="540727"/>
                </a:lnTo>
                <a:close/>
              </a:path>
              <a:path w="3165475" h="711835">
                <a:moveTo>
                  <a:pt x="6095" y="528535"/>
                </a:moveTo>
                <a:lnTo>
                  <a:pt x="0" y="528535"/>
                </a:lnTo>
                <a:lnTo>
                  <a:pt x="0" y="534631"/>
                </a:lnTo>
                <a:lnTo>
                  <a:pt x="6095" y="534631"/>
                </a:lnTo>
                <a:lnTo>
                  <a:pt x="6095" y="528535"/>
                </a:lnTo>
                <a:close/>
              </a:path>
              <a:path w="3165475" h="711835">
                <a:moveTo>
                  <a:pt x="6095" y="514832"/>
                </a:moveTo>
                <a:lnTo>
                  <a:pt x="0" y="514832"/>
                </a:lnTo>
                <a:lnTo>
                  <a:pt x="0" y="522452"/>
                </a:lnTo>
                <a:lnTo>
                  <a:pt x="6095" y="522452"/>
                </a:lnTo>
                <a:lnTo>
                  <a:pt x="6095" y="514832"/>
                </a:lnTo>
                <a:close/>
              </a:path>
              <a:path w="3165475" h="711835">
                <a:moveTo>
                  <a:pt x="6095" y="502640"/>
                </a:moveTo>
                <a:lnTo>
                  <a:pt x="0" y="502640"/>
                </a:lnTo>
                <a:lnTo>
                  <a:pt x="0" y="508736"/>
                </a:lnTo>
                <a:lnTo>
                  <a:pt x="6095" y="508736"/>
                </a:lnTo>
                <a:lnTo>
                  <a:pt x="6095" y="502640"/>
                </a:lnTo>
                <a:close/>
              </a:path>
              <a:path w="3165475" h="711835">
                <a:moveTo>
                  <a:pt x="6095" y="490461"/>
                </a:moveTo>
                <a:lnTo>
                  <a:pt x="0" y="490461"/>
                </a:lnTo>
                <a:lnTo>
                  <a:pt x="0" y="496557"/>
                </a:lnTo>
                <a:lnTo>
                  <a:pt x="6095" y="496557"/>
                </a:lnTo>
                <a:lnTo>
                  <a:pt x="6095" y="490461"/>
                </a:lnTo>
                <a:close/>
              </a:path>
              <a:path w="3165475" h="711835">
                <a:moveTo>
                  <a:pt x="6095" y="476757"/>
                </a:moveTo>
                <a:lnTo>
                  <a:pt x="0" y="476757"/>
                </a:lnTo>
                <a:lnTo>
                  <a:pt x="0" y="484365"/>
                </a:lnTo>
                <a:lnTo>
                  <a:pt x="6095" y="484365"/>
                </a:lnTo>
                <a:lnTo>
                  <a:pt x="6095" y="476757"/>
                </a:lnTo>
                <a:close/>
              </a:path>
              <a:path w="3165475" h="711835">
                <a:moveTo>
                  <a:pt x="6095" y="464565"/>
                </a:moveTo>
                <a:lnTo>
                  <a:pt x="0" y="464565"/>
                </a:lnTo>
                <a:lnTo>
                  <a:pt x="0" y="470661"/>
                </a:lnTo>
                <a:lnTo>
                  <a:pt x="6095" y="470661"/>
                </a:lnTo>
                <a:lnTo>
                  <a:pt x="6095" y="464565"/>
                </a:lnTo>
                <a:close/>
              </a:path>
              <a:path w="3165475" h="711835">
                <a:moveTo>
                  <a:pt x="6095" y="452386"/>
                </a:moveTo>
                <a:lnTo>
                  <a:pt x="0" y="452386"/>
                </a:lnTo>
                <a:lnTo>
                  <a:pt x="0" y="458469"/>
                </a:lnTo>
                <a:lnTo>
                  <a:pt x="6095" y="458469"/>
                </a:lnTo>
                <a:lnTo>
                  <a:pt x="6095" y="452386"/>
                </a:lnTo>
                <a:close/>
              </a:path>
              <a:path w="3165475" h="711835">
                <a:moveTo>
                  <a:pt x="6095" y="438670"/>
                </a:moveTo>
                <a:lnTo>
                  <a:pt x="0" y="438670"/>
                </a:lnTo>
                <a:lnTo>
                  <a:pt x="0" y="446290"/>
                </a:lnTo>
                <a:lnTo>
                  <a:pt x="6095" y="446290"/>
                </a:lnTo>
                <a:lnTo>
                  <a:pt x="6095" y="438670"/>
                </a:lnTo>
                <a:close/>
              </a:path>
              <a:path w="3165475" h="711835">
                <a:moveTo>
                  <a:pt x="6095" y="426491"/>
                </a:moveTo>
                <a:lnTo>
                  <a:pt x="0" y="426491"/>
                </a:lnTo>
                <a:lnTo>
                  <a:pt x="0" y="432574"/>
                </a:lnTo>
                <a:lnTo>
                  <a:pt x="6095" y="432574"/>
                </a:lnTo>
                <a:lnTo>
                  <a:pt x="6095" y="426491"/>
                </a:lnTo>
                <a:close/>
              </a:path>
              <a:path w="3165475" h="711835">
                <a:moveTo>
                  <a:pt x="6095" y="414299"/>
                </a:moveTo>
                <a:lnTo>
                  <a:pt x="0" y="414299"/>
                </a:lnTo>
                <a:lnTo>
                  <a:pt x="0" y="420395"/>
                </a:lnTo>
                <a:lnTo>
                  <a:pt x="6095" y="420395"/>
                </a:lnTo>
                <a:lnTo>
                  <a:pt x="6095" y="414299"/>
                </a:lnTo>
                <a:close/>
              </a:path>
              <a:path w="3165475" h="711835">
                <a:moveTo>
                  <a:pt x="6095" y="400596"/>
                </a:moveTo>
                <a:lnTo>
                  <a:pt x="0" y="400596"/>
                </a:lnTo>
                <a:lnTo>
                  <a:pt x="0" y="408203"/>
                </a:lnTo>
                <a:lnTo>
                  <a:pt x="6095" y="408203"/>
                </a:lnTo>
                <a:lnTo>
                  <a:pt x="6095" y="400596"/>
                </a:lnTo>
                <a:close/>
              </a:path>
              <a:path w="3165475" h="711835">
                <a:moveTo>
                  <a:pt x="6095" y="388404"/>
                </a:moveTo>
                <a:lnTo>
                  <a:pt x="0" y="388404"/>
                </a:lnTo>
                <a:lnTo>
                  <a:pt x="0" y="394500"/>
                </a:lnTo>
                <a:lnTo>
                  <a:pt x="6095" y="394500"/>
                </a:lnTo>
                <a:lnTo>
                  <a:pt x="6095" y="388404"/>
                </a:lnTo>
                <a:close/>
              </a:path>
              <a:path w="3165475" h="711835">
                <a:moveTo>
                  <a:pt x="6095" y="376224"/>
                </a:moveTo>
                <a:lnTo>
                  <a:pt x="0" y="376224"/>
                </a:lnTo>
                <a:lnTo>
                  <a:pt x="0" y="382320"/>
                </a:lnTo>
                <a:lnTo>
                  <a:pt x="6095" y="382320"/>
                </a:lnTo>
                <a:lnTo>
                  <a:pt x="6095" y="376224"/>
                </a:lnTo>
                <a:close/>
              </a:path>
              <a:path w="3165475" h="711835">
                <a:moveTo>
                  <a:pt x="6095" y="362508"/>
                </a:moveTo>
                <a:lnTo>
                  <a:pt x="0" y="362508"/>
                </a:lnTo>
                <a:lnTo>
                  <a:pt x="0" y="370128"/>
                </a:lnTo>
                <a:lnTo>
                  <a:pt x="6095" y="370128"/>
                </a:lnTo>
                <a:lnTo>
                  <a:pt x="6095" y="362508"/>
                </a:lnTo>
                <a:close/>
              </a:path>
              <a:path w="3165475" h="711835">
                <a:moveTo>
                  <a:pt x="6095" y="350329"/>
                </a:moveTo>
                <a:lnTo>
                  <a:pt x="0" y="350329"/>
                </a:lnTo>
                <a:lnTo>
                  <a:pt x="0" y="356425"/>
                </a:lnTo>
                <a:lnTo>
                  <a:pt x="6095" y="356425"/>
                </a:lnTo>
                <a:lnTo>
                  <a:pt x="6095" y="350329"/>
                </a:lnTo>
                <a:close/>
              </a:path>
              <a:path w="3165475" h="711835">
                <a:moveTo>
                  <a:pt x="6095" y="338137"/>
                </a:moveTo>
                <a:lnTo>
                  <a:pt x="0" y="338137"/>
                </a:lnTo>
                <a:lnTo>
                  <a:pt x="0" y="344233"/>
                </a:lnTo>
                <a:lnTo>
                  <a:pt x="6095" y="344233"/>
                </a:lnTo>
                <a:lnTo>
                  <a:pt x="6095" y="338137"/>
                </a:lnTo>
                <a:close/>
              </a:path>
              <a:path w="3165475" h="711835">
                <a:moveTo>
                  <a:pt x="6095" y="324434"/>
                </a:moveTo>
                <a:lnTo>
                  <a:pt x="0" y="324434"/>
                </a:lnTo>
                <a:lnTo>
                  <a:pt x="0" y="332054"/>
                </a:lnTo>
                <a:lnTo>
                  <a:pt x="6095" y="332054"/>
                </a:lnTo>
                <a:lnTo>
                  <a:pt x="6095" y="324434"/>
                </a:lnTo>
                <a:close/>
              </a:path>
              <a:path w="3165475" h="711835">
                <a:moveTo>
                  <a:pt x="6095" y="312242"/>
                </a:moveTo>
                <a:lnTo>
                  <a:pt x="0" y="312242"/>
                </a:lnTo>
                <a:lnTo>
                  <a:pt x="0" y="318338"/>
                </a:lnTo>
                <a:lnTo>
                  <a:pt x="6095" y="318338"/>
                </a:lnTo>
                <a:lnTo>
                  <a:pt x="6095" y="312242"/>
                </a:lnTo>
                <a:close/>
              </a:path>
              <a:path w="3165475" h="711835">
                <a:moveTo>
                  <a:pt x="6095" y="300062"/>
                </a:moveTo>
                <a:lnTo>
                  <a:pt x="0" y="300062"/>
                </a:lnTo>
                <a:lnTo>
                  <a:pt x="0" y="306158"/>
                </a:lnTo>
                <a:lnTo>
                  <a:pt x="6095" y="306158"/>
                </a:lnTo>
                <a:lnTo>
                  <a:pt x="6095" y="300062"/>
                </a:lnTo>
                <a:close/>
              </a:path>
              <a:path w="3165475" h="711835">
                <a:moveTo>
                  <a:pt x="6095" y="286359"/>
                </a:moveTo>
                <a:lnTo>
                  <a:pt x="0" y="286359"/>
                </a:lnTo>
                <a:lnTo>
                  <a:pt x="0" y="293966"/>
                </a:lnTo>
                <a:lnTo>
                  <a:pt x="6095" y="293966"/>
                </a:lnTo>
                <a:lnTo>
                  <a:pt x="6095" y="286359"/>
                </a:lnTo>
                <a:close/>
              </a:path>
              <a:path w="3165475" h="711835">
                <a:moveTo>
                  <a:pt x="6095" y="274167"/>
                </a:moveTo>
                <a:lnTo>
                  <a:pt x="0" y="274167"/>
                </a:lnTo>
                <a:lnTo>
                  <a:pt x="0" y="280263"/>
                </a:lnTo>
                <a:lnTo>
                  <a:pt x="6095" y="280263"/>
                </a:lnTo>
                <a:lnTo>
                  <a:pt x="6095" y="274167"/>
                </a:lnTo>
                <a:close/>
              </a:path>
              <a:path w="3165475" h="711835">
                <a:moveTo>
                  <a:pt x="6095" y="261988"/>
                </a:moveTo>
                <a:lnTo>
                  <a:pt x="0" y="261988"/>
                </a:lnTo>
                <a:lnTo>
                  <a:pt x="0" y="268071"/>
                </a:lnTo>
                <a:lnTo>
                  <a:pt x="6095" y="268071"/>
                </a:lnTo>
                <a:lnTo>
                  <a:pt x="6095" y="261988"/>
                </a:lnTo>
                <a:close/>
              </a:path>
              <a:path w="3165475" h="711835">
                <a:moveTo>
                  <a:pt x="6095" y="248272"/>
                </a:moveTo>
                <a:lnTo>
                  <a:pt x="0" y="248272"/>
                </a:lnTo>
                <a:lnTo>
                  <a:pt x="0" y="255892"/>
                </a:lnTo>
                <a:lnTo>
                  <a:pt x="6095" y="255892"/>
                </a:lnTo>
                <a:lnTo>
                  <a:pt x="6095" y="248272"/>
                </a:lnTo>
                <a:close/>
              </a:path>
              <a:path w="3165475" h="711835">
                <a:moveTo>
                  <a:pt x="6095" y="236092"/>
                </a:moveTo>
                <a:lnTo>
                  <a:pt x="0" y="236092"/>
                </a:lnTo>
                <a:lnTo>
                  <a:pt x="0" y="242176"/>
                </a:lnTo>
                <a:lnTo>
                  <a:pt x="6095" y="242176"/>
                </a:lnTo>
                <a:lnTo>
                  <a:pt x="6095" y="236092"/>
                </a:lnTo>
                <a:close/>
              </a:path>
              <a:path w="3165475" h="711835">
                <a:moveTo>
                  <a:pt x="6095" y="223900"/>
                </a:moveTo>
                <a:lnTo>
                  <a:pt x="0" y="223900"/>
                </a:lnTo>
                <a:lnTo>
                  <a:pt x="0" y="229996"/>
                </a:lnTo>
                <a:lnTo>
                  <a:pt x="6095" y="229996"/>
                </a:lnTo>
                <a:lnTo>
                  <a:pt x="6095" y="223900"/>
                </a:lnTo>
                <a:close/>
              </a:path>
              <a:path w="3165475" h="711835">
                <a:moveTo>
                  <a:pt x="6095" y="210197"/>
                </a:moveTo>
                <a:lnTo>
                  <a:pt x="0" y="210197"/>
                </a:lnTo>
                <a:lnTo>
                  <a:pt x="0" y="217804"/>
                </a:lnTo>
                <a:lnTo>
                  <a:pt x="6095" y="217804"/>
                </a:lnTo>
                <a:lnTo>
                  <a:pt x="6095" y="210197"/>
                </a:lnTo>
                <a:close/>
              </a:path>
              <a:path w="3165475" h="711835">
                <a:moveTo>
                  <a:pt x="6095" y="198005"/>
                </a:moveTo>
                <a:lnTo>
                  <a:pt x="0" y="198005"/>
                </a:lnTo>
                <a:lnTo>
                  <a:pt x="0" y="204101"/>
                </a:lnTo>
                <a:lnTo>
                  <a:pt x="6095" y="204101"/>
                </a:lnTo>
                <a:lnTo>
                  <a:pt x="6095" y="198005"/>
                </a:lnTo>
                <a:close/>
              </a:path>
              <a:path w="3165475" h="711835">
                <a:moveTo>
                  <a:pt x="6095" y="185826"/>
                </a:moveTo>
                <a:lnTo>
                  <a:pt x="0" y="185826"/>
                </a:lnTo>
                <a:lnTo>
                  <a:pt x="0" y="191922"/>
                </a:lnTo>
                <a:lnTo>
                  <a:pt x="6095" y="191922"/>
                </a:lnTo>
                <a:lnTo>
                  <a:pt x="6095" y="185826"/>
                </a:lnTo>
                <a:close/>
              </a:path>
              <a:path w="3165475" h="711835">
                <a:moveTo>
                  <a:pt x="6095" y="172110"/>
                </a:moveTo>
                <a:lnTo>
                  <a:pt x="0" y="172110"/>
                </a:lnTo>
                <a:lnTo>
                  <a:pt x="0" y="179730"/>
                </a:lnTo>
                <a:lnTo>
                  <a:pt x="6095" y="179730"/>
                </a:lnTo>
                <a:lnTo>
                  <a:pt x="6095" y="172110"/>
                </a:lnTo>
                <a:close/>
              </a:path>
              <a:path w="3165475" h="711835">
                <a:moveTo>
                  <a:pt x="6095" y="159931"/>
                </a:moveTo>
                <a:lnTo>
                  <a:pt x="0" y="159931"/>
                </a:lnTo>
                <a:lnTo>
                  <a:pt x="0" y="166027"/>
                </a:lnTo>
                <a:lnTo>
                  <a:pt x="6095" y="166027"/>
                </a:lnTo>
                <a:lnTo>
                  <a:pt x="6095" y="159931"/>
                </a:lnTo>
                <a:close/>
              </a:path>
              <a:path w="3165475" h="711835">
                <a:moveTo>
                  <a:pt x="6095" y="147739"/>
                </a:moveTo>
                <a:lnTo>
                  <a:pt x="0" y="147739"/>
                </a:lnTo>
                <a:lnTo>
                  <a:pt x="0" y="153835"/>
                </a:lnTo>
                <a:lnTo>
                  <a:pt x="6095" y="153835"/>
                </a:lnTo>
                <a:lnTo>
                  <a:pt x="6095" y="147739"/>
                </a:lnTo>
                <a:close/>
              </a:path>
              <a:path w="3165475" h="711835">
                <a:moveTo>
                  <a:pt x="6095" y="134035"/>
                </a:moveTo>
                <a:lnTo>
                  <a:pt x="0" y="134035"/>
                </a:lnTo>
                <a:lnTo>
                  <a:pt x="0" y="141655"/>
                </a:lnTo>
                <a:lnTo>
                  <a:pt x="6095" y="141655"/>
                </a:lnTo>
                <a:lnTo>
                  <a:pt x="6095" y="134035"/>
                </a:lnTo>
                <a:close/>
              </a:path>
              <a:path w="3165475" h="711835">
                <a:moveTo>
                  <a:pt x="6095" y="121856"/>
                </a:moveTo>
                <a:lnTo>
                  <a:pt x="0" y="121856"/>
                </a:lnTo>
                <a:lnTo>
                  <a:pt x="0" y="127939"/>
                </a:lnTo>
                <a:lnTo>
                  <a:pt x="6095" y="127939"/>
                </a:lnTo>
                <a:lnTo>
                  <a:pt x="6095" y="121856"/>
                </a:lnTo>
                <a:close/>
              </a:path>
              <a:path w="3165475" h="711835">
                <a:moveTo>
                  <a:pt x="6095" y="109664"/>
                </a:moveTo>
                <a:lnTo>
                  <a:pt x="0" y="109664"/>
                </a:lnTo>
                <a:lnTo>
                  <a:pt x="0" y="115760"/>
                </a:lnTo>
                <a:lnTo>
                  <a:pt x="6095" y="115760"/>
                </a:lnTo>
                <a:lnTo>
                  <a:pt x="6095" y="109664"/>
                </a:lnTo>
                <a:close/>
              </a:path>
              <a:path w="3165475" h="711835">
                <a:moveTo>
                  <a:pt x="6095" y="95961"/>
                </a:moveTo>
                <a:lnTo>
                  <a:pt x="0" y="95961"/>
                </a:lnTo>
                <a:lnTo>
                  <a:pt x="0" y="103568"/>
                </a:lnTo>
                <a:lnTo>
                  <a:pt x="6095" y="103568"/>
                </a:lnTo>
                <a:lnTo>
                  <a:pt x="6095" y="95961"/>
                </a:lnTo>
                <a:close/>
              </a:path>
              <a:path w="3165475" h="711835">
                <a:moveTo>
                  <a:pt x="6095" y="83769"/>
                </a:moveTo>
                <a:lnTo>
                  <a:pt x="0" y="83769"/>
                </a:lnTo>
                <a:lnTo>
                  <a:pt x="0" y="89865"/>
                </a:lnTo>
                <a:lnTo>
                  <a:pt x="6095" y="89865"/>
                </a:lnTo>
                <a:lnTo>
                  <a:pt x="6095" y="83769"/>
                </a:lnTo>
                <a:close/>
              </a:path>
              <a:path w="3165475" h="711835">
                <a:moveTo>
                  <a:pt x="6095" y="71589"/>
                </a:moveTo>
                <a:lnTo>
                  <a:pt x="0" y="71589"/>
                </a:lnTo>
                <a:lnTo>
                  <a:pt x="0" y="77673"/>
                </a:lnTo>
                <a:lnTo>
                  <a:pt x="6095" y="77673"/>
                </a:lnTo>
                <a:lnTo>
                  <a:pt x="6095" y="71589"/>
                </a:lnTo>
                <a:close/>
              </a:path>
              <a:path w="3165475" h="711835">
                <a:moveTo>
                  <a:pt x="6095" y="57873"/>
                </a:moveTo>
                <a:lnTo>
                  <a:pt x="0" y="57873"/>
                </a:lnTo>
                <a:lnTo>
                  <a:pt x="0" y="65493"/>
                </a:lnTo>
                <a:lnTo>
                  <a:pt x="6095" y="65493"/>
                </a:lnTo>
                <a:lnTo>
                  <a:pt x="6095" y="57873"/>
                </a:lnTo>
                <a:close/>
              </a:path>
              <a:path w="3165475" h="711835">
                <a:moveTo>
                  <a:pt x="6095" y="45694"/>
                </a:moveTo>
                <a:lnTo>
                  <a:pt x="0" y="45694"/>
                </a:lnTo>
                <a:lnTo>
                  <a:pt x="0" y="51790"/>
                </a:lnTo>
                <a:lnTo>
                  <a:pt x="6095" y="51790"/>
                </a:lnTo>
                <a:lnTo>
                  <a:pt x="6095" y="45694"/>
                </a:lnTo>
                <a:close/>
              </a:path>
              <a:path w="3165475" h="711835">
                <a:moveTo>
                  <a:pt x="6095" y="33502"/>
                </a:moveTo>
                <a:lnTo>
                  <a:pt x="0" y="33502"/>
                </a:lnTo>
                <a:lnTo>
                  <a:pt x="0" y="39598"/>
                </a:lnTo>
                <a:lnTo>
                  <a:pt x="6095" y="39598"/>
                </a:lnTo>
                <a:lnTo>
                  <a:pt x="6095" y="33502"/>
                </a:lnTo>
                <a:close/>
              </a:path>
              <a:path w="3165475" h="711835">
                <a:moveTo>
                  <a:pt x="1523" y="19799"/>
                </a:moveTo>
                <a:lnTo>
                  <a:pt x="0" y="24371"/>
                </a:lnTo>
                <a:lnTo>
                  <a:pt x="0" y="27419"/>
                </a:lnTo>
                <a:lnTo>
                  <a:pt x="6095" y="27419"/>
                </a:lnTo>
                <a:lnTo>
                  <a:pt x="6095" y="24371"/>
                </a:lnTo>
                <a:lnTo>
                  <a:pt x="7607" y="21323"/>
                </a:lnTo>
                <a:lnTo>
                  <a:pt x="1523" y="19799"/>
                </a:lnTo>
                <a:close/>
              </a:path>
              <a:path w="3165475" h="711835">
                <a:moveTo>
                  <a:pt x="7607" y="7607"/>
                </a:moveTo>
                <a:lnTo>
                  <a:pt x="4571" y="10655"/>
                </a:lnTo>
                <a:lnTo>
                  <a:pt x="3047" y="13703"/>
                </a:lnTo>
                <a:lnTo>
                  <a:pt x="9131" y="16751"/>
                </a:lnTo>
                <a:lnTo>
                  <a:pt x="9893" y="15227"/>
                </a:lnTo>
                <a:lnTo>
                  <a:pt x="9131" y="15227"/>
                </a:lnTo>
                <a:lnTo>
                  <a:pt x="12179" y="12179"/>
                </a:lnTo>
                <a:lnTo>
                  <a:pt x="7607" y="7607"/>
                </a:lnTo>
                <a:close/>
              </a:path>
              <a:path w="3165475" h="711835">
                <a:moveTo>
                  <a:pt x="10655" y="13703"/>
                </a:moveTo>
                <a:lnTo>
                  <a:pt x="9131" y="15227"/>
                </a:lnTo>
                <a:lnTo>
                  <a:pt x="9893" y="15227"/>
                </a:lnTo>
                <a:lnTo>
                  <a:pt x="10655" y="13703"/>
                </a:lnTo>
                <a:close/>
              </a:path>
              <a:path w="3165475" h="711835">
                <a:moveTo>
                  <a:pt x="21310" y="0"/>
                </a:moveTo>
                <a:lnTo>
                  <a:pt x="19786" y="1523"/>
                </a:lnTo>
                <a:lnTo>
                  <a:pt x="15227" y="1523"/>
                </a:lnTo>
                <a:lnTo>
                  <a:pt x="15227" y="3047"/>
                </a:lnTo>
                <a:lnTo>
                  <a:pt x="13703" y="3047"/>
                </a:lnTo>
                <a:lnTo>
                  <a:pt x="16751" y="9131"/>
                </a:lnTo>
                <a:lnTo>
                  <a:pt x="18262" y="7607"/>
                </a:lnTo>
                <a:lnTo>
                  <a:pt x="21310" y="7607"/>
                </a:lnTo>
                <a:lnTo>
                  <a:pt x="21310" y="0"/>
                </a:lnTo>
                <a:close/>
              </a:path>
              <a:path w="3165475" h="711835">
                <a:moveTo>
                  <a:pt x="33489" y="0"/>
                </a:moveTo>
                <a:lnTo>
                  <a:pt x="27406" y="0"/>
                </a:lnTo>
                <a:lnTo>
                  <a:pt x="27406" y="6083"/>
                </a:lnTo>
                <a:lnTo>
                  <a:pt x="33489" y="6083"/>
                </a:lnTo>
                <a:lnTo>
                  <a:pt x="33489" y="0"/>
                </a:lnTo>
                <a:close/>
              </a:path>
              <a:path w="3165475" h="711835">
                <a:moveTo>
                  <a:pt x="47193" y="0"/>
                </a:moveTo>
                <a:lnTo>
                  <a:pt x="39585" y="0"/>
                </a:lnTo>
                <a:lnTo>
                  <a:pt x="39585" y="6083"/>
                </a:lnTo>
                <a:lnTo>
                  <a:pt x="47193" y="6083"/>
                </a:lnTo>
                <a:lnTo>
                  <a:pt x="47193" y="0"/>
                </a:lnTo>
                <a:close/>
              </a:path>
              <a:path w="3165475" h="711835">
                <a:moveTo>
                  <a:pt x="59372" y="0"/>
                </a:moveTo>
                <a:lnTo>
                  <a:pt x="53276" y="0"/>
                </a:lnTo>
                <a:lnTo>
                  <a:pt x="53276" y="6083"/>
                </a:lnTo>
                <a:lnTo>
                  <a:pt x="59372" y="6083"/>
                </a:lnTo>
                <a:lnTo>
                  <a:pt x="59372" y="0"/>
                </a:lnTo>
                <a:close/>
              </a:path>
              <a:path w="3165475" h="711835">
                <a:moveTo>
                  <a:pt x="71551" y="0"/>
                </a:moveTo>
                <a:lnTo>
                  <a:pt x="65455" y="0"/>
                </a:lnTo>
                <a:lnTo>
                  <a:pt x="65455" y="6083"/>
                </a:lnTo>
                <a:lnTo>
                  <a:pt x="71551" y="6083"/>
                </a:lnTo>
                <a:lnTo>
                  <a:pt x="71551" y="0"/>
                </a:lnTo>
                <a:close/>
              </a:path>
              <a:path w="3165475" h="711835">
                <a:moveTo>
                  <a:pt x="85255" y="0"/>
                </a:moveTo>
                <a:lnTo>
                  <a:pt x="77635" y="0"/>
                </a:lnTo>
                <a:lnTo>
                  <a:pt x="77635" y="6083"/>
                </a:lnTo>
                <a:lnTo>
                  <a:pt x="85255" y="6083"/>
                </a:lnTo>
                <a:lnTo>
                  <a:pt x="85255" y="0"/>
                </a:lnTo>
                <a:close/>
              </a:path>
              <a:path w="3165475" h="711835">
                <a:moveTo>
                  <a:pt x="97434" y="0"/>
                </a:moveTo>
                <a:lnTo>
                  <a:pt x="91338" y="0"/>
                </a:lnTo>
                <a:lnTo>
                  <a:pt x="91338" y="6083"/>
                </a:lnTo>
                <a:lnTo>
                  <a:pt x="97434" y="6083"/>
                </a:lnTo>
                <a:lnTo>
                  <a:pt x="97434" y="0"/>
                </a:lnTo>
                <a:close/>
              </a:path>
              <a:path w="3165475" h="711835">
                <a:moveTo>
                  <a:pt x="109613" y="0"/>
                </a:moveTo>
                <a:lnTo>
                  <a:pt x="103517" y="0"/>
                </a:lnTo>
                <a:lnTo>
                  <a:pt x="103517" y="6083"/>
                </a:lnTo>
                <a:lnTo>
                  <a:pt x="109613" y="6083"/>
                </a:lnTo>
                <a:lnTo>
                  <a:pt x="109613" y="0"/>
                </a:lnTo>
                <a:close/>
              </a:path>
              <a:path w="3165475" h="711835">
                <a:moveTo>
                  <a:pt x="123304" y="0"/>
                </a:moveTo>
                <a:lnTo>
                  <a:pt x="115696" y="0"/>
                </a:lnTo>
                <a:lnTo>
                  <a:pt x="115696" y="6083"/>
                </a:lnTo>
                <a:lnTo>
                  <a:pt x="123304" y="6083"/>
                </a:lnTo>
                <a:lnTo>
                  <a:pt x="123304" y="0"/>
                </a:lnTo>
                <a:close/>
              </a:path>
              <a:path w="3165475" h="711835">
                <a:moveTo>
                  <a:pt x="135483" y="0"/>
                </a:moveTo>
                <a:lnTo>
                  <a:pt x="129400" y="0"/>
                </a:lnTo>
                <a:lnTo>
                  <a:pt x="129400" y="6083"/>
                </a:lnTo>
                <a:lnTo>
                  <a:pt x="135483" y="6083"/>
                </a:lnTo>
                <a:lnTo>
                  <a:pt x="135483" y="0"/>
                </a:lnTo>
                <a:close/>
              </a:path>
              <a:path w="3165475" h="711835">
                <a:moveTo>
                  <a:pt x="147662" y="0"/>
                </a:moveTo>
                <a:lnTo>
                  <a:pt x="141579" y="0"/>
                </a:lnTo>
                <a:lnTo>
                  <a:pt x="141579" y="6083"/>
                </a:lnTo>
                <a:lnTo>
                  <a:pt x="147662" y="6083"/>
                </a:lnTo>
                <a:lnTo>
                  <a:pt x="147662" y="0"/>
                </a:lnTo>
                <a:close/>
              </a:path>
              <a:path w="3165475" h="711835">
                <a:moveTo>
                  <a:pt x="161366" y="0"/>
                </a:moveTo>
                <a:lnTo>
                  <a:pt x="153758" y="0"/>
                </a:lnTo>
                <a:lnTo>
                  <a:pt x="153758" y="6083"/>
                </a:lnTo>
                <a:lnTo>
                  <a:pt x="161366" y="6083"/>
                </a:lnTo>
                <a:lnTo>
                  <a:pt x="161366" y="0"/>
                </a:lnTo>
                <a:close/>
              </a:path>
              <a:path w="3165475" h="711835">
                <a:moveTo>
                  <a:pt x="173545" y="0"/>
                </a:moveTo>
                <a:lnTo>
                  <a:pt x="167462" y="0"/>
                </a:lnTo>
                <a:lnTo>
                  <a:pt x="167462" y="6083"/>
                </a:lnTo>
                <a:lnTo>
                  <a:pt x="173545" y="6083"/>
                </a:lnTo>
                <a:lnTo>
                  <a:pt x="173545" y="0"/>
                </a:lnTo>
                <a:close/>
              </a:path>
              <a:path w="3165475" h="711835">
                <a:moveTo>
                  <a:pt x="185724" y="0"/>
                </a:moveTo>
                <a:lnTo>
                  <a:pt x="179641" y="0"/>
                </a:lnTo>
                <a:lnTo>
                  <a:pt x="179641" y="6083"/>
                </a:lnTo>
                <a:lnTo>
                  <a:pt x="185724" y="6083"/>
                </a:lnTo>
                <a:lnTo>
                  <a:pt x="185724" y="0"/>
                </a:lnTo>
                <a:close/>
              </a:path>
              <a:path w="3165475" h="711835">
                <a:moveTo>
                  <a:pt x="199428" y="0"/>
                </a:moveTo>
                <a:lnTo>
                  <a:pt x="191820" y="0"/>
                </a:lnTo>
                <a:lnTo>
                  <a:pt x="191820" y="6083"/>
                </a:lnTo>
                <a:lnTo>
                  <a:pt x="199428" y="6083"/>
                </a:lnTo>
                <a:lnTo>
                  <a:pt x="199428" y="0"/>
                </a:lnTo>
                <a:close/>
              </a:path>
              <a:path w="3165475" h="711835">
                <a:moveTo>
                  <a:pt x="211607" y="0"/>
                </a:moveTo>
                <a:lnTo>
                  <a:pt x="205511" y="0"/>
                </a:lnTo>
                <a:lnTo>
                  <a:pt x="205511" y="6083"/>
                </a:lnTo>
                <a:lnTo>
                  <a:pt x="211607" y="6083"/>
                </a:lnTo>
                <a:lnTo>
                  <a:pt x="211607" y="0"/>
                </a:lnTo>
                <a:close/>
              </a:path>
              <a:path w="3165475" h="711835">
                <a:moveTo>
                  <a:pt x="223786" y="0"/>
                </a:moveTo>
                <a:lnTo>
                  <a:pt x="217690" y="0"/>
                </a:lnTo>
                <a:lnTo>
                  <a:pt x="217690" y="6083"/>
                </a:lnTo>
                <a:lnTo>
                  <a:pt x="223786" y="6083"/>
                </a:lnTo>
                <a:lnTo>
                  <a:pt x="223786" y="0"/>
                </a:lnTo>
                <a:close/>
              </a:path>
              <a:path w="3165475" h="711835">
                <a:moveTo>
                  <a:pt x="237489" y="0"/>
                </a:moveTo>
                <a:lnTo>
                  <a:pt x="229869" y="0"/>
                </a:lnTo>
                <a:lnTo>
                  <a:pt x="229869" y="6083"/>
                </a:lnTo>
                <a:lnTo>
                  <a:pt x="237489" y="6083"/>
                </a:lnTo>
                <a:lnTo>
                  <a:pt x="237489" y="0"/>
                </a:lnTo>
                <a:close/>
              </a:path>
              <a:path w="3165475" h="711835">
                <a:moveTo>
                  <a:pt x="249669" y="0"/>
                </a:moveTo>
                <a:lnTo>
                  <a:pt x="243573" y="0"/>
                </a:lnTo>
                <a:lnTo>
                  <a:pt x="243573" y="6083"/>
                </a:lnTo>
                <a:lnTo>
                  <a:pt x="249669" y="6083"/>
                </a:lnTo>
                <a:lnTo>
                  <a:pt x="249669" y="0"/>
                </a:lnTo>
                <a:close/>
              </a:path>
              <a:path w="3165475" h="711835">
                <a:moveTo>
                  <a:pt x="261835" y="0"/>
                </a:moveTo>
                <a:lnTo>
                  <a:pt x="255752" y="0"/>
                </a:lnTo>
                <a:lnTo>
                  <a:pt x="255752" y="6083"/>
                </a:lnTo>
                <a:lnTo>
                  <a:pt x="261835" y="6083"/>
                </a:lnTo>
                <a:lnTo>
                  <a:pt x="261835" y="0"/>
                </a:lnTo>
                <a:close/>
              </a:path>
              <a:path w="3165475" h="711835">
                <a:moveTo>
                  <a:pt x="275539" y="0"/>
                </a:moveTo>
                <a:lnTo>
                  <a:pt x="267931" y="0"/>
                </a:lnTo>
                <a:lnTo>
                  <a:pt x="267931" y="6083"/>
                </a:lnTo>
                <a:lnTo>
                  <a:pt x="275539" y="6083"/>
                </a:lnTo>
                <a:lnTo>
                  <a:pt x="275539" y="0"/>
                </a:lnTo>
                <a:close/>
              </a:path>
              <a:path w="3165475" h="711835">
                <a:moveTo>
                  <a:pt x="287718" y="0"/>
                </a:moveTo>
                <a:lnTo>
                  <a:pt x="281635" y="0"/>
                </a:lnTo>
                <a:lnTo>
                  <a:pt x="281635" y="6083"/>
                </a:lnTo>
                <a:lnTo>
                  <a:pt x="287718" y="6083"/>
                </a:lnTo>
                <a:lnTo>
                  <a:pt x="287718" y="0"/>
                </a:lnTo>
                <a:close/>
              </a:path>
              <a:path w="3165475" h="711835">
                <a:moveTo>
                  <a:pt x="299897" y="0"/>
                </a:moveTo>
                <a:lnTo>
                  <a:pt x="293814" y="0"/>
                </a:lnTo>
                <a:lnTo>
                  <a:pt x="293814" y="6083"/>
                </a:lnTo>
                <a:lnTo>
                  <a:pt x="299897" y="6083"/>
                </a:lnTo>
                <a:lnTo>
                  <a:pt x="299897" y="0"/>
                </a:lnTo>
                <a:close/>
              </a:path>
              <a:path w="3165475" h="711835">
                <a:moveTo>
                  <a:pt x="313601" y="0"/>
                </a:moveTo>
                <a:lnTo>
                  <a:pt x="305993" y="0"/>
                </a:lnTo>
                <a:lnTo>
                  <a:pt x="305993" y="6083"/>
                </a:lnTo>
                <a:lnTo>
                  <a:pt x="313601" y="6083"/>
                </a:lnTo>
                <a:lnTo>
                  <a:pt x="313601" y="0"/>
                </a:lnTo>
                <a:close/>
              </a:path>
              <a:path w="3165475" h="711835">
                <a:moveTo>
                  <a:pt x="325780" y="0"/>
                </a:moveTo>
                <a:lnTo>
                  <a:pt x="319697" y="0"/>
                </a:lnTo>
                <a:lnTo>
                  <a:pt x="319697" y="6083"/>
                </a:lnTo>
                <a:lnTo>
                  <a:pt x="325780" y="6083"/>
                </a:lnTo>
                <a:lnTo>
                  <a:pt x="325780" y="0"/>
                </a:lnTo>
                <a:close/>
              </a:path>
              <a:path w="3165475" h="711835">
                <a:moveTo>
                  <a:pt x="337959" y="0"/>
                </a:moveTo>
                <a:lnTo>
                  <a:pt x="331863" y="0"/>
                </a:lnTo>
                <a:lnTo>
                  <a:pt x="331863" y="6083"/>
                </a:lnTo>
                <a:lnTo>
                  <a:pt x="337959" y="6083"/>
                </a:lnTo>
                <a:lnTo>
                  <a:pt x="337959" y="0"/>
                </a:lnTo>
                <a:close/>
              </a:path>
              <a:path w="3165475" h="711835">
                <a:moveTo>
                  <a:pt x="351663" y="0"/>
                </a:moveTo>
                <a:lnTo>
                  <a:pt x="344043" y="0"/>
                </a:lnTo>
                <a:lnTo>
                  <a:pt x="344043" y="6083"/>
                </a:lnTo>
                <a:lnTo>
                  <a:pt x="351663" y="6083"/>
                </a:lnTo>
                <a:lnTo>
                  <a:pt x="351663" y="0"/>
                </a:lnTo>
                <a:close/>
              </a:path>
              <a:path w="3165475" h="711835">
                <a:moveTo>
                  <a:pt x="363842" y="0"/>
                </a:moveTo>
                <a:lnTo>
                  <a:pt x="357746" y="0"/>
                </a:lnTo>
                <a:lnTo>
                  <a:pt x="357746" y="6083"/>
                </a:lnTo>
                <a:lnTo>
                  <a:pt x="363842" y="6083"/>
                </a:lnTo>
                <a:lnTo>
                  <a:pt x="363842" y="0"/>
                </a:lnTo>
                <a:close/>
              </a:path>
              <a:path w="3165475" h="711835">
                <a:moveTo>
                  <a:pt x="376021" y="0"/>
                </a:moveTo>
                <a:lnTo>
                  <a:pt x="369925" y="0"/>
                </a:lnTo>
                <a:lnTo>
                  <a:pt x="369925" y="6083"/>
                </a:lnTo>
                <a:lnTo>
                  <a:pt x="376021" y="6083"/>
                </a:lnTo>
                <a:lnTo>
                  <a:pt x="376021" y="0"/>
                </a:lnTo>
                <a:close/>
              </a:path>
              <a:path w="3165475" h="711835">
                <a:moveTo>
                  <a:pt x="389712" y="0"/>
                </a:moveTo>
                <a:lnTo>
                  <a:pt x="382104" y="0"/>
                </a:lnTo>
                <a:lnTo>
                  <a:pt x="382104" y="6083"/>
                </a:lnTo>
                <a:lnTo>
                  <a:pt x="389712" y="6083"/>
                </a:lnTo>
                <a:lnTo>
                  <a:pt x="389712" y="0"/>
                </a:lnTo>
                <a:close/>
              </a:path>
              <a:path w="3165475" h="711835">
                <a:moveTo>
                  <a:pt x="401891" y="0"/>
                </a:moveTo>
                <a:lnTo>
                  <a:pt x="395808" y="0"/>
                </a:lnTo>
                <a:lnTo>
                  <a:pt x="395808" y="6083"/>
                </a:lnTo>
                <a:lnTo>
                  <a:pt x="401891" y="6083"/>
                </a:lnTo>
                <a:lnTo>
                  <a:pt x="401891" y="0"/>
                </a:lnTo>
                <a:close/>
              </a:path>
              <a:path w="3165475" h="711835">
                <a:moveTo>
                  <a:pt x="414070" y="0"/>
                </a:moveTo>
                <a:lnTo>
                  <a:pt x="407987" y="0"/>
                </a:lnTo>
                <a:lnTo>
                  <a:pt x="407987" y="6083"/>
                </a:lnTo>
                <a:lnTo>
                  <a:pt x="414070" y="6083"/>
                </a:lnTo>
                <a:lnTo>
                  <a:pt x="414070" y="0"/>
                </a:lnTo>
                <a:close/>
              </a:path>
              <a:path w="3165475" h="711835">
                <a:moveTo>
                  <a:pt x="427774" y="0"/>
                </a:moveTo>
                <a:lnTo>
                  <a:pt x="420166" y="0"/>
                </a:lnTo>
                <a:lnTo>
                  <a:pt x="420166" y="6083"/>
                </a:lnTo>
                <a:lnTo>
                  <a:pt x="427774" y="6083"/>
                </a:lnTo>
                <a:lnTo>
                  <a:pt x="427774" y="0"/>
                </a:lnTo>
                <a:close/>
              </a:path>
              <a:path w="3165475" h="711835">
                <a:moveTo>
                  <a:pt x="439953" y="0"/>
                </a:moveTo>
                <a:lnTo>
                  <a:pt x="433870" y="0"/>
                </a:lnTo>
                <a:lnTo>
                  <a:pt x="433870" y="6083"/>
                </a:lnTo>
                <a:lnTo>
                  <a:pt x="439953" y="6083"/>
                </a:lnTo>
                <a:lnTo>
                  <a:pt x="439953" y="0"/>
                </a:lnTo>
                <a:close/>
              </a:path>
              <a:path w="3165475" h="711835">
                <a:moveTo>
                  <a:pt x="452132" y="0"/>
                </a:moveTo>
                <a:lnTo>
                  <a:pt x="446049" y="0"/>
                </a:lnTo>
                <a:lnTo>
                  <a:pt x="446049" y="6083"/>
                </a:lnTo>
                <a:lnTo>
                  <a:pt x="452132" y="6083"/>
                </a:lnTo>
                <a:lnTo>
                  <a:pt x="452132" y="0"/>
                </a:lnTo>
                <a:close/>
              </a:path>
              <a:path w="3165475" h="711835">
                <a:moveTo>
                  <a:pt x="465836" y="0"/>
                </a:moveTo>
                <a:lnTo>
                  <a:pt x="458228" y="0"/>
                </a:lnTo>
                <a:lnTo>
                  <a:pt x="458228" y="6083"/>
                </a:lnTo>
                <a:lnTo>
                  <a:pt x="465836" y="6083"/>
                </a:lnTo>
                <a:lnTo>
                  <a:pt x="465836" y="0"/>
                </a:lnTo>
                <a:close/>
              </a:path>
              <a:path w="3165475" h="711835">
                <a:moveTo>
                  <a:pt x="478015" y="0"/>
                </a:moveTo>
                <a:lnTo>
                  <a:pt x="471919" y="0"/>
                </a:lnTo>
                <a:lnTo>
                  <a:pt x="471919" y="6083"/>
                </a:lnTo>
                <a:lnTo>
                  <a:pt x="478015" y="6083"/>
                </a:lnTo>
                <a:lnTo>
                  <a:pt x="478015" y="0"/>
                </a:lnTo>
                <a:close/>
              </a:path>
              <a:path w="3165475" h="711835">
                <a:moveTo>
                  <a:pt x="490194" y="0"/>
                </a:moveTo>
                <a:lnTo>
                  <a:pt x="484098" y="0"/>
                </a:lnTo>
                <a:lnTo>
                  <a:pt x="484098" y="6083"/>
                </a:lnTo>
                <a:lnTo>
                  <a:pt x="490194" y="6083"/>
                </a:lnTo>
                <a:lnTo>
                  <a:pt x="490194" y="0"/>
                </a:lnTo>
                <a:close/>
              </a:path>
              <a:path w="3165475" h="711835">
                <a:moveTo>
                  <a:pt x="503897" y="0"/>
                </a:moveTo>
                <a:lnTo>
                  <a:pt x="496277" y="0"/>
                </a:lnTo>
                <a:lnTo>
                  <a:pt x="496277" y="6083"/>
                </a:lnTo>
                <a:lnTo>
                  <a:pt x="503897" y="6083"/>
                </a:lnTo>
                <a:lnTo>
                  <a:pt x="503897" y="0"/>
                </a:lnTo>
                <a:close/>
              </a:path>
              <a:path w="3165475" h="711835">
                <a:moveTo>
                  <a:pt x="516077" y="0"/>
                </a:moveTo>
                <a:lnTo>
                  <a:pt x="509981" y="0"/>
                </a:lnTo>
                <a:lnTo>
                  <a:pt x="509981" y="6083"/>
                </a:lnTo>
                <a:lnTo>
                  <a:pt x="516077" y="6083"/>
                </a:lnTo>
                <a:lnTo>
                  <a:pt x="516077" y="0"/>
                </a:lnTo>
                <a:close/>
              </a:path>
              <a:path w="3165475" h="711835">
                <a:moveTo>
                  <a:pt x="528256" y="0"/>
                </a:moveTo>
                <a:lnTo>
                  <a:pt x="522160" y="0"/>
                </a:lnTo>
                <a:lnTo>
                  <a:pt x="522160" y="6083"/>
                </a:lnTo>
                <a:lnTo>
                  <a:pt x="528256" y="6083"/>
                </a:lnTo>
                <a:lnTo>
                  <a:pt x="528256" y="0"/>
                </a:lnTo>
                <a:close/>
              </a:path>
              <a:path w="3165475" h="711835">
                <a:moveTo>
                  <a:pt x="541947" y="0"/>
                </a:moveTo>
                <a:lnTo>
                  <a:pt x="534339" y="0"/>
                </a:lnTo>
                <a:lnTo>
                  <a:pt x="534339" y="6083"/>
                </a:lnTo>
                <a:lnTo>
                  <a:pt x="541947" y="6083"/>
                </a:lnTo>
                <a:lnTo>
                  <a:pt x="541947" y="0"/>
                </a:lnTo>
                <a:close/>
              </a:path>
              <a:path w="3165475" h="711835">
                <a:moveTo>
                  <a:pt x="554126" y="0"/>
                </a:moveTo>
                <a:lnTo>
                  <a:pt x="548043" y="0"/>
                </a:lnTo>
                <a:lnTo>
                  <a:pt x="548043" y="6083"/>
                </a:lnTo>
                <a:lnTo>
                  <a:pt x="554126" y="6083"/>
                </a:lnTo>
                <a:lnTo>
                  <a:pt x="554126" y="0"/>
                </a:lnTo>
                <a:close/>
              </a:path>
              <a:path w="3165475" h="711835">
                <a:moveTo>
                  <a:pt x="566305" y="0"/>
                </a:moveTo>
                <a:lnTo>
                  <a:pt x="560222" y="0"/>
                </a:lnTo>
                <a:lnTo>
                  <a:pt x="560222" y="6083"/>
                </a:lnTo>
                <a:lnTo>
                  <a:pt x="566305" y="6083"/>
                </a:lnTo>
                <a:lnTo>
                  <a:pt x="566305" y="0"/>
                </a:lnTo>
                <a:close/>
              </a:path>
              <a:path w="3165475" h="711835">
                <a:moveTo>
                  <a:pt x="580008" y="0"/>
                </a:moveTo>
                <a:lnTo>
                  <a:pt x="572401" y="0"/>
                </a:lnTo>
                <a:lnTo>
                  <a:pt x="572401" y="6083"/>
                </a:lnTo>
                <a:lnTo>
                  <a:pt x="580008" y="6083"/>
                </a:lnTo>
                <a:lnTo>
                  <a:pt x="580008" y="0"/>
                </a:lnTo>
                <a:close/>
              </a:path>
              <a:path w="3165475" h="711835">
                <a:moveTo>
                  <a:pt x="592188" y="0"/>
                </a:moveTo>
                <a:lnTo>
                  <a:pt x="586105" y="0"/>
                </a:lnTo>
                <a:lnTo>
                  <a:pt x="586105" y="6083"/>
                </a:lnTo>
                <a:lnTo>
                  <a:pt x="592188" y="6083"/>
                </a:lnTo>
                <a:lnTo>
                  <a:pt x="592188" y="0"/>
                </a:lnTo>
                <a:close/>
              </a:path>
              <a:path w="3165475" h="711835">
                <a:moveTo>
                  <a:pt x="604367" y="0"/>
                </a:moveTo>
                <a:lnTo>
                  <a:pt x="598284" y="0"/>
                </a:lnTo>
                <a:lnTo>
                  <a:pt x="598284" y="6083"/>
                </a:lnTo>
                <a:lnTo>
                  <a:pt x="604367" y="6083"/>
                </a:lnTo>
                <a:lnTo>
                  <a:pt x="604367" y="0"/>
                </a:lnTo>
                <a:close/>
              </a:path>
              <a:path w="3165475" h="711835">
                <a:moveTo>
                  <a:pt x="618070" y="0"/>
                </a:moveTo>
                <a:lnTo>
                  <a:pt x="610450" y="0"/>
                </a:lnTo>
                <a:lnTo>
                  <a:pt x="610450" y="6083"/>
                </a:lnTo>
                <a:lnTo>
                  <a:pt x="618070" y="6083"/>
                </a:lnTo>
                <a:lnTo>
                  <a:pt x="618070" y="0"/>
                </a:lnTo>
                <a:close/>
              </a:path>
              <a:path w="3165475" h="711835">
                <a:moveTo>
                  <a:pt x="630250" y="0"/>
                </a:moveTo>
                <a:lnTo>
                  <a:pt x="624154" y="0"/>
                </a:lnTo>
                <a:lnTo>
                  <a:pt x="624154" y="6083"/>
                </a:lnTo>
                <a:lnTo>
                  <a:pt x="630250" y="6083"/>
                </a:lnTo>
                <a:lnTo>
                  <a:pt x="630250" y="0"/>
                </a:lnTo>
                <a:close/>
              </a:path>
              <a:path w="3165475" h="711835">
                <a:moveTo>
                  <a:pt x="642429" y="0"/>
                </a:moveTo>
                <a:lnTo>
                  <a:pt x="636333" y="0"/>
                </a:lnTo>
                <a:lnTo>
                  <a:pt x="636333" y="6083"/>
                </a:lnTo>
                <a:lnTo>
                  <a:pt x="642429" y="6083"/>
                </a:lnTo>
                <a:lnTo>
                  <a:pt x="642429" y="0"/>
                </a:lnTo>
                <a:close/>
              </a:path>
              <a:path w="3165475" h="711835">
                <a:moveTo>
                  <a:pt x="656132" y="0"/>
                </a:moveTo>
                <a:lnTo>
                  <a:pt x="648512" y="0"/>
                </a:lnTo>
                <a:lnTo>
                  <a:pt x="648512" y="6083"/>
                </a:lnTo>
                <a:lnTo>
                  <a:pt x="656132" y="6083"/>
                </a:lnTo>
                <a:lnTo>
                  <a:pt x="656132" y="0"/>
                </a:lnTo>
                <a:close/>
              </a:path>
              <a:path w="3165475" h="711835">
                <a:moveTo>
                  <a:pt x="668299" y="0"/>
                </a:moveTo>
                <a:lnTo>
                  <a:pt x="662216" y="0"/>
                </a:lnTo>
                <a:lnTo>
                  <a:pt x="662216" y="6083"/>
                </a:lnTo>
                <a:lnTo>
                  <a:pt x="668299" y="6083"/>
                </a:lnTo>
                <a:lnTo>
                  <a:pt x="668299" y="0"/>
                </a:lnTo>
                <a:close/>
              </a:path>
              <a:path w="3165475" h="711835">
                <a:moveTo>
                  <a:pt x="680478" y="0"/>
                </a:moveTo>
                <a:lnTo>
                  <a:pt x="674395" y="0"/>
                </a:lnTo>
                <a:lnTo>
                  <a:pt x="674395" y="6083"/>
                </a:lnTo>
                <a:lnTo>
                  <a:pt x="680478" y="6083"/>
                </a:lnTo>
                <a:lnTo>
                  <a:pt x="680478" y="0"/>
                </a:lnTo>
                <a:close/>
              </a:path>
              <a:path w="3165475" h="711835">
                <a:moveTo>
                  <a:pt x="694182" y="0"/>
                </a:moveTo>
                <a:lnTo>
                  <a:pt x="686574" y="0"/>
                </a:lnTo>
                <a:lnTo>
                  <a:pt x="686574" y="6083"/>
                </a:lnTo>
                <a:lnTo>
                  <a:pt x="694182" y="6083"/>
                </a:lnTo>
                <a:lnTo>
                  <a:pt x="694182" y="0"/>
                </a:lnTo>
                <a:close/>
              </a:path>
              <a:path w="3165475" h="711835">
                <a:moveTo>
                  <a:pt x="706361" y="0"/>
                </a:moveTo>
                <a:lnTo>
                  <a:pt x="700277" y="0"/>
                </a:lnTo>
                <a:lnTo>
                  <a:pt x="700277" y="6083"/>
                </a:lnTo>
                <a:lnTo>
                  <a:pt x="706361" y="6083"/>
                </a:lnTo>
                <a:lnTo>
                  <a:pt x="706361" y="0"/>
                </a:lnTo>
                <a:close/>
              </a:path>
              <a:path w="3165475" h="711835">
                <a:moveTo>
                  <a:pt x="718540" y="0"/>
                </a:moveTo>
                <a:lnTo>
                  <a:pt x="712457" y="0"/>
                </a:lnTo>
                <a:lnTo>
                  <a:pt x="712457" y="6083"/>
                </a:lnTo>
                <a:lnTo>
                  <a:pt x="718540" y="6083"/>
                </a:lnTo>
                <a:lnTo>
                  <a:pt x="718540" y="0"/>
                </a:lnTo>
                <a:close/>
              </a:path>
              <a:path w="3165475" h="711835">
                <a:moveTo>
                  <a:pt x="732243" y="0"/>
                </a:moveTo>
                <a:lnTo>
                  <a:pt x="724636" y="0"/>
                </a:lnTo>
                <a:lnTo>
                  <a:pt x="724636" y="6083"/>
                </a:lnTo>
                <a:lnTo>
                  <a:pt x="732243" y="6083"/>
                </a:lnTo>
                <a:lnTo>
                  <a:pt x="732243" y="0"/>
                </a:lnTo>
                <a:close/>
              </a:path>
              <a:path w="3165475" h="711835">
                <a:moveTo>
                  <a:pt x="744423" y="0"/>
                </a:moveTo>
                <a:lnTo>
                  <a:pt x="738327" y="0"/>
                </a:lnTo>
                <a:lnTo>
                  <a:pt x="738327" y="6083"/>
                </a:lnTo>
                <a:lnTo>
                  <a:pt x="744423" y="6083"/>
                </a:lnTo>
                <a:lnTo>
                  <a:pt x="744423" y="0"/>
                </a:lnTo>
                <a:close/>
              </a:path>
              <a:path w="3165475" h="711835">
                <a:moveTo>
                  <a:pt x="756602" y="0"/>
                </a:moveTo>
                <a:lnTo>
                  <a:pt x="750506" y="0"/>
                </a:lnTo>
                <a:lnTo>
                  <a:pt x="750506" y="6083"/>
                </a:lnTo>
                <a:lnTo>
                  <a:pt x="756602" y="6083"/>
                </a:lnTo>
                <a:lnTo>
                  <a:pt x="756602" y="0"/>
                </a:lnTo>
                <a:close/>
              </a:path>
              <a:path w="3165475" h="711835">
                <a:moveTo>
                  <a:pt x="770305" y="0"/>
                </a:moveTo>
                <a:lnTo>
                  <a:pt x="762685" y="0"/>
                </a:lnTo>
                <a:lnTo>
                  <a:pt x="762685" y="6083"/>
                </a:lnTo>
                <a:lnTo>
                  <a:pt x="770305" y="6083"/>
                </a:lnTo>
                <a:lnTo>
                  <a:pt x="770305" y="0"/>
                </a:lnTo>
                <a:close/>
              </a:path>
              <a:path w="3165475" h="711835">
                <a:moveTo>
                  <a:pt x="782485" y="0"/>
                </a:moveTo>
                <a:lnTo>
                  <a:pt x="776389" y="0"/>
                </a:lnTo>
                <a:lnTo>
                  <a:pt x="776389" y="6083"/>
                </a:lnTo>
                <a:lnTo>
                  <a:pt x="782485" y="6083"/>
                </a:lnTo>
                <a:lnTo>
                  <a:pt x="782485" y="0"/>
                </a:lnTo>
                <a:close/>
              </a:path>
              <a:path w="3165475" h="711835">
                <a:moveTo>
                  <a:pt x="794664" y="0"/>
                </a:moveTo>
                <a:lnTo>
                  <a:pt x="788568" y="0"/>
                </a:lnTo>
                <a:lnTo>
                  <a:pt x="788568" y="6083"/>
                </a:lnTo>
                <a:lnTo>
                  <a:pt x="794664" y="6083"/>
                </a:lnTo>
                <a:lnTo>
                  <a:pt x="794664" y="0"/>
                </a:lnTo>
                <a:close/>
              </a:path>
              <a:path w="3165475" h="711835">
                <a:moveTo>
                  <a:pt x="808355" y="0"/>
                </a:moveTo>
                <a:lnTo>
                  <a:pt x="800747" y="0"/>
                </a:lnTo>
                <a:lnTo>
                  <a:pt x="800747" y="6083"/>
                </a:lnTo>
                <a:lnTo>
                  <a:pt x="808355" y="6083"/>
                </a:lnTo>
                <a:lnTo>
                  <a:pt x="808355" y="0"/>
                </a:lnTo>
                <a:close/>
              </a:path>
              <a:path w="3165475" h="711835">
                <a:moveTo>
                  <a:pt x="820534" y="0"/>
                </a:moveTo>
                <a:lnTo>
                  <a:pt x="814451" y="0"/>
                </a:lnTo>
                <a:lnTo>
                  <a:pt x="814451" y="6083"/>
                </a:lnTo>
                <a:lnTo>
                  <a:pt x="820534" y="6083"/>
                </a:lnTo>
                <a:lnTo>
                  <a:pt x="820534" y="0"/>
                </a:lnTo>
                <a:close/>
              </a:path>
              <a:path w="3165475" h="711835">
                <a:moveTo>
                  <a:pt x="832713" y="0"/>
                </a:moveTo>
                <a:lnTo>
                  <a:pt x="826630" y="0"/>
                </a:lnTo>
                <a:lnTo>
                  <a:pt x="826630" y="6083"/>
                </a:lnTo>
                <a:lnTo>
                  <a:pt x="832713" y="6083"/>
                </a:lnTo>
                <a:lnTo>
                  <a:pt x="832713" y="0"/>
                </a:lnTo>
                <a:close/>
              </a:path>
              <a:path w="3165475" h="711835">
                <a:moveTo>
                  <a:pt x="846416" y="0"/>
                </a:moveTo>
                <a:lnTo>
                  <a:pt x="838809" y="0"/>
                </a:lnTo>
                <a:lnTo>
                  <a:pt x="838809" y="6083"/>
                </a:lnTo>
                <a:lnTo>
                  <a:pt x="846416" y="6083"/>
                </a:lnTo>
                <a:lnTo>
                  <a:pt x="846416" y="0"/>
                </a:lnTo>
                <a:close/>
              </a:path>
              <a:path w="3165475" h="711835">
                <a:moveTo>
                  <a:pt x="858596" y="0"/>
                </a:moveTo>
                <a:lnTo>
                  <a:pt x="852512" y="0"/>
                </a:lnTo>
                <a:lnTo>
                  <a:pt x="852512" y="6083"/>
                </a:lnTo>
                <a:lnTo>
                  <a:pt x="858596" y="6083"/>
                </a:lnTo>
                <a:lnTo>
                  <a:pt x="858596" y="0"/>
                </a:lnTo>
                <a:close/>
              </a:path>
              <a:path w="3165475" h="711835">
                <a:moveTo>
                  <a:pt x="870775" y="0"/>
                </a:moveTo>
                <a:lnTo>
                  <a:pt x="864692" y="0"/>
                </a:lnTo>
                <a:lnTo>
                  <a:pt x="864692" y="6083"/>
                </a:lnTo>
                <a:lnTo>
                  <a:pt x="870775" y="6083"/>
                </a:lnTo>
                <a:lnTo>
                  <a:pt x="870775" y="0"/>
                </a:lnTo>
                <a:close/>
              </a:path>
              <a:path w="3165475" h="711835">
                <a:moveTo>
                  <a:pt x="884478" y="0"/>
                </a:moveTo>
                <a:lnTo>
                  <a:pt x="876871" y="0"/>
                </a:lnTo>
                <a:lnTo>
                  <a:pt x="876871" y="6083"/>
                </a:lnTo>
                <a:lnTo>
                  <a:pt x="884478" y="6083"/>
                </a:lnTo>
                <a:lnTo>
                  <a:pt x="884478" y="0"/>
                </a:lnTo>
                <a:close/>
              </a:path>
              <a:path w="3165475" h="711835">
                <a:moveTo>
                  <a:pt x="896658" y="0"/>
                </a:moveTo>
                <a:lnTo>
                  <a:pt x="890562" y="0"/>
                </a:lnTo>
                <a:lnTo>
                  <a:pt x="890562" y="6083"/>
                </a:lnTo>
                <a:lnTo>
                  <a:pt x="896658" y="6083"/>
                </a:lnTo>
                <a:lnTo>
                  <a:pt x="896658" y="0"/>
                </a:lnTo>
                <a:close/>
              </a:path>
              <a:path w="3165475" h="711835">
                <a:moveTo>
                  <a:pt x="908837" y="0"/>
                </a:moveTo>
                <a:lnTo>
                  <a:pt x="902741" y="0"/>
                </a:lnTo>
                <a:lnTo>
                  <a:pt x="902741" y="6083"/>
                </a:lnTo>
                <a:lnTo>
                  <a:pt x="908837" y="6083"/>
                </a:lnTo>
                <a:lnTo>
                  <a:pt x="908837" y="0"/>
                </a:lnTo>
                <a:close/>
              </a:path>
              <a:path w="3165475" h="711835">
                <a:moveTo>
                  <a:pt x="922540" y="0"/>
                </a:moveTo>
                <a:lnTo>
                  <a:pt x="914920" y="0"/>
                </a:lnTo>
                <a:lnTo>
                  <a:pt x="914920" y="6083"/>
                </a:lnTo>
                <a:lnTo>
                  <a:pt x="922540" y="6083"/>
                </a:lnTo>
                <a:lnTo>
                  <a:pt x="922540" y="0"/>
                </a:lnTo>
                <a:close/>
              </a:path>
              <a:path w="3165475" h="711835">
                <a:moveTo>
                  <a:pt x="934719" y="0"/>
                </a:moveTo>
                <a:lnTo>
                  <a:pt x="928624" y="0"/>
                </a:lnTo>
                <a:lnTo>
                  <a:pt x="928624" y="6083"/>
                </a:lnTo>
                <a:lnTo>
                  <a:pt x="934719" y="6083"/>
                </a:lnTo>
                <a:lnTo>
                  <a:pt x="934719" y="0"/>
                </a:lnTo>
                <a:close/>
              </a:path>
              <a:path w="3165475" h="711835">
                <a:moveTo>
                  <a:pt x="946886" y="0"/>
                </a:moveTo>
                <a:lnTo>
                  <a:pt x="940803" y="0"/>
                </a:lnTo>
                <a:lnTo>
                  <a:pt x="940803" y="6083"/>
                </a:lnTo>
                <a:lnTo>
                  <a:pt x="946886" y="6083"/>
                </a:lnTo>
                <a:lnTo>
                  <a:pt x="946886" y="0"/>
                </a:lnTo>
                <a:close/>
              </a:path>
              <a:path w="3165475" h="711835">
                <a:moveTo>
                  <a:pt x="960589" y="0"/>
                </a:moveTo>
                <a:lnTo>
                  <a:pt x="952982" y="0"/>
                </a:lnTo>
                <a:lnTo>
                  <a:pt x="952982" y="6083"/>
                </a:lnTo>
                <a:lnTo>
                  <a:pt x="960589" y="6083"/>
                </a:lnTo>
                <a:lnTo>
                  <a:pt x="960589" y="0"/>
                </a:lnTo>
                <a:close/>
              </a:path>
              <a:path w="3165475" h="711835">
                <a:moveTo>
                  <a:pt x="972769" y="0"/>
                </a:moveTo>
                <a:lnTo>
                  <a:pt x="966685" y="0"/>
                </a:lnTo>
                <a:lnTo>
                  <a:pt x="966685" y="6083"/>
                </a:lnTo>
                <a:lnTo>
                  <a:pt x="972769" y="6083"/>
                </a:lnTo>
                <a:lnTo>
                  <a:pt x="972769" y="0"/>
                </a:lnTo>
                <a:close/>
              </a:path>
              <a:path w="3165475" h="711835">
                <a:moveTo>
                  <a:pt x="984948" y="0"/>
                </a:moveTo>
                <a:lnTo>
                  <a:pt x="978865" y="0"/>
                </a:lnTo>
                <a:lnTo>
                  <a:pt x="978865" y="6083"/>
                </a:lnTo>
                <a:lnTo>
                  <a:pt x="984948" y="6083"/>
                </a:lnTo>
                <a:lnTo>
                  <a:pt x="984948" y="0"/>
                </a:lnTo>
                <a:close/>
              </a:path>
              <a:path w="3165475" h="711835">
                <a:moveTo>
                  <a:pt x="998651" y="0"/>
                </a:moveTo>
                <a:lnTo>
                  <a:pt x="991044" y="0"/>
                </a:lnTo>
                <a:lnTo>
                  <a:pt x="991044" y="6083"/>
                </a:lnTo>
                <a:lnTo>
                  <a:pt x="998651" y="6083"/>
                </a:lnTo>
                <a:lnTo>
                  <a:pt x="998651" y="0"/>
                </a:lnTo>
                <a:close/>
              </a:path>
              <a:path w="3165475" h="711835">
                <a:moveTo>
                  <a:pt x="1010831" y="0"/>
                </a:moveTo>
                <a:lnTo>
                  <a:pt x="1004735" y="0"/>
                </a:lnTo>
                <a:lnTo>
                  <a:pt x="1004735" y="6083"/>
                </a:lnTo>
                <a:lnTo>
                  <a:pt x="1010831" y="6083"/>
                </a:lnTo>
                <a:lnTo>
                  <a:pt x="1010831" y="0"/>
                </a:lnTo>
                <a:close/>
              </a:path>
              <a:path w="3165475" h="711835">
                <a:moveTo>
                  <a:pt x="1023010" y="0"/>
                </a:moveTo>
                <a:lnTo>
                  <a:pt x="1016914" y="0"/>
                </a:lnTo>
                <a:lnTo>
                  <a:pt x="1016914" y="6083"/>
                </a:lnTo>
                <a:lnTo>
                  <a:pt x="1023010" y="6083"/>
                </a:lnTo>
                <a:lnTo>
                  <a:pt x="1023010" y="0"/>
                </a:lnTo>
                <a:close/>
              </a:path>
              <a:path w="3165475" h="711835">
                <a:moveTo>
                  <a:pt x="1036713" y="0"/>
                </a:moveTo>
                <a:lnTo>
                  <a:pt x="1029093" y="0"/>
                </a:lnTo>
                <a:lnTo>
                  <a:pt x="1029093" y="6083"/>
                </a:lnTo>
                <a:lnTo>
                  <a:pt x="1036713" y="6083"/>
                </a:lnTo>
                <a:lnTo>
                  <a:pt x="1036713" y="0"/>
                </a:lnTo>
                <a:close/>
              </a:path>
              <a:path w="3165475" h="711835">
                <a:moveTo>
                  <a:pt x="1048893" y="0"/>
                </a:moveTo>
                <a:lnTo>
                  <a:pt x="1042796" y="0"/>
                </a:lnTo>
                <a:lnTo>
                  <a:pt x="1042796" y="6083"/>
                </a:lnTo>
                <a:lnTo>
                  <a:pt x="1048893" y="6083"/>
                </a:lnTo>
                <a:lnTo>
                  <a:pt x="1048893" y="0"/>
                </a:lnTo>
                <a:close/>
              </a:path>
              <a:path w="3165475" h="711835">
                <a:moveTo>
                  <a:pt x="1061072" y="0"/>
                </a:moveTo>
                <a:lnTo>
                  <a:pt x="1054976" y="0"/>
                </a:lnTo>
                <a:lnTo>
                  <a:pt x="1054976" y="6083"/>
                </a:lnTo>
                <a:lnTo>
                  <a:pt x="1061072" y="6083"/>
                </a:lnTo>
                <a:lnTo>
                  <a:pt x="1061072" y="0"/>
                </a:lnTo>
                <a:close/>
              </a:path>
              <a:path w="3165475" h="711835">
                <a:moveTo>
                  <a:pt x="1074762" y="0"/>
                </a:moveTo>
                <a:lnTo>
                  <a:pt x="1067155" y="0"/>
                </a:lnTo>
                <a:lnTo>
                  <a:pt x="1067155" y="6083"/>
                </a:lnTo>
                <a:lnTo>
                  <a:pt x="1074762" y="6083"/>
                </a:lnTo>
                <a:lnTo>
                  <a:pt x="1074762" y="0"/>
                </a:lnTo>
                <a:close/>
              </a:path>
              <a:path w="3165475" h="711835">
                <a:moveTo>
                  <a:pt x="1086942" y="0"/>
                </a:moveTo>
                <a:lnTo>
                  <a:pt x="1080858" y="0"/>
                </a:lnTo>
                <a:lnTo>
                  <a:pt x="1080858" y="6083"/>
                </a:lnTo>
                <a:lnTo>
                  <a:pt x="1086942" y="6083"/>
                </a:lnTo>
                <a:lnTo>
                  <a:pt x="1086942" y="0"/>
                </a:lnTo>
                <a:close/>
              </a:path>
              <a:path w="3165475" h="711835">
                <a:moveTo>
                  <a:pt x="1099121" y="0"/>
                </a:moveTo>
                <a:lnTo>
                  <a:pt x="1093038" y="0"/>
                </a:lnTo>
                <a:lnTo>
                  <a:pt x="1093038" y="6083"/>
                </a:lnTo>
                <a:lnTo>
                  <a:pt x="1099121" y="6083"/>
                </a:lnTo>
                <a:lnTo>
                  <a:pt x="1099121" y="0"/>
                </a:lnTo>
                <a:close/>
              </a:path>
              <a:path w="3165475" h="711835">
                <a:moveTo>
                  <a:pt x="1112824" y="0"/>
                </a:moveTo>
                <a:lnTo>
                  <a:pt x="1105217" y="0"/>
                </a:lnTo>
                <a:lnTo>
                  <a:pt x="1105217" y="6083"/>
                </a:lnTo>
                <a:lnTo>
                  <a:pt x="1112824" y="6083"/>
                </a:lnTo>
                <a:lnTo>
                  <a:pt x="1112824" y="0"/>
                </a:lnTo>
                <a:close/>
              </a:path>
              <a:path w="3165475" h="711835">
                <a:moveTo>
                  <a:pt x="1125004" y="0"/>
                </a:moveTo>
                <a:lnTo>
                  <a:pt x="1118920" y="0"/>
                </a:lnTo>
                <a:lnTo>
                  <a:pt x="1118920" y="6083"/>
                </a:lnTo>
                <a:lnTo>
                  <a:pt x="1125004" y="6083"/>
                </a:lnTo>
                <a:lnTo>
                  <a:pt x="1125004" y="0"/>
                </a:lnTo>
                <a:close/>
              </a:path>
              <a:path w="3165475" h="711835">
                <a:moveTo>
                  <a:pt x="1137183" y="0"/>
                </a:moveTo>
                <a:lnTo>
                  <a:pt x="1131100" y="0"/>
                </a:lnTo>
                <a:lnTo>
                  <a:pt x="1131100" y="6083"/>
                </a:lnTo>
                <a:lnTo>
                  <a:pt x="1137183" y="6083"/>
                </a:lnTo>
                <a:lnTo>
                  <a:pt x="1137183" y="0"/>
                </a:lnTo>
                <a:close/>
              </a:path>
              <a:path w="3165475" h="711835">
                <a:moveTo>
                  <a:pt x="1150886" y="0"/>
                </a:moveTo>
                <a:lnTo>
                  <a:pt x="1143279" y="0"/>
                </a:lnTo>
                <a:lnTo>
                  <a:pt x="1143279" y="6083"/>
                </a:lnTo>
                <a:lnTo>
                  <a:pt x="1150886" y="6083"/>
                </a:lnTo>
                <a:lnTo>
                  <a:pt x="1150886" y="0"/>
                </a:lnTo>
                <a:close/>
              </a:path>
              <a:path w="3165475" h="711835">
                <a:moveTo>
                  <a:pt x="1163065" y="0"/>
                </a:moveTo>
                <a:lnTo>
                  <a:pt x="1156970" y="0"/>
                </a:lnTo>
                <a:lnTo>
                  <a:pt x="1156970" y="6083"/>
                </a:lnTo>
                <a:lnTo>
                  <a:pt x="1163065" y="6083"/>
                </a:lnTo>
                <a:lnTo>
                  <a:pt x="1163065" y="0"/>
                </a:lnTo>
                <a:close/>
              </a:path>
              <a:path w="3165475" h="711835">
                <a:moveTo>
                  <a:pt x="1175245" y="0"/>
                </a:moveTo>
                <a:lnTo>
                  <a:pt x="1169149" y="0"/>
                </a:lnTo>
                <a:lnTo>
                  <a:pt x="1169149" y="6083"/>
                </a:lnTo>
                <a:lnTo>
                  <a:pt x="1175245" y="6083"/>
                </a:lnTo>
                <a:lnTo>
                  <a:pt x="1175245" y="0"/>
                </a:lnTo>
                <a:close/>
              </a:path>
              <a:path w="3165475" h="711835">
                <a:moveTo>
                  <a:pt x="1188948" y="0"/>
                </a:moveTo>
                <a:lnTo>
                  <a:pt x="1181328" y="0"/>
                </a:lnTo>
                <a:lnTo>
                  <a:pt x="1181328" y="6083"/>
                </a:lnTo>
                <a:lnTo>
                  <a:pt x="1188948" y="6083"/>
                </a:lnTo>
                <a:lnTo>
                  <a:pt x="1188948" y="0"/>
                </a:lnTo>
                <a:close/>
              </a:path>
              <a:path w="3165475" h="711835">
                <a:moveTo>
                  <a:pt x="1201127" y="0"/>
                </a:moveTo>
                <a:lnTo>
                  <a:pt x="1195031" y="0"/>
                </a:lnTo>
                <a:lnTo>
                  <a:pt x="1195031" y="6083"/>
                </a:lnTo>
                <a:lnTo>
                  <a:pt x="1201127" y="6083"/>
                </a:lnTo>
                <a:lnTo>
                  <a:pt x="1201127" y="0"/>
                </a:lnTo>
                <a:close/>
              </a:path>
              <a:path w="3165475" h="711835">
                <a:moveTo>
                  <a:pt x="1213307" y="0"/>
                </a:moveTo>
                <a:lnTo>
                  <a:pt x="1207211" y="0"/>
                </a:lnTo>
                <a:lnTo>
                  <a:pt x="1207211" y="6083"/>
                </a:lnTo>
                <a:lnTo>
                  <a:pt x="1213307" y="6083"/>
                </a:lnTo>
                <a:lnTo>
                  <a:pt x="1213307" y="0"/>
                </a:lnTo>
                <a:close/>
              </a:path>
              <a:path w="3165475" h="711835">
                <a:moveTo>
                  <a:pt x="1226997" y="0"/>
                </a:moveTo>
                <a:lnTo>
                  <a:pt x="1219390" y="0"/>
                </a:lnTo>
                <a:lnTo>
                  <a:pt x="1219390" y="6083"/>
                </a:lnTo>
                <a:lnTo>
                  <a:pt x="1226997" y="6083"/>
                </a:lnTo>
                <a:lnTo>
                  <a:pt x="1226997" y="0"/>
                </a:lnTo>
                <a:close/>
              </a:path>
              <a:path w="3165475" h="711835">
                <a:moveTo>
                  <a:pt x="1239177" y="0"/>
                </a:moveTo>
                <a:lnTo>
                  <a:pt x="1233093" y="0"/>
                </a:lnTo>
                <a:lnTo>
                  <a:pt x="1233093" y="6083"/>
                </a:lnTo>
                <a:lnTo>
                  <a:pt x="1239177" y="6083"/>
                </a:lnTo>
                <a:lnTo>
                  <a:pt x="1239177" y="0"/>
                </a:lnTo>
                <a:close/>
              </a:path>
              <a:path w="3165475" h="711835">
                <a:moveTo>
                  <a:pt x="1251356" y="0"/>
                </a:moveTo>
                <a:lnTo>
                  <a:pt x="1245273" y="0"/>
                </a:lnTo>
                <a:lnTo>
                  <a:pt x="1245273" y="6083"/>
                </a:lnTo>
                <a:lnTo>
                  <a:pt x="1251356" y="6083"/>
                </a:lnTo>
                <a:lnTo>
                  <a:pt x="1251356" y="0"/>
                </a:lnTo>
                <a:close/>
              </a:path>
              <a:path w="3165475" h="711835">
                <a:moveTo>
                  <a:pt x="1265059" y="0"/>
                </a:moveTo>
                <a:lnTo>
                  <a:pt x="1257452" y="0"/>
                </a:lnTo>
                <a:lnTo>
                  <a:pt x="1257452" y="6083"/>
                </a:lnTo>
                <a:lnTo>
                  <a:pt x="1265059" y="6083"/>
                </a:lnTo>
                <a:lnTo>
                  <a:pt x="1265059" y="0"/>
                </a:lnTo>
                <a:close/>
              </a:path>
              <a:path w="3165475" h="711835">
                <a:moveTo>
                  <a:pt x="1277239" y="0"/>
                </a:moveTo>
                <a:lnTo>
                  <a:pt x="1271155" y="0"/>
                </a:lnTo>
                <a:lnTo>
                  <a:pt x="1271155" y="6083"/>
                </a:lnTo>
                <a:lnTo>
                  <a:pt x="1277239" y="6083"/>
                </a:lnTo>
                <a:lnTo>
                  <a:pt x="1277239" y="0"/>
                </a:lnTo>
                <a:close/>
              </a:path>
              <a:path w="3165475" h="711835">
                <a:moveTo>
                  <a:pt x="1289418" y="0"/>
                </a:moveTo>
                <a:lnTo>
                  <a:pt x="1283334" y="0"/>
                </a:lnTo>
                <a:lnTo>
                  <a:pt x="1283334" y="6083"/>
                </a:lnTo>
                <a:lnTo>
                  <a:pt x="1289418" y="6083"/>
                </a:lnTo>
                <a:lnTo>
                  <a:pt x="1289418" y="0"/>
                </a:lnTo>
                <a:close/>
              </a:path>
              <a:path w="3165475" h="711835">
                <a:moveTo>
                  <a:pt x="1303121" y="0"/>
                </a:moveTo>
                <a:lnTo>
                  <a:pt x="1295501" y="0"/>
                </a:lnTo>
                <a:lnTo>
                  <a:pt x="1295501" y="6083"/>
                </a:lnTo>
                <a:lnTo>
                  <a:pt x="1303121" y="6083"/>
                </a:lnTo>
                <a:lnTo>
                  <a:pt x="1303121" y="0"/>
                </a:lnTo>
                <a:close/>
              </a:path>
              <a:path w="3165475" h="711835">
                <a:moveTo>
                  <a:pt x="1315300" y="0"/>
                </a:moveTo>
                <a:lnTo>
                  <a:pt x="1309204" y="0"/>
                </a:lnTo>
                <a:lnTo>
                  <a:pt x="1309204" y="6083"/>
                </a:lnTo>
                <a:lnTo>
                  <a:pt x="1315300" y="6083"/>
                </a:lnTo>
                <a:lnTo>
                  <a:pt x="1315300" y="0"/>
                </a:lnTo>
                <a:close/>
              </a:path>
              <a:path w="3165475" h="711835">
                <a:moveTo>
                  <a:pt x="1327480" y="0"/>
                </a:moveTo>
                <a:lnTo>
                  <a:pt x="1321384" y="0"/>
                </a:lnTo>
                <a:lnTo>
                  <a:pt x="1321384" y="6083"/>
                </a:lnTo>
                <a:lnTo>
                  <a:pt x="1327480" y="6083"/>
                </a:lnTo>
                <a:lnTo>
                  <a:pt x="1327480" y="0"/>
                </a:lnTo>
                <a:close/>
              </a:path>
              <a:path w="3165475" h="711835">
                <a:moveTo>
                  <a:pt x="1341183" y="0"/>
                </a:moveTo>
                <a:lnTo>
                  <a:pt x="1333563" y="0"/>
                </a:lnTo>
                <a:lnTo>
                  <a:pt x="1333563" y="6083"/>
                </a:lnTo>
                <a:lnTo>
                  <a:pt x="1341183" y="6083"/>
                </a:lnTo>
                <a:lnTo>
                  <a:pt x="1341183" y="0"/>
                </a:lnTo>
                <a:close/>
              </a:path>
              <a:path w="3165475" h="711835">
                <a:moveTo>
                  <a:pt x="1353350" y="0"/>
                </a:moveTo>
                <a:lnTo>
                  <a:pt x="1347266" y="0"/>
                </a:lnTo>
                <a:lnTo>
                  <a:pt x="1347266" y="6083"/>
                </a:lnTo>
                <a:lnTo>
                  <a:pt x="1353350" y="6083"/>
                </a:lnTo>
                <a:lnTo>
                  <a:pt x="1353350" y="0"/>
                </a:lnTo>
                <a:close/>
              </a:path>
              <a:path w="3165475" h="711835">
                <a:moveTo>
                  <a:pt x="1365529" y="0"/>
                </a:moveTo>
                <a:lnTo>
                  <a:pt x="1359446" y="0"/>
                </a:lnTo>
                <a:lnTo>
                  <a:pt x="1359446" y="6083"/>
                </a:lnTo>
                <a:lnTo>
                  <a:pt x="1365529" y="6083"/>
                </a:lnTo>
                <a:lnTo>
                  <a:pt x="1365529" y="0"/>
                </a:lnTo>
                <a:close/>
              </a:path>
              <a:path w="3165475" h="711835">
                <a:moveTo>
                  <a:pt x="1379232" y="0"/>
                </a:moveTo>
                <a:lnTo>
                  <a:pt x="1371625" y="0"/>
                </a:lnTo>
                <a:lnTo>
                  <a:pt x="1371625" y="6083"/>
                </a:lnTo>
                <a:lnTo>
                  <a:pt x="1379232" y="6083"/>
                </a:lnTo>
                <a:lnTo>
                  <a:pt x="1379232" y="0"/>
                </a:lnTo>
                <a:close/>
              </a:path>
              <a:path w="3165475" h="711835">
                <a:moveTo>
                  <a:pt x="1391412" y="0"/>
                </a:moveTo>
                <a:lnTo>
                  <a:pt x="1385328" y="0"/>
                </a:lnTo>
                <a:lnTo>
                  <a:pt x="1385328" y="6083"/>
                </a:lnTo>
                <a:lnTo>
                  <a:pt x="1391412" y="6083"/>
                </a:lnTo>
                <a:lnTo>
                  <a:pt x="1391412" y="0"/>
                </a:lnTo>
                <a:close/>
              </a:path>
              <a:path w="3165475" h="711835">
                <a:moveTo>
                  <a:pt x="1403591" y="0"/>
                </a:moveTo>
                <a:lnTo>
                  <a:pt x="1397508" y="0"/>
                </a:lnTo>
                <a:lnTo>
                  <a:pt x="1397508" y="6083"/>
                </a:lnTo>
                <a:lnTo>
                  <a:pt x="1403591" y="6083"/>
                </a:lnTo>
                <a:lnTo>
                  <a:pt x="1403591" y="0"/>
                </a:lnTo>
                <a:close/>
              </a:path>
              <a:path w="3165475" h="711835">
                <a:moveTo>
                  <a:pt x="1417294" y="0"/>
                </a:moveTo>
                <a:lnTo>
                  <a:pt x="1409687" y="0"/>
                </a:lnTo>
                <a:lnTo>
                  <a:pt x="1409687" y="6083"/>
                </a:lnTo>
                <a:lnTo>
                  <a:pt x="1417294" y="6083"/>
                </a:lnTo>
                <a:lnTo>
                  <a:pt x="1417294" y="0"/>
                </a:lnTo>
                <a:close/>
              </a:path>
              <a:path w="3165475" h="711835">
                <a:moveTo>
                  <a:pt x="1429473" y="0"/>
                </a:moveTo>
                <a:lnTo>
                  <a:pt x="1423377" y="0"/>
                </a:lnTo>
                <a:lnTo>
                  <a:pt x="1423377" y="6083"/>
                </a:lnTo>
                <a:lnTo>
                  <a:pt x="1429473" y="6083"/>
                </a:lnTo>
                <a:lnTo>
                  <a:pt x="1429473" y="0"/>
                </a:lnTo>
                <a:close/>
              </a:path>
              <a:path w="3165475" h="711835">
                <a:moveTo>
                  <a:pt x="1441653" y="0"/>
                </a:moveTo>
                <a:lnTo>
                  <a:pt x="1435557" y="0"/>
                </a:lnTo>
                <a:lnTo>
                  <a:pt x="1435557" y="6083"/>
                </a:lnTo>
                <a:lnTo>
                  <a:pt x="1441653" y="6083"/>
                </a:lnTo>
                <a:lnTo>
                  <a:pt x="1441653" y="0"/>
                </a:lnTo>
                <a:close/>
              </a:path>
              <a:path w="3165475" h="711835">
                <a:moveTo>
                  <a:pt x="1455356" y="0"/>
                </a:moveTo>
                <a:lnTo>
                  <a:pt x="1447736" y="0"/>
                </a:lnTo>
                <a:lnTo>
                  <a:pt x="1447736" y="6083"/>
                </a:lnTo>
                <a:lnTo>
                  <a:pt x="1455356" y="6083"/>
                </a:lnTo>
                <a:lnTo>
                  <a:pt x="1455356" y="0"/>
                </a:lnTo>
                <a:close/>
              </a:path>
              <a:path w="3165475" h="711835">
                <a:moveTo>
                  <a:pt x="1467535" y="0"/>
                </a:moveTo>
                <a:lnTo>
                  <a:pt x="1461439" y="0"/>
                </a:lnTo>
                <a:lnTo>
                  <a:pt x="1461439" y="6083"/>
                </a:lnTo>
                <a:lnTo>
                  <a:pt x="1467535" y="6083"/>
                </a:lnTo>
                <a:lnTo>
                  <a:pt x="1467535" y="0"/>
                </a:lnTo>
                <a:close/>
              </a:path>
              <a:path w="3165475" h="711835">
                <a:moveTo>
                  <a:pt x="1479715" y="0"/>
                </a:moveTo>
                <a:lnTo>
                  <a:pt x="1473619" y="0"/>
                </a:lnTo>
                <a:lnTo>
                  <a:pt x="1473619" y="6083"/>
                </a:lnTo>
                <a:lnTo>
                  <a:pt x="1479715" y="6083"/>
                </a:lnTo>
                <a:lnTo>
                  <a:pt x="1479715" y="0"/>
                </a:lnTo>
                <a:close/>
              </a:path>
              <a:path w="3165475" h="711835">
                <a:moveTo>
                  <a:pt x="1493405" y="0"/>
                </a:moveTo>
                <a:lnTo>
                  <a:pt x="1485798" y="0"/>
                </a:lnTo>
                <a:lnTo>
                  <a:pt x="1485798" y="6083"/>
                </a:lnTo>
                <a:lnTo>
                  <a:pt x="1493405" y="6083"/>
                </a:lnTo>
                <a:lnTo>
                  <a:pt x="1493405" y="0"/>
                </a:lnTo>
                <a:close/>
              </a:path>
              <a:path w="3165475" h="711835">
                <a:moveTo>
                  <a:pt x="1505584" y="0"/>
                </a:moveTo>
                <a:lnTo>
                  <a:pt x="1499501" y="0"/>
                </a:lnTo>
                <a:lnTo>
                  <a:pt x="1499501" y="6083"/>
                </a:lnTo>
                <a:lnTo>
                  <a:pt x="1505584" y="6083"/>
                </a:lnTo>
                <a:lnTo>
                  <a:pt x="1505584" y="0"/>
                </a:lnTo>
                <a:close/>
              </a:path>
              <a:path w="3165475" h="711835">
                <a:moveTo>
                  <a:pt x="1517764" y="0"/>
                </a:moveTo>
                <a:lnTo>
                  <a:pt x="1511681" y="0"/>
                </a:lnTo>
                <a:lnTo>
                  <a:pt x="1511681" y="6083"/>
                </a:lnTo>
                <a:lnTo>
                  <a:pt x="1517764" y="6083"/>
                </a:lnTo>
                <a:lnTo>
                  <a:pt x="1517764" y="0"/>
                </a:lnTo>
                <a:close/>
              </a:path>
              <a:path w="3165475" h="711835">
                <a:moveTo>
                  <a:pt x="1531467" y="0"/>
                </a:moveTo>
                <a:lnTo>
                  <a:pt x="1523860" y="0"/>
                </a:lnTo>
                <a:lnTo>
                  <a:pt x="1523860" y="6083"/>
                </a:lnTo>
                <a:lnTo>
                  <a:pt x="1531467" y="6083"/>
                </a:lnTo>
                <a:lnTo>
                  <a:pt x="1531467" y="0"/>
                </a:lnTo>
                <a:close/>
              </a:path>
              <a:path w="3165475" h="711835">
                <a:moveTo>
                  <a:pt x="1543646" y="0"/>
                </a:moveTo>
                <a:lnTo>
                  <a:pt x="1537563" y="0"/>
                </a:lnTo>
                <a:lnTo>
                  <a:pt x="1537563" y="6083"/>
                </a:lnTo>
                <a:lnTo>
                  <a:pt x="1543646" y="6083"/>
                </a:lnTo>
                <a:lnTo>
                  <a:pt x="1543646" y="0"/>
                </a:lnTo>
                <a:close/>
              </a:path>
              <a:path w="3165475" h="711835">
                <a:moveTo>
                  <a:pt x="1555826" y="0"/>
                </a:moveTo>
                <a:lnTo>
                  <a:pt x="1549742" y="0"/>
                </a:lnTo>
                <a:lnTo>
                  <a:pt x="1549742" y="6083"/>
                </a:lnTo>
                <a:lnTo>
                  <a:pt x="1555826" y="6083"/>
                </a:lnTo>
                <a:lnTo>
                  <a:pt x="1555826" y="0"/>
                </a:lnTo>
                <a:close/>
              </a:path>
              <a:path w="3165475" h="711835">
                <a:moveTo>
                  <a:pt x="1569529" y="0"/>
                </a:moveTo>
                <a:lnTo>
                  <a:pt x="1561922" y="0"/>
                </a:lnTo>
                <a:lnTo>
                  <a:pt x="1561922" y="6083"/>
                </a:lnTo>
                <a:lnTo>
                  <a:pt x="1569529" y="6083"/>
                </a:lnTo>
                <a:lnTo>
                  <a:pt x="1569529" y="0"/>
                </a:lnTo>
                <a:close/>
              </a:path>
              <a:path w="3165475" h="711835">
                <a:moveTo>
                  <a:pt x="1581708" y="0"/>
                </a:moveTo>
                <a:lnTo>
                  <a:pt x="1575612" y="0"/>
                </a:lnTo>
                <a:lnTo>
                  <a:pt x="1575612" y="6083"/>
                </a:lnTo>
                <a:lnTo>
                  <a:pt x="1581708" y="6083"/>
                </a:lnTo>
                <a:lnTo>
                  <a:pt x="1581708" y="0"/>
                </a:lnTo>
                <a:close/>
              </a:path>
              <a:path w="3165475" h="711835">
                <a:moveTo>
                  <a:pt x="1593888" y="0"/>
                </a:moveTo>
                <a:lnTo>
                  <a:pt x="1587792" y="0"/>
                </a:lnTo>
                <a:lnTo>
                  <a:pt x="1587792" y="6083"/>
                </a:lnTo>
                <a:lnTo>
                  <a:pt x="1593888" y="6083"/>
                </a:lnTo>
                <a:lnTo>
                  <a:pt x="1593888" y="0"/>
                </a:lnTo>
                <a:close/>
              </a:path>
              <a:path w="3165475" h="711835">
                <a:moveTo>
                  <a:pt x="1607591" y="0"/>
                </a:moveTo>
                <a:lnTo>
                  <a:pt x="1599971" y="0"/>
                </a:lnTo>
                <a:lnTo>
                  <a:pt x="1599971" y="6083"/>
                </a:lnTo>
                <a:lnTo>
                  <a:pt x="1607591" y="6083"/>
                </a:lnTo>
                <a:lnTo>
                  <a:pt x="1607591" y="0"/>
                </a:lnTo>
                <a:close/>
              </a:path>
              <a:path w="3165475" h="711835">
                <a:moveTo>
                  <a:pt x="1619770" y="0"/>
                </a:moveTo>
                <a:lnTo>
                  <a:pt x="1613674" y="0"/>
                </a:lnTo>
                <a:lnTo>
                  <a:pt x="1613674" y="6083"/>
                </a:lnTo>
                <a:lnTo>
                  <a:pt x="1619770" y="6083"/>
                </a:lnTo>
                <a:lnTo>
                  <a:pt x="1619770" y="0"/>
                </a:lnTo>
                <a:close/>
              </a:path>
              <a:path w="3165475" h="711835">
                <a:moveTo>
                  <a:pt x="1631937" y="0"/>
                </a:moveTo>
                <a:lnTo>
                  <a:pt x="1625854" y="0"/>
                </a:lnTo>
                <a:lnTo>
                  <a:pt x="1625854" y="6083"/>
                </a:lnTo>
                <a:lnTo>
                  <a:pt x="1631937" y="6083"/>
                </a:lnTo>
                <a:lnTo>
                  <a:pt x="1631937" y="0"/>
                </a:lnTo>
                <a:close/>
              </a:path>
              <a:path w="3165475" h="711835">
                <a:moveTo>
                  <a:pt x="1645640" y="0"/>
                </a:moveTo>
                <a:lnTo>
                  <a:pt x="1638033" y="0"/>
                </a:lnTo>
                <a:lnTo>
                  <a:pt x="1638033" y="6083"/>
                </a:lnTo>
                <a:lnTo>
                  <a:pt x="1645640" y="6083"/>
                </a:lnTo>
                <a:lnTo>
                  <a:pt x="1645640" y="0"/>
                </a:lnTo>
                <a:close/>
              </a:path>
              <a:path w="3165475" h="711835">
                <a:moveTo>
                  <a:pt x="1657819" y="0"/>
                </a:moveTo>
                <a:lnTo>
                  <a:pt x="1651736" y="0"/>
                </a:lnTo>
                <a:lnTo>
                  <a:pt x="1651736" y="6083"/>
                </a:lnTo>
                <a:lnTo>
                  <a:pt x="1657819" y="6083"/>
                </a:lnTo>
                <a:lnTo>
                  <a:pt x="1657819" y="0"/>
                </a:lnTo>
                <a:close/>
              </a:path>
              <a:path w="3165475" h="711835">
                <a:moveTo>
                  <a:pt x="1669999" y="0"/>
                </a:moveTo>
                <a:lnTo>
                  <a:pt x="1663915" y="0"/>
                </a:lnTo>
                <a:lnTo>
                  <a:pt x="1663915" y="6083"/>
                </a:lnTo>
                <a:lnTo>
                  <a:pt x="1669999" y="6083"/>
                </a:lnTo>
                <a:lnTo>
                  <a:pt x="1669999" y="0"/>
                </a:lnTo>
                <a:close/>
              </a:path>
              <a:path w="3165475" h="711835">
                <a:moveTo>
                  <a:pt x="1683702" y="0"/>
                </a:moveTo>
                <a:lnTo>
                  <a:pt x="1676095" y="0"/>
                </a:lnTo>
                <a:lnTo>
                  <a:pt x="1676095" y="6083"/>
                </a:lnTo>
                <a:lnTo>
                  <a:pt x="1683702" y="6083"/>
                </a:lnTo>
                <a:lnTo>
                  <a:pt x="1683702" y="0"/>
                </a:lnTo>
                <a:close/>
              </a:path>
              <a:path w="3165475" h="711835">
                <a:moveTo>
                  <a:pt x="1695881" y="0"/>
                </a:moveTo>
                <a:lnTo>
                  <a:pt x="1689785" y="0"/>
                </a:lnTo>
                <a:lnTo>
                  <a:pt x="1689785" y="6083"/>
                </a:lnTo>
                <a:lnTo>
                  <a:pt x="1695881" y="6083"/>
                </a:lnTo>
                <a:lnTo>
                  <a:pt x="1695881" y="0"/>
                </a:lnTo>
                <a:close/>
              </a:path>
              <a:path w="3165475" h="711835">
                <a:moveTo>
                  <a:pt x="1708061" y="0"/>
                </a:moveTo>
                <a:lnTo>
                  <a:pt x="1701965" y="0"/>
                </a:lnTo>
                <a:lnTo>
                  <a:pt x="1701965" y="6083"/>
                </a:lnTo>
                <a:lnTo>
                  <a:pt x="1708061" y="6083"/>
                </a:lnTo>
                <a:lnTo>
                  <a:pt x="1708061" y="0"/>
                </a:lnTo>
                <a:close/>
              </a:path>
              <a:path w="3165475" h="711835">
                <a:moveTo>
                  <a:pt x="1721764" y="0"/>
                </a:moveTo>
                <a:lnTo>
                  <a:pt x="1714144" y="0"/>
                </a:lnTo>
                <a:lnTo>
                  <a:pt x="1714144" y="6083"/>
                </a:lnTo>
                <a:lnTo>
                  <a:pt x="1721764" y="6083"/>
                </a:lnTo>
                <a:lnTo>
                  <a:pt x="1721764" y="0"/>
                </a:lnTo>
                <a:close/>
              </a:path>
              <a:path w="3165475" h="711835">
                <a:moveTo>
                  <a:pt x="1733943" y="0"/>
                </a:moveTo>
                <a:lnTo>
                  <a:pt x="1727847" y="0"/>
                </a:lnTo>
                <a:lnTo>
                  <a:pt x="1727847" y="6083"/>
                </a:lnTo>
                <a:lnTo>
                  <a:pt x="1733943" y="6083"/>
                </a:lnTo>
                <a:lnTo>
                  <a:pt x="1733943" y="0"/>
                </a:lnTo>
                <a:close/>
              </a:path>
              <a:path w="3165475" h="711835">
                <a:moveTo>
                  <a:pt x="1746122" y="0"/>
                </a:moveTo>
                <a:lnTo>
                  <a:pt x="1740027" y="0"/>
                </a:lnTo>
                <a:lnTo>
                  <a:pt x="1740027" y="6083"/>
                </a:lnTo>
                <a:lnTo>
                  <a:pt x="1746122" y="6083"/>
                </a:lnTo>
                <a:lnTo>
                  <a:pt x="1746122" y="0"/>
                </a:lnTo>
                <a:close/>
              </a:path>
              <a:path w="3165475" h="711835">
                <a:moveTo>
                  <a:pt x="1759813" y="0"/>
                </a:moveTo>
                <a:lnTo>
                  <a:pt x="1752206" y="0"/>
                </a:lnTo>
                <a:lnTo>
                  <a:pt x="1752206" y="6083"/>
                </a:lnTo>
                <a:lnTo>
                  <a:pt x="1759813" y="6083"/>
                </a:lnTo>
                <a:lnTo>
                  <a:pt x="1759813" y="0"/>
                </a:lnTo>
                <a:close/>
              </a:path>
              <a:path w="3165475" h="711835">
                <a:moveTo>
                  <a:pt x="1771992" y="0"/>
                </a:moveTo>
                <a:lnTo>
                  <a:pt x="1765909" y="0"/>
                </a:lnTo>
                <a:lnTo>
                  <a:pt x="1765909" y="6083"/>
                </a:lnTo>
                <a:lnTo>
                  <a:pt x="1771992" y="6083"/>
                </a:lnTo>
                <a:lnTo>
                  <a:pt x="1771992" y="0"/>
                </a:lnTo>
                <a:close/>
              </a:path>
              <a:path w="3165475" h="711835">
                <a:moveTo>
                  <a:pt x="1784172" y="0"/>
                </a:moveTo>
                <a:lnTo>
                  <a:pt x="1778088" y="0"/>
                </a:lnTo>
                <a:lnTo>
                  <a:pt x="1778088" y="6083"/>
                </a:lnTo>
                <a:lnTo>
                  <a:pt x="1784172" y="6083"/>
                </a:lnTo>
                <a:lnTo>
                  <a:pt x="1784172" y="0"/>
                </a:lnTo>
                <a:close/>
              </a:path>
              <a:path w="3165475" h="711835">
                <a:moveTo>
                  <a:pt x="1797875" y="0"/>
                </a:moveTo>
                <a:lnTo>
                  <a:pt x="1790268" y="0"/>
                </a:lnTo>
                <a:lnTo>
                  <a:pt x="1790268" y="6083"/>
                </a:lnTo>
                <a:lnTo>
                  <a:pt x="1797875" y="6083"/>
                </a:lnTo>
                <a:lnTo>
                  <a:pt x="1797875" y="0"/>
                </a:lnTo>
                <a:close/>
              </a:path>
              <a:path w="3165475" h="711835">
                <a:moveTo>
                  <a:pt x="1810054" y="0"/>
                </a:moveTo>
                <a:lnTo>
                  <a:pt x="1803971" y="0"/>
                </a:lnTo>
                <a:lnTo>
                  <a:pt x="1803971" y="6083"/>
                </a:lnTo>
                <a:lnTo>
                  <a:pt x="1810054" y="6083"/>
                </a:lnTo>
                <a:lnTo>
                  <a:pt x="1810054" y="0"/>
                </a:lnTo>
                <a:close/>
              </a:path>
              <a:path w="3165475" h="711835">
                <a:moveTo>
                  <a:pt x="1822234" y="0"/>
                </a:moveTo>
                <a:lnTo>
                  <a:pt x="1816150" y="0"/>
                </a:lnTo>
                <a:lnTo>
                  <a:pt x="1816150" y="6083"/>
                </a:lnTo>
                <a:lnTo>
                  <a:pt x="1822234" y="6083"/>
                </a:lnTo>
                <a:lnTo>
                  <a:pt x="1822234" y="0"/>
                </a:lnTo>
                <a:close/>
              </a:path>
              <a:path w="3165475" h="711835">
                <a:moveTo>
                  <a:pt x="1835937" y="0"/>
                </a:moveTo>
                <a:lnTo>
                  <a:pt x="1828330" y="0"/>
                </a:lnTo>
                <a:lnTo>
                  <a:pt x="1828330" y="6083"/>
                </a:lnTo>
                <a:lnTo>
                  <a:pt x="1835937" y="6083"/>
                </a:lnTo>
                <a:lnTo>
                  <a:pt x="1835937" y="0"/>
                </a:lnTo>
                <a:close/>
              </a:path>
              <a:path w="3165475" h="711835">
                <a:moveTo>
                  <a:pt x="1848116" y="0"/>
                </a:moveTo>
                <a:lnTo>
                  <a:pt x="1842020" y="0"/>
                </a:lnTo>
                <a:lnTo>
                  <a:pt x="1842020" y="6083"/>
                </a:lnTo>
                <a:lnTo>
                  <a:pt x="1848116" y="6083"/>
                </a:lnTo>
                <a:lnTo>
                  <a:pt x="1848116" y="0"/>
                </a:lnTo>
                <a:close/>
              </a:path>
              <a:path w="3165475" h="711835">
                <a:moveTo>
                  <a:pt x="1860295" y="0"/>
                </a:moveTo>
                <a:lnTo>
                  <a:pt x="1854199" y="0"/>
                </a:lnTo>
                <a:lnTo>
                  <a:pt x="1854199" y="6083"/>
                </a:lnTo>
                <a:lnTo>
                  <a:pt x="1860295" y="6083"/>
                </a:lnTo>
                <a:lnTo>
                  <a:pt x="1860295" y="0"/>
                </a:lnTo>
                <a:close/>
              </a:path>
              <a:path w="3165475" h="711835">
                <a:moveTo>
                  <a:pt x="1873999" y="0"/>
                </a:moveTo>
                <a:lnTo>
                  <a:pt x="1866379" y="0"/>
                </a:lnTo>
                <a:lnTo>
                  <a:pt x="1866379" y="6083"/>
                </a:lnTo>
                <a:lnTo>
                  <a:pt x="1873999" y="6083"/>
                </a:lnTo>
                <a:lnTo>
                  <a:pt x="1873999" y="0"/>
                </a:lnTo>
                <a:close/>
              </a:path>
              <a:path w="3165475" h="711835">
                <a:moveTo>
                  <a:pt x="1886178" y="0"/>
                </a:moveTo>
                <a:lnTo>
                  <a:pt x="1880082" y="0"/>
                </a:lnTo>
                <a:lnTo>
                  <a:pt x="1880082" y="6083"/>
                </a:lnTo>
                <a:lnTo>
                  <a:pt x="1886178" y="6083"/>
                </a:lnTo>
                <a:lnTo>
                  <a:pt x="1886178" y="0"/>
                </a:lnTo>
                <a:close/>
              </a:path>
              <a:path w="3165475" h="711835">
                <a:moveTo>
                  <a:pt x="1898357" y="0"/>
                </a:moveTo>
                <a:lnTo>
                  <a:pt x="1892261" y="0"/>
                </a:lnTo>
                <a:lnTo>
                  <a:pt x="1892261" y="6083"/>
                </a:lnTo>
                <a:lnTo>
                  <a:pt x="1898357" y="6083"/>
                </a:lnTo>
                <a:lnTo>
                  <a:pt x="1898357" y="0"/>
                </a:lnTo>
                <a:close/>
              </a:path>
              <a:path w="3165475" h="711835">
                <a:moveTo>
                  <a:pt x="1912048" y="0"/>
                </a:moveTo>
                <a:lnTo>
                  <a:pt x="1904441" y="0"/>
                </a:lnTo>
                <a:lnTo>
                  <a:pt x="1904441" y="6083"/>
                </a:lnTo>
                <a:lnTo>
                  <a:pt x="1912048" y="6083"/>
                </a:lnTo>
                <a:lnTo>
                  <a:pt x="1912048" y="0"/>
                </a:lnTo>
                <a:close/>
              </a:path>
              <a:path w="3165475" h="711835">
                <a:moveTo>
                  <a:pt x="1924227" y="0"/>
                </a:moveTo>
                <a:lnTo>
                  <a:pt x="1918144" y="0"/>
                </a:lnTo>
                <a:lnTo>
                  <a:pt x="1918144" y="6083"/>
                </a:lnTo>
                <a:lnTo>
                  <a:pt x="1924227" y="6083"/>
                </a:lnTo>
                <a:lnTo>
                  <a:pt x="1924227" y="0"/>
                </a:lnTo>
                <a:close/>
              </a:path>
              <a:path w="3165475" h="711835">
                <a:moveTo>
                  <a:pt x="1936407" y="0"/>
                </a:moveTo>
                <a:lnTo>
                  <a:pt x="1930323" y="0"/>
                </a:lnTo>
                <a:lnTo>
                  <a:pt x="1930323" y="6083"/>
                </a:lnTo>
                <a:lnTo>
                  <a:pt x="1936407" y="6083"/>
                </a:lnTo>
                <a:lnTo>
                  <a:pt x="1936407" y="0"/>
                </a:lnTo>
                <a:close/>
              </a:path>
              <a:path w="3165475" h="711835">
                <a:moveTo>
                  <a:pt x="1950110" y="0"/>
                </a:moveTo>
                <a:lnTo>
                  <a:pt x="1942503" y="0"/>
                </a:lnTo>
                <a:lnTo>
                  <a:pt x="1942503" y="6083"/>
                </a:lnTo>
                <a:lnTo>
                  <a:pt x="1950110" y="6083"/>
                </a:lnTo>
                <a:lnTo>
                  <a:pt x="1950110" y="0"/>
                </a:lnTo>
                <a:close/>
              </a:path>
              <a:path w="3165475" h="711835">
                <a:moveTo>
                  <a:pt x="1962289" y="0"/>
                </a:moveTo>
                <a:lnTo>
                  <a:pt x="1956206" y="0"/>
                </a:lnTo>
                <a:lnTo>
                  <a:pt x="1956206" y="6083"/>
                </a:lnTo>
                <a:lnTo>
                  <a:pt x="1962289" y="6083"/>
                </a:lnTo>
                <a:lnTo>
                  <a:pt x="1962289" y="0"/>
                </a:lnTo>
                <a:close/>
              </a:path>
              <a:path w="3165475" h="711835">
                <a:moveTo>
                  <a:pt x="1974469" y="0"/>
                </a:moveTo>
                <a:lnTo>
                  <a:pt x="1968372" y="0"/>
                </a:lnTo>
                <a:lnTo>
                  <a:pt x="1968372" y="6083"/>
                </a:lnTo>
                <a:lnTo>
                  <a:pt x="1974469" y="6083"/>
                </a:lnTo>
                <a:lnTo>
                  <a:pt x="1974469" y="0"/>
                </a:lnTo>
                <a:close/>
              </a:path>
              <a:path w="3165475" h="711835">
                <a:moveTo>
                  <a:pt x="1988172" y="0"/>
                </a:moveTo>
                <a:lnTo>
                  <a:pt x="1980552" y="0"/>
                </a:lnTo>
                <a:lnTo>
                  <a:pt x="1980552" y="6083"/>
                </a:lnTo>
                <a:lnTo>
                  <a:pt x="1988172" y="6083"/>
                </a:lnTo>
                <a:lnTo>
                  <a:pt x="1988172" y="0"/>
                </a:lnTo>
                <a:close/>
              </a:path>
              <a:path w="3165475" h="711835">
                <a:moveTo>
                  <a:pt x="2000351" y="0"/>
                </a:moveTo>
                <a:lnTo>
                  <a:pt x="1994255" y="0"/>
                </a:lnTo>
                <a:lnTo>
                  <a:pt x="1994255" y="6083"/>
                </a:lnTo>
                <a:lnTo>
                  <a:pt x="2000351" y="6083"/>
                </a:lnTo>
                <a:lnTo>
                  <a:pt x="2000351" y="0"/>
                </a:lnTo>
                <a:close/>
              </a:path>
              <a:path w="3165475" h="711835">
                <a:moveTo>
                  <a:pt x="2012530" y="0"/>
                </a:moveTo>
                <a:lnTo>
                  <a:pt x="2006434" y="0"/>
                </a:lnTo>
                <a:lnTo>
                  <a:pt x="2006434" y="6083"/>
                </a:lnTo>
                <a:lnTo>
                  <a:pt x="2012530" y="6083"/>
                </a:lnTo>
                <a:lnTo>
                  <a:pt x="2012530" y="0"/>
                </a:lnTo>
                <a:close/>
              </a:path>
              <a:path w="3165475" h="711835">
                <a:moveTo>
                  <a:pt x="2026234" y="0"/>
                </a:moveTo>
                <a:lnTo>
                  <a:pt x="2018614" y="0"/>
                </a:lnTo>
                <a:lnTo>
                  <a:pt x="2018614" y="6083"/>
                </a:lnTo>
                <a:lnTo>
                  <a:pt x="2026234" y="6083"/>
                </a:lnTo>
                <a:lnTo>
                  <a:pt x="2026234" y="0"/>
                </a:lnTo>
                <a:close/>
              </a:path>
              <a:path w="3165475" h="711835">
                <a:moveTo>
                  <a:pt x="2038400" y="0"/>
                </a:moveTo>
                <a:lnTo>
                  <a:pt x="2032317" y="0"/>
                </a:lnTo>
                <a:lnTo>
                  <a:pt x="2032317" y="6083"/>
                </a:lnTo>
                <a:lnTo>
                  <a:pt x="2038400" y="6083"/>
                </a:lnTo>
                <a:lnTo>
                  <a:pt x="2038400" y="0"/>
                </a:lnTo>
                <a:close/>
              </a:path>
              <a:path w="3165475" h="711835">
                <a:moveTo>
                  <a:pt x="2050580" y="0"/>
                </a:moveTo>
                <a:lnTo>
                  <a:pt x="2044496" y="0"/>
                </a:lnTo>
                <a:lnTo>
                  <a:pt x="2044496" y="6083"/>
                </a:lnTo>
                <a:lnTo>
                  <a:pt x="2050580" y="6083"/>
                </a:lnTo>
                <a:lnTo>
                  <a:pt x="2050580" y="0"/>
                </a:lnTo>
                <a:close/>
              </a:path>
              <a:path w="3165475" h="711835">
                <a:moveTo>
                  <a:pt x="2064283" y="0"/>
                </a:moveTo>
                <a:lnTo>
                  <a:pt x="2056676" y="0"/>
                </a:lnTo>
                <a:lnTo>
                  <a:pt x="2056676" y="6083"/>
                </a:lnTo>
                <a:lnTo>
                  <a:pt x="2064283" y="6083"/>
                </a:lnTo>
                <a:lnTo>
                  <a:pt x="2064283" y="0"/>
                </a:lnTo>
                <a:close/>
              </a:path>
              <a:path w="3165475" h="711835">
                <a:moveTo>
                  <a:pt x="2076462" y="0"/>
                </a:moveTo>
                <a:lnTo>
                  <a:pt x="2070379" y="0"/>
                </a:lnTo>
                <a:lnTo>
                  <a:pt x="2070379" y="6083"/>
                </a:lnTo>
                <a:lnTo>
                  <a:pt x="2076462" y="6083"/>
                </a:lnTo>
                <a:lnTo>
                  <a:pt x="2076462" y="0"/>
                </a:lnTo>
                <a:close/>
              </a:path>
              <a:path w="3165475" h="711835">
                <a:moveTo>
                  <a:pt x="2088642" y="0"/>
                </a:moveTo>
                <a:lnTo>
                  <a:pt x="2082558" y="0"/>
                </a:lnTo>
                <a:lnTo>
                  <a:pt x="2082558" y="6083"/>
                </a:lnTo>
                <a:lnTo>
                  <a:pt x="2088642" y="6083"/>
                </a:lnTo>
                <a:lnTo>
                  <a:pt x="2088642" y="0"/>
                </a:lnTo>
                <a:close/>
              </a:path>
              <a:path w="3165475" h="711835">
                <a:moveTo>
                  <a:pt x="2102345" y="0"/>
                </a:moveTo>
                <a:lnTo>
                  <a:pt x="2094737" y="0"/>
                </a:lnTo>
                <a:lnTo>
                  <a:pt x="2094737" y="6083"/>
                </a:lnTo>
                <a:lnTo>
                  <a:pt x="2102345" y="6083"/>
                </a:lnTo>
                <a:lnTo>
                  <a:pt x="2102345" y="0"/>
                </a:lnTo>
                <a:close/>
              </a:path>
              <a:path w="3165475" h="711835">
                <a:moveTo>
                  <a:pt x="2114524" y="0"/>
                </a:moveTo>
                <a:lnTo>
                  <a:pt x="2108428" y="0"/>
                </a:lnTo>
                <a:lnTo>
                  <a:pt x="2108428" y="6083"/>
                </a:lnTo>
                <a:lnTo>
                  <a:pt x="2114524" y="6083"/>
                </a:lnTo>
                <a:lnTo>
                  <a:pt x="2114524" y="0"/>
                </a:lnTo>
                <a:close/>
              </a:path>
              <a:path w="3165475" h="711835">
                <a:moveTo>
                  <a:pt x="2126703" y="0"/>
                </a:moveTo>
                <a:lnTo>
                  <a:pt x="2120607" y="0"/>
                </a:lnTo>
                <a:lnTo>
                  <a:pt x="2120607" y="6083"/>
                </a:lnTo>
                <a:lnTo>
                  <a:pt x="2126703" y="6083"/>
                </a:lnTo>
                <a:lnTo>
                  <a:pt x="2126703" y="0"/>
                </a:lnTo>
                <a:close/>
              </a:path>
              <a:path w="3165475" h="711835">
                <a:moveTo>
                  <a:pt x="2140407" y="0"/>
                </a:moveTo>
                <a:lnTo>
                  <a:pt x="2132787" y="0"/>
                </a:lnTo>
                <a:lnTo>
                  <a:pt x="2132787" y="6083"/>
                </a:lnTo>
                <a:lnTo>
                  <a:pt x="2140407" y="6083"/>
                </a:lnTo>
                <a:lnTo>
                  <a:pt x="2140407" y="0"/>
                </a:lnTo>
                <a:close/>
              </a:path>
              <a:path w="3165475" h="711835">
                <a:moveTo>
                  <a:pt x="2152586" y="0"/>
                </a:moveTo>
                <a:lnTo>
                  <a:pt x="2146490" y="0"/>
                </a:lnTo>
                <a:lnTo>
                  <a:pt x="2146490" y="6083"/>
                </a:lnTo>
                <a:lnTo>
                  <a:pt x="2152586" y="6083"/>
                </a:lnTo>
                <a:lnTo>
                  <a:pt x="2152586" y="0"/>
                </a:lnTo>
                <a:close/>
              </a:path>
              <a:path w="3165475" h="711835">
                <a:moveTo>
                  <a:pt x="2164765" y="0"/>
                </a:moveTo>
                <a:lnTo>
                  <a:pt x="2158669" y="0"/>
                </a:lnTo>
                <a:lnTo>
                  <a:pt x="2158669" y="6083"/>
                </a:lnTo>
                <a:lnTo>
                  <a:pt x="2164765" y="6083"/>
                </a:lnTo>
                <a:lnTo>
                  <a:pt x="2164765" y="0"/>
                </a:lnTo>
                <a:close/>
              </a:path>
              <a:path w="3165475" h="711835">
                <a:moveTo>
                  <a:pt x="2178456" y="0"/>
                </a:moveTo>
                <a:lnTo>
                  <a:pt x="2170849" y="0"/>
                </a:lnTo>
                <a:lnTo>
                  <a:pt x="2170849" y="6083"/>
                </a:lnTo>
                <a:lnTo>
                  <a:pt x="2178456" y="6083"/>
                </a:lnTo>
                <a:lnTo>
                  <a:pt x="2178456" y="0"/>
                </a:lnTo>
                <a:close/>
              </a:path>
              <a:path w="3165475" h="711835">
                <a:moveTo>
                  <a:pt x="2190635" y="0"/>
                </a:moveTo>
                <a:lnTo>
                  <a:pt x="2184552" y="0"/>
                </a:lnTo>
                <a:lnTo>
                  <a:pt x="2184552" y="6083"/>
                </a:lnTo>
                <a:lnTo>
                  <a:pt x="2190635" y="6083"/>
                </a:lnTo>
                <a:lnTo>
                  <a:pt x="2190635" y="0"/>
                </a:lnTo>
                <a:close/>
              </a:path>
              <a:path w="3165475" h="711835">
                <a:moveTo>
                  <a:pt x="2202815" y="0"/>
                </a:moveTo>
                <a:lnTo>
                  <a:pt x="2196731" y="0"/>
                </a:lnTo>
                <a:lnTo>
                  <a:pt x="2196731" y="6083"/>
                </a:lnTo>
                <a:lnTo>
                  <a:pt x="2202815" y="6083"/>
                </a:lnTo>
                <a:lnTo>
                  <a:pt x="2202815" y="0"/>
                </a:lnTo>
                <a:close/>
              </a:path>
              <a:path w="3165475" h="711835">
                <a:moveTo>
                  <a:pt x="2216518" y="0"/>
                </a:moveTo>
                <a:lnTo>
                  <a:pt x="2208910" y="0"/>
                </a:lnTo>
                <a:lnTo>
                  <a:pt x="2208910" y="6083"/>
                </a:lnTo>
                <a:lnTo>
                  <a:pt x="2216518" y="6083"/>
                </a:lnTo>
                <a:lnTo>
                  <a:pt x="2216518" y="0"/>
                </a:lnTo>
                <a:close/>
              </a:path>
              <a:path w="3165475" h="711835">
                <a:moveTo>
                  <a:pt x="2228697" y="0"/>
                </a:moveTo>
                <a:lnTo>
                  <a:pt x="2222614" y="0"/>
                </a:lnTo>
                <a:lnTo>
                  <a:pt x="2222614" y="6083"/>
                </a:lnTo>
                <a:lnTo>
                  <a:pt x="2228697" y="6083"/>
                </a:lnTo>
                <a:lnTo>
                  <a:pt x="2228697" y="0"/>
                </a:lnTo>
                <a:close/>
              </a:path>
              <a:path w="3165475" h="711835">
                <a:moveTo>
                  <a:pt x="2240876" y="0"/>
                </a:moveTo>
                <a:lnTo>
                  <a:pt x="2234793" y="0"/>
                </a:lnTo>
                <a:lnTo>
                  <a:pt x="2234793" y="6083"/>
                </a:lnTo>
                <a:lnTo>
                  <a:pt x="2240876" y="6083"/>
                </a:lnTo>
                <a:lnTo>
                  <a:pt x="2240876" y="0"/>
                </a:lnTo>
                <a:close/>
              </a:path>
              <a:path w="3165475" h="711835">
                <a:moveTo>
                  <a:pt x="2254580" y="0"/>
                </a:moveTo>
                <a:lnTo>
                  <a:pt x="2246972" y="0"/>
                </a:lnTo>
                <a:lnTo>
                  <a:pt x="2246972" y="6083"/>
                </a:lnTo>
                <a:lnTo>
                  <a:pt x="2254580" y="6083"/>
                </a:lnTo>
                <a:lnTo>
                  <a:pt x="2254580" y="0"/>
                </a:lnTo>
                <a:close/>
              </a:path>
              <a:path w="3165475" h="711835">
                <a:moveTo>
                  <a:pt x="2266759" y="0"/>
                </a:moveTo>
                <a:lnTo>
                  <a:pt x="2260663" y="0"/>
                </a:lnTo>
                <a:lnTo>
                  <a:pt x="2260663" y="6083"/>
                </a:lnTo>
                <a:lnTo>
                  <a:pt x="2266759" y="6083"/>
                </a:lnTo>
                <a:lnTo>
                  <a:pt x="2266759" y="0"/>
                </a:lnTo>
                <a:close/>
              </a:path>
              <a:path w="3165475" h="711835">
                <a:moveTo>
                  <a:pt x="2278938" y="0"/>
                </a:moveTo>
                <a:lnTo>
                  <a:pt x="2272842" y="0"/>
                </a:lnTo>
                <a:lnTo>
                  <a:pt x="2272842" y="6083"/>
                </a:lnTo>
                <a:lnTo>
                  <a:pt x="2278938" y="6083"/>
                </a:lnTo>
                <a:lnTo>
                  <a:pt x="2278938" y="0"/>
                </a:lnTo>
                <a:close/>
              </a:path>
              <a:path w="3165475" h="711835">
                <a:moveTo>
                  <a:pt x="2292642" y="0"/>
                </a:moveTo>
                <a:lnTo>
                  <a:pt x="2285022" y="0"/>
                </a:lnTo>
                <a:lnTo>
                  <a:pt x="2285022" y="6083"/>
                </a:lnTo>
                <a:lnTo>
                  <a:pt x="2292642" y="6083"/>
                </a:lnTo>
                <a:lnTo>
                  <a:pt x="2292642" y="0"/>
                </a:lnTo>
                <a:close/>
              </a:path>
              <a:path w="3165475" h="711835">
                <a:moveTo>
                  <a:pt x="2304821" y="0"/>
                </a:moveTo>
                <a:lnTo>
                  <a:pt x="2298725" y="0"/>
                </a:lnTo>
                <a:lnTo>
                  <a:pt x="2298725" y="6083"/>
                </a:lnTo>
                <a:lnTo>
                  <a:pt x="2304821" y="6083"/>
                </a:lnTo>
                <a:lnTo>
                  <a:pt x="2304821" y="0"/>
                </a:lnTo>
                <a:close/>
              </a:path>
              <a:path w="3165475" h="711835">
                <a:moveTo>
                  <a:pt x="2316987" y="0"/>
                </a:moveTo>
                <a:lnTo>
                  <a:pt x="2310904" y="0"/>
                </a:lnTo>
                <a:lnTo>
                  <a:pt x="2310904" y="6083"/>
                </a:lnTo>
                <a:lnTo>
                  <a:pt x="2316987" y="6083"/>
                </a:lnTo>
                <a:lnTo>
                  <a:pt x="2316987" y="0"/>
                </a:lnTo>
                <a:close/>
              </a:path>
              <a:path w="3165475" h="711835">
                <a:moveTo>
                  <a:pt x="2330691" y="0"/>
                </a:moveTo>
                <a:lnTo>
                  <a:pt x="2323084" y="0"/>
                </a:lnTo>
                <a:lnTo>
                  <a:pt x="2323084" y="6083"/>
                </a:lnTo>
                <a:lnTo>
                  <a:pt x="2330691" y="6083"/>
                </a:lnTo>
                <a:lnTo>
                  <a:pt x="2330691" y="0"/>
                </a:lnTo>
                <a:close/>
              </a:path>
              <a:path w="3165475" h="711835">
                <a:moveTo>
                  <a:pt x="2342870" y="0"/>
                </a:moveTo>
                <a:lnTo>
                  <a:pt x="2336787" y="0"/>
                </a:lnTo>
                <a:lnTo>
                  <a:pt x="2336787" y="6083"/>
                </a:lnTo>
                <a:lnTo>
                  <a:pt x="2342870" y="6083"/>
                </a:lnTo>
                <a:lnTo>
                  <a:pt x="2342870" y="0"/>
                </a:lnTo>
                <a:close/>
              </a:path>
              <a:path w="3165475" h="711835">
                <a:moveTo>
                  <a:pt x="2355049" y="0"/>
                </a:moveTo>
                <a:lnTo>
                  <a:pt x="2348966" y="0"/>
                </a:lnTo>
                <a:lnTo>
                  <a:pt x="2348966" y="6083"/>
                </a:lnTo>
                <a:lnTo>
                  <a:pt x="2355049" y="6083"/>
                </a:lnTo>
                <a:lnTo>
                  <a:pt x="2355049" y="0"/>
                </a:lnTo>
                <a:close/>
              </a:path>
              <a:path w="3165475" h="711835">
                <a:moveTo>
                  <a:pt x="2368753" y="0"/>
                </a:moveTo>
                <a:lnTo>
                  <a:pt x="2361145" y="0"/>
                </a:lnTo>
                <a:lnTo>
                  <a:pt x="2361145" y="6083"/>
                </a:lnTo>
                <a:lnTo>
                  <a:pt x="2368753" y="6083"/>
                </a:lnTo>
                <a:lnTo>
                  <a:pt x="2368753" y="0"/>
                </a:lnTo>
                <a:close/>
              </a:path>
              <a:path w="3165475" h="711835">
                <a:moveTo>
                  <a:pt x="2380932" y="0"/>
                </a:moveTo>
                <a:lnTo>
                  <a:pt x="2374836" y="0"/>
                </a:lnTo>
                <a:lnTo>
                  <a:pt x="2374836" y="6083"/>
                </a:lnTo>
                <a:lnTo>
                  <a:pt x="2380932" y="6083"/>
                </a:lnTo>
                <a:lnTo>
                  <a:pt x="2380932" y="0"/>
                </a:lnTo>
                <a:close/>
              </a:path>
              <a:path w="3165475" h="711835">
                <a:moveTo>
                  <a:pt x="2393111" y="0"/>
                </a:moveTo>
                <a:lnTo>
                  <a:pt x="2387015" y="0"/>
                </a:lnTo>
                <a:lnTo>
                  <a:pt x="2387015" y="6083"/>
                </a:lnTo>
                <a:lnTo>
                  <a:pt x="2393111" y="6083"/>
                </a:lnTo>
                <a:lnTo>
                  <a:pt x="2393111" y="0"/>
                </a:lnTo>
                <a:close/>
              </a:path>
              <a:path w="3165475" h="711835">
                <a:moveTo>
                  <a:pt x="2406815" y="0"/>
                </a:moveTo>
                <a:lnTo>
                  <a:pt x="2399195" y="0"/>
                </a:lnTo>
                <a:lnTo>
                  <a:pt x="2399195" y="6083"/>
                </a:lnTo>
                <a:lnTo>
                  <a:pt x="2406815" y="6083"/>
                </a:lnTo>
                <a:lnTo>
                  <a:pt x="2406815" y="0"/>
                </a:lnTo>
                <a:close/>
              </a:path>
              <a:path w="3165475" h="711835">
                <a:moveTo>
                  <a:pt x="2418994" y="0"/>
                </a:moveTo>
                <a:lnTo>
                  <a:pt x="2412898" y="0"/>
                </a:lnTo>
                <a:lnTo>
                  <a:pt x="2412898" y="6083"/>
                </a:lnTo>
                <a:lnTo>
                  <a:pt x="2418994" y="6083"/>
                </a:lnTo>
                <a:lnTo>
                  <a:pt x="2418994" y="0"/>
                </a:lnTo>
                <a:close/>
              </a:path>
              <a:path w="3165475" h="711835">
                <a:moveTo>
                  <a:pt x="2431173" y="0"/>
                </a:moveTo>
                <a:lnTo>
                  <a:pt x="2425077" y="0"/>
                </a:lnTo>
                <a:lnTo>
                  <a:pt x="2425077" y="6083"/>
                </a:lnTo>
                <a:lnTo>
                  <a:pt x="2431173" y="6083"/>
                </a:lnTo>
                <a:lnTo>
                  <a:pt x="2431173" y="0"/>
                </a:lnTo>
                <a:close/>
              </a:path>
              <a:path w="3165475" h="711835">
                <a:moveTo>
                  <a:pt x="2444864" y="0"/>
                </a:moveTo>
                <a:lnTo>
                  <a:pt x="2437257" y="0"/>
                </a:lnTo>
                <a:lnTo>
                  <a:pt x="2437257" y="6083"/>
                </a:lnTo>
                <a:lnTo>
                  <a:pt x="2444864" y="6083"/>
                </a:lnTo>
                <a:lnTo>
                  <a:pt x="2444864" y="0"/>
                </a:lnTo>
                <a:close/>
              </a:path>
              <a:path w="3165475" h="711835">
                <a:moveTo>
                  <a:pt x="2457043" y="0"/>
                </a:moveTo>
                <a:lnTo>
                  <a:pt x="2450960" y="0"/>
                </a:lnTo>
                <a:lnTo>
                  <a:pt x="2450960" y="6083"/>
                </a:lnTo>
                <a:lnTo>
                  <a:pt x="2457043" y="6083"/>
                </a:lnTo>
                <a:lnTo>
                  <a:pt x="2457043" y="0"/>
                </a:lnTo>
                <a:close/>
              </a:path>
              <a:path w="3165475" h="711835">
                <a:moveTo>
                  <a:pt x="2469222" y="0"/>
                </a:moveTo>
                <a:lnTo>
                  <a:pt x="2463139" y="0"/>
                </a:lnTo>
                <a:lnTo>
                  <a:pt x="2463139" y="6083"/>
                </a:lnTo>
                <a:lnTo>
                  <a:pt x="2469222" y="6083"/>
                </a:lnTo>
                <a:lnTo>
                  <a:pt x="2469222" y="0"/>
                </a:lnTo>
                <a:close/>
              </a:path>
              <a:path w="3165475" h="711835">
                <a:moveTo>
                  <a:pt x="2482926" y="0"/>
                </a:moveTo>
                <a:lnTo>
                  <a:pt x="2475318" y="0"/>
                </a:lnTo>
                <a:lnTo>
                  <a:pt x="2475318" y="6083"/>
                </a:lnTo>
                <a:lnTo>
                  <a:pt x="2482926" y="6083"/>
                </a:lnTo>
                <a:lnTo>
                  <a:pt x="2482926" y="0"/>
                </a:lnTo>
                <a:close/>
              </a:path>
              <a:path w="3165475" h="711835">
                <a:moveTo>
                  <a:pt x="2495105" y="0"/>
                </a:moveTo>
                <a:lnTo>
                  <a:pt x="2489022" y="0"/>
                </a:lnTo>
                <a:lnTo>
                  <a:pt x="2489022" y="6083"/>
                </a:lnTo>
                <a:lnTo>
                  <a:pt x="2495105" y="6083"/>
                </a:lnTo>
                <a:lnTo>
                  <a:pt x="2495105" y="0"/>
                </a:lnTo>
                <a:close/>
              </a:path>
              <a:path w="3165475" h="711835">
                <a:moveTo>
                  <a:pt x="2507284" y="0"/>
                </a:moveTo>
                <a:lnTo>
                  <a:pt x="2501201" y="0"/>
                </a:lnTo>
                <a:lnTo>
                  <a:pt x="2501201" y="6083"/>
                </a:lnTo>
                <a:lnTo>
                  <a:pt x="2507284" y="6083"/>
                </a:lnTo>
                <a:lnTo>
                  <a:pt x="2507284" y="0"/>
                </a:lnTo>
                <a:close/>
              </a:path>
              <a:path w="3165475" h="711835">
                <a:moveTo>
                  <a:pt x="2520988" y="0"/>
                </a:moveTo>
                <a:lnTo>
                  <a:pt x="2513380" y="0"/>
                </a:lnTo>
                <a:lnTo>
                  <a:pt x="2513380" y="6083"/>
                </a:lnTo>
                <a:lnTo>
                  <a:pt x="2520988" y="6083"/>
                </a:lnTo>
                <a:lnTo>
                  <a:pt x="2520988" y="0"/>
                </a:lnTo>
                <a:close/>
              </a:path>
              <a:path w="3165475" h="711835">
                <a:moveTo>
                  <a:pt x="2533167" y="0"/>
                </a:moveTo>
                <a:lnTo>
                  <a:pt x="2527071" y="0"/>
                </a:lnTo>
                <a:lnTo>
                  <a:pt x="2527071" y="6083"/>
                </a:lnTo>
                <a:lnTo>
                  <a:pt x="2533167" y="6083"/>
                </a:lnTo>
                <a:lnTo>
                  <a:pt x="2533167" y="0"/>
                </a:lnTo>
                <a:close/>
              </a:path>
              <a:path w="3165475" h="711835">
                <a:moveTo>
                  <a:pt x="2545346" y="0"/>
                </a:moveTo>
                <a:lnTo>
                  <a:pt x="2539250" y="0"/>
                </a:lnTo>
                <a:lnTo>
                  <a:pt x="2539250" y="6083"/>
                </a:lnTo>
                <a:lnTo>
                  <a:pt x="2545346" y="6083"/>
                </a:lnTo>
                <a:lnTo>
                  <a:pt x="2545346" y="0"/>
                </a:lnTo>
                <a:close/>
              </a:path>
              <a:path w="3165475" h="711835">
                <a:moveTo>
                  <a:pt x="2559049" y="0"/>
                </a:moveTo>
                <a:lnTo>
                  <a:pt x="2551430" y="0"/>
                </a:lnTo>
                <a:lnTo>
                  <a:pt x="2551430" y="6083"/>
                </a:lnTo>
                <a:lnTo>
                  <a:pt x="2559049" y="6083"/>
                </a:lnTo>
                <a:lnTo>
                  <a:pt x="2559049" y="0"/>
                </a:lnTo>
                <a:close/>
              </a:path>
              <a:path w="3165475" h="711835">
                <a:moveTo>
                  <a:pt x="2571229" y="0"/>
                </a:moveTo>
                <a:lnTo>
                  <a:pt x="2565133" y="0"/>
                </a:lnTo>
                <a:lnTo>
                  <a:pt x="2565133" y="6083"/>
                </a:lnTo>
                <a:lnTo>
                  <a:pt x="2571229" y="6083"/>
                </a:lnTo>
                <a:lnTo>
                  <a:pt x="2571229" y="0"/>
                </a:lnTo>
                <a:close/>
              </a:path>
              <a:path w="3165475" h="711835">
                <a:moveTo>
                  <a:pt x="2583408" y="0"/>
                </a:moveTo>
                <a:lnTo>
                  <a:pt x="2577312" y="0"/>
                </a:lnTo>
                <a:lnTo>
                  <a:pt x="2577312" y="6083"/>
                </a:lnTo>
                <a:lnTo>
                  <a:pt x="2583408" y="6083"/>
                </a:lnTo>
                <a:lnTo>
                  <a:pt x="2583408" y="0"/>
                </a:lnTo>
                <a:close/>
              </a:path>
              <a:path w="3165475" h="711835">
                <a:moveTo>
                  <a:pt x="2597099" y="0"/>
                </a:moveTo>
                <a:lnTo>
                  <a:pt x="2589491" y="0"/>
                </a:lnTo>
                <a:lnTo>
                  <a:pt x="2589491" y="6083"/>
                </a:lnTo>
                <a:lnTo>
                  <a:pt x="2597099" y="6083"/>
                </a:lnTo>
                <a:lnTo>
                  <a:pt x="2597099" y="0"/>
                </a:lnTo>
                <a:close/>
              </a:path>
              <a:path w="3165475" h="711835">
                <a:moveTo>
                  <a:pt x="2609278" y="0"/>
                </a:moveTo>
                <a:lnTo>
                  <a:pt x="2603195" y="0"/>
                </a:lnTo>
                <a:lnTo>
                  <a:pt x="2603195" y="6083"/>
                </a:lnTo>
                <a:lnTo>
                  <a:pt x="2609278" y="6083"/>
                </a:lnTo>
                <a:lnTo>
                  <a:pt x="2609278" y="0"/>
                </a:lnTo>
                <a:close/>
              </a:path>
              <a:path w="3165475" h="711835">
                <a:moveTo>
                  <a:pt x="2621457" y="0"/>
                </a:moveTo>
                <a:lnTo>
                  <a:pt x="2615374" y="0"/>
                </a:lnTo>
                <a:lnTo>
                  <a:pt x="2615374" y="6083"/>
                </a:lnTo>
                <a:lnTo>
                  <a:pt x="2621457" y="6083"/>
                </a:lnTo>
                <a:lnTo>
                  <a:pt x="2621457" y="0"/>
                </a:lnTo>
                <a:close/>
              </a:path>
              <a:path w="3165475" h="711835">
                <a:moveTo>
                  <a:pt x="2635161" y="0"/>
                </a:moveTo>
                <a:lnTo>
                  <a:pt x="2627553" y="0"/>
                </a:lnTo>
                <a:lnTo>
                  <a:pt x="2627553" y="6083"/>
                </a:lnTo>
                <a:lnTo>
                  <a:pt x="2635161" y="6083"/>
                </a:lnTo>
                <a:lnTo>
                  <a:pt x="2635161" y="0"/>
                </a:lnTo>
                <a:close/>
              </a:path>
              <a:path w="3165475" h="711835">
                <a:moveTo>
                  <a:pt x="2647340" y="0"/>
                </a:moveTo>
                <a:lnTo>
                  <a:pt x="2641257" y="0"/>
                </a:lnTo>
                <a:lnTo>
                  <a:pt x="2641257" y="6083"/>
                </a:lnTo>
                <a:lnTo>
                  <a:pt x="2647340" y="6083"/>
                </a:lnTo>
                <a:lnTo>
                  <a:pt x="2647340" y="0"/>
                </a:lnTo>
                <a:close/>
              </a:path>
              <a:path w="3165475" h="711835">
                <a:moveTo>
                  <a:pt x="2659519" y="0"/>
                </a:moveTo>
                <a:lnTo>
                  <a:pt x="2653423" y="0"/>
                </a:lnTo>
                <a:lnTo>
                  <a:pt x="2653423" y="6083"/>
                </a:lnTo>
                <a:lnTo>
                  <a:pt x="2659519" y="6083"/>
                </a:lnTo>
                <a:lnTo>
                  <a:pt x="2659519" y="0"/>
                </a:lnTo>
                <a:close/>
              </a:path>
              <a:path w="3165475" h="711835">
                <a:moveTo>
                  <a:pt x="2673222" y="0"/>
                </a:moveTo>
                <a:lnTo>
                  <a:pt x="2665603" y="0"/>
                </a:lnTo>
                <a:lnTo>
                  <a:pt x="2665603" y="6083"/>
                </a:lnTo>
                <a:lnTo>
                  <a:pt x="2673222" y="6083"/>
                </a:lnTo>
                <a:lnTo>
                  <a:pt x="2673222" y="0"/>
                </a:lnTo>
                <a:close/>
              </a:path>
              <a:path w="3165475" h="711835">
                <a:moveTo>
                  <a:pt x="2685402" y="0"/>
                </a:moveTo>
                <a:lnTo>
                  <a:pt x="2679306" y="0"/>
                </a:lnTo>
                <a:lnTo>
                  <a:pt x="2679306" y="6083"/>
                </a:lnTo>
                <a:lnTo>
                  <a:pt x="2685402" y="6083"/>
                </a:lnTo>
                <a:lnTo>
                  <a:pt x="2685402" y="0"/>
                </a:lnTo>
                <a:close/>
              </a:path>
              <a:path w="3165475" h="711835">
                <a:moveTo>
                  <a:pt x="2697581" y="0"/>
                </a:moveTo>
                <a:lnTo>
                  <a:pt x="2691485" y="0"/>
                </a:lnTo>
                <a:lnTo>
                  <a:pt x="2691485" y="6083"/>
                </a:lnTo>
                <a:lnTo>
                  <a:pt x="2697581" y="6083"/>
                </a:lnTo>
                <a:lnTo>
                  <a:pt x="2697581" y="0"/>
                </a:lnTo>
                <a:close/>
              </a:path>
              <a:path w="3165475" h="711835">
                <a:moveTo>
                  <a:pt x="2711284" y="0"/>
                </a:moveTo>
                <a:lnTo>
                  <a:pt x="2703664" y="0"/>
                </a:lnTo>
                <a:lnTo>
                  <a:pt x="2703664" y="6083"/>
                </a:lnTo>
                <a:lnTo>
                  <a:pt x="2711284" y="6083"/>
                </a:lnTo>
                <a:lnTo>
                  <a:pt x="2711284" y="0"/>
                </a:lnTo>
                <a:close/>
              </a:path>
              <a:path w="3165475" h="711835">
                <a:moveTo>
                  <a:pt x="2723451" y="0"/>
                </a:moveTo>
                <a:lnTo>
                  <a:pt x="2717368" y="0"/>
                </a:lnTo>
                <a:lnTo>
                  <a:pt x="2717368" y="6083"/>
                </a:lnTo>
                <a:lnTo>
                  <a:pt x="2723451" y="6083"/>
                </a:lnTo>
                <a:lnTo>
                  <a:pt x="2723451" y="0"/>
                </a:lnTo>
                <a:close/>
              </a:path>
              <a:path w="3165475" h="711835">
                <a:moveTo>
                  <a:pt x="2735630" y="0"/>
                </a:moveTo>
                <a:lnTo>
                  <a:pt x="2729547" y="0"/>
                </a:lnTo>
                <a:lnTo>
                  <a:pt x="2729547" y="6083"/>
                </a:lnTo>
                <a:lnTo>
                  <a:pt x="2735630" y="6083"/>
                </a:lnTo>
                <a:lnTo>
                  <a:pt x="2735630" y="0"/>
                </a:lnTo>
                <a:close/>
              </a:path>
              <a:path w="3165475" h="711835">
                <a:moveTo>
                  <a:pt x="2749334" y="0"/>
                </a:moveTo>
                <a:lnTo>
                  <a:pt x="2741726" y="0"/>
                </a:lnTo>
                <a:lnTo>
                  <a:pt x="2741726" y="6083"/>
                </a:lnTo>
                <a:lnTo>
                  <a:pt x="2749334" y="6083"/>
                </a:lnTo>
                <a:lnTo>
                  <a:pt x="2749334" y="0"/>
                </a:lnTo>
                <a:close/>
              </a:path>
              <a:path w="3165475" h="711835">
                <a:moveTo>
                  <a:pt x="2761513" y="0"/>
                </a:moveTo>
                <a:lnTo>
                  <a:pt x="2755430" y="0"/>
                </a:lnTo>
                <a:lnTo>
                  <a:pt x="2755430" y="6083"/>
                </a:lnTo>
                <a:lnTo>
                  <a:pt x="2761513" y="6083"/>
                </a:lnTo>
                <a:lnTo>
                  <a:pt x="2761513" y="0"/>
                </a:lnTo>
                <a:close/>
              </a:path>
              <a:path w="3165475" h="711835">
                <a:moveTo>
                  <a:pt x="2773692" y="0"/>
                </a:moveTo>
                <a:lnTo>
                  <a:pt x="2767609" y="0"/>
                </a:lnTo>
                <a:lnTo>
                  <a:pt x="2767609" y="6083"/>
                </a:lnTo>
                <a:lnTo>
                  <a:pt x="2773692" y="6083"/>
                </a:lnTo>
                <a:lnTo>
                  <a:pt x="2773692" y="0"/>
                </a:lnTo>
                <a:close/>
              </a:path>
              <a:path w="3165475" h="711835">
                <a:moveTo>
                  <a:pt x="2787396" y="0"/>
                </a:moveTo>
                <a:lnTo>
                  <a:pt x="2779788" y="0"/>
                </a:lnTo>
                <a:lnTo>
                  <a:pt x="2779788" y="6083"/>
                </a:lnTo>
                <a:lnTo>
                  <a:pt x="2787396" y="6083"/>
                </a:lnTo>
                <a:lnTo>
                  <a:pt x="2787396" y="0"/>
                </a:lnTo>
                <a:close/>
              </a:path>
              <a:path w="3165475" h="711835">
                <a:moveTo>
                  <a:pt x="2799575" y="0"/>
                </a:moveTo>
                <a:lnTo>
                  <a:pt x="2793479" y="0"/>
                </a:lnTo>
                <a:lnTo>
                  <a:pt x="2793479" y="6083"/>
                </a:lnTo>
                <a:lnTo>
                  <a:pt x="2799575" y="6083"/>
                </a:lnTo>
                <a:lnTo>
                  <a:pt x="2799575" y="0"/>
                </a:lnTo>
                <a:close/>
              </a:path>
              <a:path w="3165475" h="711835">
                <a:moveTo>
                  <a:pt x="2811754" y="0"/>
                </a:moveTo>
                <a:lnTo>
                  <a:pt x="2805658" y="0"/>
                </a:lnTo>
                <a:lnTo>
                  <a:pt x="2805658" y="6083"/>
                </a:lnTo>
                <a:lnTo>
                  <a:pt x="2811754" y="6083"/>
                </a:lnTo>
                <a:lnTo>
                  <a:pt x="2811754" y="0"/>
                </a:lnTo>
                <a:close/>
              </a:path>
              <a:path w="3165475" h="711835">
                <a:moveTo>
                  <a:pt x="2825457" y="0"/>
                </a:moveTo>
                <a:lnTo>
                  <a:pt x="2817837" y="0"/>
                </a:lnTo>
                <a:lnTo>
                  <a:pt x="2817837" y="6083"/>
                </a:lnTo>
                <a:lnTo>
                  <a:pt x="2825457" y="6083"/>
                </a:lnTo>
                <a:lnTo>
                  <a:pt x="2825457" y="0"/>
                </a:lnTo>
                <a:close/>
              </a:path>
              <a:path w="3165475" h="711835">
                <a:moveTo>
                  <a:pt x="2837637" y="0"/>
                </a:moveTo>
                <a:lnTo>
                  <a:pt x="2831541" y="0"/>
                </a:lnTo>
                <a:lnTo>
                  <a:pt x="2831541" y="6083"/>
                </a:lnTo>
                <a:lnTo>
                  <a:pt x="2837637" y="6083"/>
                </a:lnTo>
                <a:lnTo>
                  <a:pt x="2837637" y="0"/>
                </a:lnTo>
                <a:close/>
              </a:path>
              <a:path w="3165475" h="711835">
                <a:moveTo>
                  <a:pt x="2849816" y="0"/>
                </a:moveTo>
                <a:lnTo>
                  <a:pt x="2843720" y="0"/>
                </a:lnTo>
                <a:lnTo>
                  <a:pt x="2843720" y="6083"/>
                </a:lnTo>
                <a:lnTo>
                  <a:pt x="2849816" y="6083"/>
                </a:lnTo>
                <a:lnTo>
                  <a:pt x="2849816" y="0"/>
                </a:lnTo>
                <a:close/>
              </a:path>
              <a:path w="3165475" h="711835">
                <a:moveTo>
                  <a:pt x="2863507" y="0"/>
                </a:moveTo>
                <a:lnTo>
                  <a:pt x="2855899" y="0"/>
                </a:lnTo>
                <a:lnTo>
                  <a:pt x="2855899" y="6083"/>
                </a:lnTo>
                <a:lnTo>
                  <a:pt x="2863507" y="6083"/>
                </a:lnTo>
                <a:lnTo>
                  <a:pt x="2863507" y="0"/>
                </a:lnTo>
                <a:close/>
              </a:path>
              <a:path w="3165475" h="711835">
                <a:moveTo>
                  <a:pt x="2875686" y="0"/>
                </a:moveTo>
                <a:lnTo>
                  <a:pt x="2869603" y="0"/>
                </a:lnTo>
                <a:lnTo>
                  <a:pt x="2869603" y="6083"/>
                </a:lnTo>
                <a:lnTo>
                  <a:pt x="2875686" y="6083"/>
                </a:lnTo>
                <a:lnTo>
                  <a:pt x="2875686" y="0"/>
                </a:lnTo>
                <a:close/>
              </a:path>
              <a:path w="3165475" h="711835">
                <a:moveTo>
                  <a:pt x="2887865" y="0"/>
                </a:moveTo>
                <a:lnTo>
                  <a:pt x="2881782" y="0"/>
                </a:lnTo>
                <a:lnTo>
                  <a:pt x="2881782" y="6083"/>
                </a:lnTo>
                <a:lnTo>
                  <a:pt x="2887865" y="6083"/>
                </a:lnTo>
                <a:lnTo>
                  <a:pt x="2887865" y="0"/>
                </a:lnTo>
                <a:close/>
              </a:path>
              <a:path w="3165475" h="711835">
                <a:moveTo>
                  <a:pt x="2901569" y="0"/>
                </a:moveTo>
                <a:lnTo>
                  <a:pt x="2893961" y="0"/>
                </a:lnTo>
                <a:lnTo>
                  <a:pt x="2893961" y="6083"/>
                </a:lnTo>
                <a:lnTo>
                  <a:pt x="2901569" y="6083"/>
                </a:lnTo>
                <a:lnTo>
                  <a:pt x="2901569" y="0"/>
                </a:lnTo>
                <a:close/>
              </a:path>
              <a:path w="3165475" h="711835">
                <a:moveTo>
                  <a:pt x="2913748" y="0"/>
                </a:moveTo>
                <a:lnTo>
                  <a:pt x="2907665" y="0"/>
                </a:lnTo>
                <a:lnTo>
                  <a:pt x="2907665" y="6083"/>
                </a:lnTo>
                <a:lnTo>
                  <a:pt x="2913748" y="6083"/>
                </a:lnTo>
                <a:lnTo>
                  <a:pt x="2913748" y="0"/>
                </a:lnTo>
                <a:close/>
              </a:path>
              <a:path w="3165475" h="711835">
                <a:moveTo>
                  <a:pt x="2925927" y="0"/>
                </a:moveTo>
                <a:lnTo>
                  <a:pt x="2919844" y="0"/>
                </a:lnTo>
                <a:lnTo>
                  <a:pt x="2919844" y="6083"/>
                </a:lnTo>
                <a:lnTo>
                  <a:pt x="2925927" y="6083"/>
                </a:lnTo>
                <a:lnTo>
                  <a:pt x="2925927" y="0"/>
                </a:lnTo>
                <a:close/>
              </a:path>
              <a:path w="3165475" h="711835">
                <a:moveTo>
                  <a:pt x="2939630" y="0"/>
                </a:moveTo>
                <a:lnTo>
                  <a:pt x="2932010" y="0"/>
                </a:lnTo>
                <a:lnTo>
                  <a:pt x="2932010" y="6083"/>
                </a:lnTo>
                <a:lnTo>
                  <a:pt x="2939630" y="6083"/>
                </a:lnTo>
                <a:lnTo>
                  <a:pt x="2939630" y="0"/>
                </a:lnTo>
                <a:close/>
              </a:path>
              <a:path w="3165475" h="711835">
                <a:moveTo>
                  <a:pt x="2951810" y="0"/>
                </a:moveTo>
                <a:lnTo>
                  <a:pt x="2945714" y="0"/>
                </a:lnTo>
                <a:lnTo>
                  <a:pt x="2945714" y="6083"/>
                </a:lnTo>
                <a:lnTo>
                  <a:pt x="2951810" y="6083"/>
                </a:lnTo>
                <a:lnTo>
                  <a:pt x="2951810" y="0"/>
                </a:lnTo>
                <a:close/>
              </a:path>
              <a:path w="3165475" h="711835">
                <a:moveTo>
                  <a:pt x="2963989" y="0"/>
                </a:moveTo>
                <a:lnTo>
                  <a:pt x="2957893" y="0"/>
                </a:lnTo>
                <a:lnTo>
                  <a:pt x="2957893" y="6083"/>
                </a:lnTo>
                <a:lnTo>
                  <a:pt x="2963989" y="6083"/>
                </a:lnTo>
                <a:lnTo>
                  <a:pt x="2963989" y="0"/>
                </a:lnTo>
                <a:close/>
              </a:path>
              <a:path w="3165475" h="711835">
                <a:moveTo>
                  <a:pt x="2977692" y="0"/>
                </a:moveTo>
                <a:lnTo>
                  <a:pt x="2970072" y="0"/>
                </a:lnTo>
                <a:lnTo>
                  <a:pt x="2970072" y="6083"/>
                </a:lnTo>
                <a:lnTo>
                  <a:pt x="2977692" y="6083"/>
                </a:lnTo>
                <a:lnTo>
                  <a:pt x="2977692" y="0"/>
                </a:lnTo>
                <a:close/>
              </a:path>
              <a:path w="3165475" h="711835">
                <a:moveTo>
                  <a:pt x="2989872" y="0"/>
                </a:moveTo>
                <a:lnTo>
                  <a:pt x="2983776" y="0"/>
                </a:lnTo>
                <a:lnTo>
                  <a:pt x="2983776" y="6083"/>
                </a:lnTo>
                <a:lnTo>
                  <a:pt x="2989872" y="6083"/>
                </a:lnTo>
                <a:lnTo>
                  <a:pt x="2989872" y="0"/>
                </a:lnTo>
                <a:close/>
              </a:path>
              <a:path w="3165475" h="711835">
                <a:moveTo>
                  <a:pt x="3002038" y="0"/>
                </a:moveTo>
                <a:lnTo>
                  <a:pt x="2995955" y="0"/>
                </a:lnTo>
                <a:lnTo>
                  <a:pt x="2995955" y="6083"/>
                </a:lnTo>
                <a:lnTo>
                  <a:pt x="3002038" y="6083"/>
                </a:lnTo>
                <a:lnTo>
                  <a:pt x="3002038" y="0"/>
                </a:lnTo>
                <a:close/>
              </a:path>
              <a:path w="3165475" h="711835">
                <a:moveTo>
                  <a:pt x="3015742" y="0"/>
                </a:moveTo>
                <a:lnTo>
                  <a:pt x="3008134" y="0"/>
                </a:lnTo>
                <a:lnTo>
                  <a:pt x="3008134" y="6083"/>
                </a:lnTo>
                <a:lnTo>
                  <a:pt x="3015742" y="6083"/>
                </a:lnTo>
                <a:lnTo>
                  <a:pt x="3015742" y="0"/>
                </a:lnTo>
                <a:close/>
              </a:path>
              <a:path w="3165475" h="711835">
                <a:moveTo>
                  <a:pt x="3027921" y="0"/>
                </a:moveTo>
                <a:lnTo>
                  <a:pt x="3021837" y="0"/>
                </a:lnTo>
                <a:lnTo>
                  <a:pt x="3021837" y="6083"/>
                </a:lnTo>
                <a:lnTo>
                  <a:pt x="3027921" y="6083"/>
                </a:lnTo>
                <a:lnTo>
                  <a:pt x="3027921" y="0"/>
                </a:lnTo>
                <a:close/>
              </a:path>
              <a:path w="3165475" h="711835">
                <a:moveTo>
                  <a:pt x="3040100" y="0"/>
                </a:moveTo>
                <a:lnTo>
                  <a:pt x="3034017" y="0"/>
                </a:lnTo>
                <a:lnTo>
                  <a:pt x="3034017" y="6083"/>
                </a:lnTo>
                <a:lnTo>
                  <a:pt x="3040100" y="6083"/>
                </a:lnTo>
                <a:lnTo>
                  <a:pt x="3040100" y="0"/>
                </a:lnTo>
                <a:close/>
              </a:path>
              <a:path w="3165475" h="711835">
                <a:moveTo>
                  <a:pt x="3053803" y="0"/>
                </a:moveTo>
                <a:lnTo>
                  <a:pt x="3046196" y="0"/>
                </a:lnTo>
                <a:lnTo>
                  <a:pt x="3046196" y="6083"/>
                </a:lnTo>
                <a:lnTo>
                  <a:pt x="3053803" y="6083"/>
                </a:lnTo>
                <a:lnTo>
                  <a:pt x="3053803" y="0"/>
                </a:lnTo>
                <a:close/>
              </a:path>
              <a:path w="3165475" h="711835">
                <a:moveTo>
                  <a:pt x="3065983" y="0"/>
                </a:moveTo>
                <a:lnTo>
                  <a:pt x="3059887" y="0"/>
                </a:lnTo>
                <a:lnTo>
                  <a:pt x="3059887" y="6083"/>
                </a:lnTo>
                <a:lnTo>
                  <a:pt x="3065983" y="6083"/>
                </a:lnTo>
                <a:lnTo>
                  <a:pt x="3065983" y="0"/>
                </a:lnTo>
                <a:close/>
              </a:path>
              <a:path w="3165475" h="711835">
                <a:moveTo>
                  <a:pt x="3078162" y="0"/>
                </a:moveTo>
                <a:lnTo>
                  <a:pt x="3072066" y="0"/>
                </a:lnTo>
                <a:lnTo>
                  <a:pt x="3072066" y="6083"/>
                </a:lnTo>
                <a:lnTo>
                  <a:pt x="3078162" y="6083"/>
                </a:lnTo>
                <a:lnTo>
                  <a:pt x="3078162" y="0"/>
                </a:lnTo>
                <a:close/>
              </a:path>
              <a:path w="3165475" h="711835">
                <a:moveTo>
                  <a:pt x="3091865" y="0"/>
                </a:moveTo>
                <a:lnTo>
                  <a:pt x="3084245" y="0"/>
                </a:lnTo>
                <a:lnTo>
                  <a:pt x="3084245" y="6083"/>
                </a:lnTo>
                <a:lnTo>
                  <a:pt x="3091865" y="6083"/>
                </a:lnTo>
                <a:lnTo>
                  <a:pt x="3091865" y="0"/>
                </a:lnTo>
                <a:close/>
              </a:path>
              <a:path w="3165475" h="711835">
                <a:moveTo>
                  <a:pt x="3104045" y="0"/>
                </a:moveTo>
                <a:lnTo>
                  <a:pt x="3097949" y="0"/>
                </a:lnTo>
                <a:lnTo>
                  <a:pt x="3097949" y="6083"/>
                </a:lnTo>
                <a:lnTo>
                  <a:pt x="3104045" y="6083"/>
                </a:lnTo>
                <a:lnTo>
                  <a:pt x="3104045" y="0"/>
                </a:lnTo>
                <a:close/>
              </a:path>
              <a:path w="3165475" h="711835">
                <a:moveTo>
                  <a:pt x="3116224" y="0"/>
                </a:moveTo>
                <a:lnTo>
                  <a:pt x="3110128" y="0"/>
                </a:lnTo>
                <a:lnTo>
                  <a:pt x="3110128" y="6083"/>
                </a:lnTo>
                <a:lnTo>
                  <a:pt x="3116224" y="6083"/>
                </a:lnTo>
                <a:lnTo>
                  <a:pt x="3116224" y="0"/>
                </a:lnTo>
                <a:close/>
              </a:path>
              <a:path w="3165475" h="711835">
                <a:moveTo>
                  <a:pt x="3129915" y="0"/>
                </a:moveTo>
                <a:lnTo>
                  <a:pt x="3122307" y="0"/>
                </a:lnTo>
                <a:lnTo>
                  <a:pt x="3122307" y="6083"/>
                </a:lnTo>
                <a:lnTo>
                  <a:pt x="3129915" y="6083"/>
                </a:lnTo>
                <a:lnTo>
                  <a:pt x="3129915" y="0"/>
                </a:lnTo>
                <a:close/>
              </a:path>
              <a:path w="3165475" h="711835">
                <a:moveTo>
                  <a:pt x="3142094" y="0"/>
                </a:moveTo>
                <a:lnTo>
                  <a:pt x="3136010" y="0"/>
                </a:lnTo>
                <a:lnTo>
                  <a:pt x="3136010" y="6083"/>
                </a:lnTo>
                <a:lnTo>
                  <a:pt x="3142094" y="6083"/>
                </a:lnTo>
                <a:lnTo>
                  <a:pt x="3142094" y="0"/>
                </a:lnTo>
                <a:close/>
              </a:path>
              <a:path w="3165475" h="711835">
                <a:moveTo>
                  <a:pt x="3161893" y="10655"/>
                </a:moveTo>
                <a:lnTo>
                  <a:pt x="3160369" y="10655"/>
                </a:lnTo>
                <a:lnTo>
                  <a:pt x="3155797" y="13703"/>
                </a:lnTo>
                <a:lnTo>
                  <a:pt x="3157321" y="18275"/>
                </a:lnTo>
                <a:lnTo>
                  <a:pt x="3157321" y="16751"/>
                </a:lnTo>
                <a:lnTo>
                  <a:pt x="3164928" y="16751"/>
                </a:lnTo>
                <a:lnTo>
                  <a:pt x="3163417" y="15227"/>
                </a:lnTo>
                <a:lnTo>
                  <a:pt x="3161893" y="10655"/>
                </a:lnTo>
                <a:close/>
              </a:path>
              <a:path w="3165475" h="711835">
                <a:moveTo>
                  <a:pt x="3164928" y="16751"/>
                </a:moveTo>
                <a:lnTo>
                  <a:pt x="3157321" y="16751"/>
                </a:lnTo>
                <a:lnTo>
                  <a:pt x="3158845" y="18275"/>
                </a:lnTo>
                <a:lnTo>
                  <a:pt x="3164928" y="16751"/>
                </a:lnTo>
                <a:close/>
              </a:path>
              <a:path w="3165475" h="711835">
                <a:moveTo>
                  <a:pt x="3151238" y="1523"/>
                </a:moveTo>
                <a:lnTo>
                  <a:pt x="3149714" y="1523"/>
                </a:lnTo>
                <a:lnTo>
                  <a:pt x="3146666" y="7607"/>
                </a:lnTo>
                <a:lnTo>
                  <a:pt x="3148190" y="7607"/>
                </a:lnTo>
                <a:lnTo>
                  <a:pt x="3151238" y="10655"/>
                </a:lnTo>
                <a:lnTo>
                  <a:pt x="3151238" y="9131"/>
                </a:lnTo>
                <a:lnTo>
                  <a:pt x="3152380" y="9131"/>
                </a:lnTo>
                <a:lnTo>
                  <a:pt x="3155797" y="4571"/>
                </a:lnTo>
                <a:lnTo>
                  <a:pt x="3154273" y="4571"/>
                </a:lnTo>
                <a:lnTo>
                  <a:pt x="3151238" y="3047"/>
                </a:lnTo>
                <a:lnTo>
                  <a:pt x="3151238" y="1523"/>
                </a:lnTo>
                <a:close/>
              </a:path>
              <a:path w="3165475" h="711835">
                <a:moveTo>
                  <a:pt x="3152380" y="9131"/>
                </a:moveTo>
                <a:lnTo>
                  <a:pt x="3151238" y="9131"/>
                </a:lnTo>
                <a:lnTo>
                  <a:pt x="3151238" y="10655"/>
                </a:lnTo>
                <a:lnTo>
                  <a:pt x="3152380" y="9131"/>
                </a:lnTo>
                <a:close/>
              </a:path>
              <a:path w="3165475" h="711835">
                <a:moveTo>
                  <a:pt x="3164928" y="22847"/>
                </a:moveTo>
                <a:lnTo>
                  <a:pt x="3158845" y="24371"/>
                </a:lnTo>
                <a:lnTo>
                  <a:pt x="3158845" y="30454"/>
                </a:lnTo>
                <a:lnTo>
                  <a:pt x="3164928" y="30454"/>
                </a:lnTo>
                <a:lnTo>
                  <a:pt x="3164928" y="22847"/>
                </a:lnTo>
                <a:close/>
              </a:path>
              <a:path w="3165475" h="711835">
                <a:moveTo>
                  <a:pt x="3164928" y="36550"/>
                </a:moveTo>
                <a:lnTo>
                  <a:pt x="3158845" y="36550"/>
                </a:lnTo>
                <a:lnTo>
                  <a:pt x="3158845" y="42646"/>
                </a:lnTo>
                <a:lnTo>
                  <a:pt x="3164928" y="42646"/>
                </a:lnTo>
                <a:lnTo>
                  <a:pt x="3164928" y="36550"/>
                </a:lnTo>
                <a:close/>
              </a:path>
              <a:path w="3165475" h="711835">
                <a:moveTo>
                  <a:pt x="3164928" y="48742"/>
                </a:moveTo>
                <a:lnTo>
                  <a:pt x="3158845" y="48742"/>
                </a:lnTo>
                <a:lnTo>
                  <a:pt x="3158845" y="54825"/>
                </a:lnTo>
                <a:lnTo>
                  <a:pt x="3164928" y="54825"/>
                </a:lnTo>
                <a:lnTo>
                  <a:pt x="3164928" y="48742"/>
                </a:lnTo>
                <a:close/>
              </a:path>
              <a:path w="3165475" h="711835">
                <a:moveTo>
                  <a:pt x="3164928" y="62445"/>
                </a:moveTo>
                <a:lnTo>
                  <a:pt x="3158845" y="62445"/>
                </a:lnTo>
                <a:lnTo>
                  <a:pt x="3158845" y="68541"/>
                </a:lnTo>
                <a:lnTo>
                  <a:pt x="3164928" y="68541"/>
                </a:lnTo>
                <a:lnTo>
                  <a:pt x="3164928" y="62445"/>
                </a:lnTo>
                <a:close/>
              </a:path>
              <a:path w="3165475" h="711835">
                <a:moveTo>
                  <a:pt x="3164928" y="74637"/>
                </a:moveTo>
                <a:lnTo>
                  <a:pt x="3158845" y="74637"/>
                </a:lnTo>
                <a:lnTo>
                  <a:pt x="3158845" y="80721"/>
                </a:lnTo>
                <a:lnTo>
                  <a:pt x="3164928" y="80721"/>
                </a:lnTo>
                <a:lnTo>
                  <a:pt x="3164928" y="74637"/>
                </a:lnTo>
                <a:close/>
              </a:path>
              <a:path w="3165475" h="711835">
                <a:moveTo>
                  <a:pt x="3164928" y="86817"/>
                </a:moveTo>
                <a:lnTo>
                  <a:pt x="3158845" y="86817"/>
                </a:lnTo>
                <a:lnTo>
                  <a:pt x="3158845" y="92913"/>
                </a:lnTo>
                <a:lnTo>
                  <a:pt x="3164928" y="92913"/>
                </a:lnTo>
                <a:lnTo>
                  <a:pt x="3164928" y="86817"/>
                </a:lnTo>
                <a:close/>
              </a:path>
              <a:path w="3165475" h="711835">
                <a:moveTo>
                  <a:pt x="3164928" y="100520"/>
                </a:moveTo>
                <a:lnTo>
                  <a:pt x="3158845" y="100520"/>
                </a:lnTo>
                <a:lnTo>
                  <a:pt x="3158845" y="106616"/>
                </a:lnTo>
                <a:lnTo>
                  <a:pt x="3164928" y="106616"/>
                </a:lnTo>
                <a:lnTo>
                  <a:pt x="3164928" y="100520"/>
                </a:lnTo>
                <a:close/>
              </a:path>
              <a:path w="3165475" h="711835">
                <a:moveTo>
                  <a:pt x="3164928" y="112712"/>
                </a:moveTo>
                <a:lnTo>
                  <a:pt x="3158845" y="112712"/>
                </a:lnTo>
                <a:lnTo>
                  <a:pt x="3158845" y="118808"/>
                </a:lnTo>
                <a:lnTo>
                  <a:pt x="3164928" y="118808"/>
                </a:lnTo>
                <a:lnTo>
                  <a:pt x="3164928" y="112712"/>
                </a:lnTo>
                <a:close/>
              </a:path>
              <a:path w="3165475" h="711835">
                <a:moveTo>
                  <a:pt x="3164928" y="124891"/>
                </a:moveTo>
                <a:lnTo>
                  <a:pt x="3158845" y="124891"/>
                </a:lnTo>
                <a:lnTo>
                  <a:pt x="3158845" y="130987"/>
                </a:lnTo>
                <a:lnTo>
                  <a:pt x="3164928" y="130987"/>
                </a:lnTo>
                <a:lnTo>
                  <a:pt x="3164928" y="124891"/>
                </a:lnTo>
                <a:close/>
              </a:path>
              <a:path w="3165475" h="711835">
                <a:moveTo>
                  <a:pt x="3164928" y="138607"/>
                </a:moveTo>
                <a:lnTo>
                  <a:pt x="3158845" y="138607"/>
                </a:lnTo>
                <a:lnTo>
                  <a:pt x="3158845" y="144703"/>
                </a:lnTo>
                <a:lnTo>
                  <a:pt x="3164928" y="144703"/>
                </a:lnTo>
                <a:lnTo>
                  <a:pt x="3164928" y="138607"/>
                </a:lnTo>
                <a:close/>
              </a:path>
              <a:path w="3165475" h="711835">
                <a:moveTo>
                  <a:pt x="3164928" y="150787"/>
                </a:moveTo>
                <a:lnTo>
                  <a:pt x="3158845" y="150787"/>
                </a:lnTo>
                <a:lnTo>
                  <a:pt x="3158845" y="156883"/>
                </a:lnTo>
                <a:lnTo>
                  <a:pt x="3164928" y="156883"/>
                </a:lnTo>
                <a:lnTo>
                  <a:pt x="3164928" y="150787"/>
                </a:lnTo>
                <a:close/>
              </a:path>
              <a:path w="3165475" h="711835">
                <a:moveTo>
                  <a:pt x="3164928" y="162979"/>
                </a:moveTo>
                <a:lnTo>
                  <a:pt x="3158845" y="162979"/>
                </a:lnTo>
                <a:lnTo>
                  <a:pt x="3158845" y="169075"/>
                </a:lnTo>
                <a:lnTo>
                  <a:pt x="3164928" y="169075"/>
                </a:lnTo>
                <a:lnTo>
                  <a:pt x="3164928" y="162979"/>
                </a:lnTo>
                <a:close/>
              </a:path>
              <a:path w="3165475" h="711835">
                <a:moveTo>
                  <a:pt x="3164928" y="176682"/>
                </a:moveTo>
                <a:lnTo>
                  <a:pt x="3158845" y="176682"/>
                </a:lnTo>
                <a:lnTo>
                  <a:pt x="3158845" y="182778"/>
                </a:lnTo>
                <a:lnTo>
                  <a:pt x="3164928" y="182778"/>
                </a:lnTo>
                <a:lnTo>
                  <a:pt x="3164928" y="176682"/>
                </a:lnTo>
                <a:close/>
              </a:path>
              <a:path w="3165475" h="711835">
                <a:moveTo>
                  <a:pt x="3164928" y="188874"/>
                </a:moveTo>
                <a:lnTo>
                  <a:pt x="3158845" y="188874"/>
                </a:lnTo>
                <a:lnTo>
                  <a:pt x="3158845" y="194957"/>
                </a:lnTo>
                <a:lnTo>
                  <a:pt x="3164928" y="194957"/>
                </a:lnTo>
                <a:lnTo>
                  <a:pt x="3164928" y="188874"/>
                </a:lnTo>
                <a:close/>
              </a:path>
              <a:path w="3165475" h="711835">
                <a:moveTo>
                  <a:pt x="3164928" y="201053"/>
                </a:moveTo>
                <a:lnTo>
                  <a:pt x="3158845" y="201053"/>
                </a:lnTo>
                <a:lnTo>
                  <a:pt x="3158845" y="207149"/>
                </a:lnTo>
                <a:lnTo>
                  <a:pt x="3164928" y="207149"/>
                </a:lnTo>
                <a:lnTo>
                  <a:pt x="3164928" y="201053"/>
                </a:lnTo>
                <a:close/>
              </a:path>
              <a:path w="3165475" h="711835">
                <a:moveTo>
                  <a:pt x="3164928" y="214769"/>
                </a:moveTo>
                <a:lnTo>
                  <a:pt x="3158845" y="214769"/>
                </a:lnTo>
                <a:lnTo>
                  <a:pt x="3158845" y="220852"/>
                </a:lnTo>
                <a:lnTo>
                  <a:pt x="3164928" y="220852"/>
                </a:lnTo>
                <a:lnTo>
                  <a:pt x="3164928" y="214769"/>
                </a:lnTo>
                <a:close/>
              </a:path>
              <a:path w="3165475" h="711835">
                <a:moveTo>
                  <a:pt x="3164928" y="226948"/>
                </a:moveTo>
                <a:lnTo>
                  <a:pt x="3158845" y="226948"/>
                </a:lnTo>
                <a:lnTo>
                  <a:pt x="3158845" y="233044"/>
                </a:lnTo>
                <a:lnTo>
                  <a:pt x="3164928" y="233044"/>
                </a:lnTo>
                <a:lnTo>
                  <a:pt x="3164928" y="226948"/>
                </a:lnTo>
                <a:close/>
              </a:path>
              <a:path w="3165475" h="711835">
                <a:moveTo>
                  <a:pt x="3164928" y="239140"/>
                </a:moveTo>
                <a:lnTo>
                  <a:pt x="3158845" y="239140"/>
                </a:lnTo>
                <a:lnTo>
                  <a:pt x="3158845" y="245224"/>
                </a:lnTo>
                <a:lnTo>
                  <a:pt x="3164928" y="245224"/>
                </a:lnTo>
                <a:lnTo>
                  <a:pt x="3164928" y="239140"/>
                </a:lnTo>
                <a:close/>
              </a:path>
              <a:path w="3165475" h="711835">
                <a:moveTo>
                  <a:pt x="3164928" y="252844"/>
                </a:moveTo>
                <a:lnTo>
                  <a:pt x="3158845" y="252844"/>
                </a:lnTo>
                <a:lnTo>
                  <a:pt x="3158845" y="258940"/>
                </a:lnTo>
                <a:lnTo>
                  <a:pt x="3164928" y="258940"/>
                </a:lnTo>
                <a:lnTo>
                  <a:pt x="3164928" y="252844"/>
                </a:lnTo>
                <a:close/>
              </a:path>
              <a:path w="3165475" h="711835">
                <a:moveTo>
                  <a:pt x="3164928" y="265023"/>
                </a:moveTo>
                <a:lnTo>
                  <a:pt x="3158845" y="265023"/>
                </a:lnTo>
                <a:lnTo>
                  <a:pt x="3158845" y="271119"/>
                </a:lnTo>
                <a:lnTo>
                  <a:pt x="3164928" y="271119"/>
                </a:lnTo>
                <a:lnTo>
                  <a:pt x="3164928" y="265023"/>
                </a:lnTo>
                <a:close/>
              </a:path>
              <a:path w="3165475" h="711835">
                <a:moveTo>
                  <a:pt x="3164928" y="277215"/>
                </a:moveTo>
                <a:lnTo>
                  <a:pt x="3158845" y="277215"/>
                </a:lnTo>
                <a:lnTo>
                  <a:pt x="3158845" y="283311"/>
                </a:lnTo>
                <a:lnTo>
                  <a:pt x="3164928" y="283311"/>
                </a:lnTo>
                <a:lnTo>
                  <a:pt x="3164928" y="277215"/>
                </a:lnTo>
                <a:close/>
              </a:path>
              <a:path w="3165475" h="711835">
                <a:moveTo>
                  <a:pt x="3164928" y="290918"/>
                </a:moveTo>
                <a:lnTo>
                  <a:pt x="3158845" y="290918"/>
                </a:lnTo>
                <a:lnTo>
                  <a:pt x="3158845" y="297014"/>
                </a:lnTo>
                <a:lnTo>
                  <a:pt x="3164928" y="297014"/>
                </a:lnTo>
                <a:lnTo>
                  <a:pt x="3164928" y="290918"/>
                </a:lnTo>
                <a:close/>
              </a:path>
              <a:path w="3165475" h="711835">
                <a:moveTo>
                  <a:pt x="3164928" y="303110"/>
                </a:moveTo>
                <a:lnTo>
                  <a:pt x="3158845" y="303110"/>
                </a:lnTo>
                <a:lnTo>
                  <a:pt x="3158845" y="309206"/>
                </a:lnTo>
                <a:lnTo>
                  <a:pt x="3164928" y="309206"/>
                </a:lnTo>
                <a:lnTo>
                  <a:pt x="3164928" y="303110"/>
                </a:lnTo>
                <a:close/>
              </a:path>
              <a:path w="3165475" h="711835">
                <a:moveTo>
                  <a:pt x="3164928" y="315290"/>
                </a:moveTo>
                <a:lnTo>
                  <a:pt x="3158845" y="315290"/>
                </a:lnTo>
                <a:lnTo>
                  <a:pt x="3158845" y="321386"/>
                </a:lnTo>
                <a:lnTo>
                  <a:pt x="3164928" y="321386"/>
                </a:lnTo>
                <a:lnTo>
                  <a:pt x="3164928" y="315290"/>
                </a:lnTo>
                <a:close/>
              </a:path>
              <a:path w="3165475" h="711835">
                <a:moveTo>
                  <a:pt x="3164928" y="329006"/>
                </a:moveTo>
                <a:lnTo>
                  <a:pt x="3158845" y="329006"/>
                </a:lnTo>
                <a:lnTo>
                  <a:pt x="3158845" y="335102"/>
                </a:lnTo>
                <a:lnTo>
                  <a:pt x="3164928" y="335102"/>
                </a:lnTo>
                <a:lnTo>
                  <a:pt x="3164928" y="329006"/>
                </a:lnTo>
                <a:close/>
              </a:path>
              <a:path w="3165475" h="711835">
                <a:moveTo>
                  <a:pt x="3164928" y="341185"/>
                </a:moveTo>
                <a:lnTo>
                  <a:pt x="3158845" y="341185"/>
                </a:lnTo>
                <a:lnTo>
                  <a:pt x="3158845" y="347281"/>
                </a:lnTo>
                <a:lnTo>
                  <a:pt x="3164928" y="347281"/>
                </a:lnTo>
                <a:lnTo>
                  <a:pt x="3164928" y="341185"/>
                </a:lnTo>
                <a:close/>
              </a:path>
              <a:path w="3165475" h="711835">
                <a:moveTo>
                  <a:pt x="3164928" y="353377"/>
                </a:moveTo>
                <a:lnTo>
                  <a:pt x="3158845" y="353377"/>
                </a:lnTo>
                <a:lnTo>
                  <a:pt x="3158845" y="359460"/>
                </a:lnTo>
                <a:lnTo>
                  <a:pt x="3164928" y="359460"/>
                </a:lnTo>
                <a:lnTo>
                  <a:pt x="3164928" y="353377"/>
                </a:lnTo>
                <a:close/>
              </a:path>
              <a:path w="3165475" h="711835">
                <a:moveTo>
                  <a:pt x="3164928" y="367080"/>
                </a:moveTo>
                <a:lnTo>
                  <a:pt x="3158845" y="367080"/>
                </a:lnTo>
                <a:lnTo>
                  <a:pt x="3158845" y="373176"/>
                </a:lnTo>
                <a:lnTo>
                  <a:pt x="3164928" y="373176"/>
                </a:lnTo>
                <a:lnTo>
                  <a:pt x="3164928" y="367080"/>
                </a:lnTo>
                <a:close/>
              </a:path>
              <a:path w="3165475" h="711835">
                <a:moveTo>
                  <a:pt x="3164928" y="379272"/>
                </a:moveTo>
                <a:lnTo>
                  <a:pt x="3158845" y="379272"/>
                </a:lnTo>
                <a:lnTo>
                  <a:pt x="3158845" y="385356"/>
                </a:lnTo>
                <a:lnTo>
                  <a:pt x="3164928" y="385356"/>
                </a:lnTo>
                <a:lnTo>
                  <a:pt x="3164928" y="379272"/>
                </a:lnTo>
                <a:close/>
              </a:path>
              <a:path w="3165475" h="711835">
                <a:moveTo>
                  <a:pt x="3164928" y="391452"/>
                </a:moveTo>
                <a:lnTo>
                  <a:pt x="3158845" y="391452"/>
                </a:lnTo>
                <a:lnTo>
                  <a:pt x="3158845" y="397548"/>
                </a:lnTo>
                <a:lnTo>
                  <a:pt x="3164928" y="397548"/>
                </a:lnTo>
                <a:lnTo>
                  <a:pt x="3164928" y="391452"/>
                </a:lnTo>
                <a:close/>
              </a:path>
              <a:path w="3165475" h="711835">
                <a:moveTo>
                  <a:pt x="3164928" y="405168"/>
                </a:moveTo>
                <a:lnTo>
                  <a:pt x="3158845" y="405168"/>
                </a:lnTo>
                <a:lnTo>
                  <a:pt x="3158845" y="411251"/>
                </a:lnTo>
                <a:lnTo>
                  <a:pt x="3164928" y="411251"/>
                </a:lnTo>
                <a:lnTo>
                  <a:pt x="3164928" y="405168"/>
                </a:lnTo>
                <a:close/>
              </a:path>
              <a:path w="3165475" h="711835">
                <a:moveTo>
                  <a:pt x="3164928" y="417347"/>
                </a:moveTo>
                <a:lnTo>
                  <a:pt x="3158845" y="417347"/>
                </a:lnTo>
                <a:lnTo>
                  <a:pt x="3158845" y="423443"/>
                </a:lnTo>
                <a:lnTo>
                  <a:pt x="3164928" y="423443"/>
                </a:lnTo>
                <a:lnTo>
                  <a:pt x="3164928" y="417347"/>
                </a:lnTo>
                <a:close/>
              </a:path>
              <a:path w="3165475" h="711835">
                <a:moveTo>
                  <a:pt x="3164928" y="429539"/>
                </a:moveTo>
                <a:lnTo>
                  <a:pt x="3158845" y="429539"/>
                </a:lnTo>
                <a:lnTo>
                  <a:pt x="3158845" y="435622"/>
                </a:lnTo>
                <a:lnTo>
                  <a:pt x="3164928" y="435622"/>
                </a:lnTo>
                <a:lnTo>
                  <a:pt x="3164928" y="429539"/>
                </a:lnTo>
                <a:close/>
              </a:path>
              <a:path w="3165475" h="711835">
                <a:moveTo>
                  <a:pt x="3164928" y="443242"/>
                </a:moveTo>
                <a:lnTo>
                  <a:pt x="3158845" y="443242"/>
                </a:lnTo>
                <a:lnTo>
                  <a:pt x="3158845" y="449338"/>
                </a:lnTo>
                <a:lnTo>
                  <a:pt x="3164928" y="449338"/>
                </a:lnTo>
                <a:lnTo>
                  <a:pt x="3164928" y="443242"/>
                </a:lnTo>
                <a:close/>
              </a:path>
              <a:path w="3165475" h="711835">
                <a:moveTo>
                  <a:pt x="3164928" y="455421"/>
                </a:moveTo>
                <a:lnTo>
                  <a:pt x="3158845" y="455421"/>
                </a:lnTo>
                <a:lnTo>
                  <a:pt x="3158845" y="461517"/>
                </a:lnTo>
                <a:lnTo>
                  <a:pt x="3164928" y="461517"/>
                </a:lnTo>
                <a:lnTo>
                  <a:pt x="3164928" y="455421"/>
                </a:lnTo>
                <a:close/>
              </a:path>
              <a:path w="3165475" h="711835">
                <a:moveTo>
                  <a:pt x="3164928" y="467613"/>
                </a:moveTo>
                <a:lnTo>
                  <a:pt x="3158845" y="467613"/>
                </a:lnTo>
                <a:lnTo>
                  <a:pt x="3158845" y="473709"/>
                </a:lnTo>
                <a:lnTo>
                  <a:pt x="3164928" y="473709"/>
                </a:lnTo>
                <a:lnTo>
                  <a:pt x="3164928" y="467613"/>
                </a:lnTo>
                <a:close/>
              </a:path>
              <a:path w="3165475" h="711835">
                <a:moveTo>
                  <a:pt x="3164928" y="481317"/>
                </a:moveTo>
                <a:lnTo>
                  <a:pt x="3158845" y="481317"/>
                </a:lnTo>
                <a:lnTo>
                  <a:pt x="3158845" y="487413"/>
                </a:lnTo>
                <a:lnTo>
                  <a:pt x="3164928" y="487413"/>
                </a:lnTo>
                <a:lnTo>
                  <a:pt x="3164928" y="481317"/>
                </a:lnTo>
                <a:close/>
              </a:path>
              <a:path w="3165475" h="711835">
                <a:moveTo>
                  <a:pt x="3164928" y="493509"/>
                </a:moveTo>
                <a:lnTo>
                  <a:pt x="3158845" y="493509"/>
                </a:lnTo>
                <a:lnTo>
                  <a:pt x="3158845" y="499605"/>
                </a:lnTo>
                <a:lnTo>
                  <a:pt x="3164928" y="499605"/>
                </a:lnTo>
                <a:lnTo>
                  <a:pt x="3164928" y="493509"/>
                </a:lnTo>
                <a:close/>
              </a:path>
              <a:path w="3165475" h="711835">
                <a:moveTo>
                  <a:pt x="3164928" y="505688"/>
                </a:moveTo>
                <a:lnTo>
                  <a:pt x="3158845" y="505688"/>
                </a:lnTo>
                <a:lnTo>
                  <a:pt x="3158845" y="511784"/>
                </a:lnTo>
                <a:lnTo>
                  <a:pt x="3164928" y="511784"/>
                </a:lnTo>
                <a:lnTo>
                  <a:pt x="3164928" y="505688"/>
                </a:lnTo>
                <a:close/>
              </a:path>
              <a:path w="3165475" h="711835">
                <a:moveTo>
                  <a:pt x="3164928" y="519404"/>
                </a:moveTo>
                <a:lnTo>
                  <a:pt x="3158845" y="519404"/>
                </a:lnTo>
                <a:lnTo>
                  <a:pt x="3158845" y="525487"/>
                </a:lnTo>
                <a:lnTo>
                  <a:pt x="3164928" y="525487"/>
                </a:lnTo>
                <a:lnTo>
                  <a:pt x="3164928" y="519404"/>
                </a:lnTo>
                <a:close/>
              </a:path>
              <a:path w="3165475" h="711835">
                <a:moveTo>
                  <a:pt x="3164928" y="531583"/>
                </a:moveTo>
                <a:lnTo>
                  <a:pt x="3158845" y="531583"/>
                </a:lnTo>
                <a:lnTo>
                  <a:pt x="3158845" y="537679"/>
                </a:lnTo>
                <a:lnTo>
                  <a:pt x="3164928" y="537679"/>
                </a:lnTo>
                <a:lnTo>
                  <a:pt x="3164928" y="531583"/>
                </a:lnTo>
                <a:close/>
              </a:path>
              <a:path w="3165475" h="711835">
                <a:moveTo>
                  <a:pt x="3164928" y="543775"/>
                </a:moveTo>
                <a:lnTo>
                  <a:pt x="3158845" y="543775"/>
                </a:lnTo>
                <a:lnTo>
                  <a:pt x="3158845" y="549859"/>
                </a:lnTo>
                <a:lnTo>
                  <a:pt x="3164928" y="549859"/>
                </a:lnTo>
                <a:lnTo>
                  <a:pt x="3164928" y="543775"/>
                </a:lnTo>
                <a:close/>
              </a:path>
              <a:path w="3165475" h="711835">
                <a:moveTo>
                  <a:pt x="3164928" y="557479"/>
                </a:moveTo>
                <a:lnTo>
                  <a:pt x="3158845" y="557479"/>
                </a:lnTo>
                <a:lnTo>
                  <a:pt x="3158845" y="563575"/>
                </a:lnTo>
                <a:lnTo>
                  <a:pt x="3164928" y="563575"/>
                </a:lnTo>
                <a:lnTo>
                  <a:pt x="3164928" y="557479"/>
                </a:lnTo>
                <a:close/>
              </a:path>
              <a:path w="3165475" h="711835">
                <a:moveTo>
                  <a:pt x="3164928" y="569671"/>
                </a:moveTo>
                <a:lnTo>
                  <a:pt x="3158845" y="569671"/>
                </a:lnTo>
                <a:lnTo>
                  <a:pt x="3158845" y="575754"/>
                </a:lnTo>
                <a:lnTo>
                  <a:pt x="3164928" y="575754"/>
                </a:lnTo>
                <a:lnTo>
                  <a:pt x="3164928" y="569671"/>
                </a:lnTo>
                <a:close/>
              </a:path>
              <a:path w="3165475" h="711835">
                <a:moveTo>
                  <a:pt x="3164928" y="581850"/>
                </a:moveTo>
                <a:lnTo>
                  <a:pt x="3158845" y="581850"/>
                </a:lnTo>
                <a:lnTo>
                  <a:pt x="3158845" y="587946"/>
                </a:lnTo>
                <a:lnTo>
                  <a:pt x="3164928" y="587946"/>
                </a:lnTo>
                <a:lnTo>
                  <a:pt x="3164928" y="581850"/>
                </a:lnTo>
                <a:close/>
              </a:path>
              <a:path w="3165475" h="711835">
                <a:moveTo>
                  <a:pt x="3164928" y="595553"/>
                </a:moveTo>
                <a:lnTo>
                  <a:pt x="3158845" y="595553"/>
                </a:lnTo>
                <a:lnTo>
                  <a:pt x="3158845" y="601649"/>
                </a:lnTo>
                <a:lnTo>
                  <a:pt x="3164928" y="601649"/>
                </a:lnTo>
                <a:lnTo>
                  <a:pt x="3164928" y="595553"/>
                </a:lnTo>
                <a:close/>
              </a:path>
              <a:path w="3165475" h="711835">
                <a:moveTo>
                  <a:pt x="3164928" y="607745"/>
                </a:moveTo>
                <a:lnTo>
                  <a:pt x="3158845" y="607745"/>
                </a:lnTo>
                <a:lnTo>
                  <a:pt x="3158845" y="613841"/>
                </a:lnTo>
                <a:lnTo>
                  <a:pt x="3164928" y="613841"/>
                </a:lnTo>
                <a:lnTo>
                  <a:pt x="3164928" y="607745"/>
                </a:lnTo>
                <a:close/>
              </a:path>
              <a:path w="3165475" h="711835">
                <a:moveTo>
                  <a:pt x="3164928" y="619925"/>
                </a:moveTo>
                <a:lnTo>
                  <a:pt x="3158845" y="619925"/>
                </a:lnTo>
                <a:lnTo>
                  <a:pt x="3158845" y="626021"/>
                </a:lnTo>
                <a:lnTo>
                  <a:pt x="3164928" y="626021"/>
                </a:lnTo>
                <a:lnTo>
                  <a:pt x="3164928" y="619925"/>
                </a:lnTo>
                <a:close/>
              </a:path>
              <a:path w="3165475" h="711835">
                <a:moveTo>
                  <a:pt x="3164928" y="633641"/>
                </a:moveTo>
                <a:lnTo>
                  <a:pt x="3158845" y="633641"/>
                </a:lnTo>
                <a:lnTo>
                  <a:pt x="3158845" y="639737"/>
                </a:lnTo>
                <a:lnTo>
                  <a:pt x="3164928" y="639737"/>
                </a:lnTo>
                <a:lnTo>
                  <a:pt x="3164928" y="633641"/>
                </a:lnTo>
                <a:close/>
              </a:path>
              <a:path w="3165475" h="711835">
                <a:moveTo>
                  <a:pt x="3164928" y="645820"/>
                </a:moveTo>
                <a:lnTo>
                  <a:pt x="3158845" y="645820"/>
                </a:lnTo>
                <a:lnTo>
                  <a:pt x="3158845" y="651916"/>
                </a:lnTo>
                <a:lnTo>
                  <a:pt x="3164928" y="651916"/>
                </a:lnTo>
                <a:lnTo>
                  <a:pt x="3164928" y="645820"/>
                </a:lnTo>
                <a:close/>
              </a:path>
              <a:path w="3165475" h="711835">
                <a:moveTo>
                  <a:pt x="3164928" y="658012"/>
                </a:moveTo>
                <a:lnTo>
                  <a:pt x="3158845" y="658012"/>
                </a:lnTo>
                <a:lnTo>
                  <a:pt x="3158845" y="664108"/>
                </a:lnTo>
                <a:lnTo>
                  <a:pt x="3164928" y="664108"/>
                </a:lnTo>
                <a:lnTo>
                  <a:pt x="3164928" y="658012"/>
                </a:lnTo>
                <a:close/>
              </a:path>
              <a:path w="3165475" h="711835">
                <a:moveTo>
                  <a:pt x="3164928" y="671715"/>
                </a:moveTo>
                <a:lnTo>
                  <a:pt x="3158845" y="671715"/>
                </a:lnTo>
                <a:lnTo>
                  <a:pt x="3158845" y="677811"/>
                </a:lnTo>
                <a:lnTo>
                  <a:pt x="3164928" y="677811"/>
                </a:lnTo>
                <a:lnTo>
                  <a:pt x="3164928" y="671715"/>
                </a:lnTo>
                <a:close/>
              </a:path>
              <a:path w="3165475" h="711835">
                <a:moveTo>
                  <a:pt x="3164928" y="683907"/>
                </a:moveTo>
                <a:lnTo>
                  <a:pt x="3158845" y="683907"/>
                </a:lnTo>
                <a:lnTo>
                  <a:pt x="3158845" y="689990"/>
                </a:lnTo>
                <a:lnTo>
                  <a:pt x="3164928" y="689990"/>
                </a:lnTo>
                <a:lnTo>
                  <a:pt x="3164928" y="683907"/>
                </a:lnTo>
                <a:close/>
              </a:path>
              <a:path w="3165475" h="711835">
                <a:moveTo>
                  <a:pt x="3155797" y="696086"/>
                </a:moveTo>
                <a:lnTo>
                  <a:pt x="3154273" y="699134"/>
                </a:lnTo>
                <a:lnTo>
                  <a:pt x="3158845" y="703706"/>
                </a:lnTo>
                <a:lnTo>
                  <a:pt x="3161893" y="700658"/>
                </a:lnTo>
                <a:lnTo>
                  <a:pt x="3163417" y="697610"/>
                </a:lnTo>
                <a:lnTo>
                  <a:pt x="3155797" y="697610"/>
                </a:lnTo>
                <a:lnTo>
                  <a:pt x="3155797" y="696086"/>
                </a:lnTo>
                <a:close/>
              </a:path>
              <a:path w="3165475" h="711835">
                <a:moveTo>
                  <a:pt x="3157321" y="694563"/>
                </a:moveTo>
                <a:lnTo>
                  <a:pt x="3155797" y="697610"/>
                </a:lnTo>
                <a:lnTo>
                  <a:pt x="3163417" y="697610"/>
                </a:lnTo>
                <a:lnTo>
                  <a:pt x="3157321" y="694563"/>
                </a:lnTo>
                <a:close/>
              </a:path>
              <a:path w="3165475" h="711835">
                <a:moveTo>
                  <a:pt x="3149714" y="702182"/>
                </a:moveTo>
                <a:lnTo>
                  <a:pt x="3148190" y="703706"/>
                </a:lnTo>
                <a:lnTo>
                  <a:pt x="3145142" y="705230"/>
                </a:lnTo>
                <a:lnTo>
                  <a:pt x="3146666" y="711326"/>
                </a:lnTo>
                <a:lnTo>
                  <a:pt x="3151238" y="709802"/>
                </a:lnTo>
                <a:lnTo>
                  <a:pt x="3152749" y="708278"/>
                </a:lnTo>
                <a:lnTo>
                  <a:pt x="3149714" y="702182"/>
                </a:lnTo>
                <a:close/>
              </a:path>
              <a:path w="3165475" h="711835">
                <a:moveTo>
                  <a:pt x="3139059" y="705230"/>
                </a:moveTo>
                <a:lnTo>
                  <a:pt x="3132962" y="705230"/>
                </a:lnTo>
                <a:lnTo>
                  <a:pt x="3132962" y="711326"/>
                </a:lnTo>
                <a:lnTo>
                  <a:pt x="3139059" y="711326"/>
                </a:lnTo>
                <a:lnTo>
                  <a:pt x="3139059" y="705230"/>
                </a:lnTo>
                <a:close/>
              </a:path>
              <a:path w="3165475" h="711835">
                <a:moveTo>
                  <a:pt x="3126879" y="705230"/>
                </a:moveTo>
                <a:lnTo>
                  <a:pt x="3120783" y="705230"/>
                </a:lnTo>
                <a:lnTo>
                  <a:pt x="3120783" y="711326"/>
                </a:lnTo>
                <a:lnTo>
                  <a:pt x="3126879" y="711326"/>
                </a:lnTo>
                <a:lnTo>
                  <a:pt x="3126879" y="705230"/>
                </a:lnTo>
                <a:close/>
              </a:path>
              <a:path w="3165475" h="711835">
                <a:moveTo>
                  <a:pt x="3114700" y="705230"/>
                </a:moveTo>
                <a:lnTo>
                  <a:pt x="3107080" y="705230"/>
                </a:lnTo>
                <a:lnTo>
                  <a:pt x="3107080" y="711326"/>
                </a:lnTo>
                <a:lnTo>
                  <a:pt x="3114700" y="711326"/>
                </a:lnTo>
                <a:lnTo>
                  <a:pt x="3114700" y="705230"/>
                </a:lnTo>
                <a:close/>
              </a:path>
              <a:path w="3165475" h="711835">
                <a:moveTo>
                  <a:pt x="3100997" y="705230"/>
                </a:moveTo>
                <a:lnTo>
                  <a:pt x="3094901" y="705230"/>
                </a:lnTo>
                <a:lnTo>
                  <a:pt x="3094901" y="711326"/>
                </a:lnTo>
                <a:lnTo>
                  <a:pt x="3100997" y="711326"/>
                </a:lnTo>
                <a:lnTo>
                  <a:pt x="3100997" y="705230"/>
                </a:lnTo>
                <a:close/>
              </a:path>
              <a:path w="3165475" h="711835">
                <a:moveTo>
                  <a:pt x="3088817" y="705230"/>
                </a:moveTo>
                <a:lnTo>
                  <a:pt x="3082734" y="705230"/>
                </a:lnTo>
                <a:lnTo>
                  <a:pt x="3082734" y="711326"/>
                </a:lnTo>
                <a:lnTo>
                  <a:pt x="3088817" y="711326"/>
                </a:lnTo>
                <a:lnTo>
                  <a:pt x="3088817" y="705230"/>
                </a:lnTo>
                <a:close/>
              </a:path>
              <a:path w="3165475" h="711835">
                <a:moveTo>
                  <a:pt x="3076638" y="705230"/>
                </a:moveTo>
                <a:lnTo>
                  <a:pt x="3069031" y="705230"/>
                </a:lnTo>
                <a:lnTo>
                  <a:pt x="3069031" y="711326"/>
                </a:lnTo>
                <a:lnTo>
                  <a:pt x="3076638" y="711326"/>
                </a:lnTo>
                <a:lnTo>
                  <a:pt x="3076638" y="705230"/>
                </a:lnTo>
                <a:close/>
              </a:path>
              <a:path w="3165475" h="711835">
                <a:moveTo>
                  <a:pt x="3062935" y="705230"/>
                </a:moveTo>
                <a:lnTo>
                  <a:pt x="3056851" y="705230"/>
                </a:lnTo>
                <a:lnTo>
                  <a:pt x="3056851" y="711326"/>
                </a:lnTo>
                <a:lnTo>
                  <a:pt x="3062935" y="711326"/>
                </a:lnTo>
                <a:lnTo>
                  <a:pt x="3062935" y="705230"/>
                </a:lnTo>
                <a:close/>
              </a:path>
              <a:path w="3165475" h="711835">
                <a:moveTo>
                  <a:pt x="3050755" y="705230"/>
                </a:moveTo>
                <a:lnTo>
                  <a:pt x="3044672" y="705230"/>
                </a:lnTo>
                <a:lnTo>
                  <a:pt x="3044672" y="711326"/>
                </a:lnTo>
                <a:lnTo>
                  <a:pt x="3050755" y="711326"/>
                </a:lnTo>
                <a:lnTo>
                  <a:pt x="3050755" y="705230"/>
                </a:lnTo>
                <a:close/>
              </a:path>
              <a:path w="3165475" h="711835">
                <a:moveTo>
                  <a:pt x="3038576" y="705230"/>
                </a:moveTo>
                <a:lnTo>
                  <a:pt x="3030969" y="705230"/>
                </a:lnTo>
                <a:lnTo>
                  <a:pt x="3030969" y="711326"/>
                </a:lnTo>
                <a:lnTo>
                  <a:pt x="3038576" y="711326"/>
                </a:lnTo>
                <a:lnTo>
                  <a:pt x="3038576" y="705230"/>
                </a:lnTo>
                <a:close/>
              </a:path>
              <a:path w="3165475" h="711835">
                <a:moveTo>
                  <a:pt x="3024873" y="705230"/>
                </a:moveTo>
                <a:lnTo>
                  <a:pt x="3018790" y="705230"/>
                </a:lnTo>
                <a:lnTo>
                  <a:pt x="3018790" y="711326"/>
                </a:lnTo>
                <a:lnTo>
                  <a:pt x="3024873" y="711326"/>
                </a:lnTo>
                <a:lnTo>
                  <a:pt x="3024873" y="705230"/>
                </a:lnTo>
                <a:close/>
              </a:path>
              <a:path w="3165475" h="711835">
                <a:moveTo>
                  <a:pt x="3012706" y="705230"/>
                </a:moveTo>
                <a:lnTo>
                  <a:pt x="3006610" y="705230"/>
                </a:lnTo>
                <a:lnTo>
                  <a:pt x="3006610" y="711326"/>
                </a:lnTo>
                <a:lnTo>
                  <a:pt x="3012706" y="711326"/>
                </a:lnTo>
                <a:lnTo>
                  <a:pt x="3012706" y="705230"/>
                </a:lnTo>
                <a:close/>
              </a:path>
              <a:path w="3165475" h="711835">
                <a:moveTo>
                  <a:pt x="3000527" y="705230"/>
                </a:moveTo>
                <a:lnTo>
                  <a:pt x="2992907" y="705230"/>
                </a:lnTo>
                <a:lnTo>
                  <a:pt x="2992907" y="711326"/>
                </a:lnTo>
                <a:lnTo>
                  <a:pt x="3000527" y="711326"/>
                </a:lnTo>
                <a:lnTo>
                  <a:pt x="3000527" y="705230"/>
                </a:lnTo>
                <a:close/>
              </a:path>
              <a:path w="3165475" h="711835">
                <a:moveTo>
                  <a:pt x="2986824" y="705230"/>
                </a:moveTo>
                <a:lnTo>
                  <a:pt x="2980728" y="705230"/>
                </a:lnTo>
                <a:lnTo>
                  <a:pt x="2980728" y="711326"/>
                </a:lnTo>
                <a:lnTo>
                  <a:pt x="2986824" y="711326"/>
                </a:lnTo>
                <a:lnTo>
                  <a:pt x="2986824" y="705230"/>
                </a:lnTo>
                <a:close/>
              </a:path>
              <a:path w="3165475" h="711835">
                <a:moveTo>
                  <a:pt x="2974644" y="705230"/>
                </a:moveTo>
                <a:lnTo>
                  <a:pt x="2968548" y="705230"/>
                </a:lnTo>
                <a:lnTo>
                  <a:pt x="2968548" y="711326"/>
                </a:lnTo>
                <a:lnTo>
                  <a:pt x="2974644" y="711326"/>
                </a:lnTo>
                <a:lnTo>
                  <a:pt x="2974644" y="705230"/>
                </a:lnTo>
                <a:close/>
              </a:path>
              <a:path w="3165475" h="711835">
                <a:moveTo>
                  <a:pt x="2962465" y="705230"/>
                </a:moveTo>
                <a:lnTo>
                  <a:pt x="2954858" y="705230"/>
                </a:lnTo>
                <a:lnTo>
                  <a:pt x="2954858" y="711326"/>
                </a:lnTo>
                <a:lnTo>
                  <a:pt x="2962465" y="711326"/>
                </a:lnTo>
                <a:lnTo>
                  <a:pt x="2962465" y="705230"/>
                </a:lnTo>
                <a:close/>
              </a:path>
              <a:path w="3165475" h="711835">
                <a:moveTo>
                  <a:pt x="2948762" y="705230"/>
                </a:moveTo>
                <a:lnTo>
                  <a:pt x="2942678" y="705230"/>
                </a:lnTo>
                <a:lnTo>
                  <a:pt x="2942678" y="711326"/>
                </a:lnTo>
                <a:lnTo>
                  <a:pt x="2948762" y="711326"/>
                </a:lnTo>
                <a:lnTo>
                  <a:pt x="2948762" y="705230"/>
                </a:lnTo>
                <a:close/>
              </a:path>
              <a:path w="3165475" h="711835">
                <a:moveTo>
                  <a:pt x="2936582" y="705230"/>
                </a:moveTo>
                <a:lnTo>
                  <a:pt x="2930499" y="705230"/>
                </a:lnTo>
                <a:lnTo>
                  <a:pt x="2930499" y="711326"/>
                </a:lnTo>
                <a:lnTo>
                  <a:pt x="2936582" y="711326"/>
                </a:lnTo>
                <a:lnTo>
                  <a:pt x="2936582" y="705230"/>
                </a:lnTo>
                <a:close/>
              </a:path>
              <a:path w="3165475" h="711835">
                <a:moveTo>
                  <a:pt x="2924403" y="705230"/>
                </a:moveTo>
                <a:lnTo>
                  <a:pt x="2916796" y="705230"/>
                </a:lnTo>
                <a:lnTo>
                  <a:pt x="2916796" y="711326"/>
                </a:lnTo>
                <a:lnTo>
                  <a:pt x="2924403" y="711326"/>
                </a:lnTo>
                <a:lnTo>
                  <a:pt x="2924403" y="705230"/>
                </a:lnTo>
                <a:close/>
              </a:path>
              <a:path w="3165475" h="711835">
                <a:moveTo>
                  <a:pt x="2910700" y="705230"/>
                </a:moveTo>
                <a:lnTo>
                  <a:pt x="2904617" y="705230"/>
                </a:lnTo>
                <a:lnTo>
                  <a:pt x="2904617" y="711326"/>
                </a:lnTo>
                <a:lnTo>
                  <a:pt x="2910700" y="711326"/>
                </a:lnTo>
                <a:lnTo>
                  <a:pt x="2910700" y="705230"/>
                </a:lnTo>
                <a:close/>
              </a:path>
              <a:path w="3165475" h="711835">
                <a:moveTo>
                  <a:pt x="2898521" y="705230"/>
                </a:moveTo>
                <a:lnTo>
                  <a:pt x="2892437" y="705230"/>
                </a:lnTo>
                <a:lnTo>
                  <a:pt x="2892437" y="711326"/>
                </a:lnTo>
                <a:lnTo>
                  <a:pt x="2898521" y="711326"/>
                </a:lnTo>
                <a:lnTo>
                  <a:pt x="2898521" y="705230"/>
                </a:lnTo>
                <a:close/>
              </a:path>
              <a:path w="3165475" h="711835">
                <a:moveTo>
                  <a:pt x="2886341" y="705230"/>
                </a:moveTo>
                <a:lnTo>
                  <a:pt x="2878734" y="705230"/>
                </a:lnTo>
                <a:lnTo>
                  <a:pt x="2878734" y="711326"/>
                </a:lnTo>
                <a:lnTo>
                  <a:pt x="2886341" y="711326"/>
                </a:lnTo>
                <a:lnTo>
                  <a:pt x="2886341" y="705230"/>
                </a:lnTo>
                <a:close/>
              </a:path>
              <a:path w="3165475" h="711835">
                <a:moveTo>
                  <a:pt x="2872651" y="705230"/>
                </a:moveTo>
                <a:lnTo>
                  <a:pt x="2866555" y="705230"/>
                </a:lnTo>
                <a:lnTo>
                  <a:pt x="2866555" y="711326"/>
                </a:lnTo>
                <a:lnTo>
                  <a:pt x="2872651" y="711326"/>
                </a:lnTo>
                <a:lnTo>
                  <a:pt x="2872651" y="705230"/>
                </a:lnTo>
                <a:close/>
              </a:path>
              <a:path w="3165475" h="711835">
                <a:moveTo>
                  <a:pt x="2860471" y="705230"/>
                </a:moveTo>
                <a:lnTo>
                  <a:pt x="2854375" y="705230"/>
                </a:lnTo>
                <a:lnTo>
                  <a:pt x="2854375" y="711326"/>
                </a:lnTo>
                <a:lnTo>
                  <a:pt x="2860471" y="711326"/>
                </a:lnTo>
                <a:lnTo>
                  <a:pt x="2860471" y="705230"/>
                </a:lnTo>
                <a:close/>
              </a:path>
              <a:path w="3165475" h="711835">
                <a:moveTo>
                  <a:pt x="2848292" y="705230"/>
                </a:moveTo>
                <a:lnTo>
                  <a:pt x="2840672" y="705230"/>
                </a:lnTo>
                <a:lnTo>
                  <a:pt x="2840672" y="711326"/>
                </a:lnTo>
                <a:lnTo>
                  <a:pt x="2848292" y="711326"/>
                </a:lnTo>
                <a:lnTo>
                  <a:pt x="2848292" y="705230"/>
                </a:lnTo>
                <a:close/>
              </a:path>
              <a:path w="3165475" h="711835">
                <a:moveTo>
                  <a:pt x="2834589" y="705230"/>
                </a:moveTo>
                <a:lnTo>
                  <a:pt x="2828493" y="705230"/>
                </a:lnTo>
                <a:lnTo>
                  <a:pt x="2828493" y="711326"/>
                </a:lnTo>
                <a:lnTo>
                  <a:pt x="2834589" y="711326"/>
                </a:lnTo>
                <a:lnTo>
                  <a:pt x="2834589" y="705230"/>
                </a:lnTo>
                <a:close/>
              </a:path>
              <a:path w="3165475" h="711835">
                <a:moveTo>
                  <a:pt x="2822409" y="705230"/>
                </a:moveTo>
                <a:lnTo>
                  <a:pt x="2816313" y="705230"/>
                </a:lnTo>
                <a:lnTo>
                  <a:pt x="2816313" y="711326"/>
                </a:lnTo>
                <a:lnTo>
                  <a:pt x="2822409" y="711326"/>
                </a:lnTo>
                <a:lnTo>
                  <a:pt x="2822409" y="705230"/>
                </a:lnTo>
                <a:close/>
              </a:path>
              <a:path w="3165475" h="711835">
                <a:moveTo>
                  <a:pt x="2810230" y="705230"/>
                </a:moveTo>
                <a:lnTo>
                  <a:pt x="2802623" y="705230"/>
                </a:lnTo>
                <a:lnTo>
                  <a:pt x="2802623" y="711326"/>
                </a:lnTo>
                <a:lnTo>
                  <a:pt x="2810230" y="711326"/>
                </a:lnTo>
                <a:lnTo>
                  <a:pt x="2810230" y="705230"/>
                </a:lnTo>
                <a:close/>
              </a:path>
              <a:path w="3165475" h="711835">
                <a:moveTo>
                  <a:pt x="2796527" y="705230"/>
                </a:moveTo>
                <a:lnTo>
                  <a:pt x="2790444" y="705230"/>
                </a:lnTo>
                <a:lnTo>
                  <a:pt x="2790444" y="711326"/>
                </a:lnTo>
                <a:lnTo>
                  <a:pt x="2796527" y="711326"/>
                </a:lnTo>
                <a:lnTo>
                  <a:pt x="2796527" y="705230"/>
                </a:lnTo>
                <a:close/>
              </a:path>
              <a:path w="3165475" h="711835">
                <a:moveTo>
                  <a:pt x="2784347" y="705230"/>
                </a:moveTo>
                <a:lnTo>
                  <a:pt x="2778264" y="705230"/>
                </a:lnTo>
                <a:lnTo>
                  <a:pt x="2778264" y="711326"/>
                </a:lnTo>
                <a:lnTo>
                  <a:pt x="2784347" y="711326"/>
                </a:lnTo>
                <a:lnTo>
                  <a:pt x="2784347" y="705230"/>
                </a:lnTo>
                <a:close/>
              </a:path>
              <a:path w="3165475" h="711835">
                <a:moveTo>
                  <a:pt x="2772168" y="705230"/>
                </a:moveTo>
                <a:lnTo>
                  <a:pt x="2764561" y="705230"/>
                </a:lnTo>
                <a:lnTo>
                  <a:pt x="2764561" y="711326"/>
                </a:lnTo>
                <a:lnTo>
                  <a:pt x="2772168" y="711326"/>
                </a:lnTo>
                <a:lnTo>
                  <a:pt x="2772168" y="705230"/>
                </a:lnTo>
                <a:close/>
              </a:path>
              <a:path w="3165475" h="711835">
                <a:moveTo>
                  <a:pt x="2758465" y="705230"/>
                </a:moveTo>
                <a:lnTo>
                  <a:pt x="2752382" y="705230"/>
                </a:lnTo>
                <a:lnTo>
                  <a:pt x="2752382" y="711326"/>
                </a:lnTo>
                <a:lnTo>
                  <a:pt x="2758465" y="711326"/>
                </a:lnTo>
                <a:lnTo>
                  <a:pt x="2758465" y="705230"/>
                </a:lnTo>
                <a:close/>
              </a:path>
              <a:path w="3165475" h="711835">
                <a:moveTo>
                  <a:pt x="2746286" y="705230"/>
                </a:moveTo>
                <a:lnTo>
                  <a:pt x="2740202" y="705230"/>
                </a:lnTo>
                <a:lnTo>
                  <a:pt x="2740202" y="711326"/>
                </a:lnTo>
                <a:lnTo>
                  <a:pt x="2746286" y="711326"/>
                </a:lnTo>
                <a:lnTo>
                  <a:pt x="2746286" y="705230"/>
                </a:lnTo>
                <a:close/>
              </a:path>
              <a:path w="3165475" h="711835">
                <a:moveTo>
                  <a:pt x="2734119" y="705230"/>
                </a:moveTo>
                <a:lnTo>
                  <a:pt x="2726499" y="705230"/>
                </a:lnTo>
                <a:lnTo>
                  <a:pt x="2726499" y="711326"/>
                </a:lnTo>
                <a:lnTo>
                  <a:pt x="2734119" y="711326"/>
                </a:lnTo>
                <a:lnTo>
                  <a:pt x="2734119" y="705230"/>
                </a:lnTo>
                <a:close/>
              </a:path>
              <a:path w="3165475" h="711835">
                <a:moveTo>
                  <a:pt x="2720416" y="705230"/>
                </a:moveTo>
                <a:lnTo>
                  <a:pt x="2714320" y="705230"/>
                </a:lnTo>
                <a:lnTo>
                  <a:pt x="2714320" y="711326"/>
                </a:lnTo>
                <a:lnTo>
                  <a:pt x="2720416" y="711326"/>
                </a:lnTo>
                <a:lnTo>
                  <a:pt x="2720416" y="705230"/>
                </a:lnTo>
                <a:close/>
              </a:path>
              <a:path w="3165475" h="711835">
                <a:moveTo>
                  <a:pt x="2708236" y="705230"/>
                </a:moveTo>
                <a:lnTo>
                  <a:pt x="2702140" y="705230"/>
                </a:lnTo>
                <a:lnTo>
                  <a:pt x="2702140" y="711326"/>
                </a:lnTo>
                <a:lnTo>
                  <a:pt x="2708236" y="711326"/>
                </a:lnTo>
                <a:lnTo>
                  <a:pt x="2708236" y="705230"/>
                </a:lnTo>
                <a:close/>
              </a:path>
              <a:path w="3165475" h="711835">
                <a:moveTo>
                  <a:pt x="2696057" y="705230"/>
                </a:moveTo>
                <a:lnTo>
                  <a:pt x="2688437" y="705230"/>
                </a:lnTo>
                <a:lnTo>
                  <a:pt x="2688437" y="711326"/>
                </a:lnTo>
                <a:lnTo>
                  <a:pt x="2696057" y="711326"/>
                </a:lnTo>
                <a:lnTo>
                  <a:pt x="2696057" y="705230"/>
                </a:lnTo>
                <a:close/>
              </a:path>
              <a:path w="3165475" h="711835">
                <a:moveTo>
                  <a:pt x="2682354" y="705230"/>
                </a:moveTo>
                <a:lnTo>
                  <a:pt x="2676271" y="705230"/>
                </a:lnTo>
                <a:lnTo>
                  <a:pt x="2676271" y="711326"/>
                </a:lnTo>
                <a:lnTo>
                  <a:pt x="2682354" y="711326"/>
                </a:lnTo>
                <a:lnTo>
                  <a:pt x="2682354" y="705230"/>
                </a:lnTo>
                <a:close/>
              </a:path>
              <a:path w="3165475" h="711835">
                <a:moveTo>
                  <a:pt x="2670174" y="705230"/>
                </a:moveTo>
                <a:lnTo>
                  <a:pt x="2664091" y="705230"/>
                </a:lnTo>
                <a:lnTo>
                  <a:pt x="2664091" y="711326"/>
                </a:lnTo>
                <a:lnTo>
                  <a:pt x="2670174" y="711326"/>
                </a:lnTo>
                <a:lnTo>
                  <a:pt x="2670174" y="705230"/>
                </a:lnTo>
                <a:close/>
              </a:path>
              <a:path w="3165475" h="711835">
                <a:moveTo>
                  <a:pt x="2657995" y="705230"/>
                </a:moveTo>
                <a:lnTo>
                  <a:pt x="2650388" y="705230"/>
                </a:lnTo>
                <a:lnTo>
                  <a:pt x="2650388" y="711326"/>
                </a:lnTo>
                <a:lnTo>
                  <a:pt x="2657995" y="711326"/>
                </a:lnTo>
                <a:lnTo>
                  <a:pt x="2657995" y="705230"/>
                </a:lnTo>
                <a:close/>
              </a:path>
              <a:path w="3165475" h="711835">
                <a:moveTo>
                  <a:pt x="2644292" y="705230"/>
                </a:moveTo>
                <a:lnTo>
                  <a:pt x="2638209" y="705230"/>
                </a:lnTo>
                <a:lnTo>
                  <a:pt x="2638209" y="711326"/>
                </a:lnTo>
                <a:lnTo>
                  <a:pt x="2644292" y="711326"/>
                </a:lnTo>
                <a:lnTo>
                  <a:pt x="2644292" y="705230"/>
                </a:lnTo>
                <a:close/>
              </a:path>
              <a:path w="3165475" h="711835">
                <a:moveTo>
                  <a:pt x="2632113" y="705230"/>
                </a:moveTo>
                <a:lnTo>
                  <a:pt x="2626029" y="705230"/>
                </a:lnTo>
                <a:lnTo>
                  <a:pt x="2626029" y="711326"/>
                </a:lnTo>
                <a:lnTo>
                  <a:pt x="2632113" y="711326"/>
                </a:lnTo>
                <a:lnTo>
                  <a:pt x="2632113" y="705230"/>
                </a:lnTo>
                <a:close/>
              </a:path>
              <a:path w="3165475" h="711835">
                <a:moveTo>
                  <a:pt x="2619933" y="705230"/>
                </a:moveTo>
                <a:lnTo>
                  <a:pt x="2612326" y="705230"/>
                </a:lnTo>
                <a:lnTo>
                  <a:pt x="2612326" y="711326"/>
                </a:lnTo>
                <a:lnTo>
                  <a:pt x="2619933" y="711326"/>
                </a:lnTo>
                <a:lnTo>
                  <a:pt x="2619933" y="705230"/>
                </a:lnTo>
                <a:close/>
              </a:path>
              <a:path w="3165475" h="711835">
                <a:moveTo>
                  <a:pt x="2606243" y="705230"/>
                </a:moveTo>
                <a:lnTo>
                  <a:pt x="2600147" y="705230"/>
                </a:lnTo>
                <a:lnTo>
                  <a:pt x="2600147" y="711326"/>
                </a:lnTo>
                <a:lnTo>
                  <a:pt x="2606243" y="711326"/>
                </a:lnTo>
                <a:lnTo>
                  <a:pt x="2606243" y="705230"/>
                </a:lnTo>
                <a:close/>
              </a:path>
              <a:path w="3165475" h="711835">
                <a:moveTo>
                  <a:pt x="2594063" y="705230"/>
                </a:moveTo>
                <a:lnTo>
                  <a:pt x="2587967" y="705230"/>
                </a:lnTo>
                <a:lnTo>
                  <a:pt x="2587967" y="711326"/>
                </a:lnTo>
                <a:lnTo>
                  <a:pt x="2594063" y="711326"/>
                </a:lnTo>
                <a:lnTo>
                  <a:pt x="2594063" y="705230"/>
                </a:lnTo>
                <a:close/>
              </a:path>
              <a:path w="3165475" h="711835">
                <a:moveTo>
                  <a:pt x="2581884" y="705230"/>
                </a:moveTo>
                <a:lnTo>
                  <a:pt x="2574264" y="705230"/>
                </a:lnTo>
                <a:lnTo>
                  <a:pt x="2574264" y="711326"/>
                </a:lnTo>
                <a:lnTo>
                  <a:pt x="2581884" y="711326"/>
                </a:lnTo>
                <a:lnTo>
                  <a:pt x="2581884" y="705230"/>
                </a:lnTo>
                <a:close/>
              </a:path>
              <a:path w="3165475" h="711835">
                <a:moveTo>
                  <a:pt x="2568181" y="705230"/>
                </a:moveTo>
                <a:lnTo>
                  <a:pt x="2562085" y="705230"/>
                </a:lnTo>
                <a:lnTo>
                  <a:pt x="2562085" y="711326"/>
                </a:lnTo>
                <a:lnTo>
                  <a:pt x="2568181" y="711326"/>
                </a:lnTo>
                <a:lnTo>
                  <a:pt x="2568181" y="705230"/>
                </a:lnTo>
                <a:close/>
              </a:path>
              <a:path w="3165475" h="711835">
                <a:moveTo>
                  <a:pt x="2556002" y="705230"/>
                </a:moveTo>
                <a:lnTo>
                  <a:pt x="2549906" y="705230"/>
                </a:lnTo>
                <a:lnTo>
                  <a:pt x="2549906" y="711326"/>
                </a:lnTo>
                <a:lnTo>
                  <a:pt x="2556002" y="711326"/>
                </a:lnTo>
                <a:lnTo>
                  <a:pt x="2556002" y="705230"/>
                </a:lnTo>
                <a:close/>
              </a:path>
              <a:path w="3165475" h="711835">
                <a:moveTo>
                  <a:pt x="2543822" y="705230"/>
                </a:moveTo>
                <a:lnTo>
                  <a:pt x="2536215" y="705230"/>
                </a:lnTo>
                <a:lnTo>
                  <a:pt x="2536215" y="711326"/>
                </a:lnTo>
                <a:lnTo>
                  <a:pt x="2543822" y="711326"/>
                </a:lnTo>
                <a:lnTo>
                  <a:pt x="2543822" y="705230"/>
                </a:lnTo>
                <a:close/>
              </a:path>
              <a:path w="3165475" h="711835">
                <a:moveTo>
                  <a:pt x="2530119" y="705230"/>
                </a:moveTo>
                <a:lnTo>
                  <a:pt x="2524036" y="705230"/>
                </a:lnTo>
                <a:lnTo>
                  <a:pt x="2524036" y="711326"/>
                </a:lnTo>
                <a:lnTo>
                  <a:pt x="2530119" y="711326"/>
                </a:lnTo>
                <a:lnTo>
                  <a:pt x="2530119" y="705230"/>
                </a:lnTo>
                <a:close/>
              </a:path>
              <a:path w="3165475" h="711835">
                <a:moveTo>
                  <a:pt x="2517940" y="705230"/>
                </a:moveTo>
                <a:lnTo>
                  <a:pt x="2511856" y="705230"/>
                </a:lnTo>
                <a:lnTo>
                  <a:pt x="2511856" y="711326"/>
                </a:lnTo>
                <a:lnTo>
                  <a:pt x="2517940" y="711326"/>
                </a:lnTo>
                <a:lnTo>
                  <a:pt x="2517940" y="705230"/>
                </a:lnTo>
                <a:close/>
              </a:path>
              <a:path w="3165475" h="711835">
                <a:moveTo>
                  <a:pt x="2505760" y="705230"/>
                </a:moveTo>
                <a:lnTo>
                  <a:pt x="2498153" y="705230"/>
                </a:lnTo>
                <a:lnTo>
                  <a:pt x="2498153" y="711326"/>
                </a:lnTo>
                <a:lnTo>
                  <a:pt x="2505760" y="711326"/>
                </a:lnTo>
                <a:lnTo>
                  <a:pt x="2505760" y="705230"/>
                </a:lnTo>
                <a:close/>
              </a:path>
              <a:path w="3165475" h="711835">
                <a:moveTo>
                  <a:pt x="2492057" y="705230"/>
                </a:moveTo>
                <a:lnTo>
                  <a:pt x="2485974" y="705230"/>
                </a:lnTo>
                <a:lnTo>
                  <a:pt x="2485974" y="711326"/>
                </a:lnTo>
                <a:lnTo>
                  <a:pt x="2492057" y="711326"/>
                </a:lnTo>
                <a:lnTo>
                  <a:pt x="2492057" y="705230"/>
                </a:lnTo>
                <a:close/>
              </a:path>
              <a:path w="3165475" h="711835">
                <a:moveTo>
                  <a:pt x="2479878" y="705230"/>
                </a:moveTo>
                <a:lnTo>
                  <a:pt x="2473794" y="705230"/>
                </a:lnTo>
                <a:lnTo>
                  <a:pt x="2473794" y="711326"/>
                </a:lnTo>
                <a:lnTo>
                  <a:pt x="2479878" y="711326"/>
                </a:lnTo>
                <a:lnTo>
                  <a:pt x="2479878" y="705230"/>
                </a:lnTo>
                <a:close/>
              </a:path>
              <a:path w="3165475" h="711835">
                <a:moveTo>
                  <a:pt x="2467698" y="705230"/>
                </a:moveTo>
                <a:lnTo>
                  <a:pt x="2460091" y="705230"/>
                </a:lnTo>
                <a:lnTo>
                  <a:pt x="2460091" y="711326"/>
                </a:lnTo>
                <a:lnTo>
                  <a:pt x="2467698" y="711326"/>
                </a:lnTo>
                <a:lnTo>
                  <a:pt x="2467698" y="705230"/>
                </a:lnTo>
                <a:close/>
              </a:path>
              <a:path w="3165475" h="711835">
                <a:moveTo>
                  <a:pt x="2454008" y="705230"/>
                </a:moveTo>
                <a:lnTo>
                  <a:pt x="2447912" y="705230"/>
                </a:lnTo>
                <a:lnTo>
                  <a:pt x="2447912" y="711326"/>
                </a:lnTo>
                <a:lnTo>
                  <a:pt x="2454008" y="711326"/>
                </a:lnTo>
                <a:lnTo>
                  <a:pt x="2454008" y="705230"/>
                </a:lnTo>
                <a:close/>
              </a:path>
              <a:path w="3165475" h="711835">
                <a:moveTo>
                  <a:pt x="2441829" y="705230"/>
                </a:moveTo>
                <a:lnTo>
                  <a:pt x="2435733" y="705230"/>
                </a:lnTo>
                <a:lnTo>
                  <a:pt x="2435733" y="711326"/>
                </a:lnTo>
                <a:lnTo>
                  <a:pt x="2441829" y="711326"/>
                </a:lnTo>
                <a:lnTo>
                  <a:pt x="2441829" y="705230"/>
                </a:lnTo>
                <a:close/>
              </a:path>
              <a:path w="3165475" h="711835">
                <a:moveTo>
                  <a:pt x="2429649" y="705230"/>
                </a:moveTo>
                <a:lnTo>
                  <a:pt x="2422029" y="705230"/>
                </a:lnTo>
                <a:lnTo>
                  <a:pt x="2422029" y="711326"/>
                </a:lnTo>
                <a:lnTo>
                  <a:pt x="2429649" y="711326"/>
                </a:lnTo>
                <a:lnTo>
                  <a:pt x="2429649" y="705230"/>
                </a:lnTo>
                <a:close/>
              </a:path>
              <a:path w="3165475" h="711835">
                <a:moveTo>
                  <a:pt x="2415946" y="705230"/>
                </a:moveTo>
                <a:lnTo>
                  <a:pt x="2409850" y="705230"/>
                </a:lnTo>
                <a:lnTo>
                  <a:pt x="2409850" y="711326"/>
                </a:lnTo>
                <a:lnTo>
                  <a:pt x="2415946" y="711326"/>
                </a:lnTo>
                <a:lnTo>
                  <a:pt x="2415946" y="705230"/>
                </a:lnTo>
                <a:close/>
              </a:path>
              <a:path w="3165475" h="711835">
                <a:moveTo>
                  <a:pt x="2403767" y="705230"/>
                </a:moveTo>
                <a:lnTo>
                  <a:pt x="2397683" y="705230"/>
                </a:lnTo>
                <a:lnTo>
                  <a:pt x="2397683" y="711326"/>
                </a:lnTo>
                <a:lnTo>
                  <a:pt x="2403767" y="711326"/>
                </a:lnTo>
                <a:lnTo>
                  <a:pt x="2403767" y="705230"/>
                </a:lnTo>
                <a:close/>
              </a:path>
              <a:path w="3165475" h="711835">
                <a:moveTo>
                  <a:pt x="2391587" y="705230"/>
                </a:moveTo>
                <a:lnTo>
                  <a:pt x="2383980" y="705230"/>
                </a:lnTo>
                <a:lnTo>
                  <a:pt x="2383980" y="711326"/>
                </a:lnTo>
                <a:lnTo>
                  <a:pt x="2391587" y="711326"/>
                </a:lnTo>
                <a:lnTo>
                  <a:pt x="2391587" y="705230"/>
                </a:lnTo>
                <a:close/>
              </a:path>
              <a:path w="3165475" h="711835">
                <a:moveTo>
                  <a:pt x="2377884" y="705230"/>
                </a:moveTo>
                <a:lnTo>
                  <a:pt x="2371801" y="705230"/>
                </a:lnTo>
                <a:lnTo>
                  <a:pt x="2371801" y="711326"/>
                </a:lnTo>
                <a:lnTo>
                  <a:pt x="2377884" y="711326"/>
                </a:lnTo>
                <a:lnTo>
                  <a:pt x="2377884" y="705230"/>
                </a:lnTo>
                <a:close/>
              </a:path>
              <a:path w="3165475" h="711835">
                <a:moveTo>
                  <a:pt x="2365705" y="705230"/>
                </a:moveTo>
                <a:lnTo>
                  <a:pt x="2359621" y="705230"/>
                </a:lnTo>
                <a:lnTo>
                  <a:pt x="2359621" y="711326"/>
                </a:lnTo>
                <a:lnTo>
                  <a:pt x="2365705" y="711326"/>
                </a:lnTo>
                <a:lnTo>
                  <a:pt x="2365705" y="705230"/>
                </a:lnTo>
                <a:close/>
              </a:path>
              <a:path w="3165475" h="711835">
                <a:moveTo>
                  <a:pt x="2353525" y="705230"/>
                </a:moveTo>
                <a:lnTo>
                  <a:pt x="2345918" y="705230"/>
                </a:lnTo>
                <a:lnTo>
                  <a:pt x="2345918" y="711326"/>
                </a:lnTo>
                <a:lnTo>
                  <a:pt x="2353525" y="711326"/>
                </a:lnTo>
                <a:lnTo>
                  <a:pt x="2353525" y="705230"/>
                </a:lnTo>
                <a:close/>
              </a:path>
              <a:path w="3165475" h="711835">
                <a:moveTo>
                  <a:pt x="2339822" y="705230"/>
                </a:moveTo>
                <a:lnTo>
                  <a:pt x="2333739" y="705230"/>
                </a:lnTo>
                <a:lnTo>
                  <a:pt x="2333739" y="711326"/>
                </a:lnTo>
                <a:lnTo>
                  <a:pt x="2339822" y="711326"/>
                </a:lnTo>
                <a:lnTo>
                  <a:pt x="2339822" y="705230"/>
                </a:lnTo>
                <a:close/>
              </a:path>
              <a:path w="3165475" h="711835">
                <a:moveTo>
                  <a:pt x="2327656" y="705230"/>
                </a:moveTo>
                <a:lnTo>
                  <a:pt x="2321560" y="705230"/>
                </a:lnTo>
                <a:lnTo>
                  <a:pt x="2321560" y="711326"/>
                </a:lnTo>
                <a:lnTo>
                  <a:pt x="2327656" y="711326"/>
                </a:lnTo>
                <a:lnTo>
                  <a:pt x="2327656" y="705230"/>
                </a:lnTo>
                <a:close/>
              </a:path>
              <a:path w="3165475" h="711835">
                <a:moveTo>
                  <a:pt x="2315476" y="705230"/>
                </a:moveTo>
                <a:lnTo>
                  <a:pt x="2307856" y="705230"/>
                </a:lnTo>
                <a:lnTo>
                  <a:pt x="2307856" y="711326"/>
                </a:lnTo>
                <a:lnTo>
                  <a:pt x="2315476" y="711326"/>
                </a:lnTo>
                <a:lnTo>
                  <a:pt x="2315476" y="705230"/>
                </a:lnTo>
                <a:close/>
              </a:path>
              <a:path w="3165475" h="711835">
                <a:moveTo>
                  <a:pt x="2301773" y="705230"/>
                </a:moveTo>
                <a:lnTo>
                  <a:pt x="2295677" y="705230"/>
                </a:lnTo>
                <a:lnTo>
                  <a:pt x="2295677" y="711326"/>
                </a:lnTo>
                <a:lnTo>
                  <a:pt x="2301773" y="711326"/>
                </a:lnTo>
                <a:lnTo>
                  <a:pt x="2301773" y="705230"/>
                </a:lnTo>
                <a:close/>
              </a:path>
              <a:path w="3165475" h="711835">
                <a:moveTo>
                  <a:pt x="2289594" y="705230"/>
                </a:moveTo>
                <a:lnTo>
                  <a:pt x="2283498" y="705230"/>
                </a:lnTo>
                <a:lnTo>
                  <a:pt x="2283498" y="711326"/>
                </a:lnTo>
                <a:lnTo>
                  <a:pt x="2289594" y="711326"/>
                </a:lnTo>
                <a:lnTo>
                  <a:pt x="2289594" y="705230"/>
                </a:lnTo>
                <a:close/>
              </a:path>
              <a:path w="3165475" h="711835">
                <a:moveTo>
                  <a:pt x="2277414" y="705230"/>
                </a:moveTo>
                <a:lnTo>
                  <a:pt x="2269807" y="705230"/>
                </a:lnTo>
                <a:lnTo>
                  <a:pt x="2269807" y="711326"/>
                </a:lnTo>
                <a:lnTo>
                  <a:pt x="2277414" y="711326"/>
                </a:lnTo>
                <a:lnTo>
                  <a:pt x="2277414" y="705230"/>
                </a:lnTo>
                <a:close/>
              </a:path>
              <a:path w="3165475" h="711835">
                <a:moveTo>
                  <a:pt x="2263711" y="705230"/>
                </a:moveTo>
                <a:lnTo>
                  <a:pt x="2257628" y="705230"/>
                </a:lnTo>
                <a:lnTo>
                  <a:pt x="2257628" y="711326"/>
                </a:lnTo>
                <a:lnTo>
                  <a:pt x="2263711" y="711326"/>
                </a:lnTo>
                <a:lnTo>
                  <a:pt x="2263711" y="705230"/>
                </a:lnTo>
                <a:close/>
              </a:path>
              <a:path w="3165475" h="711835">
                <a:moveTo>
                  <a:pt x="2251532" y="705230"/>
                </a:moveTo>
                <a:lnTo>
                  <a:pt x="2245448" y="705230"/>
                </a:lnTo>
                <a:lnTo>
                  <a:pt x="2245448" y="711326"/>
                </a:lnTo>
                <a:lnTo>
                  <a:pt x="2251532" y="711326"/>
                </a:lnTo>
                <a:lnTo>
                  <a:pt x="2251532" y="705230"/>
                </a:lnTo>
                <a:close/>
              </a:path>
              <a:path w="3165475" h="711835">
                <a:moveTo>
                  <a:pt x="2239352" y="705230"/>
                </a:moveTo>
                <a:lnTo>
                  <a:pt x="2231745" y="705230"/>
                </a:lnTo>
                <a:lnTo>
                  <a:pt x="2231745" y="711326"/>
                </a:lnTo>
                <a:lnTo>
                  <a:pt x="2239352" y="711326"/>
                </a:lnTo>
                <a:lnTo>
                  <a:pt x="2239352" y="705230"/>
                </a:lnTo>
                <a:close/>
              </a:path>
              <a:path w="3165475" h="711835">
                <a:moveTo>
                  <a:pt x="2225649" y="705230"/>
                </a:moveTo>
                <a:lnTo>
                  <a:pt x="2219566" y="705230"/>
                </a:lnTo>
                <a:lnTo>
                  <a:pt x="2219566" y="711326"/>
                </a:lnTo>
                <a:lnTo>
                  <a:pt x="2225649" y="711326"/>
                </a:lnTo>
                <a:lnTo>
                  <a:pt x="2225649" y="705230"/>
                </a:lnTo>
                <a:close/>
              </a:path>
              <a:path w="3165475" h="711835">
                <a:moveTo>
                  <a:pt x="2213470" y="705230"/>
                </a:moveTo>
                <a:lnTo>
                  <a:pt x="2207386" y="705230"/>
                </a:lnTo>
                <a:lnTo>
                  <a:pt x="2207386" y="711326"/>
                </a:lnTo>
                <a:lnTo>
                  <a:pt x="2213470" y="711326"/>
                </a:lnTo>
                <a:lnTo>
                  <a:pt x="2213470" y="705230"/>
                </a:lnTo>
                <a:close/>
              </a:path>
              <a:path w="3165475" h="711835">
                <a:moveTo>
                  <a:pt x="2201291" y="705230"/>
                </a:moveTo>
                <a:lnTo>
                  <a:pt x="2193683" y="705230"/>
                </a:lnTo>
                <a:lnTo>
                  <a:pt x="2193683" y="711326"/>
                </a:lnTo>
                <a:lnTo>
                  <a:pt x="2201291" y="711326"/>
                </a:lnTo>
                <a:lnTo>
                  <a:pt x="2201291" y="705230"/>
                </a:lnTo>
                <a:close/>
              </a:path>
              <a:path w="3165475" h="711835">
                <a:moveTo>
                  <a:pt x="2187600" y="705230"/>
                </a:moveTo>
                <a:lnTo>
                  <a:pt x="2181504" y="705230"/>
                </a:lnTo>
                <a:lnTo>
                  <a:pt x="2181504" y="711326"/>
                </a:lnTo>
                <a:lnTo>
                  <a:pt x="2187600" y="711326"/>
                </a:lnTo>
                <a:lnTo>
                  <a:pt x="2187600" y="705230"/>
                </a:lnTo>
                <a:close/>
              </a:path>
              <a:path w="3165475" h="711835">
                <a:moveTo>
                  <a:pt x="2175421" y="705230"/>
                </a:moveTo>
                <a:lnTo>
                  <a:pt x="2169325" y="705230"/>
                </a:lnTo>
                <a:lnTo>
                  <a:pt x="2169325" y="711326"/>
                </a:lnTo>
                <a:lnTo>
                  <a:pt x="2175421" y="711326"/>
                </a:lnTo>
                <a:lnTo>
                  <a:pt x="2175421" y="705230"/>
                </a:lnTo>
                <a:close/>
              </a:path>
              <a:path w="3165475" h="711835">
                <a:moveTo>
                  <a:pt x="2163241" y="705230"/>
                </a:moveTo>
                <a:lnTo>
                  <a:pt x="2155621" y="705230"/>
                </a:lnTo>
                <a:lnTo>
                  <a:pt x="2155621" y="711326"/>
                </a:lnTo>
                <a:lnTo>
                  <a:pt x="2163241" y="711326"/>
                </a:lnTo>
                <a:lnTo>
                  <a:pt x="2163241" y="705230"/>
                </a:lnTo>
                <a:close/>
              </a:path>
              <a:path w="3165475" h="711835">
                <a:moveTo>
                  <a:pt x="2149538" y="705230"/>
                </a:moveTo>
                <a:lnTo>
                  <a:pt x="2143442" y="705230"/>
                </a:lnTo>
                <a:lnTo>
                  <a:pt x="2143442" y="711326"/>
                </a:lnTo>
                <a:lnTo>
                  <a:pt x="2149538" y="711326"/>
                </a:lnTo>
                <a:lnTo>
                  <a:pt x="2149538" y="705230"/>
                </a:lnTo>
                <a:close/>
              </a:path>
              <a:path w="3165475" h="711835">
                <a:moveTo>
                  <a:pt x="2137359" y="705230"/>
                </a:moveTo>
                <a:lnTo>
                  <a:pt x="2131263" y="705230"/>
                </a:lnTo>
                <a:lnTo>
                  <a:pt x="2131263" y="711326"/>
                </a:lnTo>
                <a:lnTo>
                  <a:pt x="2137359" y="711326"/>
                </a:lnTo>
                <a:lnTo>
                  <a:pt x="2137359" y="705230"/>
                </a:lnTo>
                <a:close/>
              </a:path>
              <a:path w="3165475" h="711835">
                <a:moveTo>
                  <a:pt x="2125179" y="705230"/>
                </a:moveTo>
                <a:lnTo>
                  <a:pt x="2117572" y="705230"/>
                </a:lnTo>
                <a:lnTo>
                  <a:pt x="2117572" y="711326"/>
                </a:lnTo>
                <a:lnTo>
                  <a:pt x="2125179" y="711326"/>
                </a:lnTo>
                <a:lnTo>
                  <a:pt x="2125179" y="705230"/>
                </a:lnTo>
                <a:close/>
              </a:path>
              <a:path w="3165475" h="711835">
                <a:moveTo>
                  <a:pt x="2111476" y="705230"/>
                </a:moveTo>
                <a:lnTo>
                  <a:pt x="2105393" y="705230"/>
                </a:lnTo>
                <a:lnTo>
                  <a:pt x="2105393" y="711326"/>
                </a:lnTo>
                <a:lnTo>
                  <a:pt x="2111476" y="711326"/>
                </a:lnTo>
                <a:lnTo>
                  <a:pt x="2111476" y="705230"/>
                </a:lnTo>
                <a:close/>
              </a:path>
              <a:path w="3165475" h="711835">
                <a:moveTo>
                  <a:pt x="2099297" y="705230"/>
                </a:moveTo>
                <a:lnTo>
                  <a:pt x="2093214" y="705230"/>
                </a:lnTo>
                <a:lnTo>
                  <a:pt x="2093214" y="711326"/>
                </a:lnTo>
                <a:lnTo>
                  <a:pt x="2099297" y="711326"/>
                </a:lnTo>
                <a:lnTo>
                  <a:pt x="2099297" y="705230"/>
                </a:lnTo>
                <a:close/>
              </a:path>
              <a:path w="3165475" h="711835">
                <a:moveTo>
                  <a:pt x="2087118" y="705230"/>
                </a:moveTo>
                <a:lnTo>
                  <a:pt x="2079510" y="705230"/>
                </a:lnTo>
                <a:lnTo>
                  <a:pt x="2079510" y="711326"/>
                </a:lnTo>
                <a:lnTo>
                  <a:pt x="2087118" y="711326"/>
                </a:lnTo>
                <a:lnTo>
                  <a:pt x="2087118" y="705230"/>
                </a:lnTo>
                <a:close/>
              </a:path>
              <a:path w="3165475" h="711835">
                <a:moveTo>
                  <a:pt x="2073414" y="705230"/>
                </a:moveTo>
                <a:lnTo>
                  <a:pt x="2067331" y="705230"/>
                </a:lnTo>
                <a:lnTo>
                  <a:pt x="2067331" y="711326"/>
                </a:lnTo>
                <a:lnTo>
                  <a:pt x="2073414" y="711326"/>
                </a:lnTo>
                <a:lnTo>
                  <a:pt x="2073414" y="705230"/>
                </a:lnTo>
                <a:close/>
              </a:path>
              <a:path w="3165475" h="711835">
                <a:moveTo>
                  <a:pt x="2061235" y="705230"/>
                </a:moveTo>
                <a:lnTo>
                  <a:pt x="2055152" y="705230"/>
                </a:lnTo>
                <a:lnTo>
                  <a:pt x="2055152" y="711326"/>
                </a:lnTo>
                <a:lnTo>
                  <a:pt x="2061235" y="711326"/>
                </a:lnTo>
                <a:lnTo>
                  <a:pt x="2061235" y="705230"/>
                </a:lnTo>
                <a:close/>
              </a:path>
              <a:path w="3165475" h="711835">
                <a:moveTo>
                  <a:pt x="2049068" y="705230"/>
                </a:moveTo>
                <a:lnTo>
                  <a:pt x="2041448" y="705230"/>
                </a:lnTo>
                <a:lnTo>
                  <a:pt x="2041448" y="711326"/>
                </a:lnTo>
                <a:lnTo>
                  <a:pt x="2049068" y="711326"/>
                </a:lnTo>
                <a:lnTo>
                  <a:pt x="2049068" y="705230"/>
                </a:lnTo>
                <a:close/>
              </a:path>
              <a:path w="3165475" h="711835">
                <a:moveTo>
                  <a:pt x="2035365" y="705230"/>
                </a:moveTo>
                <a:lnTo>
                  <a:pt x="2029269" y="705230"/>
                </a:lnTo>
                <a:lnTo>
                  <a:pt x="2029269" y="711326"/>
                </a:lnTo>
                <a:lnTo>
                  <a:pt x="2035365" y="711326"/>
                </a:lnTo>
                <a:lnTo>
                  <a:pt x="2035365" y="705230"/>
                </a:lnTo>
                <a:close/>
              </a:path>
              <a:path w="3165475" h="711835">
                <a:moveTo>
                  <a:pt x="2023186" y="705230"/>
                </a:moveTo>
                <a:lnTo>
                  <a:pt x="2017090" y="705230"/>
                </a:lnTo>
                <a:lnTo>
                  <a:pt x="2017090" y="711326"/>
                </a:lnTo>
                <a:lnTo>
                  <a:pt x="2023186" y="711326"/>
                </a:lnTo>
                <a:lnTo>
                  <a:pt x="2023186" y="705230"/>
                </a:lnTo>
                <a:close/>
              </a:path>
              <a:path w="3165475" h="711835">
                <a:moveTo>
                  <a:pt x="2011006" y="705230"/>
                </a:moveTo>
                <a:lnTo>
                  <a:pt x="2003386" y="705230"/>
                </a:lnTo>
                <a:lnTo>
                  <a:pt x="2003386" y="711326"/>
                </a:lnTo>
                <a:lnTo>
                  <a:pt x="2011006" y="711326"/>
                </a:lnTo>
                <a:lnTo>
                  <a:pt x="2011006" y="705230"/>
                </a:lnTo>
                <a:close/>
              </a:path>
              <a:path w="3165475" h="711835">
                <a:moveTo>
                  <a:pt x="1997303" y="705230"/>
                </a:moveTo>
                <a:lnTo>
                  <a:pt x="1991220" y="705230"/>
                </a:lnTo>
                <a:lnTo>
                  <a:pt x="1991220" y="711326"/>
                </a:lnTo>
                <a:lnTo>
                  <a:pt x="1997303" y="711326"/>
                </a:lnTo>
                <a:lnTo>
                  <a:pt x="1997303" y="705230"/>
                </a:lnTo>
                <a:close/>
              </a:path>
              <a:path w="3165475" h="711835">
                <a:moveTo>
                  <a:pt x="1985124" y="705230"/>
                </a:moveTo>
                <a:lnTo>
                  <a:pt x="1979041" y="705230"/>
                </a:lnTo>
                <a:lnTo>
                  <a:pt x="1979041" y="711326"/>
                </a:lnTo>
                <a:lnTo>
                  <a:pt x="1985124" y="711326"/>
                </a:lnTo>
                <a:lnTo>
                  <a:pt x="1985124" y="705230"/>
                </a:lnTo>
                <a:close/>
              </a:path>
              <a:path w="3165475" h="711835">
                <a:moveTo>
                  <a:pt x="1972945" y="705230"/>
                </a:moveTo>
                <a:lnTo>
                  <a:pt x="1965337" y="705230"/>
                </a:lnTo>
                <a:lnTo>
                  <a:pt x="1965337" y="711326"/>
                </a:lnTo>
                <a:lnTo>
                  <a:pt x="1972945" y="711326"/>
                </a:lnTo>
                <a:lnTo>
                  <a:pt x="1972945" y="705230"/>
                </a:lnTo>
                <a:close/>
              </a:path>
              <a:path w="3165475" h="711835">
                <a:moveTo>
                  <a:pt x="1959241" y="705230"/>
                </a:moveTo>
                <a:lnTo>
                  <a:pt x="1953158" y="705230"/>
                </a:lnTo>
                <a:lnTo>
                  <a:pt x="1953158" y="711326"/>
                </a:lnTo>
                <a:lnTo>
                  <a:pt x="1959241" y="711326"/>
                </a:lnTo>
                <a:lnTo>
                  <a:pt x="1959241" y="705230"/>
                </a:lnTo>
                <a:close/>
              </a:path>
              <a:path w="3165475" h="711835">
                <a:moveTo>
                  <a:pt x="1947062" y="705230"/>
                </a:moveTo>
                <a:lnTo>
                  <a:pt x="1940979" y="705230"/>
                </a:lnTo>
                <a:lnTo>
                  <a:pt x="1940979" y="711326"/>
                </a:lnTo>
                <a:lnTo>
                  <a:pt x="1947062" y="711326"/>
                </a:lnTo>
                <a:lnTo>
                  <a:pt x="1947062" y="705230"/>
                </a:lnTo>
                <a:close/>
              </a:path>
              <a:path w="3165475" h="711835">
                <a:moveTo>
                  <a:pt x="1934883" y="705230"/>
                </a:moveTo>
                <a:lnTo>
                  <a:pt x="1927275" y="705230"/>
                </a:lnTo>
                <a:lnTo>
                  <a:pt x="1927275" y="711326"/>
                </a:lnTo>
                <a:lnTo>
                  <a:pt x="1934883" y="711326"/>
                </a:lnTo>
                <a:lnTo>
                  <a:pt x="1934883" y="705230"/>
                </a:lnTo>
                <a:close/>
              </a:path>
              <a:path w="3165475" h="711835">
                <a:moveTo>
                  <a:pt x="1921192" y="705230"/>
                </a:moveTo>
                <a:lnTo>
                  <a:pt x="1915096" y="705230"/>
                </a:lnTo>
                <a:lnTo>
                  <a:pt x="1915096" y="711326"/>
                </a:lnTo>
                <a:lnTo>
                  <a:pt x="1921192" y="711326"/>
                </a:lnTo>
                <a:lnTo>
                  <a:pt x="1921192" y="705230"/>
                </a:lnTo>
                <a:close/>
              </a:path>
              <a:path w="3165475" h="711835">
                <a:moveTo>
                  <a:pt x="1909013" y="705230"/>
                </a:moveTo>
                <a:lnTo>
                  <a:pt x="1902917" y="705230"/>
                </a:lnTo>
                <a:lnTo>
                  <a:pt x="1902917" y="711326"/>
                </a:lnTo>
                <a:lnTo>
                  <a:pt x="1909013" y="711326"/>
                </a:lnTo>
                <a:lnTo>
                  <a:pt x="1909013" y="705230"/>
                </a:lnTo>
                <a:close/>
              </a:path>
              <a:path w="3165475" h="711835">
                <a:moveTo>
                  <a:pt x="1896833" y="705230"/>
                </a:moveTo>
                <a:lnTo>
                  <a:pt x="1889213" y="705230"/>
                </a:lnTo>
                <a:lnTo>
                  <a:pt x="1889213" y="711326"/>
                </a:lnTo>
                <a:lnTo>
                  <a:pt x="1896833" y="711326"/>
                </a:lnTo>
                <a:lnTo>
                  <a:pt x="1896833" y="705230"/>
                </a:lnTo>
                <a:close/>
              </a:path>
              <a:path w="3165475" h="711835">
                <a:moveTo>
                  <a:pt x="1883130" y="705230"/>
                </a:moveTo>
                <a:lnTo>
                  <a:pt x="1877034" y="705230"/>
                </a:lnTo>
                <a:lnTo>
                  <a:pt x="1877034" y="711326"/>
                </a:lnTo>
                <a:lnTo>
                  <a:pt x="1883130" y="711326"/>
                </a:lnTo>
                <a:lnTo>
                  <a:pt x="1883130" y="705230"/>
                </a:lnTo>
                <a:close/>
              </a:path>
              <a:path w="3165475" h="711835">
                <a:moveTo>
                  <a:pt x="1870951" y="705230"/>
                </a:moveTo>
                <a:lnTo>
                  <a:pt x="1864855" y="705230"/>
                </a:lnTo>
                <a:lnTo>
                  <a:pt x="1864855" y="711326"/>
                </a:lnTo>
                <a:lnTo>
                  <a:pt x="1870951" y="711326"/>
                </a:lnTo>
                <a:lnTo>
                  <a:pt x="1870951" y="705230"/>
                </a:lnTo>
                <a:close/>
              </a:path>
              <a:path w="3165475" h="711835">
                <a:moveTo>
                  <a:pt x="1858771" y="705230"/>
                </a:moveTo>
                <a:lnTo>
                  <a:pt x="1851164" y="705230"/>
                </a:lnTo>
                <a:lnTo>
                  <a:pt x="1851164" y="711326"/>
                </a:lnTo>
                <a:lnTo>
                  <a:pt x="1858771" y="711326"/>
                </a:lnTo>
                <a:lnTo>
                  <a:pt x="1858771" y="705230"/>
                </a:lnTo>
                <a:close/>
              </a:path>
              <a:path w="3165475" h="711835">
                <a:moveTo>
                  <a:pt x="1845068" y="705230"/>
                </a:moveTo>
                <a:lnTo>
                  <a:pt x="1838985" y="705230"/>
                </a:lnTo>
                <a:lnTo>
                  <a:pt x="1838985" y="711326"/>
                </a:lnTo>
                <a:lnTo>
                  <a:pt x="1845068" y="711326"/>
                </a:lnTo>
                <a:lnTo>
                  <a:pt x="1845068" y="705230"/>
                </a:lnTo>
                <a:close/>
              </a:path>
              <a:path w="3165475" h="711835">
                <a:moveTo>
                  <a:pt x="1832889" y="705230"/>
                </a:moveTo>
                <a:lnTo>
                  <a:pt x="1826806" y="705230"/>
                </a:lnTo>
                <a:lnTo>
                  <a:pt x="1826806" y="711326"/>
                </a:lnTo>
                <a:lnTo>
                  <a:pt x="1832889" y="711326"/>
                </a:lnTo>
                <a:lnTo>
                  <a:pt x="1832889" y="705230"/>
                </a:lnTo>
                <a:close/>
              </a:path>
              <a:path w="3165475" h="711835">
                <a:moveTo>
                  <a:pt x="1820710" y="705230"/>
                </a:moveTo>
                <a:lnTo>
                  <a:pt x="1813102" y="705230"/>
                </a:lnTo>
                <a:lnTo>
                  <a:pt x="1813102" y="711326"/>
                </a:lnTo>
                <a:lnTo>
                  <a:pt x="1820710" y="711326"/>
                </a:lnTo>
                <a:lnTo>
                  <a:pt x="1820710" y="705230"/>
                </a:lnTo>
                <a:close/>
              </a:path>
              <a:path w="3165475" h="711835">
                <a:moveTo>
                  <a:pt x="1807006" y="705230"/>
                </a:moveTo>
                <a:lnTo>
                  <a:pt x="1800923" y="705230"/>
                </a:lnTo>
                <a:lnTo>
                  <a:pt x="1800923" y="711326"/>
                </a:lnTo>
                <a:lnTo>
                  <a:pt x="1807006" y="711326"/>
                </a:lnTo>
                <a:lnTo>
                  <a:pt x="1807006" y="705230"/>
                </a:lnTo>
                <a:close/>
              </a:path>
              <a:path w="3165475" h="711835">
                <a:moveTo>
                  <a:pt x="1794827" y="705230"/>
                </a:moveTo>
                <a:lnTo>
                  <a:pt x="1788744" y="705230"/>
                </a:lnTo>
                <a:lnTo>
                  <a:pt x="1788744" y="711326"/>
                </a:lnTo>
                <a:lnTo>
                  <a:pt x="1794827" y="711326"/>
                </a:lnTo>
                <a:lnTo>
                  <a:pt x="1794827" y="705230"/>
                </a:lnTo>
                <a:close/>
              </a:path>
              <a:path w="3165475" h="711835">
                <a:moveTo>
                  <a:pt x="1782660" y="705230"/>
                </a:moveTo>
                <a:lnTo>
                  <a:pt x="1775040" y="705230"/>
                </a:lnTo>
                <a:lnTo>
                  <a:pt x="1775040" y="711326"/>
                </a:lnTo>
                <a:lnTo>
                  <a:pt x="1782660" y="711326"/>
                </a:lnTo>
                <a:lnTo>
                  <a:pt x="1782660" y="705230"/>
                </a:lnTo>
                <a:close/>
              </a:path>
              <a:path w="3165475" h="711835">
                <a:moveTo>
                  <a:pt x="1768957" y="705230"/>
                </a:moveTo>
                <a:lnTo>
                  <a:pt x="1762861" y="705230"/>
                </a:lnTo>
                <a:lnTo>
                  <a:pt x="1762861" y="711326"/>
                </a:lnTo>
                <a:lnTo>
                  <a:pt x="1768957" y="711326"/>
                </a:lnTo>
                <a:lnTo>
                  <a:pt x="1768957" y="705230"/>
                </a:lnTo>
                <a:close/>
              </a:path>
              <a:path w="3165475" h="711835">
                <a:moveTo>
                  <a:pt x="1756778" y="705230"/>
                </a:moveTo>
                <a:lnTo>
                  <a:pt x="1750682" y="705230"/>
                </a:lnTo>
                <a:lnTo>
                  <a:pt x="1750682" y="711326"/>
                </a:lnTo>
                <a:lnTo>
                  <a:pt x="1756778" y="711326"/>
                </a:lnTo>
                <a:lnTo>
                  <a:pt x="1756778" y="705230"/>
                </a:lnTo>
                <a:close/>
              </a:path>
              <a:path w="3165475" h="711835">
                <a:moveTo>
                  <a:pt x="1744598" y="705230"/>
                </a:moveTo>
                <a:lnTo>
                  <a:pt x="1736979" y="705230"/>
                </a:lnTo>
                <a:lnTo>
                  <a:pt x="1736979" y="711326"/>
                </a:lnTo>
                <a:lnTo>
                  <a:pt x="1744598" y="711326"/>
                </a:lnTo>
                <a:lnTo>
                  <a:pt x="1744598" y="705230"/>
                </a:lnTo>
                <a:close/>
              </a:path>
              <a:path w="3165475" h="711835">
                <a:moveTo>
                  <a:pt x="1730895" y="705230"/>
                </a:moveTo>
                <a:lnTo>
                  <a:pt x="1724799" y="705230"/>
                </a:lnTo>
                <a:lnTo>
                  <a:pt x="1724799" y="711326"/>
                </a:lnTo>
                <a:lnTo>
                  <a:pt x="1730895" y="711326"/>
                </a:lnTo>
                <a:lnTo>
                  <a:pt x="1730895" y="705230"/>
                </a:lnTo>
                <a:close/>
              </a:path>
              <a:path w="3165475" h="711835">
                <a:moveTo>
                  <a:pt x="1718716" y="705230"/>
                </a:moveTo>
                <a:lnTo>
                  <a:pt x="1712633" y="705230"/>
                </a:lnTo>
                <a:lnTo>
                  <a:pt x="1712633" y="711326"/>
                </a:lnTo>
                <a:lnTo>
                  <a:pt x="1718716" y="711326"/>
                </a:lnTo>
                <a:lnTo>
                  <a:pt x="1718716" y="705230"/>
                </a:lnTo>
                <a:close/>
              </a:path>
              <a:path w="3165475" h="711835">
                <a:moveTo>
                  <a:pt x="1706537" y="705230"/>
                </a:moveTo>
                <a:lnTo>
                  <a:pt x="1698929" y="705230"/>
                </a:lnTo>
                <a:lnTo>
                  <a:pt x="1698929" y="711326"/>
                </a:lnTo>
                <a:lnTo>
                  <a:pt x="1706537" y="711326"/>
                </a:lnTo>
                <a:lnTo>
                  <a:pt x="1706537" y="705230"/>
                </a:lnTo>
                <a:close/>
              </a:path>
              <a:path w="3165475" h="711835">
                <a:moveTo>
                  <a:pt x="1692833" y="705230"/>
                </a:moveTo>
                <a:lnTo>
                  <a:pt x="1686750" y="705230"/>
                </a:lnTo>
                <a:lnTo>
                  <a:pt x="1686750" y="711326"/>
                </a:lnTo>
                <a:lnTo>
                  <a:pt x="1692833" y="711326"/>
                </a:lnTo>
                <a:lnTo>
                  <a:pt x="1692833" y="705230"/>
                </a:lnTo>
                <a:close/>
              </a:path>
              <a:path w="3165475" h="711835">
                <a:moveTo>
                  <a:pt x="1680654" y="705230"/>
                </a:moveTo>
                <a:lnTo>
                  <a:pt x="1674571" y="705230"/>
                </a:lnTo>
                <a:lnTo>
                  <a:pt x="1674571" y="711326"/>
                </a:lnTo>
                <a:lnTo>
                  <a:pt x="1680654" y="711326"/>
                </a:lnTo>
                <a:lnTo>
                  <a:pt x="1680654" y="705230"/>
                </a:lnTo>
                <a:close/>
              </a:path>
              <a:path w="3165475" h="711835">
                <a:moveTo>
                  <a:pt x="1668475" y="705230"/>
                </a:moveTo>
                <a:lnTo>
                  <a:pt x="1660867" y="705230"/>
                </a:lnTo>
                <a:lnTo>
                  <a:pt x="1660867" y="711326"/>
                </a:lnTo>
                <a:lnTo>
                  <a:pt x="1668475" y="711326"/>
                </a:lnTo>
                <a:lnTo>
                  <a:pt x="1668475" y="705230"/>
                </a:lnTo>
                <a:close/>
              </a:path>
              <a:path w="3165475" h="711835">
                <a:moveTo>
                  <a:pt x="1654784" y="705230"/>
                </a:moveTo>
                <a:lnTo>
                  <a:pt x="1648688" y="705230"/>
                </a:lnTo>
                <a:lnTo>
                  <a:pt x="1648688" y="711326"/>
                </a:lnTo>
                <a:lnTo>
                  <a:pt x="1654784" y="711326"/>
                </a:lnTo>
                <a:lnTo>
                  <a:pt x="1654784" y="705230"/>
                </a:lnTo>
                <a:close/>
              </a:path>
              <a:path w="3165475" h="711835">
                <a:moveTo>
                  <a:pt x="1642605" y="705230"/>
                </a:moveTo>
                <a:lnTo>
                  <a:pt x="1636509" y="705230"/>
                </a:lnTo>
                <a:lnTo>
                  <a:pt x="1636509" y="711326"/>
                </a:lnTo>
                <a:lnTo>
                  <a:pt x="1642605" y="711326"/>
                </a:lnTo>
                <a:lnTo>
                  <a:pt x="1642605" y="705230"/>
                </a:lnTo>
                <a:close/>
              </a:path>
              <a:path w="3165475" h="711835">
                <a:moveTo>
                  <a:pt x="1630426" y="705230"/>
                </a:moveTo>
                <a:lnTo>
                  <a:pt x="1622806" y="705230"/>
                </a:lnTo>
                <a:lnTo>
                  <a:pt x="1622806" y="711326"/>
                </a:lnTo>
                <a:lnTo>
                  <a:pt x="1630426" y="711326"/>
                </a:lnTo>
                <a:lnTo>
                  <a:pt x="1630426" y="705230"/>
                </a:lnTo>
                <a:close/>
              </a:path>
              <a:path w="3165475" h="711835">
                <a:moveTo>
                  <a:pt x="1616722" y="705230"/>
                </a:moveTo>
                <a:lnTo>
                  <a:pt x="1610626" y="705230"/>
                </a:lnTo>
                <a:lnTo>
                  <a:pt x="1610626" y="711326"/>
                </a:lnTo>
                <a:lnTo>
                  <a:pt x="1616722" y="711326"/>
                </a:lnTo>
                <a:lnTo>
                  <a:pt x="1616722" y="705230"/>
                </a:lnTo>
                <a:close/>
              </a:path>
              <a:path w="3165475" h="711835">
                <a:moveTo>
                  <a:pt x="1604543" y="705230"/>
                </a:moveTo>
                <a:lnTo>
                  <a:pt x="1598447" y="705230"/>
                </a:lnTo>
                <a:lnTo>
                  <a:pt x="1598447" y="711326"/>
                </a:lnTo>
                <a:lnTo>
                  <a:pt x="1604543" y="711326"/>
                </a:lnTo>
                <a:lnTo>
                  <a:pt x="1604543" y="705230"/>
                </a:lnTo>
                <a:close/>
              </a:path>
              <a:path w="3165475" h="711835">
                <a:moveTo>
                  <a:pt x="1592364" y="705230"/>
                </a:moveTo>
                <a:lnTo>
                  <a:pt x="1584756" y="705230"/>
                </a:lnTo>
                <a:lnTo>
                  <a:pt x="1584756" y="711326"/>
                </a:lnTo>
                <a:lnTo>
                  <a:pt x="1592364" y="711326"/>
                </a:lnTo>
                <a:lnTo>
                  <a:pt x="1592364" y="705230"/>
                </a:lnTo>
                <a:close/>
              </a:path>
              <a:path w="3165475" h="711835">
                <a:moveTo>
                  <a:pt x="1578660" y="705230"/>
                </a:moveTo>
                <a:lnTo>
                  <a:pt x="1572577" y="705230"/>
                </a:lnTo>
                <a:lnTo>
                  <a:pt x="1572577" y="711326"/>
                </a:lnTo>
                <a:lnTo>
                  <a:pt x="1578660" y="711326"/>
                </a:lnTo>
                <a:lnTo>
                  <a:pt x="1578660" y="705230"/>
                </a:lnTo>
                <a:close/>
              </a:path>
              <a:path w="3165475" h="711835">
                <a:moveTo>
                  <a:pt x="1566481" y="705230"/>
                </a:moveTo>
                <a:lnTo>
                  <a:pt x="1560398" y="705230"/>
                </a:lnTo>
                <a:lnTo>
                  <a:pt x="1560398" y="711326"/>
                </a:lnTo>
                <a:lnTo>
                  <a:pt x="1566481" y="711326"/>
                </a:lnTo>
                <a:lnTo>
                  <a:pt x="1566481" y="705230"/>
                </a:lnTo>
                <a:close/>
              </a:path>
              <a:path w="3165475" h="711835">
                <a:moveTo>
                  <a:pt x="1554302" y="705230"/>
                </a:moveTo>
                <a:lnTo>
                  <a:pt x="1546694" y="705230"/>
                </a:lnTo>
                <a:lnTo>
                  <a:pt x="1546694" y="711326"/>
                </a:lnTo>
                <a:lnTo>
                  <a:pt x="1554302" y="711326"/>
                </a:lnTo>
                <a:lnTo>
                  <a:pt x="1554302" y="705230"/>
                </a:lnTo>
                <a:close/>
              </a:path>
              <a:path w="3165475" h="711835">
                <a:moveTo>
                  <a:pt x="1540598" y="705230"/>
                </a:moveTo>
                <a:lnTo>
                  <a:pt x="1534515" y="705230"/>
                </a:lnTo>
                <a:lnTo>
                  <a:pt x="1534515" y="711326"/>
                </a:lnTo>
                <a:lnTo>
                  <a:pt x="1540598" y="711326"/>
                </a:lnTo>
                <a:lnTo>
                  <a:pt x="1540598" y="705230"/>
                </a:lnTo>
                <a:close/>
              </a:path>
              <a:path w="3165475" h="711835">
                <a:moveTo>
                  <a:pt x="1528419" y="705230"/>
                </a:moveTo>
                <a:lnTo>
                  <a:pt x="1522336" y="705230"/>
                </a:lnTo>
                <a:lnTo>
                  <a:pt x="1522336" y="711326"/>
                </a:lnTo>
                <a:lnTo>
                  <a:pt x="1528419" y="711326"/>
                </a:lnTo>
                <a:lnTo>
                  <a:pt x="1528419" y="705230"/>
                </a:lnTo>
                <a:close/>
              </a:path>
              <a:path w="3165475" h="711835">
                <a:moveTo>
                  <a:pt x="1516240" y="705230"/>
                </a:moveTo>
                <a:lnTo>
                  <a:pt x="1508633" y="705230"/>
                </a:lnTo>
                <a:lnTo>
                  <a:pt x="1508633" y="711326"/>
                </a:lnTo>
                <a:lnTo>
                  <a:pt x="1516240" y="711326"/>
                </a:lnTo>
                <a:lnTo>
                  <a:pt x="1516240" y="705230"/>
                </a:lnTo>
                <a:close/>
              </a:path>
              <a:path w="3165475" h="711835">
                <a:moveTo>
                  <a:pt x="1502549" y="705230"/>
                </a:moveTo>
                <a:lnTo>
                  <a:pt x="1496453" y="705230"/>
                </a:lnTo>
                <a:lnTo>
                  <a:pt x="1496453" y="711326"/>
                </a:lnTo>
                <a:lnTo>
                  <a:pt x="1502549" y="711326"/>
                </a:lnTo>
                <a:lnTo>
                  <a:pt x="1502549" y="705230"/>
                </a:lnTo>
                <a:close/>
              </a:path>
              <a:path w="3165475" h="711835">
                <a:moveTo>
                  <a:pt x="1490370" y="705230"/>
                </a:moveTo>
                <a:lnTo>
                  <a:pt x="1484274" y="705230"/>
                </a:lnTo>
                <a:lnTo>
                  <a:pt x="1484274" y="711326"/>
                </a:lnTo>
                <a:lnTo>
                  <a:pt x="1490370" y="711326"/>
                </a:lnTo>
                <a:lnTo>
                  <a:pt x="1490370" y="705230"/>
                </a:lnTo>
                <a:close/>
              </a:path>
              <a:path w="3165475" h="711835">
                <a:moveTo>
                  <a:pt x="1478191" y="705230"/>
                </a:moveTo>
                <a:lnTo>
                  <a:pt x="1470571" y="705230"/>
                </a:lnTo>
                <a:lnTo>
                  <a:pt x="1470571" y="711326"/>
                </a:lnTo>
                <a:lnTo>
                  <a:pt x="1478191" y="711326"/>
                </a:lnTo>
                <a:lnTo>
                  <a:pt x="1478191" y="705230"/>
                </a:lnTo>
                <a:close/>
              </a:path>
              <a:path w="3165475" h="711835">
                <a:moveTo>
                  <a:pt x="1464487" y="705230"/>
                </a:moveTo>
                <a:lnTo>
                  <a:pt x="1458391" y="705230"/>
                </a:lnTo>
                <a:lnTo>
                  <a:pt x="1458391" y="711326"/>
                </a:lnTo>
                <a:lnTo>
                  <a:pt x="1464487" y="711326"/>
                </a:lnTo>
                <a:lnTo>
                  <a:pt x="1464487" y="705230"/>
                </a:lnTo>
                <a:close/>
              </a:path>
              <a:path w="3165475" h="711835">
                <a:moveTo>
                  <a:pt x="1452308" y="705230"/>
                </a:moveTo>
                <a:lnTo>
                  <a:pt x="1446212" y="705230"/>
                </a:lnTo>
                <a:lnTo>
                  <a:pt x="1446212" y="711326"/>
                </a:lnTo>
                <a:lnTo>
                  <a:pt x="1452308" y="711326"/>
                </a:lnTo>
                <a:lnTo>
                  <a:pt x="1452308" y="705230"/>
                </a:lnTo>
                <a:close/>
              </a:path>
              <a:path w="3165475" h="711835">
                <a:moveTo>
                  <a:pt x="1440129" y="705230"/>
                </a:moveTo>
                <a:lnTo>
                  <a:pt x="1432521" y="705230"/>
                </a:lnTo>
                <a:lnTo>
                  <a:pt x="1432521" y="711326"/>
                </a:lnTo>
                <a:lnTo>
                  <a:pt x="1440129" y="711326"/>
                </a:lnTo>
                <a:lnTo>
                  <a:pt x="1440129" y="705230"/>
                </a:lnTo>
                <a:close/>
              </a:path>
              <a:path w="3165475" h="711835">
                <a:moveTo>
                  <a:pt x="1426425" y="705230"/>
                </a:moveTo>
                <a:lnTo>
                  <a:pt x="1420342" y="705230"/>
                </a:lnTo>
                <a:lnTo>
                  <a:pt x="1420342" y="711326"/>
                </a:lnTo>
                <a:lnTo>
                  <a:pt x="1426425" y="711326"/>
                </a:lnTo>
                <a:lnTo>
                  <a:pt x="1426425" y="705230"/>
                </a:lnTo>
                <a:close/>
              </a:path>
              <a:path w="3165475" h="711835">
                <a:moveTo>
                  <a:pt x="1414246" y="705230"/>
                </a:moveTo>
                <a:lnTo>
                  <a:pt x="1408163" y="705230"/>
                </a:lnTo>
                <a:lnTo>
                  <a:pt x="1408163" y="711326"/>
                </a:lnTo>
                <a:lnTo>
                  <a:pt x="1414246" y="711326"/>
                </a:lnTo>
                <a:lnTo>
                  <a:pt x="1414246" y="705230"/>
                </a:lnTo>
                <a:close/>
              </a:path>
              <a:path w="3165475" h="711835">
                <a:moveTo>
                  <a:pt x="1402067" y="705230"/>
                </a:moveTo>
                <a:lnTo>
                  <a:pt x="1394459" y="705230"/>
                </a:lnTo>
                <a:lnTo>
                  <a:pt x="1394459" y="711326"/>
                </a:lnTo>
                <a:lnTo>
                  <a:pt x="1402067" y="711326"/>
                </a:lnTo>
                <a:lnTo>
                  <a:pt x="1402067" y="705230"/>
                </a:lnTo>
                <a:close/>
              </a:path>
              <a:path w="3165475" h="711835">
                <a:moveTo>
                  <a:pt x="1388364" y="705230"/>
                </a:moveTo>
                <a:lnTo>
                  <a:pt x="1382280" y="705230"/>
                </a:lnTo>
                <a:lnTo>
                  <a:pt x="1382280" y="711326"/>
                </a:lnTo>
                <a:lnTo>
                  <a:pt x="1388364" y="711326"/>
                </a:lnTo>
                <a:lnTo>
                  <a:pt x="1388364" y="705230"/>
                </a:lnTo>
                <a:close/>
              </a:path>
              <a:path w="3165475" h="711835">
                <a:moveTo>
                  <a:pt x="1376197" y="705230"/>
                </a:moveTo>
                <a:lnTo>
                  <a:pt x="1370101" y="705230"/>
                </a:lnTo>
                <a:lnTo>
                  <a:pt x="1370101" y="711326"/>
                </a:lnTo>
                <a:lnTo>
                  <a:pt x="1376197" y="711326"/>
                </a:lnTo>
                <a:lnTo>
                  <a:pt x="1376197" y="705230"/>
                </a:lnTo>
                <a:close/>
              </a:path>
              <a:path w="3165475" h="711835">
                <a:moveTo>
                  <a:pt x="1364018" y="705230"/>
                </a:moveTo>
                <a:lnTo>
                  <a:pt x="1356398" y="705230"/>
                </a:lnTo>
                <a:lnTo>
                  <a:pt x="1356398" y="711326"/>
                </a:lnTo>
                <a:lnTo>
                  <a:pt x="1364018" y="711326"/>
                </a:lnTo>
                <a:lnTo>
                  <a:pt x="1364018" y="705230"/>
                </a:lnTo>
                <a:close/>
              </a:path>
              <a:path w="3165475" h="711835">
                <a:moveTo>
                  <a:pt x="1350314" y="705230"/>
                </a:moveTo>
                <a:lnTo>
                  <a:pt x="1344218" y="705230"/>
                </a:lnTo>
                <a:lnTo>
                  <a:pt x="1344218" y="711326"/>
                </a:lnTo>
                <a:lnTo>
                  <a:pt x="1350314" y="711326"/>
                </a:lnTo>
                <a:lnTo>
                  <a:pt x="1350314" y="705230"/>
                </a:lnTo>
                <a:close/>
              </a:path>
              <a:path w="3165475" h="711835">
                <a:moveTo>
                  <a:pt x="1338135" y="705230"/>
                </a:moveTo>
                <a:lnTo>
                  <a:pt x="1332039" y="705230"/>
                </a:lnTo>
                <a:lnTo>
                  <a:pt x="1332039" y="711326"/>
                </a:lnTo>
                <a:lnTo>
                  <a:pt x="1338135" y="711326"/>
                </a:lnTo>
                <a:lnTo>
                  <a:pt x="1338135" y="705230"/>
                </a:lnTo>
                <a:close/>
              </a:path>
              <a:path w="3165475" h="711835">
                <a:moveTo>
                  <a:pt x="1325956" y="705230"/>
                </a:moveTo>
                <a:lnTo>
                  <a:pt x="1318336" y="705230"/>
                </a:lnTo>
                <a:lnTo>
                  <a:pt x="1318336" y="711326"/>
                </a:lnTo>
                <a:lnTo>
                  <a:pt x="1325956" y="711326"/>
                </a:lnTo>
                <a:lnTo>
                  <a:pt x="1325956" y="705230"/>
                </a:lnTo>
                <a:close/>
              </a:path>
              <a:path w="3165475" h="711835">
                <a:moveTo>
                  <a:pt x="1312252" y="705230"/>
                </a:moveTo>
                <a:lnTo>
                  <a:pt x="1306169" y="705230"/>
                </a:lnTo>
                <a:lnTo>
                  <a:pt x="1306169" y="711326"/>
                </a:lnTo>
                <a:lnTo>
                  <a:pt x="1312252" y="711326"/>
                </a:lnTo>
                <a:lnTo>
                  <a:pt x="1312252" y="705230"/>
                </a:lnTo>
                <a:close/>
              </a:path>
              <a:path w="3165475" h="711835">
                <a:moveTo>
                  <a:pt x="1300073" y="705230"/>
                </a:moveTo>
                <a:lnTo>
                  <a:pt x="1293990" y="705230"/>
                </a:lnTo>
                <a:lnTo>
                  <a:pt x="1293990" y="711326"/>
                </a:lnTo>
                <a:lnTo>
                  <a:pt x="1300073" y="711326"/>
                </a:lnTo>
                <a:lnTo>
                  <a:pt x="1300073" y="705230"/>
                </a:lnTo>
                <a:close/>
              </a:path>
              <a:path w="3165475" h="711835">
                <a:moveTo>
                  <a:pt x="1287894" y="705230"/>
                </a:moveTo>
                <a:lnTo>
                  <a:pt x="1280287" y="705230"/>
                </a:lnTo>
                <a:lnTo>
                  <a:pt x="1280287" y="711326"/>
                </a:lnTo>
                <a:lnTo>
                  <a:pt x="1287894" y="711326"/>
                </a:lnTo>
                <a:lnTo>
                  <a:pt x="1287894" y="705230"/>
                </a:lnTo>
                <a:close/>
              </a:path>
              <a:path w="3165475" h="711835">
                <a:moveTo>
                  <a:pt x="1274190" y="705230"/>
                </a:moveTo>
                <a:lnTo>
                  <a:pt x="1268107" y="705230"/>
                </a:lnTo>
                <a:lnTo>
                  <a:pt x="1268107" y="711326"/>
                </a:lnTo>
                <a:lnTo>
                  <a:pt x="1274190" y="711326"/>
                </a:lnTo>
                <a:lnTo>
                  <a:pt x="1274190" y="705230"/>
                </a:lnTo>
                <a:close/>
              </a:path>
              <a:path w="3165475" h="711835">
                <a:moveTo>
                  <a:pt x="1262011" y="705230"/>
                </a:moveTo>
                <a:lnTo>
                  <a:pt x="1255928" y="705230"/>
                </a:lnTo>
                <a:lnTo>
                  <a:pt x="1255928" y="711326"/>
                </a:lnTo>
                <a:lnTo>
                  <a:pt x="1262011" y="711326"/>
                </a:lnTo>
                <a:lnTo>
                  <a:pt x="1262011" y="705230"/>
                </a:lnTo>
                <a:close/>
              </a:path>
              <a:path w="3165475" h="711835">
                <a:moveTo>
                  <a:pt x="1249832" y="705230"/>
                </a:moveTo>
                <a:lnTo>
                  <a:pt x="1242225" y="705230"/>
                </a:lnTo>
                <a:lnTo>
                  <a:pt x="1242225" y="711326"/>
                </a:lnTo>
                <a:lnTo>
                  <a:pt x="1249832" y="711326"/>
                </a:lnTo>
                <a:lnTo>
                  <a:pt x="1249832" y="705230"/>
                </a:lnTo>
                <a:close/>
              </a:path>
              <a:path w="3165475" h="711835">
                <a:moveTo>
                  <a:pt x="1236141" y="705230"/>
                </a:moveTo>
                <a:lnTo>
                  <a:pt x="1230045" y="705230"/>
                </a:lnTo>
                <a:lnTo>
                  <a:pt x="1230045" y="711326"/>
                </a:lnTo>
                <a:lnTo>
                  <a:pt x="1236141" y="711326"/>
                </a:lnTo>
                <a:lnTo>
                  <a:pt x="1236141" y="705230"/>
                </a:lnTo>
                <a:close/>
              </a:path>
              <a:path w="3165475" h="711835">
                <a:moveTo>
                  <a:pt x="1223962" y="705230"/>
                </a:moveTo>
                <a:lnTo>
                  <a:pt x="1217866" y="705230"/>
                </a:lnTo>
                <a:lnTo>
                  <a:pt x="1217866" y="711326"/>
                </a:lnTo>
                <a:lnTo>
                  <a:pt x="1223962" y="711326"/>
                </a:lnTo>
                <a:lnTo>
                  <a:pt x="1223962" y="705230"/>
                </a:lnTo>
                <a:close/>
              </a:path>
              <a:path w="3165475" h="711835">
                <a:moveTo>
                  <a:pt x="1211783" y="705230"/>
                </a:moveTo>
                <a:lnTo>
                  <a:pt x="1204163" y="705230"/>
                </a:lnTo>
                <a:lnTo>
                  <a:pt x="1204163" y="711326"/>
                </a:lnTo>
                <a:lnTo>
                  <a:pt x="1211783" y="711326"/>
                </a:lnTo>
                <a:lnTo>
                  <a:pt x="1211783" y="705230"/>
                </a:lnTo>
                <a:close/>
              </a:path>
              <a:path w="3165475" h="711835">
                <a:moveTo>
                  <a:pt x="1198079" y="705230"/>
                </a:moveTo>
                <a:lnTo>
                  <a:pt x="1191983" y="705230"/>
                </a:lnTo>
                <a:lnTo>
                  <a:pt x="1191983" y="711326"/>
                </a:lnTo>
                <a:lnTo>
                  <a:pt x="1198079" y="711326"/>
                </a:lnTo>
                <a:lnTo>
                  <a:pt x="1198079" y="705230"/>
                </a:lnTo>
                <a:close/>
              </a:path>
              <a:path w="3165475" h="711835">
                <a:moveTo>
                  <a:pt x="1185900" y="705230"/>
                </a:moveTo>
                <a:lnTo>
                  <a:pt x="1179804" y="705230"/>
                </a:lnTo>
                <a:lnTo>
                  <a:pt x="1179804" y="711326"/>
                </a:lnTo>
                <a:lnTo>
                  <a:pt x="1185900" y="711326"/>
                </a:lnTo>
                <a:lnTo>
                  <a:pt x="1185900" y="705230"/>
                </a:lnTo>
                <a:close/>
              </a:path>
              <a:path w="3165475" h="711835">
                <a:moveTo>
                  <a:pt x="1173721" y="705230"/>
                </a:moveTo>
                <a:lnTo>
                  <a:pt x="1166114" y="705230"/>
                </a:lnTo>
                <a:lnTo>
                  <a:pt x="1166114" y="711326"/>
                </a:lnTo>
                <a:lnTo>
                  <a:pt x="1173721" y="711326"/>
                </a:lnTo>
                <a:lnTo>
                  <a:pt x="1173721" y="705230"/>
                </a:lnTo>
                <a:close/>
              </a:path>
              <a:path w="3165475" h="711835">
                <a:moveTo>
                  <a:pt x="1160018" y="705230"/>
                </a:moveTo>
                <a:lnTo>
                  <a:pt x="1153934" y="705230"/>
                </a:lnTo>
                <a:lnTo>
                  <a:pt x="1153934" y="711326"/>
                </a:lnTo>
                <a:lnTo>
                  <a:pt x="1160018" y="711326"/>
                </a:lnTo>
                <a:lnTo>
                  <a:pt x="1160018" y="705230"/>
                </a:lnTo>
                <a:close/>
              </a:path>
              <a:path w="3165475" h="711835">
                <a:moveTo>
                  <a:pt x="1147838" y="705230"/>
                </a:moveTo>
                <a:lnTo>
                  <a:pt x="1141755" y="705230"/>
                </a:lnTo>
                <a:lnTo>
                  <a:pt x="1141755" y="711326"/>
                </a:lnTo>
                <a:lnTo>
                  <a:pt x="1147838" y="711326"/>
                </a:lnTo>
                <a:lnTo>
                  <a:pt x="1147838" y="705230"/>
                </a:lnTo>
                <a:close/>
              </a:path>
              <a:path w="3165475" h="711835">
                <a:moveTo>
                  <a:pt x="1135659" y="705230"/>
                </a:moveTo>
                <a:lnTo>
                  <a:pt x="1128052" y="705230"/>
                </a:lnTo>
                <a:lnTo>
                  <a:pt x="1128052" y="711326"/>
                </a:lnTo>
                <a:lnTo>
                  <a:pt x="1135659" y="711326"/>
                </a:lnTo>
                <a:lnTo>
                  <a:pt x="1135659" y="705230"/>
                </a:lnTo>
                <a:close/>
              </a:path>
              <a:path w="3165475" h="711835">
                <a:moveTo>
                  <a:pt x="1121956" y="705230"/>
                </a:moveTo>
                <a:lnTo>
                  <a:pt x="1115872" y="705230"/>
                </a:lnTo>
                <a:lnTo>
                  <a:pt x="1115872" y="711326"/>
                </a:lnTo>
                <a:lnTo>
                  <a:pt x="1121956" y="711326"/>
                </a:lnTo>
                <a:lnTo>
                  <a:pt x="1121956" y="705230"/>
                </a:lnTo>
                <a:close/>
              </a:path>
              <a:path w="3165475" h="711835">
                <a:moveTo>
                  <a:pt x="1109776" y="705230"/>
                </a:moveTo>
                <a:lnTo>
                  <a:pt x="1103693" y="705230"/>
                </a:lnTo>
                <a:lnTo>
                  <a:pt x="1103693" y="711326"/>
                </a:lnTo>
                <a:lnTo>
                  <a:pt x="1109776" y="711326"/>
                </a:lnTo>
                <a:lnTo>
                  <a:pt x="1109776" y="705230"/>
                </a:lnTo>
                <a:close/>
              </a:path>
              <a:path w="3165475" h="711835">
                <a:moveTo>
                  <a:pt x="1097597" y="705230"/>
                </a:moveTo>
                <a:lnTo>
                  <a:pt x="1089990" y="705230"/>
                </a:lnTo>
                <a:lnTo>
                  <a:pt x="1089990" y="711326"/>
                </a:lnTo>
                <a:lnTo>
                  <a:pt x="1097597" y="711326"/>
                </a:lnTo>
                <a:lnTo>
                  <a:pt x="1097597" y="705230"/>
                </a:lnTo>
                <a:close/>
              </a:path>
              <a:path w="3165475" h="711835">
                <a:moveTo>
                  <a:pt x="1083906" y="705230"/>
                </a:moveTo>
                <a:lnTo>
                  <a:pt x="1077810" y="705230"/>
                </a:lnTo>
                <a:lnTo>
                  <a:pt x="1077810" y="711326"/>
                </a:lnTo>
                <a:lnTo>
                  <a:pt x="1083906" y="711326"/>
                </a:lnTo>
                <a:lnTo>
                  <a:pt x="1083906" y="705230"/>
                </a:lnTo>
                <a:close/>
              </a:path>
              <a:path w="3165475" h="711835">
                <a:moveTo>
                  <a:pt x="1071727" y="705230"/>
                </a:moveTo>
                <a:lnTo>
                  <a:pt x="1065631" y="705230"/>
                </a:lnTo>
                <a:lnTo>
                  <a:pt x="1065631" y="711326"/>
                </a:lnTo>
                <a:lnTo>
                  <a:pt x="1071727" y="711326"/>
                </a:lnTo>
                <a:lnTo>
                  <a:pt x="1071727" y="705230"/>
                </a:lnTo>
                <a:close/>
              </a:path>
              <a:path w="3165475" h="711835">
                <a:moveTo>
                  <a:pt x="1059548" y="705230"/>
                </a:moveTo>
                <a:lnTo>
                  <a:pt x="1051928" y="705230"/>
                </a:lnTo>
                <a:lnTo>
                  <a:pt x="1051928" y="711326"/>
                </a:lnTo>
                <a:lnTo>
                  <a:pt x="1059548" y="711326"/>
                </a:lnTo>
                <a:lnTo>
                  <a:pt x="1059548" y="705230"/>
                </a:lnTo>
                <a:close/>
              </a:path>
              <a:path w="3165475" h="711835">
                <a:moveTo>
                  <a:pt x="1045844" y="705230"/>
                </a:moveTo>
                <a:lnTo>
                  <a:pt x="1039749" y="705230"/>
                </a:lnTo>
                <a:lnTo>
                  <a:pt x="1039749" y="711326"/>
                </a:lnTo>
                <a:lnTo>
                  <a:pt x="1045844" y="711326"/>
                </a:lnTo>
                <a:lnTo>
                  <a:pt x="1045844" y="705230"/>
                </a:lnTo>
                <a:close/>
              </a:path>
              <a:path w="3165475" h="711835">
                <a:moveTo>
                  <a:pt x="1033665" y="705230"/>
                </a:moveTo>
                <a:lnTo>
                  <a:pt x="1027582" y="705230"/>
                </a:lnTo>
                <a:lnTo>
                  <a:pt x="1027582" y="711326"/>
                </a:lnTo>
                <a:lnTo>
                  <a:pt x="1033665" y="711326"/>
                </a:lnTo>
                <a:lnTo>
                  <a:pt x="1033665" y="705230"/>
                </a:lnTo>
                <a:close/>
              </a:path>
              <a:path w="3165475" h="711835">
                <a:moveTo>
                  <a:pt x="1021486" y="705230"/>
                </a:moveTo>
                <a:lnTo>
                  <a:pt x="1013879" y="705230"/>
                </a:lnTo>
                <a:lnTo>
                  <a:pt x="1013879" y="711326"/>
                </a:lnTo>
                <a:lnTo>
                  <a:pt x="1021486" y="711326"/>
                </a:lnTo>
                <a:lnTo>
                  <a:pt x="1021486" y="705230"/>
                </a:lnTo>
                <a:close/>
              </a:path>
              <a:path w="3165475" h="711835">
                <a:moveTo>
                  <a:pt x="1007783" y="705230"/>
                </a:moveTo>
                <a:lnTo>
                  <a:pt x="1001699" y="705230"/>
                </a:lnTo>
                <a:lnTo>
                  <a:pt x="1001699" y="711326"/>
                </a:lnTo>
                <a:lnTo>
                  <a:pt x="1007783" y="711326"/>
                </a:lnTo>
                <a:lnTo>
                  <a:pt x="1007783" y="705230"/>
                </a:lnTo>
                <a:close/>
              </a:path>
              <a:path w="3165475" h="711835">
                <a:moveTo>
                  <a:pt x="995603" y="705230"/>
                </a:moveTo>
                <a:lnTo>
                  <a:pt x="989520" y="705230"/>
                </a:lnTo>
                <a:lnTo>
                  <a:pt x="989520" y="711326"/>
                </a:lnTo>
                <a:lnTo>
                  <a:pt x="995603" y="711326"/>
                </a:lnTo>
                <a:lnTo>
                  <a:pt x="995603" y="705230"/>
                </a:lnTo>
                <a:close/>
              </a:path>
              <a:path w="3165475" h="711835">
                <a:moveTo>
                  <a:pt x="983424" y="705230"/>
                </a:moveTo>
                <a:lnTo>
                  <a:pt x="975817" y="705230"/>
                </a:lnTo>
                <a:lnTo>
                  <a:pt x="975817" y="711326"/>
                </a:lnTo>
                <a:lnTo>
                  <a:pt x="983424" y="711326"/>
                </a:lnTo>
                <a:lnTo>
                  <a:pt x="983424" y="705230"/>
                </a:lnTo>
                <a:close/>
              </a:path>
              <a:path w="3165475" h="711835">
                <a:moveTo>
                  <a:pt x="969733" y="705230"/>
                </a:moveTo>
                <a:lnTo>
                  <a:pt x="963637" y="705230"/>
                </a:lnTo>
                <a:lnTo>
                  <a:pt x="963637" y="711326"/>
                </a:lnTo>
                <a:lnTo>
                  <a:pt x="969733" y="711326"/>
                </a:lnTo>
                <a:lnTo>
                  <a:pt x="969733" y="705230"/>
                </a:lnTo>
                <a:close/>
              </a:path>
              <a:path w="3165475" h="711835">
                <a:moveTo>
                  <a:pt x="957554" y="705230"/>
                </a:moveTo>
                <a:lnTo>
                  <a:pt x="951458" y="705230"/>
                </a:lnTo>
                <a:lnTo>
                  <a:pt x="951458" y="711326"/>
                </a:lnTo>
                <a:lnTo>
                  <a:pt x="957554" y="711326"/>
                </a:lnTo>
                <a:lnTo>
                  <a:pt x="957554" y="705230"/>
                </a:lnTo>
                <a:close/>
              </a:path>
              <a:path w="3165475" h="711835">
                <a:moveTo>
                  <a:pt x="945375" y="705230"/>
                </a:moveTo>
                <a:lnTo>
                  <a:pt x="937755" y="705230"/>
                </a:lnTo>
                <a:lnTo>
                  <a:pt x="937755" y="711326"/>
                </a:lnTo>
                <a:lnTo>
                  <a:pt x="945375" y="711326"/>
                </a:lnTo>
                <a:lnTo>
                  <a:pt x="945375" y="705230"/>
                </a:lnTo>
                <a:close/>
              </a:path>
              <a:path w="3165475" h="711835">
                <a:moveTo>
                  <a:pt x="931671" y="705230"/>
                </a:moveTo>
                <a:lnTo>
                  <a:pt x="925576" y="705230"/>
                </a:lnTo>
                <a:lnTo>
                  <a:pt x="925576" y="711326"/>
                </a:lnTo>
                <a:lnTo>
                  <a:pt x="931671" y="711326"/>
                </a:lnTo>
                <a:lnTo>
                  <a:pt x="931671" y="705230"/>
                </a:lnTo>
                <a:close/>
              </a:path>
              <a:path w="3165475" h="711835">
                <a:moveTo>
                  <a:pt x="919492" y="705230"/>
                </a:moveTo>
                <a:lnTo>
                  <a:pt x="913396" y="705230"/>
                </a:lnTo>
                <a:lnTo>
                  <a:pt x="913396" y="711326"/>
                </a:lnTo>
                <a:lnTo>
                  <a:pt x="919492" y="711326"/>
                </a:lnTo>
                <a:lnTo>
                  <a:pt x="919492" y="705230"/>
                </a:lnTo>
                <a:close/>
              </a:path>
              <a:path w="3165475" h="711835">
                <a:moveTo>
                  <a:pt x="907313" y="705230"/>
                </a:moveTo>
                <a:lnTo>
                  <a:pt x="899706" y="705230"/>
                </a:lnTo>
                <a:lnTo>
                  <a:pt x="899706" y="711326"/>
                </a:lnTo>
                <a:lnTo>
                  <a:pt x="907313" y="711326"/>
                </a:lnTo>
                <a:lnTo>
                  <a:pt x="907313" y="705230"/>
                </a:lnTo>
                <a:close/>
              </a:path>
              <a:path w="3165475" h="711835">
                <a:moveTo>
                  <a:pt x="893610" y="705230"/>
                </a:moveTo>
                <a:lnTo>
                  <a:pt x="887526" y="705230"/>
                </a:lnTo>
                <a:lnTo>
                  <a:pt x="887526" y="711326"/>
                </a:lnTo>
                <a:lnTo>
                  <a:pt x="893610" y="711326"/>
                </a:lnTo>
                <a:lnTo>
                  <a:pt x="893610" y="705230"/>
                </a:lnTo>
                <a:close/>
              </a:path>
              <a:path w="3165475" h="711835">
                <a:moveTo>
                  <a:pt x="881430" y="705230"/>
                </a:moveTo>
                <a:lnTo>
                  <a:pt x="875347" y="705230"/>
                </a:lnTo>
                <a:lnTo>
                  <a:pt x="875347" y="711326"/>
                </a:lnTo>
                <a:lnTo>
                  <a:pt x="881430" y="711326"/>
                </a:lnTo>
                <a:lnTo>
                  <a:pt x="881430" y="705230"/>
                </a:lnTo>
                <a:close/>
              </a:path>
              <a:path w="3165475" h="711835">
                <a:moveTo>
                  <a:pt x="869251" y="705230"/>
                </a:moveTo>
                <a:lnTo>
                  <a:pt x="861644" y="705230"/>
                </a:lnTo>
                <a:lnTo>
                  <a:pt x="861644" y="711326"/>
                </a:lnTo>
                <a:lnTo>
                  <a:pt x="869251" y="711326"/>
                </a:lnTo>
                <a:lnTo>
                  <a:pt x="869251" y="705230"/>
                </a:lnTo>
                <a:close/>
              </a:path>
              <a:path w="3165475" h="711835">
                <a:moveTo>
                  <a:pt x="855548" y="705230"/>
                </a:moveTo>
                <a:lnTo>
                  <a:pt x="849464" y="705230"/>
                </a:lnTo>
                <a:lnTo>
                  <a:pt x="849464" y="711326"/>
                </a:lnTo>
                <a:lnTo>
                  <a:pt x="855548" y="711326"/>
                </a:lnTo>
                <a:lnTo>
                  <a:pt x="855548" y="705230"/>
                </a:lnTo>
                <a:close/>
              </a:path>
              <a:path w="3165475" h="711835">
                <a:moveTo>
                  <a:pt x="843368" y="705230"/>
                </a:moveTo>
                <a:lnTo>
                  <a:pt x="837285" y="705230"/>
                </a:lnTo>
                <a:lnTo>
                  <a:pt x="837285" y="711326"/>
                </a:lnTo>
                <a:lnTo>
                  <a:pt x="843368" y="711326"/>
                </a:lnTo>
                <a:lnTo>
                  <a:pt x="843368" y="705230"/>
                </a:lnTo>
                <a:close/>
              </a:path>
              <a:path w="3165475" h="711835">
                <a:moveTo>
                  <a:pt x="831189" y="705230"/>
                </a:moveTo>
                <a:lnTo>
                  <a:pt x="823582" y="705230"/>
                </a:lnTo>
                <a:lnTo>
                  <a:pt x="823582" y="711326"/>
                </a:lnTo>
                <a:lnTo>
                  <a:pt x="831189" y="711326"/>
                </a:lnTo>
                <a:lnTo>
                  <a:pt x="831189" y="705230"/>
                </a:lnTo>
                <a:close/>
              </a:path>
              <a:path w="3165475" h="711835">
                <a:moveTo>
                  <a:pt x="817499" y="705230"/>
                </a:moveTo>
                <a:lnTo>
                  <a:pt x="811402" y="705230"/>
                </a:lnTo>
                <a:lnTo>
                  <a:pt x="811402" y="711326"/>
                </a:lnTo>
                <a:lnTo>
                  <a:pt x="817499" y="711326"/>
                </a:lnTo>
                <a:lnTo>
                  <a:pt x="817499" y="705230"/>
                </a:lnTo>
                <a:close/>
              </a:path>
              <a:path w="3165475" h="711835">
                <a:moveTo>
                  <a:pt x="805319" y="705230"/>
                </a:moveTo>
                <a:lnTo>
                  <a:pt x="799223" y="705230"/>
                </a:lnTo>
                <a:lnTo>
                  <a:pt x="799223" y="711326"/>
                </a:lnTo>
                <a:lnTo>
                  <a:pt x="805319" y="711326"/>
                </a:lnTo>
                <a:lnTo>
                  <a:pt x="805319" y="705230"/>
                </a:lnTo>
                <a:close/>
              </a:path>
              <a:path w="3165475" h="711835">
                <a:moveTo>
                  <a:pt x="793140" y="705230"/>
                </a:moveTo>
                <a:lnTo>
                  <a:pt x="785520" y="705230"/>
                </a:lnTo>
                <a:lnTo>
                  <a:pt x="785520" y="711326"/>
                </a:lnTo>
                <a:lnTo>
                  <a:pt x="793140" y="711326"/>
                </a:lnTo>
                <a:lnTo>
                  <a:pt x="793140" y="705230"/>
                </a:lnTo>
                <a:close/>
              </a:path>
              <a:path w="3165475" h="711835">
                <a:moveTo>
                  <a:pt x="779437" y="705230"/>
                </a:moveTo>
                <a:lnTo>
                  <a:pt x="773341" y="705230"/>
                </a:lnTo>
                <a:lnTo>
                  <a:pt x="773341" y="711326"/>
                </a:lnTo>
                <a:lnTo>
                  <a:pt x="779437" y="711326"/>
                </a:lnTo>
                <a:lnTo>
                  <a:pt x="779437" y="705230"/>
                </a:lnTo>
                <a:close/>
              </a:path>
              <a:path w="3165475" h="711835">
                <a:moveTo>
                  <a:pt x="767257" y="705230"/>
                </a:moveTo>
                <a:lnTo>
                  <a:pt x="761161" y="705230"/>
                </a:lnTo>
                <a:lnTo>
                  <a:pt x="761161" y="711326"/>
                </a:lnTo>
                <a:lnTo>
                  <a:pt x="767257" y="711326"/>
                </a:lnTo>
                <a:lnTo>
                  <a:pt x="767257" y="705230"/>
                </a:lnTo>
                <a:close/>
              </a:path>
              <a:path w="3165475" h="711835">
                <a:moveTo>
                  <a:pt x="755078" y="705230"/>
                </a:moveTo>
                <a:lnTo>
                  <a:pt x="747471" y="705230"/>
                </a:lnTo>
                <a:lnTo>
                  <a:pt x="747471" y="711326"/>
                </a:lnTo>
                <a:lnTo>
                  <a:pt x="755078" y="711326"/>
                </a:lnTo>
                <a:lnTo>
                  <a:pt x="755078" y="705230"/>
                </a:lnTo>
                <a:close/>
              </a:path>
              <a:path w="3165475" h="711835">
                <a:moveTo>
                  <a:pt x="741375" y="705230"/>
                </a:moveTo>
                <a:lnTo>
                  <a:pt x="735291" y="705230"/>
                </a:lnTo>
                <a:lnTo>
                  <a:pt x="735291" y="711326"/>
                </a:lnTo>
                <a:lnTo>
                  <a:pt x="741375" y="711326"/>
                </a:lnTo>
                <a:lnTo>
                  <a:pt x="741375" y="705230"/>
                </a:lnTo>
                <a:close/>
              </a:path>
              <a:path w="3165475" h="711835">
                <a:moveTo>
                  <a:pt x="729195" y="705230"/>
                </a:moveTo>
                <a:lnTo>
                  <a:pt x="723112" y="705230"/>
                </a:lnTo>
                <a:lnTo>
                  <a:pt x="723112" y="711326"/>
                </a:lnTo>
                <a:lnTo>
                  <a:pt x="729195" y="711326"/>
                </a:lnTo>
                <a:lnTo>
                  <a:pt x="729195" y="705230"/>
                </a:lnTo>
                <a:close/>
              </a:path>
              <a:path w="3165475" h="711835">
                <a:moveTo>
                  <a:pt x="717016" y="705230"/>
                </a:moveTo>
                <a:lnTo>
                  <a:pt x="709409" y="705230"/>
                </a:lnTo>
                <a:lnTo>
                  <a:pt x="709409" y="711326"/>
                </a:lnTo>
                <a:lnTo>
                  <a:pt x="717016" y="711326"/>
                </a:lnTo>
                <a:lnTo>
                  <a:pt x="717016" y="705230"/>
                </a:lnTo>
                <a:close/>
              </a:path>
              <a:path w="3165475" h="711835">
                <a:moveTo>
                  <a:pt x="703313" y="705230"/>
                </a:moveTo>
                <a:lnTo>
                  <a:pt x="697230" y="705230"/>
                </a:lnTo>
                <a:lnTo>
                  <a:pt x="697230" y="711326"/>
                </a:lnTo>
                <a:lnTo>
                  <a:pt x="703313" y="711326"/>
                </a:lnTo>
                <a:lnTo>
                  <a:pt x="703313" y="705230"/>
                </a:lnTo>
                <a:close/>
              </a:path>
              <a:path w="3165475" h="711835">
                <a:moveTo>
                  <a:pt x="691146" y="705230"/>
                </a:moveTo>
                <a:lnTo>
                  <a:pt x="685050" y="705230"/>
                </a:lnTo>
                <a:lnTo>
                  <a:pt x="685050" y="711326"/>
                </a:lnTo>
                <a:lnTo>
                  <a:pt x="691146" y="711326"/>
                </a:lnTo>
                <a:lnTo>
                  <a:pt x="691146" y="705230"/>
                </a:lnTo>
                <a:close/>
              </a:path>
              <a:path w="3165475" h="711835">
                <a:moveTo>
                  <a:pt x="678967" y="705230"/>
                </a:moveTo>
                <a:lnTo>
                  <a:pt x="671347" y="705230"/>
                </a:lnTo>
                <a:lnTo>
                  <a:pt x="671347" y="711326"/>
                </a:lnTo>
                <a:lnTo>
                  <a:pt x="678967" y="711326"/>
                </a:lnTo>
                <a:lnTo>
                  <a:pt x="678967" y="705230"/>
                </a:lnTo>
                <a:close/>
              </a:path>
              <a:path w="3165475" h="711835">
                <a:moveTo>
                  <a:pt x="665264" y="705230"/>
                </a:moveTo>
                <a:lnTo>
                  <a:pt x="659168" y="705230"/>
                </a:lnTo>
                <a:lnTo>
                  <a:pt x="659168" y="711326"/>
                </a:lnTo>
                <a:lnTo>
                  <a:pt x="665264" y="711326"/>
                </a:lnTo>
                <a:lnTo>
                  <a:pt x="665264" y="705230"/>
                </a:lnTo>
                <a:close/>
              </a:path>
              <a:path w="3165475" h="711835">
                <a:moveTo>
                  <a:pt x="653084" y="705230"/>
                </a:moveTo>
                <a:lnTo>
                  <a:pt x="646988" y="705230"/>
                </a:lnTo>
                <a:lnTo>
                  <a:pt x="646988" y="711326"/>
                </a:lnTo>
                <a:lnTo>
                  <a:pt x="653084" y="711326"/>
                </a:lnTo>
                <a:lnTo>
                  <a:pt x="653084" y="705230"/>
                </a:lnTo>
                <a:close/>
              </a:path>
              <a:path w="3165475" h="711835">
                <a:moveTo>
                  <a:pt x="640905" y="705230"/>
                </a:moveTo>
                <a:lnTo>
                  <a:pt x="633285" y="705230"/>
                </a:lnTo>
                <a:lnTo>
                  <a:pt x="633285" y="711326"/>
                </a:lnTo>
                <a:lnTo>
                  <a:pt x="640905" y="711326"/>
                </a:lnTo>
                <a:lnTo>
                  <a:pt x="640905" y="705230"/>
                </a:lnTo>
                <a:close/>
              </a:path>
              <a:path w="3165475" h="711835">
                <a:moveTo>
                  <a:pt x="627202" y="705230"/>
                </a:moveTo>
                <a:lnTo>
                  <a:pt x="621118" y="705230"/>
                </a:lnTo>
                <a:lnTo>
                  <a:pt x="621118" y="711326"/>
                </a:lnTo>
                <a:lnTo>
                  <a:pt x="627202" y="711326"/>
                </a:lnTo>
                <a:lnTo>
                  <a:pt x="627202" y="705230"/>
                </a:lnTo>
                <a:close/>
              </a:path>
              <a:path w="3165475" h="711835">
                <a:moveTo>
                  <a:pt x="615022" y="705230"/>
                </a:moveTo>
                <a:lnTo>
                  <a:pt x="608939" y="705230"/>
                </a:lnTo>
                <a:lnTo>
                  <a:pt x="608939" y="711326"/>
                </a:lnTo>
                <a:lnTo>
                  <a:pt x="615022" y="711326"/>
                </a:lnTo>
                <a:lnTo>
                  <a:pt x="615022" y="705230"/>
                </a:lnTo>
                <a:close/>
              </a:path>
              <a:path w="3165475" h="711835">
                <a:moveTo>
                  <a:pt x="602843" y="705230"/>
                </a:moveTo>
                <a:lnTo>
                  <a:pt x="595236" y="705230"/>
                </a:lnTo>
                <a:lnTo>
                  <a:pt x="595236" y="711326"/>
                </a:lnTo>
                <a:lnTo>
                  <a:pt x="602843" y="711326"/>
                </a:lnTo>
                <a:lnTo>
                  <a:pt x="602843" y="705230"/>
                </a:lnTo>
                <a:close/>
              </a:path>
              <a:path w="3165475" h="711835">
                <a:moveTo>
                  <a:pt x="589140" y="705230"/>
                </a:moveTo>
                <a:lnTo>
                  <a:pt x="583057" y="705230"/>
                </a:lnTo>
                <a:lnTo>
                  <a:pt x="583057" y="711326"/>
                </a:lnTo>
                <a:lnTo>
                  <a:pt x="589140" y="711326"/>
                </a:lnTo>
                <a:lnTo>
                  <a:pt x="589140" y="705230"/>
                </a:lnTo>
                <a:close/>
              </a:path>
              <a:path w="3165475" h="711835">
                <a:moveTo>
                  <a:pt x="576961" y="705230"/>
                </a:moveTo>
                <a:lnTo>
                  <a:pt x="570877" y="705230"/>
                </a:lnTo>
                <a:lnTo>
                  <a:pt x="570877" y="711326"/>
                </a:lnTo>
                <a:lnTo>
                  <a:pt x="576961" y="711326"/>
                </a:lnTo>
                <a:lnTo>
                  <a:pt x="576961" y="705230"/>
                </a:lnTo>
                <a:close/>
              </a:path>
              <a:path w="3165475" h="711835">
                <a:moveTo>
                  <a:pt x="564781" y="705230"/>
                </a:moveTo>
                <a:lnTo>
                  <a:pt x="557174" y="705230"/>
                </a:lnTo>
                <a:lnTo>
                  <a:pt x="557174" y="711326"/>
                </a:lnTo>
                <a:lnTo>
                  <a:pt x="564781" y="711326"/>
                </a:lnTo>
                <a:lnTo>
                  <a:pt x="564781" y="705230"/>
                </a:lnTo>
                <a:close/>
              </a:path>
              <a:path w="3165475" h="711835">
                <a:moveTo>
                  <a:pt x="551091" y="705230"/>
                </a:moveTo>
                <a:lnTo>
                  <a:pt x="544995" y="705230"/>
                </a:lnTo>
                <a:lnTo>
                  <a:pt x="544995" y="711326"/>
                </a:lnTo>
                <a:lnTo>
                  <a:pt x="551091" y="711326"/>
                </a:lnTo>
                <a:lnTo>
                  <a:pt x="551091" y="705230"/>
                </a:lnTo>
                <a:close/>
              </a:path>
              <a:path w="3165475" h="711835">
                <a:moveTo>
                  <a:pt x="538911" y="705230"/>
                </a:moveTo>
                <a:lnTo>
                  <a:pt x="532815" y="705230"/>
                </a:lnTo>
                <a:lnTo>
                  <a:pt x="532815" y="711326"/>
                </a:lnTo>
                <a:lnTo>
                  <a:pt x="538911" y="711326"/>
                </a:lnTo>
                <a:lnTo>
                  <a:pt x="538911" y="705230"/>
                </a:lnTo>
                <a:close/>
              </a:path>
              <a:path w="3165475" h="711835">
                <a:moveTo>
                  <a:pt x="526732" y="705230"/>
                </a:moveTo>
                <a:lnTo>
                  <a:pt x="519112" y="705230"/>
                </a:lnTo>
                <a:lnTo>
                  <a:pt x="519112" y="711326"/>
                </a:lnTo>
                <a:lnTo>
                  <a:pt x="526732" y="711326"/>
                </a:lnTo>
                <a:lnTo>
                  <a:pt x="526732" y="705230"/>
                </a:lnTo>
                <a:close/>
              </a:path>
              <a:path w="3165475" h="711835">
                <a:moveTo>
                  <a:pt x="513029" y="705230"/>
                </a:moveTo>
                <a:lnTo>
                  <a:pt x="506933" y="705230"/>
                </a:lnTo>
                <a:lnTo>
                  <a:pt x="506933" y="711326"/>
                </a:lnTo>
                <a:lnTo>
                  <a:pt x="513029" y="711326"/>
                </a:lnTo>
                <a:lnTo>
                  <a:pt x="513029" y="705230"/>
                </a:lnTo>
                <a:close/>
              </a:path>
              <a:path w="3165475" h="711835">
                <a:moveTo>
                  <a:pt x="500849" y="705230"/>
                </a:moveTo>
                <a:lnTo>
                  <a:pt x="494753" y="705230"/>
                </a:lnTo>
                <a:lnTo>
                  <a:pt x="494753" y="711326"/>
                </a:lnTo>
                <a:lnTo>
                  <a:pt x="500849" y="711326"/>
                </a:lnTo>
                <a:lnTo>
                  <a:pt x="500849" y="705230"/>
                </a:lnTo>
                <a:close/>
              </a:path>
              <a:path w="3165475" h="711835">
                <a:moveTo>
                  <a:pt x="488670" y="705230"/>
                </a:moveTo>
                <a:lnTo>
                  <a:pt x="481063" y="705230"/>
                </a:lnTo>
                <a:lnTo>
                  <a:pt x="481063" y="711326"/>
                </a:lnTo>
                <a:lnTo>
                  <a:pt x="488670" y="711326"/>
                </a:lnTo>
                <a:lnTo>
                  <a:pt x="488670" y="705230"/>
                </a:lnTo>
                <a:close/>
              </a:path>
              <a:path w="3165475" h="711835">
                <a:moveTo>
                  <a:pt x="474967" y="705230"/>
                </a:moveTo>
                <a:lnTo>
                  <a:pt x="468883" y="705230"/>
                </a:lnTo>
                <a:lnTo>
                  <a:pt x="468883" y="711326"/>
                </a:lnTo>
                <a:lnTo>
                  <a:pt x="474967" y="711326"/>
                </a:lnTo>
                <a:lnTo>
                  <a:pt x="474967" y="705230"/>
                </a:lnTo>
                <a:close/>
              </a:path>
              <a:path w="3165475" h="711835">
                <a:moveTo>
                  <a:pt x="462788" y="705230"/>
                </a:moveTo>
                <a:lnTo>
                  <a:pt x="456704" y="705230"/>
                </a:lnTo>
                <a:lnTo>
                  <a:pt x="456704" y="711326"/>
                </a:lnTo>
                <a:lnTo>
                  <a:pt x="462788" y="711326"/>
                </a:lnTo>
                <a:lnTo>
                  <a:pt x="462788" y="705230"/>
                </a:lnTo>
                <a:close/>
              </a:path>
              <a:path w="3165475" h="711835">
                <a:moveTo>
                  <a:pt x="450608" y="705230"/>
                </a:moveTo>
                <a:lnTo>
                  <a:pt x="443001" y="705230"/>
                </a:lnTo>
                <a:lnTo>
                  <a:pt x="443001" y="711326"/>
                </a:lnTo>
                <a:lnTo>
                  <a:pt x="450608" y="711326"/>
                </a:lnTo>
                <a:lnTo>
                  <a:pt x="450608" y="705230"/>
                </a:lnTo>
                <a:close/>
              </a:path>
              <a:path w="3165475" h="711835">
                <a:moveTo>
                  <a:pt x="436905" y="705230"/>
                </a:moveTo>
                <a:lnTo>
                  <a:pt x="430822" y="705230"/>
                </a:lnTo>
                <a:lnTo>
                  <a:pt x="430822" y="711326"/>
                </a:lnTo>
                <a:lnTo>
                  <a:pt x="436905" y="711326"/>
                </a:lnTo>
                <a:lnTo>
                  <a:pt x="436905" y="705230"/>
                </a:lnTo>
                <a:close/>
              </a:path>
              <a:path w="3165475" h="711835">
                <a:moveTo>
                  <a:pt x="424726" y="705230"/>
                </a:moveTo>
                <a:lnTo>
                  <a:pt x="418642" y="705230"/>
                </a:lnTo>
                <a:lnTo>
                  <a:pt x="418642" y="711326"/>
                </a:lnTo>
                <a:lnTo>
                  <a:pt x="424726" y="711326"/>
                </a:lnTo>
                <a:lnTo>
                  <a:pt x="424726" y="705230"/>
                </a:lnTo>
                <a:close/>
              </a:path>
              <a:path w="3165475" h="711835">
                <a:moveTo>
                  <a:pt x="412559" y="705230"/>
                </a:moveTo>
                <a:lnTo>
                  <a:pt x="404939" y="705230"/>
                </a:lnTo>
                <a:lnTo>
                  <a:pt x="404939" y="711326"/>
                </a:lnTo>
                <a:lnTo>
                  <a:pt x="412559" y="711326"/>
                </a:lnTo>
                <a:lnTo>
                  <a:pt x="412559" y="705230"/>
                </a:lnTo>
                <a:close/>
              </a:path>
              <a:path w="3165475" h="711835">
                <a:moveTo>
                  <a:pt x="398856" y="705230"/>
                </a:moveTo>
                <a:lnTo>
                  <a:pt x="392760" y="705230"/>
                </a:lnTo>
                <a:lnTo>
                  <a:pt x="392760" y="711326"/>
                </a:lnTo>
                <a:lnTo>
                  <a:pt x="398856" y="711326"/>
                </a:lnTo>
                <a:lnTo>
                  <a:pt x="398856" y="705230"/>
                </a:lnTo>
                <a:close/>
              </a:path>
              <a:path w="3165475" h="711835">
                <a:moveTo>
                  <a:pt x="386676" y="705230"/>
                </a:moveTo>
                <a:lnTo>
                  <a:pt x="380580" y="705230"/>
                </a:lnTo>
                <a:lnTo>
                  <a:pt x="380580" y="711326"/>
                </a:lnTo>
                <a:lnTo>
                  <a:pt x="386676" y="711326"/>
                </a:lnTo>
                <a:lnTo>
                  <a:pt x="386676" y="705230"/>
                </a:lnTo>
                <a:close/>
              </a:path>
              <a:path w="3165475" h="711835">
                <a:moveTo>
                  <a:pt x="374497" y="705230"/>
                </a:moveTo>
                <a:lnTo>
                  <a:pt x="366877" y="705230"/>
                </a:lnTo>
                <a:lnTo>
                  <a:pt x="366877" y="711326"/>
                </a:lnTo>
                <a:lnTo>
                  <a:pt x="374497" y="711326"/>
                </a:lnTo>
                <a:lnTo>
                  <a:pt x="374497" y="705230"/>
                </a:lnTo>
                <a:close/>
              </a:path>
              <a:path w="3165475" h="711835">
                <a:moveTo>
                  <a:pt x="360794" y="705230"/>
                </a:moveTo>
                <a:lnTo>
                  <a:pt x="354698" y="705230"/>
                </a:lnTo>
                <a:lnTo>
                  <a:pt x="354698" y="711326"/>
                </a:lnTo>
                <a:lnTo>
                  <a:pt x="360794" y="711326"/>
                </a:lnTo>
                <a:lnTo>
                  <a:pt x="360794" y="705230"/>
                </a:lnTo>
                <a:close/>
              </a:path>
              <a:path w="3165475" h="711835">
                <a:moveTo>
                  <a:pt x="348614" y="705230"/>
                </a:moveTo>
                <a:lnTo>
                  <a:pt x="342531" y="705230"/>
                </a:lnTo>
                <a:lnTo>
                  <a:pt x="342531" y="711326"/>
                </a:lnTo>
                <a:lnTo>
                  <a:pt x="348614" y="711326"/>
                </a:lnTo>
                <a:lnTo>
                  <a:pt x="348614" y="705230"/>
                </a:lnTo>
                <a:close/>
              </a:path>
              <a:path w="3165475" h="711835">
                <a:moveTo>
                  <a:pt x="336435" y="705230"/>
                </a:moveTo>
                <a:lnTo>
                  <a:pt x="328828" y="705230"/>
                </a:lnTo>
                <a:lnTo>
                  <a:pt x="328828" y="711326"/>
                </a:lnTo>
                <a:lnTo>
                  <a:pt x="336435" y="711326"/>
                </a:lnTo>
                <a:lnTo>
                  <a:pt x="336435" y="705230"/>
                </a:lnTo>
                <a:close/>
              </a:path>
              <a:path w="3165475" h="711835">
                <a:moveTo>
                  <a:pt x="322732" y="705230"/>
                </a:moveTo>
                <a:lnTo>
                  <a:pt x="316649" y="705230"/>
                </a:lnTo>
                <a:lnTo>
                  <a:pt x="316649" y="711326"/>
                </a:lnTo>
                <a:lnTo>
                  <a:pt x="322732" y="711326"/>
                </a:lnTo>
                <a:lnTo>
                  <a:pt x="322732" y="705230"/>
                </a:lnTo>
                <a:close/>
              </a:path>
              <a:path w="3165475" h="711835">
                <a:moveTo>
                  <a:pt x="310553" y="705230"/>
                </a:moveTo>
                <a:lnTo>
                  <a:pt x="304469" y="705230"/>
                </a:lnTo>
                <a:lnTo>
                  <a:pt x="304469" y="711326"/>
                </a:lnTo>
                <a:lnTo>
                  <a:pt x="310553" y="711326"/>
                </a:lnTo>
                <a:lnTo>
                  <a:pt x="310553" y="705230"/>
                </a:lnTo>
                <a:close/>
              </a:path>
              <a:path w="3165475" h="711835">
                <a:moveTo>
                  <a:pt x="298373" y="705230"/>
                </a:moveTo>
                <a:lnTo>
                  <a:pt x="290766" y="705230"/>
                </a:lnTo>
                <a:lnTo>
                  <a:pt x="290766" y="711326"/>
                </a:lnTo>
                <a:lnTo>
                  <a:pt x="298373" y="711326"/>
                </a:lnTo>
                <a:lnTo>
                  <a:pt x="298373" y="705230"/>
                </a:lnTo>
                <a:close/>
              </a:path>
              <a:path w="3165475" h="711835">
                <a:moveTo>
                  <a:pt x="284683" y="705230"/>
                </a:moveTo>
                <a:lnTo>
                  <a:pt x="278587" y="705230"/>
                </a:lnTo>
                <a:lnTo>
                  <a:pt x="278587" y="711326"/>
                </a:lnTo>
                <a:lnTo>
                  <a:pt x="284683" y="711326"/>
                </a:lnTo>
                <a:lnTo>
                  <a:pt x="284683" y="705230"/>
                </a:lnTo>
                <a:close/>
              </a:path>
              <a:path w="3165475" h="711835">
                <a:moveTo>
                  <a:pt x="272503" y="705230"/>
                </a:moveTo>
                <a:lnTo>
                  <a:pt x="266407" y="705230"/>
                </a:lnTo>
                <a:lnTo>
                  <a:pt x="266407" y="711326"/>
                </a:lnTo>
                <a:lnTo>
                  <a:pt x="272503" y="711326"/>
                </a:lnTo>
                <a:lnTo>
                  <a:pt x="272503" y="705230"/>
                </a:lnTo>
                <a:close/>
              </a:path>
              <a:path w="3165475" h="711835">
                <a:moveTo>
                  <a:pt x="260324" y="705230"/>
                </a:moveTo>
                <a:lnTo>
                  <a:pt x="252704" y="705230"/>
                </a:lnTo>
                <a:lnTo>
                  <a:pt x="252704" y="711326"/>
                </a:lnTo>
                <a:lnTo>
                  <a:pt x="260324" y="711326"/>
                </a:lnTo>
                <a:lnTo>
                  <a:pt x="260324" y="705230"/>
                </a:lnTo>
                <a:close/>
              </a:path>
              <a:path w="3165475" h="711835">
                <a:moveTo>
                  <a:pt x="246621" y="705230"/>
                </a:moveTo>
                <a:lnTo>
                  <a:pt x="240525" y="705230"/>
                </a:lnTo>
                <a:lnTo>
                  <a:pt x="240525" y="711326"/>
                </a:lnTo>
                <a:lnTo>
                  <a:pt x="246621" y="711326"/>
                </a:lnTo>
                <a:lnTo>
                  <a:pt x="246621" y="705230"/>
                </a:lnTo>
                <a:close/>
              </a:path>
              <a:path w="3165475" h="711835">
                <a:moveTo>
                  <a:pt x="234442" y="705230"/>
                </a:moveTo>
                <a:lnTo>
                  <a:pt x="228345" y="705230"/>
                </a:lnTo>
                <a:lnTo>
                  <a:pt x="228345" y="711326"/>
                </a:lnTo>
                <a:lnTo>
                  <a:pt x="234442" y="711326"/>
                </a:lnTo>
                <a:lnTo>
                  <a:pt x="234442" y="705230"/>
                </a:lnTo>
                <a:close/>
              </a:path>
              <a:path w="3165475" h="711835">
                <a:moveTo>
                  <a:pt x="222262" y="705230"/>
                </a:moveTo>
                <a:lnTo>
                  <a:pt x="214655" y="705230"/>
                </a:lnTo>
                <a:lnTo>
                  <a:pt x="214655" y="711326"/>
                </a:lnTo>
                <a:lnTo>
                  <a:pt x="222262" y="711326"/>
                </a:lnTo>
                <a:lnTo>
                  <a:pt x="222262" y="705230"/>
                </a:lnTo>
                <a:close/>
              </a:path>
              <a:path w="3165475" h="711835">
                <a:moveTo>
                  <a:pt x="208559" y="705230"/>
                </a:moveTo>
                <a:lnTo>
                  <a:pt x="202476" y="705230"/>
                </a:lnTo>
                <a:lnTo>
                  <a:pt x="202476" y="711326"/>
                </a:lnTo>
                <a:lnTo>
                  <a:pt x="208559" y="711326"/>
                </a:lnTo>
                <a:lnTo>
                  <a:pt x="208559" y="705230"/>
                </a:lnTo>
                <a:close/>
              </a:path>
              <a:path w="3165475" h="711835">
                <a:moveTo>
                  <a:pt x="196380" y="705230"/>
                </a:moveTo>
                <a:lnTo>
                  <a:pt x="190296" y="705230"/>
                </a:lnTo>
                <a:lnTo>
                  <a:pt x="190296" y="711326"/>
                </a:lnTo>
                <a:lnTo>
                  <a:pt x="196380" y="711326"/>
                </a:lnTo>
                <a:lnTo>
                  <a:pt x="196380" y="705230"/>
                </a:lnTo>
                <a:close/>
              </a:path>
              <a:path w="3165475" h="711835">
                <a:moveTo>
                  <a:pt x="184200" y="705230"/>
                </a:moveTo>
                <a:lnTo>
                  <a:pt x="176593" y="705230"/>
                </a:lnTo>
                <a:lnTo>
                  <a:pt x="176593" y="711326"/>
                </a:lnTo>
                <a:lnTo>
                  <a:pt x="184200" y="711326"/>
                </a:lnTo>
                <a:lnTo>
                  <a:pt x="184200" y="705230"/>
                </a:lnTo>
                <a:close/>
              </a:path>
              <a:path w="3165475" h="711835">
                <a:moveTo>
                  <a:pt x="170497" y="705230"/>
                </a:moveTo>
                <a:lnTo>
                  <a:pt x="164414" y="705230"/>
                </a:lnTo>
                <a:lnTo>
                  <a:pt x="164414" y="711326"/>
                </a:lnTo>
                <a:lnTo>
                  <a:pt x="170497" y="711326"/>
                </a:lnTo>
                <a:lnTo>
                  <a:pt x="170497" y="705230"/>
                </a:lnTo>
                <a:close/>
              </a:path>
              <a:path w="3165475" h="711835">
                <a:moveTo>
                  <a:pt x="158318" y="705230"/>
                </a:moveTo>
                <a:lnTo>
                  <a:pt x="152234" y="705230"/>
                </a:lnTo>
                <a:lnTo>
                  <a:pt x="152234" y="711326"/>
                </a:lnTo>
                <a:lnTo>
                  <a:pt x="158318" y="711326"/>
                </a:lnTo>
                <a:lnTo>
                  <a:pt x="158318" y="705230"/>
                </a:lnTo>
                <a:close/>
              </a:path>
              <a:path w="3165475" h="711835">
                <a:moveTo>
                  <a:pt x="146138" y="705230"/>
                </a:moveTo>
                <a:lnTo>
                  <a:pt x="138531" y="705230"/>
                </a:lnTo>
                <a:lnTo>
                  <a:pt x="138531" y="711326"/>
                </a:lnTo>
                <a:lnTo>
                  <a:pt x="146138" y="711326"/>
                </a:lnTo>
                <a:lnTo>
                  <a:pt x="146138" y="705230"/>
                </a:lnTo>
                <a:close/>
              </a:path>
              <a:path w="3165475" h="711835">
                <a:moveTo>
                  <a:pt x="132448" y="705230"/>
                </a:moveTo>
                <a:lnTo>
                  <a:pt x="126352" y="705230"/>
                </a:lnTo>
                <a:lnTo>
                  <a:pt x="126352" y="711326"/>
                </a:lnTo>
                <a:lnTo>
                  <a:pt x="132448" y="711326"/>
                </a:lnTo>
                <a:lnTo>
                  <a:pt x="132448" y="705230"/>
                </a:lnTo>
                <a:close/>
              </a:path>
              <a:path w="3165475" h="711835">
                <a:moveTo>
                  <a:pt x="120268" y="705230"/>
                </a:moveTo>
                <a:lnTo>
                  <a:pt x="114173" y="705230"/>
                </a:lnTo>
                <a:lnTo>
                  <a:pt x="114173" y="711326"/>
                </a:lnTo>
                <a:lnTo>
                  <a:pt x="120268" y="711326"/>
                </a:lnTo>
                <a:lnTo>
                  <a:pt x="120268" y="705230"/>
                </a:lnTo>
                <a:close/>
              </a:path>
              <a:path w="3165475" h="711835">
                <a:moveTo>
                  <a:pt x="108089" y="705230"/>
                </a:moveTo>
                <a:lnTo>
                  <a:pt x="100469" y="705230"/>
                </a:lnTo>
                <a:lnTo>
                  <a:pt x="100469" y="711326"/>
                </a:lnTo>
                <a:lnTo>
                  <a:pt x="108089" y="711326"/>
                </a:lnTo>
                <a:lnTo>
                  <a:pt x="108089" y="705230"/>
                </a:lnTo>
                <a:close/>
              </a:path>
              <a:path w="3165475" h="711835">
                <a:moveTo>
                  <a:pt x="94386" y="705230"/>
                </a:moveTo>
                <a:lnTo>
                  <a:pt x="88290" y="705230"/>
                </a:lnTo>
                <a:lnTo>
                  <a:pt x="88290" y="711326"/>
                </a:lnTo>
                <a:lnTo>
                  <a:pt x="94386" y="711326"/>
                </a:lnTo>
                <a:lnTo>
                  <a:pt x="94386" y="705230"/>
                </a:lnTo>
                <a:close/>
              </a:path>
              <a:path w="3165475" h="711835">
                <a:moveTo>
                  <a:pt x="82207" y="705230"/>
                </a:moveTo>
                <a:lnTo>
                  <a:pt x="76111" y="705230"/>
                </a:lnTo>
                <a:lnTo>
                  <a:pt x="76111" y="711326"/>
                </a:lnTo>
                <a:lnTo>
                  <a:pt x="82207" y="711326"/>
                </a:lnTo>
                <a:lnTo>
                  <a:pt x="82207" y="705230"/>
                </a:lnTo>
                <a:close/>
              </a:path>
              <a:path w="3165475" h="711835">
                <a:moveTo>
                  <a:pt x="70027" y="705230"/>
                </a:moveTo>
                <a:lnTo>
                  <a:pt x="62420" y="705230"/>
                </a:lnTo>
                <a:lnTo>
                  <a:pt x="62420" y="711326"/>
                </a:lnTo>
                <a:lnTo>
                  <a:pt x="70027" y="711326"/>
                </a:lnTo>
                <a:lnTo>
                  <a:pt x="70027" y="705230"/>
                </a:lnTo>
                <a:close/>
              </a:path>
              <a:path w="3165475" h="711835">
                <a:moveTo>
                  <a:pt x="56324" y="705230"/>
                </a:moveTo>
                <a:lnTo>
                  <a:pt x="50241" y="705230"/>
                </a:lnTo>
                <a:lnTo>
                  <a:pt x="50241" y="711326"/>
                </a:lnTo>
                <a:lnTo>
                  <a:pt x="56324" y="711326"/>
                </a:lnTo>
                <a:lnTo>
                  <a:pt x="56324" y="705230"/>
                </a:lnTo>
                <a:close/>
              </a:path>
              <a:path w="3165475" h="711835">
                <a:moveTo>
                  <a:pt x="44145" y="705230"/>
                </a:moveTo>
                <a:lnTo>
                  <a:pt x="38061" y="705230"/>
                </a:lnTo>
                <a:lnTo>
                  <a:pt x="38061" y="711326"/>
                </a:lnTo>
                <a:lnTo>
                  <a:pt x="44145" y="711326"/>
                </a:lnTo>
                <a:lnTo>
                  <a:pt x="44145" y="705230"/>
                </a:lnTo>
                <a:close/>
              </a:path>
              <a:path w="3165475" h="711835">
                <a:moveTo>
                  <a:pt x="31965" y="705230"/>
                </a:moveTo>
                <a:lnTo>
                  <a:pt x="24358" y="705230"/>
                </a:lnTo>
                <a:lnTo>
                  <a:pt x="24358" y="711326"/>
                </a:lnTo>
                <a:lnTo>
                  <a:pt x="31965" y="711326"/>
                </a:lnTo>
                <a:lnTo>
                  <a:pt x="31965" y="705230"/>
                </a:lnTo>
                <a:close/>
              </a:path>
              <a:path w="3165475" h="711835">
                <a:moveTo>
                  <a:pt x="13703" y="702182"/>
                </a:moveTo>
                <a:lnTo>
                  <a:pt x="12179" y="706754"/>
                </a:lnTo>
                <a:lnTo>
                  <a:pt x="15227" y="709802"/>
                </a:lnTo>
                <a:lnTo>
                  <a:pt x="18262" y="709802"/>
                </a:lnTo>
                <a:lnTo>
                  <a:pt x="19786" y="703706"/>
                </a:lnTo>
                <a:lnTo>
                  <a:pt x="18262" y="703706"/>
                </a:lnTo>
                <a:lnTo>
                  <a:pt x="13703" y="702182"/>
                </a:lnTo>
                <a:close/>
              </a:path>
              <a:path w="3165475" h="711835">
                <a:moveTo>
                  <a:pt x="9131" y="696086"/>
                </a:moveTo>
                <a:lnTo>
                  <a:pt x="3047" y="696086"/>
                </a:lnTo>
                <a:lnTo>
                  <a:pt x="4571" y="700658"/>
                </a:lnTo>
                <a:lnTo>
                  <a:pt x="6095" y="702182"/>
                </a:lnTo>
                <a:lnTo>
                  <a:pt x="10655" y="697610"/>
                </a:lnTo>
                <a:lnTo>
                  <a:pt x="9131" y="696086"/>
                </a:lnTo>
                <a:close/>
              </a:path>
              <a:path w="3165475" h="711835">
                <a:moveTo>
                  <a:pt x="7607" y="693038"/>
                </a:moveTo>
                <a:lnTo>
                  <a:pt x="1523" y="696086"/>
                </a:lnTo>
                <a:lnTo>
                  <a:pt x="9131" y="696086"/>
                </a:lnTo>
                <a:lnTo>
                  <a:pt x="10655" y="697610"/>
                </a:lnTo>
                <a:lnTo>
                  <a:pt x="8623" y="694563"/>
                </a:lnTo>
                <a:lnTo>
                  <a:pt x="7607" y="694563"/>
                </a:lnTo>
                <a:lnTo>
                  <a:pt x="7607" y="693038"/>
                </a:lnTo>
                <a:close/>
              </a:path>
              <a:path w="3165475" h="711835">
                <a:moveTo>
                  <a:pt x="7607" y="693038"/>
                </a:moveTo>
                <a:lnTo>
                  <a:pt x="7607" y="694563"/>
                </a:lnTo>
                <a:lnTo>
                  <a:pt x="8623" y="694563"/>
                </a:lnTo>
                <a:lnTo>
                  <a:pt x="7607" y="693038"/>
                </a:lnTo>
                <a:close/>
              </a:path>
            </a:pathLst>
          </a:custGeom>
          <a:solidFill>
            <a:srgbClr val="5CA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76095" y="3731793"/>
            <a:ext cx="2874162" cy="4112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76095" y="3731793"/>
            <a:ext cx="2879090" cy="414655"/>
          </a:xfrm>
          <a:custGeom>
            <a:avLst/>
            <a:gdLst/>
            <a:ahLst/>
            <a:cxnLst/>
            <a:rect l="l" t="t" r="r" b="b"/>
            <a:pathLst>
              <a:path w="2879090" h="414654">
                <a:moveTo>
                  <a:pt x="2833065" y="408216"/>
                </a:moveTo>
                <a:lnTo>
                  <a:pt x="45669" y="408216"/>
                </a:lnTo>
                <a:lnTo>
                  <a:pt x="51752" y="411264"/>
                </a:lnTo>
                <a:lnTo>
                  <a:pt x="66979" y="414299"/>
                </a:lnTo>
                <a:lnTo>
                  <a:pt x="2813265" y="414299"/>
                </a:lnTo>
                <a:lnTo>
                  <a:pt x="2820885" y="412775"/>
                </a:lnTo>
                <a:lnTo>
                  <a:pt x="2826969" y="411264"/>
                </a:lnTo>
                <a:lnTo>
                  <a:pt x="2833065" y="408216"/>
                </a:lnTo>
                <a:close/>
              </a:path>
              <a:path w="2879090" h="414654">
                <a:moveTo>
                  <a:pt x="2845244" y="402120"/>
                </a:moveTo>
                <a:lnTo>
                  <a:pt x="33489" y="402120"/>
                </a:lnTo>
                <a:lnTo>
                  <a:pt x="44145" y="408216"/>
                </a:lnTo>
                <a:lnTo>
                  <a:pt x="2834576" y="408216"/>
                </a:lnTo>
                <a:lnTo>
                  <a:pt x="2845244" y="402120"/>
                </a:lnTo>
                <a:close/>
              </a:path>
              <a:path w="2879090" h="414654">
                <a:moveTo>
                  <a:pt x="2834576" y="6096"/>
                </a:moveTo>
                <a:lnTo>
                  <a:pt x="44145" y="6096"/>
                </a:lnTo>
                <a:lnTo>
                  <a:pt x="33489" y="12179"/>
                </a:lnTo>
                <a:lnTo>
                  <a:pt x="31965" y="13703"/>
                </a:lnTo>
                <a:lnTo>
                  <a:pt x="22834" y="21323"/>
                </a:lnTo>
                <a:lnTo>
                  <a:pt x="21310" y="21323"/>
                </a:lnTo>
                <a:lnTo>
                  <a:pt x="21310" y="22847"/>
                </a:lnTo>
                <a:lnTo>
                  <a:pt x="13690" y="31991"/>
                </a:lnTo>
                <a:lnTo>
                  <a:pt x="12179" y="33515"/>
                </a:lnTo>
                <a:lnTo>
                  <a:pt x="6083" y="44170"/>
                </a:lnTo>
                <a:lnTo>
                  <a:pt x="6083" y="45694"/>
                </a:lnTo>
                <a:lnTo>
                  <a:pt x="3035" y="51790"/>
                </a:lnTo>
                <a:lnTo>
                  <a:pt x="0" y="67017"/>
                </a:lnTo>
                <a:lnTo>
                  <a:pt x="0" y="341198"/>
                </a:lnTo>
                <a:lnTo>
                  <a:pt x="1511" y="348805"/>
                </a:lnTo>
                <a:lnTo>
                  <a:pt x="1511" y="356425"/>
                </a:lnTo>
                <a:lnTo>
                  <a:pt x="3035" y="364045"/>
                </a:lnTo>
                <a:lnTo>
                  <a:pt x="12179" y="382320"/>
                </a:lnTo>
                <a:lnTo>
                  <a:pt x="13690" y="382320"/>
                </a:lnTo>
                <a:lnTo>
                  <a:pt x="21310" y="392976"/>
                </a:lnTo>
                <a:lnTo>
                  <a:pt x="22834" y="392976"/>
                </a:lnTo>
                <a:lnTo>
                  <a:pt x="31965" y="402120"/>
                </a:lnTo>
                <a:lnTo>
                  <a:pt x="66979" y="402120"/>
                </a:lnTo>
                <a:lnTo>
                  <a:pt x="54800" y="399072"/>
                </a:lnTo>
                <a:lnTo>
                  <a:pt x="50228" y="397548"/>
                </a:lnTo>
                <a:lnTo>
                  <a:pt x="39573" y="391452"/>
                </a:lnTo>
                <a:lnTo>
                  <a:pt x="32271" y="385368"/>
                </a:lnTo>
                <a:lnTo>
                  <a:pt x="30441" y="385368"/>
                </a:lnTo>
                <a:lnTo>
                  <a:pt x="22834" y="374700"/>
                </a:lnTo>
                <a:lnTo>
                  <a:pt x="23595" y="374700"/>
                </a:lnTo>
                <a:lnTo>
                  <a:pt x="19019" y="365556"/>
                </a:lnTo>
                <a:lnTo>
                  <a:pt x="18262" y="365556"/>
                </a:lnTo>
                <a:lnTo>
                  <a:pt x="15214" y="359473"/>
                </a:lnTo>
                <a:lnTo>
                  <a:pt x="13690" y="353377"/>
                </a:lnTo>
                <a:lnTo>
                  <a:pt x="13690" y="60921"/>
                </a:lnTo>
                <a:lnTo>
                  <a:pt x="15214" y="54838"/>
                </a:lnTo>
                <a:lnTo>
                  <a:pt x="18262" y="50266"/>
                </a:lnTo>
                <a:lnTo>
                  <a:pt x="16738" y="50266"/>
                </a:lnTo>
                <a:lnTo>
                  <a:pt x="24358" y="39598"/>
                </a:lnTo>
                <a:lnTo>
                  <a:pt x="22834" y="39598"/>
                </a:lnTo>
                <a:lnTo>
                  <a:pt x="30441" y="30467"/>
                </a:lnTo>
                <a:lnTo>
                  <a:pt x="31963" y="30467"/>
                </a:lnTo>
                <a:lnTo>
                  <a:pt x="39573" y="22847"/>
                </a:lnTo>
                <a:lnTo>
                  <a:pt x="42237" y="22847"/>
                </a:lnTo>
                <a:lnTo>
                  <a:pt x="50228" y="18275"/>
                </a:lnTo>
                <a:lnTo>
                  <a:pt x="56324" y="15227"/>
                </a:lnTo>
                <a:lnTo>
                  <a:pt x="62407" y="13703"/>
                </a:lnTo>
                <a:lnTo>
                  <a:pt x="2846755" y="13703"/>
                </a:lnTo>
                <a:lnTo>
                  <a:pt x="2846755" y="12179"/>
                </a:lnTo>
                <a:lnTo>
                  <a:pt x="2845244" y="12179"/>
                </a:lnTo>
                <a:lnTo>
                  <a:pt x="2834576" y="6096"/>
                </a:lnTo>
                <a:close/>
              </a:path>
              <a:path w="2879090" h="414654">
                <a:moveTo>
                  <a:pt x="2848279" y="383844"/>
                </a:moveTo>
                <a:lnTo>
                  <a:pt x="2839148" y="391452"/>
                </a:lnTo>
                <a:lnTo>
                  <a:pt x="2828493" y="397548"/>
                </a:lnTo>
                <a:lnTo>
                  <a:pt x="2830017" y="397548"/>
                </a:lnTo>
                <a:lnTo>
                  <a:pt x="2822397" y="399072"/>
                </a:lnTo>
                <a:lnTo>
                  <a:pt x="2817837" y="400596"/>
                </a:lnTo>
                <a:lnTo>
                  <a:pt x="2811741" y="402120"/>
                </a:lnTo>
                <a:lnTo>
                  <a:pt x="2846755" y="402120"/>
                </a:lnTo>
                <a:lnTo>
                  <a:pt x="2855899" y="392976"/>
                </a:lnTo>
                <a:lnTo>
                  <a:pt x="2857411" y="392976"/>
                </a:lnTo>
                <a:lnTo>
                  <a:pt x="2862851" y="385368"/>
                </a:lnTo>
                <a:lnTo>
                  <a:pt x="2848279" y="385368"/>
                </a:lnTo>
                <a:lnTo>
                  <a:pt x="2848279" y="383844"/>
                </a:lnTo>
                <a:close/>
              </a:path>
              <a:path w="2879090" h="414654">
                <a:moveTo>
                  <a:pt x="30441" y="383844"/>
                </a:moveTo>
                <a:lnTo>
                  <a:pt x="30441" y="385368"/>
                </a:lnTo>
                <a:lnTo>
                  <a:pt x="32271" y="385368"/>
                </a:lnTo>
                <a:lnTo>
                  <a:pt x="30441" y="383844"/>
                </a:lnTo>
                <a:close/>
              </a:path>
              <a:path w="2879090" h="414654">
                <a:moveTo>
                  <a:pt x="2855899" y="374700"/>
                </a:moveTo>
                <a:lnTo>
                  <a:pt x="2848279" y="385368"/>
                </a:lnTo>
                <a:lnTo>
                  <a:pt x="2862851" y="385368"/>
                </a:lnTo>
                <a:lnTo>
                  <a:pt x="2865031" y="382320"/>
                </a:lnTo>
                <a:lnTo>
                  <a:pt x="2866555" y="382320"/>
                </a:lnTo>
                <a:lnTo>
                  <a:pt x="2869596" y="376224"/>
                </a:lnTo>
                <a:lnTo>
                  <a:pt x="2855899" y="376224"/>
                </a:lnTo>
                <a:lnTo>
                  <a:pt x="2855899" y="374700"/>
                </a:lnTo>
                <a:close/>
              </a:path>
              <a:path w="2879090" h="414654">
                <a:moveTo>
                  <a:pt x="23595" y="374700"/>
                </a:moveTo>
                <a:lnTo>
                  <a:pt x="22834" y="374700"/>
                </a:lnTo>
                <a:lnTo>
                  <a:pt x="24358" y="376224"/>
                </a:lnTo>
                <a:lnTo>
                  <a:pt x="23595" y="374700"/>
                </a:lnTo>
                <a:close/>
              </a:path>
              <a:path w="2879090" h="414654">
                <a:moveTo>
                  <a:pt x="2875075" y="364045"/>
                </a:moveTo>
                <a:lnTo>
                  <a:pt x="2861983" y="364045"/>
                </a:lnTo>
                <a:lnTo>
                  <a:pt x="2855899" y="376224"/>
                </a:lnTo>
                <a:lnTo>
                  <a:pt x="2869596" y="376224"/>
                </a:lnTo>
                <a:lnTo>
                  <a:pt x="2872638" y="370128"/>
                </a:lnTo>
                <a:lnTo>
                  <a:pt x="2875075" y="364045"/>
                </a:lnTo>
                <a:close/>
              </a:path>
              <a:path w="2879090" h="414654">
                <a:moveTo>
                  <a:pt x="18262" y="364045"/>
                </a:moveTo>
                <a:lnTo>
                  <a:pt x="18262" y="365556"/>
                </a:lnTo>
                <a:lnTo>
                  <a:pt x="19019" y="365556"/>
                </a:lnTo>
                <a:lnTo>
                  <a:pt x="18262" y="364045"/>
                </a:lnTo>
                <a:close/>
              </a:path>
              <a:path w="2879090" h="414654">
                <a:moveTo>
                  <a:pt x="2863761" y="30467"/>
                </a:moveTo>
                <a:lnTo>
                  <a:pt x="2848279" y="30467"/>
                </a:lnTo>
                <a:lnTo>
                  <a:pt x="2855899" y="39598"/>
                </a:lnTo>
                <a:lnTo>
                  <a:pt x="2861983" y="50266"/>
                </a:lnTo>
                <a:lnTo>
                  <a:pt x="2860459" y="50266"/>
                </a:lnTo>
                <a:lnTo>
                  <a:pt x="2863507" y="56362"/>
                </a:lnTo>
                <a:lnTo>
                  <a:pt x="2865031" y="62445"/>
                </a:lnTo>
                <a:lnTo>
                  <a:pt x="2865031" y="67017"/>
                </a:lnTo>
                <a:lnTo>
                  <a:pt x="2866555" y="74637"/>
                </a:lnTo>
                <a:lnTo>
                  <a:pt x="2866555" y="341198"/>
                </a:lnTo>
                <a:lnTo>
                  <a:pt x="2865031" y="347281"/>
                </a:lnTo>
                <a:lnTo>
                  <a:pt x="2865031" y="353377"/>
                </a:lnTo>
                <a:lnTo>
                  <a:pt x="2863507" y="359473"/>
                </a:lnTo>
                <a:lnTo>
                  <a:pt x="2860459" y="365556"/>
                </a:lnTo>
                <a:lnTo>
                  <a:pt x="2861983" y="364045"/>
                </a:lnTo>
                <a:lnTo>
                  <a:pt x="2875075" y="364045"/>
                </a:lnTo>
                <a:lnTo>
                  <a:pt x="2875686" y="362521"/>
                </a:lnTo>
                <a:lnTo>
                  <a:pt x="2877210" y="356425"/>
                </a:lnTo>
                <a:lnTo>
                  <a:pt x="2878734" y="348805"/>
                </a:lnTo>
                <a:lnTo>
                  <a:pt x="2878734" y="65493"/>
                </a:lnTo>
                <a:lnTo>
                  <a:pt x="2877210" y="57886"/>
                </a:lnTo>
                <a:lnTo>
                  <a:pt x="2875686" y="51790"/>
                </a:lnTo>
                <a:lnTo>
                  <a:pt x="2872638" y="45694"/>
                </a:lnTo>
                <a:lnTo>
                  <a:pt x="2872638" y="44170"/>
                </a:lnTo>
                <a:lnTo>
                  <a:pt x="2866555" y="33515"/>
                </a:lnTo>
                <a:lnTo>
                  <a:pt x="2866555" y="31991"/>
                </a:lnTo>
                <a:lnTo>
                  <a:pt x="2865031" y="31991"/>
                </a:lnTo>
                <a:lnTo>
                  <a:pt x="2863761" y="30467"/>
                </a:lnTo>
                <a:close/>
              </a:path>
              <a:path w="2879090" h="414654">
                <a:moveTo>
                  <a:pt x="31963" y="30467"/>
                </a:moveTo>
                <a:lnTo>
                  <a:pt x="30441" y="30467"/>
                </a:lnTo>
                <a:lnTo>
                  <a:pt x="30441" y="31991"/>
                </a:lnTo>
                <a:lnTo>
                  <a:pt x="31963" y="30467"/>
                </a:lnTo>
                <a:close/>
              </a:path>
              <a:path w="2879090" h="414654">
                <a:moveTo>
                  <a:pt x="2857411" y="22847"/>
                </a:moveTo>
                <a:lnTo>
                  <a:pt x="2839148" y="22847"/>
                </a:lnTo>
                <a:lnTo>
                  <a:pt x="2848279" y="31991"/>
                </a:lnTo>
                <a:lnTo>
                  <a:pt x="2848279" y="30467"/>
                </a:lnTo>
                <a:lnTo>
                  <a:pt x="2863761" y="30467"/>
                </a:lnTo>
                <a:lnTo>
                  <a:pt x="2857411" y="22847"/>
                </a:lnTo>
                <a:close/>
              </a:path>
              <a:path w="2879090" h="414654">
                <a:moveTo>
                  <a:pt x="42237" y="22847"/>
                </a:moveTo>
                <a:lnTo>
                  <a:pt x="39573" y="22847"/>
                </a:lnTo>
                <a:lnTo>
                  <a:pt x="39573" y="24371"/>
                </a:lnTo>
                <a:lnTo>
                  <a:pt x="42237" y="22847"/>
                </a:lnTo>
                <a:close/>
              </a:path>
              <a:path w="2879090" h="414654">
                <a:moveTo>
                  <a:pt x="2846755" y="13703"/>
                </a:moveTo>
                <a:lnTo>
                  <a:pt x="2817837" y="13703"/>
                </a:lnTo>
                <a:lnTo>
                  <a:pt x="2823921" y="15227"/>
                </a:lnTo>
                <a:lnTo>
                  <a:pt x="2830017" y="18275"/>
                </a:lnTo>
                <a:lnTo>
                  <a:pt x="2828493" y="18275"/>
                </a:lnTo>
                <a:lnTo>
                  <a:pt x="2839148" y="24371"/>
                </a:lnTo>
                <a:lnTo>
                  <a:pt x="2839148" y="22847"/>
                </a:lnTo>
                <a:lnTo>
                  <a:pt x="2857411" y="22847"/>
                </a:lnTo>
                <a:lnTo>
                  <a:pt x="2857411" y="21323"/>
                </a:lnTo>
                <a:lnTo>
                  <a:pt x="2855899" y="21323"/>
                </a:lnTo>
                <a:lnTo>
                  <a:pt x="2846755" y="13703"/>
                </a:lnTo>
                <a:close/>
              </a:path>
              <a:path w="2879090" h="414654">
                <a:moveTo>
                  <a:pt x="2819361" y="1524"/>
                </a:moveTo>
                <a:lnTo>
                  <a:pt x="57848" y="1524"/>
                </a:lnTo>
                <a:lnTo>
                  <a:pt x="51752" y="4572"/>
                </a:lnTo>
                <a:lnTo>
                  <a:pt x="45669" y="6096"/>
                </a:lnTo>
                <a:lnTo>
                  <a:pt x="2833065" y="6096"/>
                </a:lnTo>
                <a:lnTo>
                  <a:pt x="2826969" y="3048"/>
                </a:lnTo>
                <a:lnTo>
                  <a:pt x="2819361" y="1524"/>
                </a:lnTo>
                <a:close/>
              </a:path>
              <a:path w="2879090" h="414654">
                <a:moveTo>
                  <a:pt x="2805658" y="0"/>
                </a:moveTo>
                <a:lnTo>
                  <a:pt x="73063" y="0"/>
                </a:lnTo>
                <a:lnTo>
                  <a:pt x="65455" y="1524"/>
                </a:lnTo>
                <a:lnTo>
                  <a:pt x="2813265" y="1524"/>
                </a:lnTo>
                <a:lnTo>
                  <a:pt x="2805658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629460" y="2469617"/>
            <a:ext cx="2247900" cy="156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20" dirty="0">
                <a:solidFill>
                  <a:srgbClr val="339933"/>
                </a:solidFill>
                <a:latin typeface="Batang"/>
                <a:cs typeface="Batang"/>
              </a:rPr>
              <a:t>시험</a:t>
            </a:r>
            <a:r>
              <a:rPr sz="1400" b="1" spc="-140" dirty="0">
                <a:solidFill>
                  <a:srgbClr val="339933"/>
                </a:solidFill>
                <a:latin typeface="Batang"/>
                <a:cs typeface="Batang"/>
              </a:rPr>
              <a:t> </a:t>
            </a:r>
            <a:r>
              <a:rPr sz="1400" b="1" spc="20" dirty="0">
                <a:solidFill>
                  <a:srgbClr val="339933"/>
                </a:solidFill>
                <a:latin typeface="Batang"/>
                <a:cs typeface="Batang"/>
              </a:rPr>
              <a:t>실시</a:t>
            </a:r>
            <a:endParaRPr sz="1400">
              <a:latin typeface="Batang"/>
              <a:cs typeface="Batang"/>
            </a:endParaRPr>
          </a:p>
          <a:p>
            <a:pPr marL="727075" algn="ctr">
              <a:lnSpc>
                <a:spcPct val="100000"/>
              </a:lnSpc>
              <a:spcBef>
                <a:spcPts val="25"/>
              </a:spcBef>
            </a:pPr>
            <a:r>
              <a:rPr sz="1400" b="1" spc="5" dirty="0">
                <a:solidFill>
                  <a:srgbClr val="333333"/>
                </a:solidFill>
                <a:latin typeface="Batang"/>
                <a:cs typeface="Batang"/>
              </a:rPr>
              <a:t>통합시험결과서</a:t>
            </a:r>
            <a:endParaRPr sz="1400">
              <a:latin typeface="Batang"/>
              <a:cs typeface="Batang"/>
            </a:endParaRPr>
          </a:p>
          <a:p>
            <a:pPr marL="785495">
              <a:lnSpc>
                <a:spcPct val="100000"/>
              </a:lnSpc>
              <a:spcBef>
                <a:spcPts val="210"/>
              </a:spcBef>
            </a:pPr>
            <a:r>
              <a:rPr sz="1400" b="1" spc="5" dirty="0">
                <a:solidFill>
                  <a:srgbClr val="333333"/>
                </a:solidFill>
                <a:latin typeface="Batang"/>
                <a:cs typeface="Batang"/>
              </a:rPr>
              <a:t>시스템시험결과서</a:t>
            </a:r>
            <a:endParaRPr sz="1400">
              <a:latin typeface="Batang"/>
              <a:cs typeface="Batang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</a:pPr>
            <a:r>
              <a:rPr sz="1400" b="1" spc="5" dirty="0">
                <a:solidFill>
                  <a:srgbClr val="339933"/>
                </a:solidFill>
                <a:latin typeface="Batang"/>
                <a:cs typeface="Batang"/>
              </a:rPr>
              <a:t>시스템설치</a:t>
            </a:r>
            <a:endParaRPr sz="1400">
              <a:latin typeface="Batang"/>
              <a:cs typeface="Batang"/>
            </a:endParaRPr>
          </a:p>
          <a:p>
            <a:pPr marL="726440">
              <a:lnSpc>
                <a:spcPts val="1600"/>
              </a:lnSpc>
              <a:spcBef>
                <a:spcPts val="815"/>
              </a:spcBef>
            </a:pPr>
            <a:r>
              <a:rPr sz="1400" b="1" spc="15" dirty="0">
                <a:solidFill>
                  <a:srgbClr val="333333"/>
                </a:solidFill>
                <a:latin typeface="Batang"/>
                <a:cs typeface="Batang"/>
              </a:rPr>
              <a:t>시스템 </a:t>
            </a:r>
            <a:r>
              <a:rPr sz="1400" b="1" spc="20" dirty="0">
                <a:solidFill>
                  <a:srgbClr val="333333"/>
                </a:solidFill>
                <a:latin typeface="Batang"/>
                <a:cs typeface="Batang"/>
              </a:rPr>
              <a:t>설치</a:t>
            </a:r>
            <a:r>
              <a:rPr sz="1400" b="1" spc="-200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1400" b="1" spc="15" dirty="0">
                <a:solidFill>
                  <a:srgbClr val="333333"/>
                </a:solidFill>
                <a:latin typeface="Batang"/>
                <a:cs typeface="Batang"/>
              </a:rPr>
              <a:t>결과서</a:t>
            </a:r>
            <a:endParaRPr sz="1400">
              <a:latin typeface="Batang"/>
              <a:cs typeface="Batang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75235" y="6855461"/>
            <a:ext cx="2705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0"/>
              </a:lnSpc>
            </a:pPr>
            <a:fld id="{81D60167-4931-47E6-BA6A-407CBD079E47}" type="slidenum">
              <a:rPr sz="1400" spc="-265" dirty="0">
                <a:solidFill>
                  <a:srgbClr val="666AA2"/>
                </a:solidFill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715" y="802009"/>
            <a:ext cx="3560445" cy="8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2. </a:t>
            </a:r>
            <a:r>
              <a:rPr spc="-10" dirty="0"/>
              <a:t>단계별 산출물</a:t>
            </a:r>
            <a:r>
              <a:rPr spc="-30" dirty="0"/>
              <a:t> </a:t>
            </a:r>
            <a:r>
              <a:rPr spc="-10" dirty="0"/>
              <a:t>종류</a:t>
            </a: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400" spc="935" dirty="0">
                <a:latin typeface="Arial"/>
                <a:cs typeface="Arial"/>
              </a:rPr>
              <a:t>v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" dirty="0"/>
              <a:t>시험 단계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9177" y="1690725"/>
          <a:ext cx="8342393" cy="5404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3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코드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산출물명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3035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9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T1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통합시험</a:t>
                      </a:r>
                      <a:r>
                        <a:rPr sz="1400" b="1" spc="-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결과서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40"/>
                        </a:spcBef>
                        <a:tabLst>
                          <a:tab pos="406400" algn="l"/>
                        </a:tabLst>
                      </a:pPr>
                      <a:r>
                        <a:rPr sz="1400" spc="11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400" b="1" spc="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1400" b="1" spc="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총괄시험 계획서</a:t>
                      </a:r>
                      <a:r>
                        <a:rPr sz="1400" b="1" spc="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1400" b="1" spc="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와 </a:t>
                      </a:r>
                      <a:r>
                        <a:rPr sz="1400" b="1" spc="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1400" b="1" spc="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통합시험</a:t>
                      </a:r>
                      <a:r>
                        <a:rPr sz="1400" b="1" spc="-3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시나리오</a:t>
                      </a:r>
                      <a:r>
                        <a:rPr sz="1400" b="1" spc="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1400" b="1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에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따라서 수행한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시험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  <a:p>
                      <a:pPr marL="40640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결과를</a:t>
                      </a:r>
                      <a:r>
                        <a:rPr sz="1400" b="1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기술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3035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4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T2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시스템시험</a:t>
                      </a:r>
                      <a:r>
                        <a:rPr sz="1400" b="1" spc="-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결과서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35"/>
                        </a:spcBef>
                        <a:tabLst>
                          <a:tab pos="406400" algn="l"/>
                        </a:tabLst>
                      </a:pPr>
                      <a:r>
                        <a:rPr sz="1400" spc="11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400" b="1" spc="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1400" b="1" spc="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총괄시험 계획서</a:t>
                      </a:r>
                      <a:r>
                        <a:rPr sz="1400" b="1" spc="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1400" b="1" spc="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와 </a:t>
                      </a:r>
                      <a:r>
                        <a:rPr sz="1400" b="1" spc="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1400" b="1" spc="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시스템시험 시나리오</a:t>
                      </a:r>
                      <a:r>
                        <a:rPr sz="1400" b="1" spc="7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1400" b="1" spc="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에</a:t>
                      </a:r>
                      <a:r>
                        <a:rPr sz="1400" b="1" spc="-2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따라서 수행한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시험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  <a:p>
                      <a:pPr marL="40640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결과를</a:t>
                      </a:r>
                      <a:r>
                        <a:rPr sz="1400" b="1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기술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3035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T3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사용자</a:t>
                      </a:r>
                      <a:r>
                        <a:rPr sz="1400" b="1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지침서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40"/>
                        </a:spcBef>
                        <a:tabLst>
                          <a:tab pos="406400" algn="l"/>
                        </a:tabLst>
                      </a:pPr>
                      <a:r>
                        <a:rPr sz="1400" spc="11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사용자가 시스템을 효과적으로 사용할 </a:t>
                      </a:r>
                      <a:r>
                        <a:rPr sz="14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있도록 기능적인 설명과</a:t>
                      </a:r>
                      <a:r>
                        <a:rPr sz="1400" b="1" spc="1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기타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  <a:p>
                      <a:pPr marL="40640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예외처리에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대한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내용을</a:t>
                      </a:r>
                      <a:r>
                        <a:rPr sz="1400" b="1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기술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3035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T4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운영자</a:t>
                      </a:r>
                      <a:r>
                        <a:rPr sz="1400" b="1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지침서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35"/>
                        </a:spcBef>
                        <a:tabLst>
                          <a:tab pos="406400" algn="l"/>
                        </a:tabLst>
                      </a:pPr>
                      <a:r>
                        <a:rPr sz="1400" spc="11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운영자가 시스템을 효과적으로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 </a:t>
                      </a:r>
                      <a:r>
                        <a:rPr sz="14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및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운영할 </a:t>
                      </a:r>
                      <a:r>
                        <a:rPr sz="14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있도록 시스템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관리</a:t>
                      </a:r>
                      <a:r>
                        <a:rPr sz="1400" b="1" spc="1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및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  <a:p>
                      <a:pPr marL="40640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운영에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대한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내용을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기술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3035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T5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시스템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설치</a:t>
                      </a:r>
                      <a:r>
                        <a:rPr sz="1400" b="1" spc="-7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결과서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40"/>
                        </a:spcBef>
                        <a:tabLst>
                          <a:tab pos="406400" algn="l"/>
                        </a:tabLst>
                      </a:pPr>
                      <a:r>
                        <a:rPr sz="1400" spc="11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사업자가 시스템을 발주자에게 </a:t>
                      </a:r>
                      <a:r>
                        <a:rPr sz="14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인도</a:t>
                      </a:r>
                      <a:r>
                        <a:rPr sz="1400" b="1" spc="-40" dirty="0">
                          <a:solidFill>
                            <a:srgbClr val="333333"/>
                          </a:solidFill>
                          <a:latin typeface="MS Mincho"/>
                          <a:cs typeface="MS Mincho"/>
                        </a:rPr>
                        <a:t>․</a:t>
                      </a:r>
                      <a:r>
                        <a:rPr sz="14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설치하기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위한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설치환경의</a:t>
                      </a:r>
                      <a:r>
                        <a:rPr sz="1400" b="1" spc="1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내용을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  <a:p>
                      <a:pPr marL="40640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기술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3035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74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T6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인수시험</a:t>
                      </a:r>
                      <a:r>
                        <a:rPr sz="1400" b="1" spc="-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시나리오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35"/>
                        </a:spcBef>
                        <a:tabLst>
                          <a:tab pos="406400" algn="l"/>
                        </a:tabLst>
                      </a:pPr>
                      <a:r>
                        <a:rPr sz="1400" spc="11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발주자가 인수를 위하여 시스템이 요구사항을 만족하는지를</a:t>
                      </a:r>
                      <a:r>
                        <a:rPr sz="1400" b="1" spc="1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검증하기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  <a:p>
                      <a:pPr marL="40640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위한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시나리오를</a:t>
                      </a:r>
                      <a:r>
                        <a:rPr sz="1400" b="1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작성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3035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8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T7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35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인수시험</a:t>
                      </a:r>
                      <a:r>
                        <a:rPr sz="1400" b="1" spc="-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결과서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35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740"/>
                        </a:spcBef>
                        <a:tabLst>
                          <a:tab pos="406400" algn="l"/>
                        </a:tabLst>
                      </a:pPr>
                      <a:r>
                        <a:rPr sz="1400" spc="11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400" b="1" spc="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1400" b="1" spc="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총괄시험 계획서</a:t>
                      </a:r>
                      <a:r>
                        <a:rPr sz="1400" b="1" spc="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1400" b="1" spc="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와 </a:t>
                      </a:r>
                      <a:r>
                        <a:rPr sz="1400" b="1" spc="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1400" b="1" spc="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인수시험</a:t>
                      </a:r>
                      <a:r>
                        <a:rPr sz="1400" b="1" spc="-3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시나리오</a:t>
                      </a:r>
                      <a:r>
                        <a:rPr sz="1400" b="1" spc="7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1400" b="1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에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따라서 수행한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시험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  <a:p>
                      <a:pPr marL="406400">
                        <a:lnSpc>
                          <a:spcPct val="100000"/>
                        </a:lnSpc>
                        <a:spcBef>
                          <a:spcPts val="1005"/>
                        </a:spcBef>
                        <a:tabLst>
                          <a:tab pos="2248535" algn="r"/>
                        </a:tabLst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결과를</a:t>
                      </a:r>
                      <a:r>
                        <a:rPr sz="1400" b="1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기술</a:t>
                      </a:r>
                      <a:r>
                        <a:rPr sz="2100" spc="-67" baseline="-3968" dirty="0">
                          <a:solidFill>
                            <a:srgbClr val="666AA2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100" spc="-397" baseline="-3968" dirty="0">
                          <a:solidFill>
                            <a:srgbClr val="666AA2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2100" baseline="-396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3035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35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9038" y="6887979"/>
            <a:ext cx="203835" cy="231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65" dirty="0">
                <a:solidFill>
                  <a:srgbClr val="666AA2"/>
                </a:solidFill>
                <a:latin typeface="Arial"/>
                <a:cs typeface="Arial"/>
              </a:rPr>
              <a:t>1</a:t>
            </a:r>
            <a:r>
              <a:rPr sz="1400" spc="110" dirty="0">
                <a:solidFill>
                  <a:srgbClr val="666AA2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1890" y="2836140"/>
            <a:ext cx="3312160" cy="1477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600" spc="-15" dirty="0">
                <a:solidFill>
                  <a:srgbClr val="666AA2"/>
                </a:solidFill>
                <a:latin typeface="Algerian"/>
                <a:cs typeface="Algerian"/>
              </a:rPr>
              <a:t>Q </a:t>
            </a:r>
            <a:r>
              <a:rPr sz="9600" spc="-1920" dirty="0">
                <a:solidFill>
                  <a:srgbClr val="666AA2"/>
                </a:solidFill>
                <a:latin typeface="Algerian"/>
                <a:cs typeface="Algerian"/>
              </a:rPr>
              <a:t>   </a:t>
            </a:r>
            <a:r>
              <a:rPr sz="9600" spc="-1515" dirty="0">
                <a:solidFill>
                  <a:srgbClr val="666AA2"/>
                </a:solidFill>
                <a:latin typeface="Algerian"/>
                <a:cs typeface="Algerian"/>
              </a:rPr>
              <a:t> </a:t>
            </a:r>
            <a:r>
              <a:rPr sz="9600" spc="-20" dirty="0">
                <a:solidFill>
                  <a:srgbClr val="666AA2"/>
                </a:solidFill>
                <a:latin typeface="Algerian"/>
                <a:cs typeface="Algerian"/>
              </a:rPr>
              <a:t>A</a:t>
            </a:r>
            <a:endParaRPr sz="9600">
              <a:latin typeface="Algerian"/>
              <a:cs typeface="Algeri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0715" y="756315"/>
            <a:ext cx="97409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5790" algn="l"/>
              </a:tabLst>
            </a:pPr>
            <a:r>
              <a:rPr sz="2800" spc="-10" dirty="0">
                <a:solidFill>
                  <a:srgbClr val="666AA2"/>
                </a:solidFill>
                <a:latin typeface="Dotum"/>
                <a:cs typeface="Dotum"/>
              </a:rPr>
              <a:t>목	차</a:t>
            </a:r>
            <a:endParaRPr sz="2800">
              <a:latin typeface="Dotum"/>
              <a:cs typeface="Dot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0"/>
              </a:lnSpc>
            </a:pPr>
            <a:fld id="{81D60167-4931-47E6-BA6A-407CBD079E47}" type="slidenum">
              <a:rPr spc="105" dirty="0"/>
              <a:t>2</a:t>
            </a:fld>
            <a:endParaRPr spc="10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0715" y="1623537"/>
            <a:ext cx="632841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spc="-10" dirty="0"/>
              <a:t>1. </a:t>
            </a:r>
            <a:r>
              <a:rPr sz="2400" spc="5" dirty="0"/>
              <a:t>CBD </a:t>
            </a:r>
            <a:r>
              <a:rPr sz="2400" spc="-65" dirty="0"/>
              <a:t>SW개발 </a:t>
            </a:r>
            <a:r>
              <a:rPr sz="2400" spc="-5" dirty="0"/>
              <a:t>표준 산출물 관리 가이드</a:t>
            </a:r>
            <a:r>
              <a:rPr sz="2400" spc="-375" dirty="0"/>
              <a:t> </a:t>
            </a:r>
            <a:r>
              <a:rPr sz="2400" spc="-5" dirty="0"/>
              <a:t>개요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460715" y="2500890"/>
            <a:ext cx="3056890" cy="1837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666AA2"/>
                </a:solidFill>
                <a:latin typeface="Dotum"/>
                <a:cs typeface="Dotum"/>
              </a:rPr>
              <a:t>2. </a:t>
            </a:r>
            <a:r>
              <a:rPr sz="2400" spc="-5" dirty="0">
                <a:solidFill>
                  <a:srgbClr val="666AA2"/>
                </a:solidFill>
                <a:latin typeface="Dotum"/>
                <a:cs typeface="Dotum"/>
              </a:rPr>
              <a:t>단계별 산출물</a:t>
            </a:r>
            <a:r>
              <a:rPr sz="2400" spc="-75" dirty="0">
                <a:solidFill>
                  <a:srgbClr val="666AA2"/>
                </a:solidFill>
                <a:latin typeface="Dotum"/>
                <a:cs typeface="Dotum"/>
              </a:rPr>
              <a:t> </a:t>
            </a:r>
            <a:r>
              <a:rPr sz="2400" spc="-5" dirty="0">
                <a:solidFill>
                  <a:srgbClr val="666AA2"/>
                </a:solidFill>
                <a:latin typeface="Dotum"/>
                <a:cs typeface="Dotum"/>
              </a:rPr>
              <a:t>종류</a:t>
            </a:r>
            <a:endParaRPr sz="2400">
              <a:latin typeface="Dotum"/>
              <a:cs typeface="Dotum"/>
            </a:endParaRPr>
          </a:p>
          <a:p>
            <a:pPr marL="469265">
              <a:lnSpc>
                <a:spcPct val="100000"/>
              </a:lnSpc>
              <a:spcBef>
                <a:spcPts val="470"/>
              </a:spcBef>
              <a:tabLst>
                <a:tab pos="838835" algn="l"/>
              </a:tabLst>
            </a:pPr>
            <a:r>
              <a:rPr sz="2000" spc="1045" dirty="0">
                <a:solidFill>
                  <a:srgbClr val="666AA2"/>
                </a:solidFill>
                <a:latin typeface="Arial"/>
                <a:cs typeface="Arial"/>
              </a:rPr>
              <a:t>l	</a:t>
            </a:r>
            <a:r>
              <a:rPr sz="2000" dirty="0">
                <a:solidFill>
                  <a:srgbClr val="666AA2"/>
                </a:solidFill>
                <a:latin typeface="Dotum"/>
                <a:cs typeface="Dotum"/>
              </a:rPr>
              <a:t>분석</a:t>
            </a:r>
            <a:endParaRPr sz="2000">
              <a:latin typeface="Dotum"/>
              <a:cs typeface="Dotum"/>
            </a:endParaRPr>
          </a:p>
          <a:p>
            <a:pPr marL="469265">
              <a:lnSpc>
                <a:spcPct val="100000"/>
              </a:lnSpc>
              <a:spcBef>
                <a:spcPts val="475"/>
              </a:spcBef>
              <a:tabLst>
                <a:tab pos="838835" algn="l"/>
              </a:tabLst>
            </a:pPr>
            <a:r>
              <a:rPr sz="2000" spc="1045" dirty="0">
                <a:solidFill>
                  <a:srgbClr val="666AA2"/>
                </a:solidFill>
                <a:latin typeface="Arial"/>
                <a:cs typeface="Arial"/>
              </a:rPr>
              <a:t>l	</a:t>
            </a:r>
            <a:r>
              <a:rPr sz="2000" dirty="0">
                <a:solidFill>
                  <a:srgbClr val="666AA2"/>
                </a:solidFill>
                <a:latin typeface="Dotum"/>
                <a:cs typeface="Dotum"/>
              </a:rPr>
              <a:t>설계</a:t>
            </a:r>
            <a:endParaRPr sz="2000">
              <a:latin typeface="Dotum"/>
              <a:cs typeface="Dotum"/>
            </a:endParaRPr>
          </a:p>
          <a:p>
            <a:pPr marL="469265">
              <a:lnSpc>
                <a:spcPct val="100000"/>
              </a:lnSpc>
              <a:spcBef>
                <a:spcPts val="475"/>
              </a:spcBef>
              <a:tabLst>
                <a:tab pos="838835" algn="l"/>
              </a:tabLst>
            </a:pPr>
            <a:r>
              <a:rPr sz="2000" spc="1045" dirty="0">
                <a:solidFill>
                  <a:srgbClr val="666AA2"/>
                </a:solidFill>
                <a:latin typeface="Arial"/>
                <a:cs typeface="Arial"/>
              </a:rPr>
              <a:t>l	</a:t>
            </a:r>
            <a:r>
              <a:rPr sz="2000" dirty="0">
                <a:solidFill>
                  <a:srgbClr val="666AA2"/>
                </a:solidFill>
                <a:latin typeface="Dotum"/>
                <a:cs typeface="Dotum"/>
              </a:rPr>
              <a:t>구현</a:t>
            </a:r>
            <a:endParaRPr sz="2000">
              <a:latin typeface="Dotum"/>
              <a:cs typeface="Dotum"/>
            </a:endParaRPr>
          </a:p>
          <a:p>
            <a:pPr marL="469265">
              <a:lnSpc>
                <a:spcPct val="100000"/>
              </a:lnSpc>
              <a:spcBef>
                <a:spcPts val="475"/>
              </a:spcBef>
              <a:tabLst>
                <a:tab pos="838835" algn="l"/>
              </a:tabLst>
            </a:pPr>
            <a:r>
              <a:rPr sz="2000" spc="1045" dirty="0">
                <a:solidFill>
                  <a:srgbClr val="666AA2"/>
                </a:solidFill>
                <a:latin typeface="Arial"/>
                <a:cs typeface="Arial"/>
              </a:rPr>
              <a:t>l	</a:t>
            </a:r>
            <a:r>
              <a:rPr sz="2000" dirty="0">
                <a:solidFill>
                  <a:srgbClr val="666AA2"/>
                </a:solidFill>
                <a:latin typeface="Dotum"/>
                <a:cs typeface="Dotum"/>
              </a:rPr>
              <a:t>시험</a:t>
            </a:r>
            <a:endParaRPr sz="20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1. </a:t>
            </a:r>
            <a:r>
              <a:rPr dirty="0"/>
              <a:t>CBD </a:t>
            </a:r>
            <a:r>
              <a:rPr spc="-80" dirty="0"/>
              <a:t>SW개발 </a:t>
            </a:r>
            <a:r>
              <a:rPr spc="-10" dirty="0"/>
              <a:t>표준 산출물 관리 가이드</a:t>
            </a:r>
            <a:r>
              <a:rPr spc="140" dirty="0"/>
              <a:t> </a:t>
            </a:r>
            <a:r>
              <a:rPr spc="-10" dirty="0"/>
              <a:t>개요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0"/>
              </a:lnSpc>
            </a:pPr>
            <a:fld id="{81D60167-4931-47E6-BA6A-407CBD079E47}" type="slidenum">
              <a:rPr spc="105" dirty="0"/>
              <a:t>3</a:t>
            </a:fld>
            <a:endParaRPr spc="10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pc="935" dirty="0">
                <a:latin typeface="Arial"/>
                <a:cs typeface="Arial"/>
              </a:rPr>
              <a:t>v</a:t>
            </a:r>
            <a:r>
              <a:rPr spc="-200" dirty="0">
                <a:latin typeface="Arial"/>
                <a:cs typeface="Arial"/>
              </a:rPr>
              <a:t> </a:t>
            </a:r>
            <a:r>
              <a:rPr spc="-5" dirty="0"/>
              <a:t>추진배경</a:t>
            </a:r>
          </a:p>
          <a:p>
            <a:pPr marL="501015">
              <a:lnSpc>
                <a:spcPct val="100000"/>
              </a:lnSpc>
              <a:spcBef>
                <a:spcPts val="1620"/>
              </a:spcBef>
            </a:pPr>
            <a:r>
              <a:rPr sz="2000" spc="380" dirty="0">
                <a:latin typeface="Arial"/>
                <a:cs typeface="Arial"/>
              </a:rPr>
              <a:t>n </a:t>
            </a:r>
            <a:r>
              <a:rPr sz="2000" dirty="0"/>
              <a:t>발주자가 필수적으로 요구해야 하는 산출물의 기준</a:t>
            </a:r>
            <a:r>
              <a:rPr sz="2000" spc="-385" dirty="0"/>
              <a:t> </a:t>
            </a:r>
            <a:r>
              <a:rPr sz="2000" dirty="0"/>
              <a:t>부재</a:t>
            </a:r>
            <a:endParaRPr sz="2000" dirty="0">
              <a:latin typeface="Arial"/>
              <a:cs typeface="Arial"/>
            </a:endParaRPr>
          </a:p>
          <a:p>
            <a:pPr marL="957580">
              <a:lnSpc>
                <a:spcPct val="100000"/>
              </a:lnSpc>
              <a:spcBef>
                <a:spcPts val="425"/>
              </a:spcBef>
            </a:pPr>
            <a:r>
              <a:rPr sz="1800" spc="25" dirty="0">
                <a:latin typeface="Arial"/>
                <a:cs typeface="Arial"/>
              </a:rPr>
              <a:t>Ø </a:t>
            </a:r>
            <a:r>
              <a:rPr sz="1800" spc="-5" dirty="0"/>
              <a:t>사업자가 제시한 방법론에</a:t>
            </a:r>
            <a:r>
              <a:rPr sz="1800" spc="-204" dirty="0"/>
              <a:t> </a:t>
            </a:r>
            <a:r>
              <a:rPr sz="1800" spc="-5" dirty="0"/>
              <a:t>의지</a:t>
            </a:r>
            <a:endParaRPr sz="1800" dirty="0">
              <a:latin typeface="Arial"/>
              <a:cs typeface="Arial"/>
            </a:endParaRPr>
          </a:p>
          <a:p>
            <a:pPr marL="957580">
              <a:lnSpc>
                <a:spcPct val="100000"/>
              </a:lnSpc>
              <a:spcBef>
                <a:spcPts val="430"/>
              </a:spcBef>
            </a:pPr>
            <a:r>
              <a:rPr sz="1800" spc="25" dirty="0">
                <a:latin typeface="Arial"/>
                <a:cs typeface="Arial"/>
              </a:rPr>
              <a:t>Ø </a:t>
            </a:r>
            <a:r>
              <a:rPr sz="1800" spc="-5" dirty="0"/>
              <a:t>산출물이 적정하게 작성되는지 확인</a:t>
            </a:r>
            <a:r>
              <a:rPr sz="1800" spc="-185" dirty="0"/>
              <a:t> </a:t>
            </a:r>
            <a:r>
              <a:rPr sz="1800" spc="-5" dirty="0"/>
              <a:t>어려움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8229" y="3127073"/>
            <a:ext cx="137731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5"/>
              </a:lnSpc>
            </a:pPr>
            <a:r>
              <a:rPr sz="2000" dirty="0">
                <a:solidFill>
                  <a:srgbClr val="666AA2"/>
                </a:solidFill>
                <a:latin typeface="Dotum"/>
                <a:cs typeface="Dotum"/>
              </a:rPr>
              <a:t>산출물</a:t>
            </a:r>
            <a:r>
              <a:rPr sz="2000" spc="-130" dirty="0">
                <a:solidFill>
                  <a:srgbClr val="666AA2"/>
                </a:solidFill>
                <a:latin typeface="Dotum"/>
                <a:cs typeface="Dotum"/>
              </a:rPr>
              <a:t> </a:t>
            </a:r>
            <a:r>
              <a:rPr sz="2000" dirty="0">
                <a:solidFill>
                  <a:srgbClr val="666AA2"/>
                </a:solidFill>
                <a:latin typeface="Dotum"/>
                <a:cs typeface="Dotum"/>
              </a:rPr>
              <a:t>작성</a:t>
            </a:r>
            <a:endParaRPr sz="2000">
              <a:latin typeface="Dotum"/>
              <a:cs typeface="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7416" y="3127073"/>
            <a:ext cx="5808980" cy="164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6385">
              <a:lnSpc>
                <a:spcPct val="100000"/>
              </a:lnSpc>
            </a:pPr>
            <a:r>
              <a:rPr sz="2000" spc="380" dirty="0">
                <a:solidFill>
                  <a:srgbClr val="666AA2"/>
                </a:solidFill>
                <a:latin typeface="Arial"/>
                <a:cs typeface="Arial"/>
              </a:rPr>
              <a:t>n </a:t>
            </a:r>
            <a:r>
              <a:rPr sz="2000" dirty="0">
                <a:solidFill>
                  <a:srgbClr val="666AA2"/>
                </a:solidFill>
                <a:latin typeface="Dotum"/>
                <a:cs typeface="Dotum"/>
              </a:rPr>
              <a:t>자체방법론을 소유하고 있지 않은 중소</a:t>
            </a:r>
            <a:r>
              <a:rPr sz="2000" spc="-350" dirty="0">
                <a:solidFill>
                  <a:srgbClr val="666AA2"/>
                </a:solidFill>
                <a:latin typeface="Dotum"/>
                <a:cs typeface="Dotum"/>
              </a:rPr>
              <a:t> </a:t>
            </a:r>
            <a:r>
              <a:rPr sz="2000" dirty="0">
                <a:solidFill>
                  <a:srgbClr val="666AA2"/>
                </a:solidFill>
                <a:latin typeface="Dotum"/>
                <a:cs typeface="Dotum"/>
              </a:rPr>
              <a:t>사업자의  어려움</a:t>
            </a:r>
            <a:endParaRPr sz="20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2000" spc="380" dirty="0">
                <a:solidFill>
                  <a:srgbClr val="666AA2"/>
                </a:solidFill>
                <a:latin typeface="Arial"/>
                <a:cs typeface="Arial"/>
              </a:rPr>
              <a:t>n </a:t>
            </a:r>
            <a:r>
              <a:rPr sz="2000" dirty="0">
                <a:solidFill>
                  <a:srgbClr val="666AA2"/>
                </a:solidFill>
                <a:latin typeface="Dotum"/>
                <a:cs typeface="Dotum"/>
              </a:rPr>
              <a:t>시스템 </a:t>
            </a:r>
            <a:r>
              <a:rPr sz="2000" spc="-15" dirty="0">
                <a:solidFill>
                  <a:srgbClr val="666AA2"/>
                </a:solidFill>
                <a:latin typeface="Dotum"/>
                <a:cs typeface="Dotum"/>
              </a:rPr>
              <a:t>운영,유지보수 </a:t>
            </a:r>
            <a:r>
              <a:rPr sz="2000" dirty="0">
                <a:solidFill>
                  <a:srgbClr val="666AA2"/>
                </a:solidFill>
                <a:latin typeface="Dotum"/>
                <a:cs typeface="Dotum"/>
              </a:rPr>
              <a:t>시 산출물 관리</a:t>
            </a:r>
            <a:r>
              <a:rPr sz="2000" spc="-360" dirty="0">
                <a:solidFill>
                  <a:srgbClr val="666AA2"/>
                </a:solidFill>
                <a:latin typeface="Dotum"/>
                <a:cs typeface="Dotum"/>
              </a:rPr>
              <a:t> </a:t>
            </a:r>
            <a:r>
              <a:rPr sz="2000" dirty="0">
                <a:solidFill>
                  <a:srgbClr val="666AA2"/>
                </a:solidFill>
                <a:latin typeface="Dotum"/>
                <a:cs typeface="Dotum"/>
              </a:rPr>
              <a:t>부재</a:t>
            </a:r>
            <a:endParaRPr sz="20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2000" spc="380" dirty="0">
                <a:solidFill>
                  <a:srgbClr val="666AA2"/>
                </a:solidFill>
                <a:latin typeface="Arial"/>
                <a:cs typeface="Arial"/>
              </a:rPr>
              <a:t>n </a:t>
            </a:r>
            <a:r>
              <a:rPr sz="2000" dirty="0">
                <a:solidFill>
                  <a:srgbClr val="666AA2"/>
                </a:solidFill>
                <a:latin typeface="Dotum"/>
                <a:cs typeface="Dotum"/>
              </a:rPr>
              <a:t>정보시스템 구축</a:t>
            </a:r>
            <a:r>
              <a:rPr sz="2000" dirty="0">
                <a:solidFill>
                  <a:srgbClr val="666AA2"/>
                </a:solidFill>
                <a:latin typeface="MS Mincho"/>
                <a:cs typeface="MS Mincho"/>
              </a:rPr>
              <a:t>‧</a:t>
            </a:r>
            <a:r>
              <a:rPr sz="2000" dirty="0">
                <a:solidFill>
                  <a:srgbClr val="666AA2"/>
                </a:solidFill>
                <a:latin typeface="Dotum"/>
                <a:cs typeface="Dotum"/>
              </a:rPr>
              <a:t>운영 지침</a:t>
            </a:r>
            <a:r>
              <a:rPr sz="2000" spc="-335" dirty="0">
                <a:solidFill>
                  <a:srgbClr val="666AA2"/>
                </a:solidFill>
                <a:latin typeface="Dotum"/>
                <a:cs typeface="Dotum"/>
              </a:rPr>
              <a:t> </a:t>
            </a:r>
            <a:r>
              <a:rPr sz="2000" spc="45" dirty="0">
                <a:solidFill>
                  <a:srgbClr val="666AA2"/>
                </a:solidFill>
                <a:latin typeface="Dotum"/>
                <a:cs typeface="Dotum"/>
              </a:rPr>
              <a:t>제45조</a:t>
            </a:r>
            <a:endParaRPr sz="2000">
              <a:latin typeface="Dotum"/>
              <a:cs typeface="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4117" y="4814272"/>
            <a:ext cx="6800215" cy="148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80645" indent="-228600">
              <a:lnSpc>
                <a:spcPct val="100000"/>
              </a:lnSpc>
            </a:pPr>
            <a:r>
              <a:rPr sz="1800" spc="25" dirty="0">
                <a:solidFill>
                  <a:srgbClr val="666AA2"/>
                </a:solidFill>
                <a:latin typeface="Arial"/>
                <a:cs typeface="Arial"/>
              </a:rPr>
              <a:t>Ø </a:t>
            </a:r>
            <a:r>
              <a:rPr sz="1800" spc="-5" dirty="0">
                <a:solidFill>
                  <a:srgbClr val="666AA2"/>
                </a:solidFill>
                <a:latin typeface="Dotum"/>
                <a:cs typeface="Dotum"/>
              </a:rPr>
              <a:t>발주자는 운영 및 유지보수 등에 필요한 표준산출물을</a:t>
            </a:r>
            <a:r>
              <a:rPr sz="1800" spc="-155" dirty="0">
                <a:solidFill>
                  <a:srgbClr val="666AA2"/>
                </a:solidFill>
                <a:latin typeface="Dotum"/>
                <a:cs typeface="Dotum"/>
              </a:rPr>
              <a:t> </a:t>
            </a:r>
            <a:r>
              <a:rPr sz="1800" spc="-5" dirty="0">
                <a:solidFill>
                  <a:srgbClr val="666AA2"/>
                </a:solidFill>
                <a:latin typeface="Dotum"/>
                <a:cs typeface="Dotum"/>
              </a:rPr>
              <a:t>지정하여  정보시스템 구축 사업자에게 제출을</a:t>
            </a:r>
            <a:r>
              <a:rPr sz="1800" spc="-40" dirty="0">
                <a:solidFill>
                  <a:srgbClr val="666AA2"/>
                </a:solidFill>
                <a:latin typeface="Dotum"/>
                <a:cs typeface="Dotum"/>
              </a:rPr>
              <a:t> </a:t>
            </a:r>
            <a:r>
              <a:rPr sz="1800" spc="-5" dirty="0">
                <a:solidFill>
                  <a:srgbClr val="666AA2"/>
                </a:solidFill>
                <a:latin typeface="Dotum"/>
                <a:cs typeface="Dotum"/>
              </a:rPr>
              <a:t>요구</a:t>
            </a:r>
            <a:endParaRPr sz="1800">
              <a:latin typeface="Dotum"/>
              <a:cs typeface="Dotum"/>
            </a:endParaRPr>
          </a:p>
          <a:p>
            <a:pPr marL="240665" marR="5080" indent="-228600">
              <a:lnSpc>
                <a:spcPct val="100000"/>
              </a:lnSpc>
              <a:spcBef>
                <a:spcPts val="430"/>
              </a:spcBef>
            </a:pPr>
            <a:r>
              <a:rPr sz="1800" spc="25" dirty="0">
                <a:solidFill>
                  <a:srgbClr val="666AA2"/>
                </a:solidFill>
                <a:latin typeface="Arial"/>
                <a:cs typeface="Arial"/>
              </a:rPr>
              <a:t>Ø </a:t>
            </a:r>
            <a:r>
              <a:rPr sz="1800" spc="-5" dirty="0">
                <a:solidFill>
                  <a:srgbClr val="666AA2"/>
                </a:solidFill>
                <a:latin typeface="Dotum"/>
                <a:cs typeface="Dotum"/>
              </a:rPr>
              <a:t>한국정보화진흥원은 이에 근거하여 표준산출물에</a:t>
            </a:r>
            <a:r>
              <a:rPr sz="1800" spc="-155" dirty="0">
                <a:solidFill>
                  <a:srgbClr val="666AA2"/>
                </a:solidFill>
                <a:latin typeface="Dotum"/>
                <a:cs typeface="Dotum"/>
              </a:rPr>
              <a:t> </a:t>
            </a:r>
            <a:r>
              <a:rPr sz="1800" spc="-5" dirty="0">
                <a:solidFill>
                  <a:srgbClr val="666AA2"/>
                </a:solidFill>
                <a:latin typeface="Dotum"/>
                <a:cs typeface="Dotum"/>
              </a:rPr>
              <a:t>대한 가이드를  작성하여</a:t>
            </a:r>
            <a:r>
              <a:rPr sz="1800" spc="-40" dirty="0">
                <a:solidFill>
                  <a:srgbClr val="666AA2"/>
                </a:solidFill>
                <a:latin typeface="Dotum"/>
                <a:cs typeface="Dotum"/>
              </a:rPr>
              <a:t> </a:t>
            </a:r>
            <a:r>
              <a:rPr sz="1800" spc="114" dirty="0">
                <a:solidFill>
                  <a:srgbClr val="666AA2"/>
                </a:solidFill>
                <a:latin typeface="Dotum"/>
                <a:cs typeface="Dotum"/>
              </a:rPr>
              <a:t>공지(‘12.12.15)</a:t>
            </a:r>
            <a:endParaRPr sz="1800">
              <a:latin typeface="Dotum"/>
              <a:cs typeface="Dotum"/>
            </a:endParaRPr>
          </a:p>
          <a:p>
            <a:pPr marL="316865">
              <a:lnSpc>
                <a:spcPts val="2155"/>
              </a:lnSpc>
              <a:spcBef>
                <a:spcPts val="430"/>
              </a:spcBef>
            </a:pPr>
            <a:r>
              <a:rPr sz="1800" spc="-5" dirty="0">
                <a:solidFill>
                  <a:srgbClr val="666AA2"/>
                </a:solidFill>
                <a:latin typeface="Dotum"/>
                <a:cs typeface="Dotum"/>
              </a:rPr>
              <a:t>※ </a:t>
            </a:r>
            <a:r>
              <a:rPr sz="1600" spc="30" dirty="0">
                <a:solidFill>
                  <a:srgbClr val="666AA2"/>
                </a:solidFill>
                <a:latin typeface="Dotum"/>
                <a:cs typeface="Dotum"/>
                <a:hlinkClick r:id="rId2"/>
              </a:rPr>
              <a:t>www.nia.or.kr</a:t>
            </a:r>
            <a:r>
              <a:rPr sz="1600" spc="-25" dirty="0">
                <a:solidFill>
                  <a:srgbClr val="666AA2"/>
                </a:solidFill>
                <a:latin typeface="Dotum"/>
                <a:cs typeface="Dotum"/>
              </a:rPr>
              <a:t> </a:t>
            </a:r>
            <a:r>
              <a:rPr sz="1600" spc="-15" dirty="0">
                <a:solidFill>
                  <a:srgbClr val="666AA2"/>
                </a:solidFill>
                <a:latin typeface="Dotum"/>
                <a:cs typeface="Dotum"/>
              </a:rPr>
              <a:t>(한국정보화진흥원)_정보화자료실_정책/지침/법령</a:t>
            </a:r>
            <a:endParaRPr sz="16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1. </a:t>
            </a:r>
            <a:r>
              <a:rPr dirty="0"/>
              <a:t>CBD </a:t>
            </a:r>
            <a:r>
              <a:rPr spc="-80" dirty="0"/>
              <a:t>SW개발 </a:t>
            </a:r>
            <a:r>
              <a:rPr spc="-10" dirty="0"/>
              <a:t>표준 산출물 관리 가이드</a:t>
            </a:r>
            <a:r>
              <a:rPr spc="140" dirty="0"/>
              <a:t> </a:t>
            </a:r>
            <a:r>
              <a:rPr spc="-10" dirty="0"/>
              <a:t>개요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0"/>
              </a:lnSpc>
            </a:pPr>
            <a:fld id="{81D60167-4931-47E6-BA6A-407CBD079E47}" type="slidenum">
              <a:rPr spc="105" dirty="0"/>
              <a:t>4</a:t>
            </a:fld>
            <a:endParaRPr spc="10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ct val="100000"/>
              </a:lnSpc>
            </a:pPr>
            <a:r>
              <a:rPr spc="935" dirty="0">
                <a:latin typeface="Arial"/>
                <a:cs typeface="Arial"/>
              </a:rPr>
              <a:t>v</a:t>
            </a:r>
            <a:r>
              <a:rPr spc="-204" dirty="0">
                <a:latin typeface="Arial"/>
                <a:cs typeface="Arial"/>
              </a:rPr>
              <a:t> </a:t>
            </a:r>
            <a:r>
              <a:rPr spc="-5" dirty="0"/>
              <a:t>특징</a:t>
            </a:r>
          </a:p>
          <a:p>
            <a:pPr marL="786765" marR="161290" indent="-286385">
              <a:lnSpc>
                <a:spcPct val="100000"/>
              </a:lnSpc>
              <a:spcBef>
                <a:spcPts val="1620"/>
              </a:spcBef>
            </a:pPr>
            <a:r>
              <a:rPr sz="2000" spc="380" dirty="0">
                <a:latin typeface="Arial"/>
                <a:cs typeface="Arial"/>
              </a:rPr>
              <a:t>n </a:t>
            </a:r>
            <a:r>
              <a:rPr sz="2000" dirty="0"/>
              <a:t>객체지향 및 </a:t>
            </a:r>
            <a:r>
              <a:rPr sz="2000" spc="5" dirty="0"/>
              <a:t>CBD </a:t>
            </a:r>
            <a:r>
              <a:rPr sz="2000" dirty="0"/>
              <a:t>개발에서 사용할 수 있는 </a:t>
            </a:r>
            <a:r>
              <a:rPr sz="2000" spc="45" dirty="0"/>
              <a:t>25개의</a:t>
            </a:r>
            <a:r>
              <a:rPr sz="2000" spc="-375" dirty="0"/>
              <a:t> </a:t>
            </a:r>
            <a:r>
              <a:rPr sz="2000" dirty="0"/>
              <a:t>산출물을  정의</a:t>
            </a:r>
            <a:endParaRPr sz="2000" dirty="0">
              <a:latin typeface="Arial"/>
              <a:cs typeface="Arial"/>
            </a:endParaRPr>
          </a:p>
          <a:p>
            <a:pPr marL="786765" marR="263525" indent="-286385">
              <a:lnSpc>
                <a:spcPct val="100000"/>
              </a:lnSpc>
              <a:spcBef>
                <a:spcPts val="1630"/>
              </a:spcBef>
            </a:pPr>
            <a:r>
              <a:rPr sz="2000" spc="380" dirty="0">
                <a:latin typeface="Arial"/>
                <a:cs typeface="Arial"/>
              </a:rPr>
              <a:t>n </a:t>
            </a:r>
            <a:r>
              <a:rPr sz="2000" dirty="0"/>
              <a:t>산출물 양식 및 항목은 실제 프로젝트에서 사용 시</a:t>
            </a:r>
            <a:r>
              <a:rPr sz="2000" spc="-395" dirty="0"/>
              <a:t> </a:t>
            </a:r>
            <a:r>
              <a:rPr sz="2000" dirty="0"/>
              <a:t>프로젝트  특성에 맞게 수정하거나 추가하여 사용</a:t>
            </a:r>
            <a:r>
              <a:rPr sz="2000" spc="-175" dirty="0"/>
              <a:t> </a:t>
            </a:r>
            <a:r>
              <a:rPr sz="2000" dirty="0"/>
              <a:t>가능</a:t>
            </a:r>
            <a:endParaRPr sz="2000" dirty="0">
              <a:latin typeface="Arial"/>
              <a:cs typeface="Arial"/>
            </a:endParaRPr>
          </a:p>
          <a:p>
            <a:pPr marL="786765" marR="5080" indent="-286385">
              <a:lnSpc>
                <a:spcPct val="100000"/>
              </a:lnSpc>
              <a:spcBef>
                <a:spcPts val="1630"/>
              </a:spcBef>
            </a:pPr>
            <a:r>
              <a:rPr sz="2000" spc="380" dirty="0">
                <a:latin typeface="Arial"/>
                <a:cs typeface="Arial"/>
              </a:rPr>
              <a:t>n </a:t>
            </a:r>
            <a:r>
              <a:rPr sz="2000" dirty="0"/>
              <a:t>각 산출물은 </a:t>
            </a:r>
            <a:r>
              <a:rPr sz="2000" spc="20" dirty="0"/>
              <a:t>ID를 </a:t>
            </a:r>
            <a:r>
              <a:rPr sz="2000" spc="-20" dirty="0"/>
              <a:t>부여하여, </a:t>
            </a:r>
            <a:r>
              <a:rPr sz="2000" dirty="0"/>
              <a:t>이전단계 산출물의 </a:t>
            </a:r>
            <a:r>
              <a:rPr sz="2000" spc="15" dirty="0"/>
              <a:t>관련ID를</a:t>
            </a:r>
            <a:r>
              <a:rPr sz="2000" spc="-405" dirty="0"/>
              <a:t> </a:t>
            </a:r>
            <a:r>
              <a:rPr sz="2000" dirty="0"/>
              <a:t>참조  하여 산출물간 연관성 추적</a:t>
            </a:r>
            <a:r>
              <a:rPr sz="2000" spc="-160" dirty="0"/>
              <a:t> </a:t>
            </a:r>
            <a:r>
              <a:rPr sz="2000" dirty="0"/>
              <a:t>용이</a:t>
            </a:r>
            <a:endParaRPr sz="2000" dirty="0">
              <a:latin typeface="Arial"/>
              <a:cs typeface="Arial"/>
            </a:endParaRPr>
          </a:p>
          <a:p>
            <a:pPr marL="786765" marR="178435" indent="-286385">
              <a:lnSpc>
                <a:spcPct val="100000"/>
              </a:lnSpc>
              <a:spcBef>
                <a:spcPts val="1630"/>
              </a:spcBef>
            </a:pPr>
            <a:r>
              <a:rPr sz="2000" spc="380" dirty="0">
                <a:latin typeface="Arial"/>
                <a:cs typeface="Arial"/>
              </a:rPr>
              <a:t>n </a:t>
            </a:r>
            <a:r>
              <a:rPr sz="2000" dirty="0"/>
              <a:t>타방법론을 사용하는 경우는 제시한 산출물의 기능을</a:t>
            </a:r>
            <a:r>
              <a:rPr sz="2000" spc="-380" dirty="0"/>
              <a:t> </a:t>
            </a:r>
            <a:r>
              <a:rPr sz="2000" dirty="0"/>
              <a:t>참조하  여 필요한 산출물 도출</a:t>
            </a:r>
            <a:r>
              <a:rPr sz="2000" spc="-155" dirty="0"/>
              <a:t> </a:t>
            </a:r>
            <a:r>
              <a:rPr sz="2000" dirty="0"/>
              <a:t>가능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1. </a:t>
            </a:r>
            <a:r>
              <a:rPr dirty="0"/>
              <a:t>CBD </a:t>
            </a:r>
            <a:r>
              <a:rPr spc="-80" dirty="0"/>
              <a:t>SW개발 </a:t>
            </a:r>
            <a:r>
              <a:rPr spc="-10" dirty="0"/>
              <a:t>표준 산출물 관리 가이드</a:t>
            </a:r>
            <a:r>
              <a:rPr spc="140" dirty="0"/>
              <a:t> </a:t>
            </a:r>
            <a:r>
              <a:rPr spc="-10" dirty="0"/>
              <a:t>개요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0715" y="1385552"/>
            <a:ext cx="229679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935" dirty="0">
                <a:solidFill>
                  <a:srgbClr val="666AA2"/>
                </a:solidFill>
                <a:latin typeface="Arial"/>
                <a:cs typeface="Arial"/>
              </a:rPr>
              <a:t>v</a:t>
            </a:r>
            <a:r>
              <a:rPr sz="2400" spc="-190" dirty="0">
                <a:solidFill>
                  <a:srgbClr val="666AA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66AA2"/>
                </a:solidFill>
                <a:latin typeface="Dotum"/>
                <a:cs typeface="Dotum"/>
              </a:rPr>
              <a:t>산출물 흐름도</a:t>
            </a:r>
            <a:endParaRPr sz="2400">
              <a:latin typeface="Dotum"/>
              <a:cs typeface="Dot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1217" y="1919211"/>
            <a:ext cx="2574290" cy="1940560"/>
          </a:xfrm>
          <a:custGeom>
            <a:avLst/>
            <a:gdLst/>
            <a:ahLst/>
            <a:cxnLst/>
            <a:rect l="l" t="t" r="r" b="b"/>
            <a:pathLst>
              <a:path w="2574290" h="1940560">
                <a:moveTo>
                  <a:pt x="0" y="1940534"/>
                </a:moveTo>
                <a:lnTo>
                  <a:pt x="2574277" y="1940534"/>
                </a:lnTo>
                <a:lnTo>
                  <a:pt x="2574277" y="0"/>
                </a:lnTo>
                <a:lnTo>
                  <a:pt x="0" y="0"/>
                </a:lnTo>
                <a:lnTo>
                  <a:pt x="0" y="1940534"/>
                </a:lnTo>
                <a:close/>
              </a:path>
            </a:pathLst>
          </a:custGeom>
          <a:solidFill>
            <a:srgbClr val="B4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693" y="1917687"/>
            <a:ext cx="2606675" cy="1943735"/>
          </a:xfrm>
          <a:custGeom>
            <a:avLst/>
            <a:gdLst/>
            <a:ahLst/>
            <a:cxnLst/>
            <a:rect l="l" t="t" r="r" b="b"/>
            <a:pathLst>
              <a:path w="2606675" h="1943735">
                <a:moveTo>
                  <a:pt x="2606243" y="0"/>
                </a:moveTo>
                <a:lnTo>
                  <a:pt x="0" y="0"/>
                </a:lnTo>
                <a:lnTo>
                  <a:pt x="0" y="1943569"/>
                </a:lnTo>
                <a:lnTo>
                  <a:pt x="2606243" y="1943569"/>
                </a:lnTo>
                <a:lnTo>
                  <a:pt x="2606243" y="1942058"/>
                </a:lnTo>
                <a:lnTo>
                  <a:pt x="3047" y="1942058"/>
                </a:lnTo>
                <a:lnTo>
                  <a:pt x="1524" y="1940534"/>
                </a:lnTo>
                <a:lnTo>
                  <a:pt x="3047" y="1940534"/>
                </a:lnTo>
                <a:lnTo>
                  <a:pt x="3047" y="4571"/>
                </a:lnTo>
                <a:lnTo>
                  <a:pt x="1524" y="4571"/>
                </a:lnTo>
                <a:lnTo>
                  <a:pt x="3047" y="1524"/>
                </a:lnTo>
                <a:lnTo>
                  <a:pt x="2606243" y="1524"/>
                </a:lnTo>
                <a:lnTo>
                  <a:pt x="2606243" y="0"/>
                </a:lnTo>
                <a:close/>
              </a:path>
              <a:path w="2606675" h="1943735">
                <a:moveTo>
                  <a:pt x="3047" y="1940534"/>
                </a:moveTo>
                <a:lnTo>
                  <a:pt x="1524" y="1940534"/>
                </a:lnTo>
                <a:lnTo>
                  <a:pt x="3047" y="1942058"/>
                </a:lnTo>
                <a:lnTo>
                  <a:pt x="3047" y="1940534"/>
                </a:lnTo>
                <a:close/>
              </a:path>
              <a:path w="2606675" h="1943735">
                <a:moveTo>
                  <a:pt x="2603195" y="1940534"/>
                </a:moveTo>
                <a:lnTo>
                  <a:pt x="3047" y="1940534"/>
                </a:lnTo>
                <a:lnTo>
                  <a:pt x="3047" y="1942058"/>
                </a:lnTo>
                <a:lnTo>
                  <a:pt x="2603195" y="1942058"/>
                </a:lnTo>
                <a:lnTo>
                  <a:pt x="2603195" y="1940534"/>
                </a:lnTo>
                <a:close/>
              </a:path>
              <a:path w="2606675" h="1943735">
                <a:moveTo>
                  <a:pt x="2603195" y="1524"/>
                </a:moveTo>
                <a:lnTo>
                  <a:pt x="2603195" y="1942058"/>
                </a:lnTo>
                <a:lnTo>
                  <a:pt x="2604719" y="1940534"/>
                </a:lnTo>
                <a:lnTo>
                  <a:pt x="2606243" y="1940534"/>
                </a:lnTo>
                <a:lnTo>
                  <a:pt x="2606243" y="4571"/>
                </a:lnTo>
                <a:lnTo>
                  <a:pt x="2604719" y="4571"/>
                </a:lnTo>
                <a:lnTo>
                  <a:pt x="2603195" y="1524"/>
                </a:lnTo>
                <a:close/>
              </a:path>
              <a:path w="2606675" h="1943735">
                <a:moveTo>
                  <a:pt x="2606243" y="1940534"/>
                </a:moveTo>
                <a:lnTo>
                  <a:pt x="2604719" y="1940534"/>
                </a:lnTo>
                <a:lnTo>
                  <a:pt x="2603195" y="1942058"/>
                </a:lnTo>
                <a:lnTo>
                  <a:pt x="2606243" y="1942058"/>
                </a:lnTo>
                <a:lnTo>
                  <a:pt x="2606243" y="1940534"/>
                </a:lnTo>
                <a:close/>
              </a:path>
              <a:path w="2606675" h="1943735">
                <a:moveTo>
                  <a:pt x="3047" y="1524"/>
                </a:moveTo>
                <a:lnTo>
                  <a:pt x="1524" y="4571"/>
                </a:lnTo>
                <a:lnTo>
                  <a:pt x="3047" y="4571"/>
                </a:lnTo>
                <a:lnTo>
                  <a:pt x="3047" y="1524"/>
                </a:lnTo>
                <a:close/>
              </a:path>
              <a:path w="2606675" h="1943735">
                <a:moveTo>
                  <a:pt x="2603195" y="1524"/>
                </a:moveTo>
                <a:lnTo>
                  <a:pt x="3047" y="1524"/>
                </a:lnTo>
                <a:lnTo>
                  <a:pt x="3047" y="4571"/>
                </a:lnTo>
                <a:lnTo>
                  <a:pt x="2603195" y="4571"/>
                </a:lnTo>
                <a:lnTo>
                  <a:pt x="2603195" y="1524"/>
                </a:lnTo>
                <a:close/>
              </a:path>
              <a:path w="2606675" h="1943735">
                <a:moveTo>
                  <a:pt x="2606243" y="1524"/>
                </a:moveTo>
                <a:lnTo>
                  <a:pt x="2603195" y="1524"/>
                </a:lnTo>
                <a:lnTo>
                  <a:pt x="2604719" y="4571"/>
                </a:lnTo>
                <a:lnTo>
                  <a:pt x="2606243" y="4571"/>
                </a:lnTo>
                <a:lnTo>
                  <a:pt x="2606243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5789" y="1911591"/>
            <a:ext cx="1091565" cy="198120"/>
          </a:xfrm>
          <a:custGeom>
            <a:avLst/>
            <a:gdLst/>
            <a:ahLst/>
            <a:cxnLst/>
            <a:rect l="l" t="t" r="r" b="b"/>
            <a:pathLst>
              <a:path w="1091564" h="198119">
                <a:moveTo>
                  <a:pt x="0" y="198018"/>
                </a:moveTo>
                <a:lnTo>
                  <a:pt x="1091514" y="198018"/>
                </a:lnTo>
                <a:lnTo>
                  <a:pt x="1091514" y="0"/>
                </a:lnTo>
                <a:lnTo>
                  <a:pt x="0" y="0"/>
                </a:lnTo>
                <a:lnTo>
                  <a:pt x="0" y="198018"/>
                </a:lnTo>
                <a:close/>
              </a:path>
            </a:pathLst>
          </a:custGeom>
          <a:solidFill>
            <a:srgbClr val="A8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1217" y="1907019"/>
            <a:ext cx="1101090" cy="208915"/>
          </a:xfrm>
          <a:custGeom>
            <a:avLst/>
            <a:gdLst/>
            <a:ahLst/>
            <a:cxnLst/>
            <a:rect l="l" t="t" r="r" b="b"/>
            <a:pathLst>
              <a:path w="1101089" h="208914">
                <a:moveTo>
                  <a:pt x="1100658" y="0"/>
                </a:moveTo>
                <a:lnTo>
                  <a:pt x="0" y="0"/>
                </a:lnTo>
                <a:lnTo>
                  <a:pt x="0" y="208673"/>
                </a:lnTo>
                <a:lnTo>
                  <a:pt x="1100658" y="208673"/>
                </a:lnTo>
                <a:lnTo>
                  <a:pt x="1100658" y="202590"/>
                </a:lnTo>
                <a:lnTo>
                  <a:pt x="9143" y="202590"/>
                </a:lnTo>
                <a:lnTo>
                  <a:pt x="4571" y="198018"/>
                </a:lnTo>
                <a:lnTo>
                  <a:pt x="9143" y="198018"/>
                </a:lnTo>
                <a:lnTo>
                  <a:pt x="9143" y="9144"/>
                </a:lnTo>
                <a:lnTo>
                  <a:pt x="4571" y="9144"/>
                </a:lnTo>
                <a:lnTo>
                  <a:pt x="9143" y="4572"/>
                </a:lnTo>
                <a:lnTo>
                  <a:pt x="1100658" y="4572"/>
                </a:lnTo>
                <a:lnTo>
                  <a:pt x="1100658" y="0"/>
                </a:lnTo>
                <a:close/>
              </a:path>
              <a:path w="1101089" h="208914">
                <a:moveTo>
                  <a:pt x="9143" y="198018"/>
                </a:moveTo>
                <a:lnTo>
                  <a:pt x="4571" y="198018"/>
                </a:lnTo>
                <a:lnTo>
                  <a:pt x="9143" y="202590"/>
                </a:lnTo>
                <a:lnTo>
                  <a:pt x="9143" y="198018"/>
                </a:lnTo>
                <a:close/>
              </a:path>
              <a:path w="1101089" h="208914">
                <a:moveTo>
                  <a:pt x="1091514" y="198018"/>
                </a:moveTo>
                <a:lnTo>
                  <a:pt x="9143" y="198018"/>
                </a:lnTo>
                <a:lnTo>
                  <a:pt x="9143" y="202590"/>
                </a:lnTo>
                <a:lnTo>
                  <a:pt x="1091514" y="202590"/>
                </a:lnTo>
                <a:lnTo>
                  <a:pt x="1091514" y="198018"/>
                </a:lnTo>
                <a:close/>
              </a:path>
              <a:path w="1101089" h="208914">
                <a:moveTo>
                  <a:pt x="1091514" y="4572"/>
                </a:moveTo>
                <a:lnTo>
                  <a:pt x="1091514" y="202590"/>
                </a:lnTo>
                <a:lnTo>
                  <a:pt x="1096086" y="198018"/>
                </a:lnTo>
                <a:lnTo>
                  <a:pt x="1100658" y="198018"/>
                </a:lnTo>
                <a:lnTo>
                  <a:pt x="1100658" y="9144"/>
                </a:lnTo>
                <a:lnTo>
                  <a:pt x="1096086" y="9144"/>
                </a:lnTo>
                <a:lnTo>
                  <a:pt x="1091514" y="4572"/>
                </a:lnTo>
                <a:close/>
              </a:path>
              <a:path w="1101089" h="208914">
                <a:moveTo>
                  <a:pt x="1100658" y="198018"/>
                </a:moveTo>
                <a:lnTo>
                  <a:pt x="1096086" y="198018"/>
                </a:lnTo>
                <a:lnTo>
                  <a:pt x="1091514" y="202590"/>
                </a:lnTo>
                <a:lnTo>
                  <a:pt x="1100658" y="202590"/>
                </a:lnTo>
                <a:lnTo>
                  <a:pt x="1100658" y="198018"/>
                </a:lnTo>
                <a:close/>
              </a:path>
              <a:path w="1101089" h="208914">
                <a:moveTo>
                  <a:pt x="9143" y="4572"/>
                </a:moveTo>
                <a:lnTo>
                  <a:pt x="4571" y="9144"/>
                </a:lnTo>
                <a:lnTo>
                  <a:pt x="9143" y="9144"/>
                </a:lnTo>
                <a:lnTo>
                  <a:pt x="9143" y="4572"/>
                </a:lnTo>
                <a:close/>
              </a:path>
              <a:path w="1101089" h="208914">
                <a:moveTo>
                  <a:pt x="1091514" y="4572"/>
                </a:moveTo>
                <a:lnTo>
                  <a:pt x="9143" y="4572"/>
                </a:lnTo>
                <a:lnTo>
                  <a:pt x="9143" y="9144"/>
                </a:lnTo>
                <a:lnTo>
                  <a:pt x="1091514" y="9144"/>
                </a:lnTo>
                <a:lnTo>
                  <a:pt x="1091514" y="4572"/>
                </a:lnTo>
                <a:close/>
              </a:path>
              <a:path w="1101089" h="208914">
                <a:moveTo>
                  <a:pt x="1100658" y="4572"/>
                </a:moveTo>
                <a:lnTo>
                  <a:pt x="1091514" y="4572"/>
                </a:lnTo>
                <a:lnTo>
                  <a:pt x="1096086" y="9144"/>
                </a:lnTo>
                <a:lnTo>
                  <a:pt x="1100658" y="9144"/>
                </a:lnTo>
                <a:lnTo>
                  <a:pt x="1100658" y="4572"/>
                </a:lnTo>
                <a:close/>
              </a:path>
            </a:pathLst>
          </a:custGeom>
          <a:solidFill>
            <a:srgbClr val="527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75494" y="1908543"/>
            <a:ext cx="3983990" cy="3669665"/>
          </a:xfrm>
          <a:custGeom>
            <a:avLst/>
            <a:gdLst/>
            <a:ahLst/>
            <a:cxnLst/>
            <a:rect l="l" t="t" r="r" b="b"/>
            <a:pathLst>
              <a:path w="3983990" h="3669665">
                <a:moveTo>
                  <a:pt x="0" y="3669347"/>
                </a:moveTo>
                <a:lnTo>
                  <a:pt x="3983951" y="3669347"/>
                </a:lnTo>
                <a:lnTo>
                  <a:pt x="3983951" y="0"/>
                </a:lnTo>
                <a:lnTo>
                  <a:pt x="0" y="0"/>
                </a:lnTo>
                <a:lnTo>
                  <a:pt x="0" y="3669347"/>
                </a:lnTo>
                <a:close/>
              </a:path>
            </a:pathLst>
          </a:custGeom>
          <a:solidFill>
            <a:srgbClr val="B4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73970" y="1907019"/>
            <a:ext cx="3987165" cy="3672840"/>
          </a:xfrm>
          <a:custGeom>
            <a:avLst/>
            <a:gdLst/>
            <a:ahLst/>
            <a:cxnLst/>
            <a:rect l="l" t="t" r="r" b="b"/>
            <a:pathLst>
              <a:path w="3987165" h="3672840">
                <a:moveTo>
                  <a:pt x="3986987" y="0"/>
                </a:moveTo>
                <a:lnTo>
                  <a:pt x="0" y="0"/>
                </a:lnTo>
                <a:lnTo>
                  <a:pt x="0" y="3672395"/>
                </a:lnTo>
                <a:lnTo>
                  <a:pt x="3986987" y="3672395"/>
                </a:lnTo>
                <a:lnTo>
                  <a:pt x="3986987" y="3670871"/>
                </a:lnTo>
                <a:lnTo>
                  <a:pt x="3035" y="3670871"/>
                </a:lnTo>
                <a:lnTo>
                  <a:pt x="1524" y="3669347"/>
                </a:lnTo>
                <a:lnTo>
                  <a:pt x="3035" y="3669347"/>
                </a:lnTo>
                <a:lnTo>
                  <a:pt x="3035" y="3048"/>
                </a:lnTo>
                <a:lnTo>
                  <a:pt x="1524" y="3048"/>
                </a:lnTo>
                <a:lnTo>
                  <a:pt x="3035" y="1524"/>
                </a:lnTo>
                <a:lnTo>
                  <a:pt x="3986987" y="1524"/>
                </a:lnTo>
                <a:lnTo>
                  <a:pt x="3986987" y="0"/>
                </a:lnTo>
                <a:close/>
              </a:path>
              <a:path w="3987165" h="3672840">
                <a:moveTo>
                  <a:pt x="3035" y="3669347"/>
                </a:moveTo>
                <a:lnTo>
                  <a:pt x="1524" y="3669347"/>
                </a:lnTo>
                <a:lnTo>
                  <a:pt x="3035" y="3670871"/>
                </a:lnTo>
                <a:lnTo>
                  <a:pt x="3035" y="3669347"/>
                </a:lnTo>
                <a:close/>
              </a:path>
              <a:path w="3987165" h="3672840">
                <a:moveTo>
                  <a:pt x="3983951" y="3669347"/>
                </a:moveTo>
                <a:lnTo>
                  <a:pt x="3035" y="3669347"/>
                </a:lnTo>
                <a:lnTo>
                  <a:pt x="3035" y="3670871"/>
                </a:lnTo>
                <a:lnTo>
                  <a:pt x="3983951" y="3670871"/>
                </a:lnTo>
                <a:lnTo>
                  <a:pt x="3983951" y="3669347"/>
                </a:lnTo>
                <a:close/>
              </a:path>
              <a:path w="3987165" h="3672840">
                <a:moveTo>
                  <a:pt x="3983951" y="1524"/>
                </a:moveTo>
                <a:lnTo>
                  <a:pt x="3983951" y="3670871"/>
                </a:lnTo>
                <a:lnTo>
                  <a:pt x="3985463" y="3669347"/>
                </a:lnTo>
                <a:lnTo>
                  <a:pt x="3986987" y="3669347"/>
                </a:lnTo>
                <a:lnTo>
                  <a:pt x="3986987" y="3048"/>
                </a:lnTo>
                <a:lnTo>
                  <a:pt x="3985463" y="3048"/>
                </a:lnTo>
                <a:lnTo>
                  <a:pt x="3983951" y="1524"/>
                </a:lnTo>
                <a:close/>
              </a:path>
              <a:path w="3987165" h="3672840">
                <a:moveTo>
                  <a:pt x="3986987" y="3669347"/>
                </a:moveTo>
                <a:lnTo>
                  <a:pt x="3985463" y="3669347"/>
                </a:lnTo>
                <a:lnTo>
                  <a:pt x="3983951" y="3670871"/>
                </a:lnTo>
                <a:lnTo>
                  <a:pt x="3986987" y="3670871"/>
                </a:lnTo>
                <a:lnTo>
                  <a:pt x="3986987" y="3669347"/>
                </a:lnTo>
                <a:close/>
              </a:path>
              <a:path w="3987165" h="3672840">
                <a:moveTo>
                  <a:pt x="3035" y="1524"/>
                </a:moveTo>
                <a:lnTo>
                  <a:pt x="1524" y="3048"/>
                </a:lnTo>
                <a:lnTo>
                  <a:pt x="3035" y="3048"/>
                </a:lnTo>
                <a:lnTo>
                  <a:pt x="3035" y="1524"/>
                </a:lnTo>
                <a:close/>
              </a:path>
              <a:path w="3987165" h="3672840">
                <a:moveTo>
                  <a:pt x="3983951" y="1524"/>
                </a:moveTo>
                <a:lnTo>
                  <a:pt x="3035" y="1524"/>
                </a:lnTo>
                <a:lnTo>
                  <a:pt x="3035" y="3048"/>
                </a:lnTo>
                <a:lnTo>
                  <a:pt x="3983951" y="3048"/>
                </a:lnTo>
                <a:lnTo>
                  <a:pt x="3983951" y="1524"/>
                </a:lnTo>
                <a:close/>
              </a:path>
              <a:path w="3987165" h="3672840">
                <a:moveTo>
                  <a:pt x="3986987" y="1524"/>
                </a:moveTo>
                <a:lnTo>
                  <a:pt x="3983951" y="1524"/>
                </a:lnTo>
                <a:lnTo>
                  <a:pt x="3985463" y="3048"/>
                </a:lnTo>
                <a:lnTo>
                  <a:pt x="3986987" y="3048"/>
                </a:lnTo>
                <a:lnTo>
                  <a:pt x="3986987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83102" y="1908543"/>
            <a:ext cx="1093470" cy="196850"/>
          </a:xfrm>
          <a:custGeom>
            <a:avLst/>
            <a:gdLst/>
            <a:ahLst/>
            <a:cxnLst/>
            <a:rect l="l" t="t" r="r" b="b"/>
            <a:pathLst>
              <a:path w="1093470" h="196850">
                <a:moveTo>
                  <a:pt x="0" y="196494"/>
                </a:moveTo>
                <a:lnTo>
                  <a:pt x="1093038" y="196494"/>
                </a:lnTo>
                <a:lnTo>
                  <a:pt x="1093038" y="0"/>
                </a:lnTo>
                <a:lnTo>
                  <a:pt x="0" y="0"/>
                </a:lnTo>
                <a:lnTo>
                  <a:pt x="0" y="196494"/>
                </a:lnTo>
                <a:close/>
              </a:path>
            </a:pathLst>
          </a:custGeom>
          <a:solidFill>
            <a:srgbClr val="A8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8529" y="1903971"/>
            <a:ext cx="1102360" cy="205740"/>
          </a:xfrm>
          <a:custGeom>
            <a:avLst/>
            <a:gdLst/>
            <a:ahLst/>
            <a:cxnLst/>
            <a:rect l="l" t="t" r="r" b="b"/>
            <a:pathLst>
              <a:path w="1102360" h="205739">
                <a:moveTo>
                  <a:pt x="1102169" y="0"/>
                </a:moveTo>
                <a:lnTo>
                  <a:pt x="0" y="0"/>
                </a:lnTo>
                <a:lnTo>
                  <a:pt x="0" y="205638"/>
                </a:lnTo>
                <a:lnTo>
                  <a:pt x="1102169" y="205638"/>
                </a:lnTo>
                <a:lnTo>
                  <a:pt x="1102169" y="201066"/>
                </a:lnTo>
                <a:lnTo>
                  <a:pt x="9144" y="201066"/>
                </a:lnTo>
                <a:lnTo>
                  <a:pt x="4572" y="196494"/>
                </a:lnTo>
                <a:lnTo>
                  <a:pt x="9144" y="196494"/>
                </a:lnTo>
                <a:lnTo>
                  <a:pt x="9144" y="9144"/>
                </a:lnTo>
                <a:lnTo>
                  <a:pt x="4572" y="9144"/>
                </a:lnTo>
                <a:lnTo>
                  <a:pt x="9144" y="4572"/>
                </a:lnTo>
                <a:lnTo>
                  <a:pt x="1102169" y="4572"/>
                </a:lnTo>
                <a:lnTo>
                  <a:pt x="1102169" y="0"/>
                </a:lnTo>
                <a:close/>
              </a:path>
              <a:path w="1102360" h="205739">
                <a:moveTo>
                  <a:pt x="9144" y="196494"/>
                </a:moveTo>
                <a:lnTo>
                  <a:pt x="4572" y="196494"/>
                </a:lnTo>
                <a:lnTo>
                  <a:pt x="9144" y="201066"/>
                </a:lnTo>
                <a:lnTo>
                  <a:pt x="9144" y="196494"/>
                </a:lnTo>
                <a:close/>
              </a:path>
              <a:path w="1102360" h="205739">
                <a:moveTo>
                  <a:pt x="1093038" y="196494"/>
                </a:moveTo>
                <a:lnTo>
                  <a:pt x="9144" y="196494"/>
                </a:lnTo>
                <a:lnTo>
                  <a:pt x="9144" y="201066"/>
                </a:lnTo>
                <a:lnTo>
                  <a:pt x="1093038" y="201066"/>
                </a:lnTo>
                <a:lnTo>
                  <a:pt x="1093038" y="196494"/>
                </a:lnTo>
                <a:close/>
              </a:path>
              <a:path w="1102360" h="205739">
                <a:moveTo>
                  <a:pt x="1093038" y="4572"/>
                </a:moveTo>
                <a:lnTo>
                  <a:pt x="1093038" y="201066"/>
                </a:lnTo>
                <a:lnTo>
                  <a:pt x="1097610" y="196494"/>
                </a:lnTo>
                <a:lnTo>
                  <a:pt x="1102169" y="196494"/>
                </a:lnTo>
                <a:lnTo>
                  <a:pt x="1102169" y="9144"/>
                </a:lnTo>
                <a:lnTo>
                  <a:pt x="1097610" y="9144"/>
                </a:lnTo>
                <a:lnTo>
                  <a:pt x="1093038" y="4572"/>
                </a:lnTo>
                <a:close/>
              </a:path>
              <a:path w="1102360" h="205739">
                <a:moveTo>
                  <a:pt x="1102169" y="196494"/>
                </a:moveTo>
                <a:lnTo>
                  <a:pt x="1097610" y="196494"/>
                </a:lnTo>
                <a:lnTo>
                  <a:pt x="1093038" y="201066"/>
                </a:lnTo>
                <a:lnTo>
                  <a:pt x="1102169" y="201066"/>
                </a:lnTo>
                <a:lnTo>
                  <a:pt x="1102169" y="196494"/>
                </a:lnTo>
                <a:close/>
              </a:path>
              <a:path w="1102360" h="205739">
                <a:moveTo>
                  <a:pt x="9144" y="4572"/>
                </a:moveTo>
                <a:lnTo>
                  <a:pt x="4572" y="9144"/>
                </a:lnTo>
                <a:lnTo>
                  <a:pt x="9144" y="9144"/>
                </a:lnTo>
                <a:lnTo>
                  <a:pt x="9144" y="4572"/>
                </a:lnTo>
                <a:close/>
              </a:path>
              <a:path w="1102360" h="205739">
                <a:moveTo>
                  <a:pt x="1093038" y="4572"/>
                </a:moveTo>
                <a:lnTo>
                  <a:pt x="9144" y="4572"/>
                </a:lnTo>
                <a:lnTo>
                  <a:pt x="9144" y="9144"/>
                </a:lnTo>
                <a:lnTo>
                  <a:pt x="1093038" y="9144"/>
                </a:lnTo>
                <a:lnTo>
                  <a:pt x="1093038" y="4572"/>
                </a:lnTo>
                <a:close/>
              </a:path>
              <a:path w="1102360" h="205739">
                <a:moveTo>
                  <a:pt x="1102169" y="4572"/>
                </a:moveTo>
                <a:lnTo>
                  <a:pt x="1093038" y="4572"/>
                </a:lnTo>
                <a:lnTo>
                  <a:pt x="1097610" y="9144"/>
                </a:lnTo>
                <a:lnTo>
                  <a:pt x="1102169" y="9144"/>
                </a:lnTo>
                <a:lnTo>
                  <a:pt x="1102169" y="4572"/>
                </a:lnTo>
                <a:close/>
              </a:path>
            </a:pathLst>
          </a:custGeom>
          <a:solidFill>
            <a:srgbClr val="527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9433" y="1902460"/>
            <a:ext cx="2339975" cy="1557020"/>
          </a:xfrm>
          <a:custGeom>
            <a:avLst/>
            <a:gdLst/>
            <a:ahLst/>
            <a:cxnLst/>
            <a:rect l="l" t="t" r="r" b="b"/>
            <a:pathLst>
              <a:path w="2339975" h="1557020">
                <a:moveTo>
                  <a:pt x="0" y="1556689"/>
                </a:moveTo>
                <a:lnTo>
                  <a:pt x="2339822" y="1556689"/>
                </a:lnTo>
                <a:lnTo>
                  <a:pt x="2339822" y="0"/>
                </a:lnTo>
                <a:lnTo>
                  <a:pt x="0" y="0"/>
                </a:lnTo>
                <a:lnTo>
                  <a:pt x="0" y="1556689"/>
                </a:lnTo>
                <a:close/>
              </a:path>
            </a:pathLst>
          </a:custGeom>
          <a:solidFill>
            <a:srgbClr val="B4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7922" y="1900935"/>
            <a:ext cx="2343150" cy="1560195"/>
          </a:xfrm>
          <a:custGeom>
            <a:avLst/>
            <a:gdLst/>
            <a:ahLst/>
            <a:cxnLst/>
            <a:rect l="l" t="t" r="r" b="b"/>
            <a:pathLst>
              <a:path w="2343150" h="1560195">
                <a:moveTo>
                  <a:pt x="2342870" y="0"/>
                </a:moveTo>
                <a:lnTo>
                  <a:pt x="0" y="0"/>
                </a:lnTo>
                <a:lnTo>
                  <a:pt x="0" y="1559725"/>
                </a:lnTo>
                <a:lnTo>
                  <a:pt x="2342870" y="1559725"/>
                </a:lnTo>
                <a:lnTo>
                  <a:pt x="2342870" y="1558213"/>
                </a:lnTo>
                <a:lnTo>
                  <a:pt x="3035" y="1558213"/>
                </a:lnTo>
                <a:lnTo>
                  <a:pt x="1511" y="1556689"/>
                </a:lnTo>
                <a:lnTo>
                  <a:pt x="3035" y="1556689"/>
                </a:lnTo>
                <a:lnTo>
                  <a:pt x="3035" y="3035"/>
                </a:lnTo>
                <a:lnTo>
                  <a:pt x="1511" y="3035"/>
                </a:lnTo>
                <a:lnTo>
                  <a:pt x="3035" y="1511"/>
                </a:lnTo>
                <a:lnTo>
                  <a:pt x="2342870" y="1511"/>
                </a:lnTo>
                <a:lnTo>
                  <a:pt x="2342870" y="0"/>
                </a:lnTo>
                <a:close/>
              </a:path>
              <a:path w="2343150" h="1560195">
                <a:moveTo>
                  <a:pt x="3035" y="1556689"/>
                </a:moveTo>
                <a:lnTo>
                  <a:pt x="1511" y="1556689"/>
                </a:lnTo>
                <a:lnTo>
                  <a:pt x="3035" y="1558213"/>
                </a:lnTo>
                <a:lnTo>
                  <a:pt x="3035" y="1556689"/>
                </a:lnTo>
                <a:close/>
              </a:path>
              <a:path w="2343150" h="1560195">
                <a:moveTo>
                  <a:pt x="2339822" y="1556689"/>
                </a:moveTo>
                <a:lnTo>
                  <a:pt x="3035" y="1556689"/>
                </a:lnTo>
                <a:lnTo>
                  <a:pt x="3035" y="1558213"/>
                </a:lnTo>
                <a:lnTo>
                  <a:pt x="2339822" y="1558213"/>
                </a:lnTo>
                <a:lnTo>
                  <a:pt x="2339822" y="1556689"/>
                </a:lnTo>
                <a:close/>
              </a:path>
              <a:path w="2343150" h="1560195">
                <a:moveTo>
                  <a:pt x="2339822" y="1511"/>
                </a:moveTo>
                <a:lnTo>
                  <a:pt x="2339822" y="1558213"/>
                </a:lnTo>
                <a:lnTo>
                  <a:pt x="2341346" y="1556689"/>
                </a:lnTo>
                <a:lnTo>
                  <a:pt x="2342870" y="1556689"/>
                </a:lnTo>
                <a:lnTo>
                  <a:pt x="2342870" y="3035"/>
                </a:lnTo>
                <a:lnTo>
                  <a:pt x="2341346" y="3035"/>
                </a:lnTo>
                <a:lnTo>
                  <a:pt x="2339822" y="1511"/>
                </a:lnTo>
                <a:close/>
              </a:path>
              <a:path w="2343150" h="1560195">
                <a:moveTo>
                  <a:pt x="2342870" y="1556689"/>
                </a:moveTo>
                <a:lnTo>
                  <a:pt x="2341346" y="1556689"/>
                </a:lnTo>
                <a:lnTo>
                  <a:pt x="2339822" y="1558213"/>
                </a:lnTo>
                <a:lnTo>
                  <a:pt x="2342870" y="1558213"/>
                </a:lnTo>
                <a:lnTo>
                  <a:pt x="2342870" y="1556689"/>
                </a:lnTo>
                <a:close/>
              </a:path>
              <a:path w="2343150" h="1560195">
                <a:moveTo>
                  <a:pt x="3035" y="1511"/>
                </a:moveTo>
                <a:lnTo>
                  <a:pt x="1511" y="3035"/>
                </a:lnTo>
                <a:lnTo>
                  <a:pt x="3035" y="3035"/>
                </a:lnTo>
                <a:lnTo>
                  <a:pt x="3035" y="1511"/>
                </a:lnTo>
                <a:close/>
              </a:path>
              <a:path w="2343150" h="1560195">
                <a:moveTo>
                  <a:pt x="2339822" y="1511"/>
                </a:moveTo>
                <a:lnTo>
                  <a:pt x="3035" y="1511"/>
                </a:lnTo>
                <a:lnTo>
                  <a:pt x="3035" y="3035"/>
                </a:lnTo>
                <a:lnTo>
                  <a:pt x="2339822" y="3035"/>
                </a:lnTo>
                <a:lnTo>
                  <a:pt x="2339822" y="1511"/>
                </a:lnTo>
                <a:close/>
              </a:path>
              <a:path w="2343150" h="1560195">
                <a:moveTo>
                  <a:pt x="2342870" y="1511"/>
                </a:moveTo>
                <a:lnTo>
                  <a:pt x="2339822" y="1511"/>
                </a:lnTo>
                <a:lnTo>
                  <a:pt x="2341346" y="3035"/>
                </a:lnTo>
                <a:lnTo>
                  <a:pt x="2342870" y="3035"/>
                </a:lnTo>
                <a:lnTo>
                  <a:pt x="2342870" y="15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18806" y="2158352"/>
            <a:ext cx="2128227" cy="571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15771" y="2155304"/>
            <a:ext cx="2134870" cy="577850"/>
          </a:xfrm>
          <a:custGeom>
            <a:avLst/>
            <a:gdLst/>
            <a:ahLst/>
            <a:cxnLst/>
            <a:rect l="l" t="t" r="r" b="b"/>
            <a:pathLst>
              <a:path w="2134870" h="577850">
                <a:moveTo>
                  <a:pt x="6083" y="549859"/>
                </a:moveTo>
                <a:lnTo>
                  <a:pt x="0" y="549859"/>
                </a:lnTo>
                <a:lnTo>
                  <a:pt x="0" y="557479"/>
                </a:lnTo>
                <a:lnTo>
                  <a:pt x="6083" y="555955"/>
                </a:lnTo>
                <a:lnTo>
                  <a:pt x="6083" y="549859"/>
                </a:lnTo>
                <a:close/>
              </a:path>
              <a:path w="2134870" h="577850">
                <a:moveTo>
                  <a:pt x="6083" y="555955"/>
                </a:moveTo>
                <a:lnTo>
                  <a:pt x="0" y="557479"/>
                </a:lnTo>
                <a:lnTo>
                  <a:pt x="6083" y="557479"/>
                </a:lnTo>
                <a:lnTo>
                  <a:pt x="6083" y="555955"/>
                </a:lnTo>
                <a:close/>
              </a:path>
              <a:path w="2134870" h="577850">
                <a:moveTo>
                  <a:pt x="6083" y="537679"/>
                </a:moveTo>
                <a:lnTo>
                  <a:pt x="0" y="537679"/>
                </a:lnTo>
                <a:lnTo>
                  <a:pt x="0" y="543775"/>
                </a:lnTo>
                <a:lnTo>
                  <a:pt x="6083" y="543775"/>
                </a:lnTo>
                <a:lnTo>
                  <a:pt x="6083" y="537679"/>
                </a:lnTo>
                <a:close/>
              </a:path>
              <a:path w="2134870" h="577850">
                <a:moveTo>
                  <a:pt x="6083" y="525487"/>
                </a:moveTo>
                <a:lnTo>
                  <a:pt x="0" y="525487"/>
                </a:lnTo>
                <a:lnTo>
                  <a:pt x="0" y="531583"/>
                </a:lnTo>
                <a:lnTo>
                  <a:pt x="6083" y="531583"/>
                </a:lnTo>
                <a:lnTo>
                  <a:pt x="6083" y="525487"/>
                </a:lnTo>
                <a:close/>
              </a:path>
              <a:path w="2134870" h="577850">
                <a:moveTo>
                  <a:pt x="6083" y="511784"/>
                </a:moveTo>
                <a:lnTo>
                  <a:pt x="0" y="511784"/>
                </a:lnTo>
                <a:lnTo>
                  <a:pt x="0" y="519404"/>
                </a:lnTo>
                <a:lnTo>
                  <a:pt x="6083" y="519404"/>
                </a:lnTo>
                <a:lnTo>
                  <a:pt x="6083" y="511784"/>
                </a:lnTo>
                <a:close/>
              </a:path>
              <a:path w="2134870" h="577850">
                <a:moveTo>
                  <a:pt x="6083" y="499605"/>
                </a:moveTo>
                <a:lnTo>
                  <a:pt x="0" y="499605"/>
                </a:lnTo>
                <a:lnTo>
                  <a:pt x="0" y="505688"/>
                </a:lnTo>
                <a:lnTo>
                  <a:pt x="6083" y="505688"/>
                </a:lnTo>
                <a:lnTo>
                  <a:pt x="6083" y="499605"/>
                </a:lnTo>
                <a:close/>
              </a:path>
              <a:path w="2134870" h="577850">
                <a:moveTo>
                  <a:pt x="6083" y="487413"/>
                </a:moveTo>
                <a:lnTo>
                  <a:pt x="0" y="487413"/>
                </a:lnTo>
                <a:lnTo>
                  <a:pt x="0" y="493509"/>
                </a:lnTo>
                <a:lnTo>
                  <a:pt x="6083" y="493509"/>
                </a:lnTo>
                <a:lnTo>
                  <a:pt x="6083" y="487413"/>
                </a:lnTo>
                <a:close/>
              </a:path>
              <a:path w="2134870" h="577850">
                <a:moveTo>
                  <a:pt x="6083" y="473710"/>
                </a:moveTo>
                <a:lnTo>
                  <a:pt x="0" y="473710"/>
                </a:lnTo>
                <a:lnTo>
                  <a:pt x="0" y="481317"/>
                </a:lnTo>
                <a:lnTo>
                  <a:pt x="6083" y="481317"/>
                </a:lnTo>
                <a:lnTo>
                  <a:pt x="6083" y="473710"/>
                </a:lnTo>
                <a:close/>
              </a:path>
              <a:path w="2134870" h="577850">
                <a:moveTo>
                  <a:pt x="6083" y="461517"/>
                </a:moveTo>
                <a:lnTo>
                  <a:pt x="0" y="461517"/>
                </a:lnTo>
                <a:lnTo>
                  <a:pt x="0" y="467613"/>
                </a:lnTo>
                <a:lnTo>
                  <a:pt x="6083" y="467613"/>
                </a:lnTo>
                <a:lnTo>
                  <a:pt x="6083" y="461517"/>
                </a:lnTo>
                <a:close/>
              </a:path>
              <a:path w="2134870" h="577850">
                <a:moveTo>
                  <a:pt x="6083" y="449338"/>
                </a:moveTo>
                <a:lnTo>
                  <a:pt x="0" y="449338"/>
                </a:lnTo>
                <a:lnTo>
                  <a:pt x="0" y="455422"/>
                </a:lnTo>
                <a:lnTo>
                  <a:pt x="6083" y="455422"/>
                </a:lnTo>
                <a:lnTo>
                  <a:pt x="6083" y="449338"/>
                </a:lnTo>
                <a:close/>
              </a:path>
              <a:path w="2134870" h="577850">
                <a:moveTo>
                  <a:pt x="6083" y="435622"/>
                </a:moveTo>
                <a:lnTo>
                  <a:pt x="0" y="435622"/>
                </a:lnTo>
                <a:lnTo>
                  <a:pt x="0" y="443242"/>
                </a:lnTo>
                <a:lnTo>
                  <a:pt x="6083" y="443242"/>
                </a:lnTo>
                <a:lnTo>
                  <a:pt x="6083" y="435622"/>
                </a:lnTo>
                <a:close/>
              </a:path>
              <a:path w="2134870" h="577850">
                <a:moveTo>
                  <a:pt x="6083" y="423443"/>
                </a:moveTo>
                <a:lnTo>
                  <a:pt x="0" y="423443"/>
                </a:lnTo>
                <a:lnTo>
                  <a:pt x="0" y="429539"/>
                </a:lnTo>
                <a:lnTo>
                  <a:pt x="6083" y="429539"/>
                </a:lnTo>
                <a:lnTo>
                  <a:pt x="6083" y="423443"/>
                </a:lnTo>
                <a:close/>
              </a:path>
              <a:path w="2134870" h="577850">
                <a:moveTo>
                  <a:pt x="6083" y="411251"/>
                </a:moveTo>
                <a:lnTo>
                  <a:pt x="0" y="411251"/>
                </a:lnTo>
                <a:lnTo>
                  <a:pt x="0" y="417347"/>
                </a:lnTo>
                <a:lnTo>
                  <a:pt x="6083" y="417347"/>
                </a:lnTo>
                <a:lnTo>
                  <a:pt x="6083" y="411251"/>
                </a:lnTo>
                <a:close/>
              </a:path>
              <a:path w="2134870" h="577850">
                <a:moveTo>
                  <a:pt x="6083" y="397548"/>
                </a:moveTo>
                <a:lnTo>
                  <a:pt x="0" y="397548"/>
                </a:lnTo>
                <a:lnTo>
                  <a:pt x="0" y="405168"/>
                </a:lnTo>
                <a:lnTo>
                  <a:pt x="6083" y="405168"/>
                </a:lnTo>
                <a:lnTo>
                  <a:pt x="6083" y="397548"/>
                </a:lnTo>
                <a:close/>
              </a:path>
              <a:path w="2134870" h="577850">
                <a:moveTo>
                  <a:pt x="6083" y="385356"/>
                </a:moveTo>
                <a:lnTo>
                  <a:pt x="0" y="385356"/>
                </a:lnTo>
                <a:lnTo>
                  <a:pt x="0" y="391452"/>
                </a:lnTo>
                <a:lnTo>
                  <a:pt x="6083" y="391452"/>
                </a:lnTo>
                <a:lnTo>
                  <a:pt x="6083" y="385356"/>
                </a:lnTo>
                <a:close/>
              </a:path>
              <a:path w="2134870" h="577850">
                <a:moveTo>
                  <a:pt x="6083" y="373176"/>
                </a:moveTo>
                <a:lnTo>
                  <a:pt x="0" y="373176"/>
                </a:lnTo>
                <a:lnTo>
                  <a:pt x="0" y="379272"/>
                </a:lnTo>
                <a:lnTo>
                  <a:pt x="6083" y="379272"/>
                </a:lnTo>
                <a:lnTo>
                  <a:pt x="6083" y="373176"/>
                </a:lnTo>
                <a:close/>
              </a:path>
              <a:path w="2134870" h="577850">
                <a:moveTo>
                  <a:pt x="6083" y="359473"/>
                </a:moveTo>
                <a:lnTo>
                  <a:pt x="0" y="359473"/>
                </a:lnTo>
                <a:lnTo>
                  <a:pt x="0" y="367080"/>
                </a:lnTo>
                <a:lnTo>
                  <a:pt x="6083" y="367080"/>
                </a:lnTo>
                <a:lnTo>
                  <a:pt x="6083" y="359473"/>
                </a:lnTo>
                <a:close/>
              </a:path>
              <a:path w="2134870" h="577850">
                <a:moveTo>
                  <a:pt x="6083" y="347281"/>
                </a:moveTo>
                <a:lnTo>
                  <a:pt x="0" y="347281"/>
                </a:lnTo>
                <a:lnTo>
                  <a:pt x="0" y="353377"/>
                </a:lnTo>
                <a:lnTo>
                  <a:pt x="6083" y="353377"/>
                </a:lnTo>
                <a:lnTo>
                  <a:pt x="6083" y="347281"/>
                </a:lnTo>
                <a:close/>
              </a:path>
              <a:path w="2134870" h="577850">
                <a:moveTo>
                  <a:pt x="6083" y="335102"/>
                </a:moveTo>
                <a:lnTo>
                  <a:pt x="0" y="335102"/>
                </a:lnTo>
                <a:lnTo>
                  <a:pt x="0" y="341185"/>
                </a:lnTo>
                <a:lnTo>
                  <a:pt x="6083" y="341185"/>
                </a:lnTo>
                <a:lnTo>
                  <a:pt x="6083" y="335102"/>
                </a:lnTo>
                <a:close/>
              </a:path>
              <a:path w="2134870" h="577850">
                <a:moveTo>
                  <a:pt x="6083" y="321386"/>
                </a:moveTo>
                <a:lnTo>
                  <a:pt x="0" y="321386"/>
                </a:lnTo>
                <a:lnTo>
                  <a:pt x="0" y="329006"/>
                </a:lnTo>
                <a:lnTo>
                  <a:pt x="6083" y="329006"/>
                </a:lnTo>
                <a:lnTo>
                  <a:pt x="6083" y="321386"/>
                </a:lnTo>
                <a:close/>
              </a:path>
              <a:path w="2134870" h="577850">
                <a:moveTo>
                  <a:pt x="6083" y="309206"/>
                </a:moveTo>
                <a:lnTo>
                  <a:pt x="0" y="309206"/>
                </a:lnTo>
                <a:lnTo>
                  <a:pt x="0" y="315290"/>
                </a:lnTo>
                <a:lnTo>
                  <a:pt x="6083" y="315290"/>
                </a:lnTo>
                <a:lnTo>
                  <a:pt x="6083" y="309206"/>
                </a:lnTo>
                <a:close/>
              </a:path>
              <a:path w="2134870" h="577850">
                <a:moveTo>
                  <a:pt x="6083" y="297014"/>
                </a:moveTo>
                <a:lnTo>
                  <a:pt x="0" y="297014"/>
                </a:lnTo>
                <a:lnTo>
                  <a:pt x="0" y="303110"/>
                </a:lnTo>
                <a:lnTo>
                  <a:pt x="6083" y="303110"/>
                </a:lnTo>
                <a:lnTo>
                  <a:pt x="6083" y="297014"/>
                </a:lnTo>
                <a:close/>
              </a:path>
              <a:path w="2134870" h="577850">
                <a:moveTo>
                  <a:pt x="6083" y="283311"/>
                </a:moveTo>
                <a:lnTo>
                  <a:pt x="0" y="283311"/>
                </a:lnTo>
                <a:lnTo>
                  <a:pt x="0" y="290918"/>
                </a:lnTo>
                <a:lnTo>
                  <a:pt x="6083" y="290918"/>
                </a:lnTo>
                <a:lnTo>
                  <a:pt x="6083" y="283311"/>
                </a:lnTo>
                <a:close/>
              </a:path>
              <a:path w="2134870" h="577850">
                <a:moveTo>
                  <a:pt x="6083" y="271119"/>
                </a:moveTo>
                <a:lnTo>
                  <a:pt x="0" y="271119"/>
                </a:lnTo>
                <a:lnTo>
                  <a:pt x="0" y="277215"/>
                </a:lnTo>
                <a:lnTo>
                  <a:pt x="6083" y="277215"/>
                </a:lnTo>
                <a:lnTo>
                  <a:pt x="6083" y="271119"/>
                </a:lnTo>
                <a:close/>
              </a:path>
              <a:path w="2134870" h="577850">
                <a:moveTo>
                  <a:pt x="6083" y="258940"/>
                </a:moveTo>
                <a:lnTo>
                  <a:pt x="0" y="258940"/>
                </a:lnTo>
                <a:lnTo>
                  <a:pt x="0" y="265036"/>
                </a:lnTo>
                <a:lnTo>
                  <a:pt x="6083" y="265036"/>
                </a:lnTo>
                <a:lnTo>
                  <a:pt x="6083" y="258940"/>
                </a:lnTo>
                <a:close/>
              </a:path>
              <a:path w="2134870" h="577850">
                <a:moveTo>
                  <a:pt x="6083" y="245224"/>
                </a:moveTo>
                <a:lnTo>
                  <a:pt x="0" y="245224"/>
                </a:lnTo>
                <a:lnTo>
                  <a:pt x="0" y="252844"/>
                </a:lnTo>
                <a:lnTo>
                  <a:pt x="6083" y="252844"/>
                </a:lnTo>
                <a:lnTo>
                  <a:pt x="6083" y="245224"/>
                </a:lnTo>
                <a:close/>
              </a:path>
              <a:path w="2134870" h="577850">
                <a:moveTo>
                  <a:pt x="6083" y="233045"/>
                </a:moveTo>
                <a:lnTo>
                  <a:pt x="0" y="233045"/>
                </a:lnTo>
                <a:lnTo>
                  <a:pt x="0" y="239140"/>
                </a:lnTo>
                <a:lnTo>
                  <a:pt x="6083" y="239140"/>
                </a:lnTo>
                <a:lnTo>
                  <a:pt x="6083" y="233045"/>
                </a:lnTo>
                <a:close/>
              </a:path>
              <a:path w="2134870" h="577850">
                <a:moveTo>
                  <a:pt x="6083" y="220852"/>
                </a:moveTo>
                <a:lnTo>
                  <a:pt x="0" y="220852"/>
                </a:lnTo>
                <a:lnTo>
                  <a:pt x="0" y="226949"/>
                </a:lnTo>
                <a:lnTo>
                  <a:pt x="6083" y="226949"/>
                </a:lnTo>
                <a:lnTo>
                  <a:pt x="6083" y="220852"/>
                </a:lnTo>
                <a:close/>
              </a:path>
              <a:path w="2134870" h="577850">
                <a:moveTo>
                  <a:pt x="6083" y="207149"/>
                </a:moveTo>
                <a:lnTo>
                  <a:pt x="0" y="207149"/>
                </a:lnTo>
                <a:lnTo>
                  <a:pt x="0" y="214769"/>
                </a:lnTo>
                <a:lnTo>
                  <a:pt x="6083" y="214769"/>
                </a:lnTo>
                <a:lnTo>
                  <a:pt x="6083" y="207149"/>
                </a:lnTo>
                <a:close/>
              </a:path>
              <a:path w="2134870" h="577850">
                <a:moveTo>
                  <a:pt x="6083" y="194957"/>
                </a:moveTo>
                <a:lnTo>
                  <a:pt x="0" y="194957"/>
                </a:lnTo>
                <a:lnTo>
                  <a:pt x="0" y="201053"/>
                </a:lnTo>
                <a:lnTo>
                  <a:pt x="6083" y="201053"/>
                </a:lnTo>
                <a:lnTo>
                  <a:pt x="6083" y="194957"/>
                </a:lnTo>
                <a:close/>
              </a:path>
              <a:path w="2134870" h="577850">
                <a:moveTo>
                  <a:pt x="6083" y="182778"/>
                </a:moveTo>
                <a:lnTo>
                  <a:pt x="0" y="182778"/>
                </a:lnTo>
                <a:lnTo>
                  <a:pt x="0" y="188874"/>
                </a:lnTo>
                <a:lnTo>
                  <a:pt x="6083" y="188874"/>
                </a:lnTo>
                <a:lnTo>
                  <a:pt x="6083" y="182778"/>
                </a:lnTo>
                <a:close/>
              </a:path>
              <a:path w="2134870" h="577850">
                <a:moveTo>
                  <a:pt x="6083" y="169075"/>
                </a:moveTo>
                <a:lnTo>
                  <a:pt x="0" y="169075"/>
                </a:lnTo>
                <a:lnTo>
                  <a:pt x="0" y="176682"/>
                </a:lnTo>
                <a:lnTo>
                  <a:pt x="6083" y="176682"/>
                </a:lnTo>
                <a:lnTo>
                  <a:pt x="6083" y="169075"/>
                </a:lnTo>
                <a:close/>
              </a:path>
              <a:path w="2134870" h="577850">
                <a:moveTo>
                  <a:pt x="6083" y="156883"/>
                </a:moveTo>
                <a:lnTo>
                  <a:pt x="0" y="156883"/>
                </a:lnTo>
                <a:lnTo>
                  <a:pt x="0" y="162979"/>
                </a:lnTo>
                <a:lnTo>
                  <a:pt x="6083" y="162979"/>
                </a:lnTo>
                <a:lnTo>
                  <a:pt x="6083" y="156883"/>
                </a:lnTo>
                <a:close/>
              </a:path>
              <a:path w="2134870" h="577850">
                <a:moveTo>
                  <a:pt x="6083" y="144703"/>
                </a:moveTo>
                <a:lnTo>
                  <a:pt x="0" y="144703"/>
                </a:lnTo>
                <a:lnTo>
                  <a:pt x="0" y="150787"/>
                </a:lnTo>
                <a:lnTo>
                  <a:pt x="6083" y="150787"/>
                </a:lnTo>
                <a:lnTo>
                  <a:pt x="6083" y="144703"/>
                </a:lnTo>
                <a:close/>
              </a:path>
              <a:path w="2134870" h="577850">
                <a:moveTo>
                  <a:pt x="6083" y="130987"/>
                </a:moveTo>
                <a:lnTo>
                  <a:pt x="0" y="130987"/>
                </a:lnTo>
                <a:lnTo>
                  <a:pt x="0" y="138607"/>
                </a:lnTo>
                <a:lnTo>
                  <a:pt x="6083" y="138607"/>
                </a:lnTo>
                <a:lnTo>
                  <a:pt x="6083" y="130987"/>
                </a:lnTo>
                <a:close/>
              </a:path>
              <a:path w="2134870" h="577850">
                <a:moveTo>
                  <a:pt x="6083" y="118808"/>
                </a:moveTo>
                <a:lnTo>
                  <a:pt x="0" y="118808"/>
                </a:lnTo>
                <a:lnTo>
                  <a:pt x="0" y="124891"/>
                </a:lnTo>
                <a:lnTo>
                  <a:pt x="6083" y="124891"/>
                </a:lnTo>
                <a:lnTo>
                  <a:pt x="6083" y="118808"/>
                </a:lnTo>
                <a:close/>
              </a:path>
              <a:path w="2134870" h="577850">
                <a:moveTo>
                  <a:pt x="6083" y="106616"/>
                </a:moveTo>
                <a:lnTo>
                  <a:pt x="0" y="106616"/>
                </a:lnTo>
                <a:lnTo>
                  <a:pt x="0" y="112712"/>
                </a:lnTo>
                <a:lnTo>
                  <a:pt x="6083" y="112712"/>
                </a:lnTo>
                <a:lnTo>
                  <a:pt x="6083" y="106616"/>
                </a:lnTo>
                <a:close/>
              </a:path>
              <a:path w="2134870" h="577850">
                <a:moveTo>
                  <a:pt x="6083" y="92913"/>
                </a:moveTo>
                <a:lnTo>
                  <a:pt x="0" y="92913"/>
                </a:lnTo>
                <a:lnTo>
                  <a:pt x="0" y="100520"/>
                </a:lnTo>
                <a:lnTo>
                  <a:pt x="6083" y="100520"/>
                </a:lnTo>
                <a:lnTo>
                  <a:pt x="6083" y="92913"/>
                </a:lnTo>
                <a:close/>
              </a:path>
              <a:path w="2134870" h="577850">
                <a:moveTo>
                  <a:pt x="6083" y="80721"/>
                </a:moveTo>
                <a:lnTo>
                  <a:pt x="0" y="80721"/>
                </a:lnTo>
                <a:lnTo>
                  <a:pt x="0" y="86817"/>
                </a:lnTo>
                <a:lnTo>
                  <a:pt x="6083" y="86817"/>
                </a:lnTo>
                <a:lnTo>
                  <a:pt x="6083" y="80721"/>
                </a:lnTo>
                <a:close/>
              </a:path>
              <a:path w="2134870" h="577850">
                <a:moveTo>
                  <a:pt x="6083" y="68541"/>
                </a:moveTo>
                <a:lnTo>
                  <a:pt x="0" y="68541"/>
                </a:lnTo>
                <a:lnTo>
                  <a:pt x="0" y="74637"/>
                </a:lnTo>
                <a:lnTo>
                  <a:pt x="6083" y="74637"/>
                </a:lnTo>
                <a:lnTo>
                  <a:pt x="6083" y="68541"/>
                </a:lnTo>
                <a:close/>
              </a:path>
              <a:path w="2134870" h="577850">
                <a:moveTo>
                  <a:pt x="6083" y="54825"/>
                </a:moveTo>
                <a:lnTo>
                  <a:pt x="0" y="54825"/>
                </a:lnTo>
                <a:lnTo>
                  <a:pt x="0" y="62445"/>
                </a:lnTo>
                <a:lnTo>
                  <a:pt x="6083" y="62445"/>
                </a:lnTo>
                <a:lnTo>
                  <a:pt x="6083" y="54825"/>
                </a:lnTo>
                <a:close/>
              </a:path>
              <a:path w="2134870" h="577850">
                <a:moveTo>
                  <a:pt x="6083" y="42646"/>
                </a:moveTo>
                <a:lnTo>
                  <a:pt x="0" y="42646"/>
                </a:lnTo>
                <a:lnTo>
                  <a:pt x="0" y="48742"/>
                </a:lnTo>
                <a:lnTo>
                  <a:pt x="6083" y="48742"/>
                </a:lnTo>
                <a:lnTo>
                  <a:pt x="6083" y="42646"/>
                </a:lnTo>
                <a:close/>
              </a:path>
              <a:path w="2134870" h="577850">
                <a:moveTo>
                  <a:pt x="6083" y="30454"/>
                </a:moveTo>
                <a:lnTo>
                  <a:pt x="0" y="30454"/>
                </a:lnTo>
                <a:lnTo>
                  <a:pt x="0" y="36550"/>
                </a:lnTo>
                <a:lnTo>
                  <a:pt x="6083" y="36550"/>
                </a:lnTo>
                <a:lnTo>
                  <a:pt x="6083" y="30454"/>
                </a:lnTo>
                <a:close/>
              </a:path>
              <a:path w="2134870" h="577850">
                <a:moveTo>
                  <a:pt x="0" y="16751"/>
                </a:moveTo>
                <a:lnTo>
                  <a:pt x="0" y="24371"/>
                </a:lnTo>
                <a:lnTo>
                  <a:pt x="6083" y="24371"/>
                </a:lnTo>
                <a:lnTo>
                  <a:pt x="6083" y="18275"/>
                </a:lnTo>
                <a:lnTo>
                  <a:pt x="0" y="16751"/>
                </a:lnTo>
                <a:close/>
              </a:path>
              <a:path w="2134870" h="577850">
                <a:moveTo>
                  <a:pt x="7607" y="4572"/>
                </a:moveTo>
                <a:lnTo>
                  <a:pt x="6083" y="6083"/>
                </a:lnTo>
                <a:lnTo>
                  <a:pt x="4559" y="9131"/>
                </a:lnTo>
                <a:lnTo>
                  <a:pt x="3035" y="9131"/>
                </a:lnTo>
                <a:lnTo>
                  <a:pt x="3035" y="10655"/>
                </a:lnTo>
                <a:lnTo>
                  <a:pt x="9131" y="13703"/>
                </a:lnTo>
                <a:lnTo>
                  <a:pt x="9131" y="12179"/>
                </a:lnTo>
                <a:lnTo>
                  <a:pt x="12179" y="9131"/>
                </a:lnTo>
                <a:lnTo>
                  <a:pt x="7607" y="4572"/>
                </a:lnTo>
                <a:close/>
              </a:path>
              <a:path w="2134870" h="577850">
                <a:moveTo>
                  <a:pt x="21310" y="0"/>
                </a:moveTo>
                <a:lnTo>
                  <a:pt x="15214" y="0"/>
                </a:lnTo>
                <a:lnTo>
                  <a:pt x="16738" y="6083"/>
                </a:lnTo>
                <a:lnTo>
                  <a:pt x="21310" y="6083"/>
                </a:lnTo>
                <a:lnTo>
                  <a:pt x="21310" y="0"/>
                </a:lnTo>
                <a:close/>
              </a:path>
              <a:path w="2134870" h="577850">
                <a:moveTo>
                  <a:pt x="35013" y="0"/>
                </a:moveTo>
                <a:lnTo>
                  <a:pt x="27393" y="0"/>
                </a:lnTo>
                <a:lnTo>
                  <a:pt x="27393" y="6083"/>
                </a:lnTo>
                <a:lnTo>
                  <a:pt x="35013" y="6083"/>
                </a:lnTo>
                <a:lnTo>
                  <a:pt x="35013" y="0"/>
                </a:lnTo>
                <a:close/>
              </a:path>
              <a:path w="2134870" h="577850">
                <a:moveTo>
                  <a:pt x="47193" y="0"/>
                </a:moveTo>
                <a:lnTo>
                  <a:pt x="41097" y="0"/>
                </a:lnTo>
                <a:lnTo>
                  <a:pt x="41097" y="6083"/>
                </a:lnTo>
                <a:lnTo>
                  <a:pt x="47193" y="6083"/>
                </a:lnTo>
                <a:lnTo>
                  <a:pt x="47193" y="0"/>
                </a:lnTo>
                <a:close/>
              </a:path>
              <a:path w="2134870" h="577850">
                <a:moveTo>
                  <a:pt x="59359" y="0"/>
                </a:moveTo>
                <a:lnTo>
                  <a:pt x="53276" y="0"/>
                </a:lnTo>
                <a:lnTo>
                  <a:pt x="53276" y="6083"/>
                </a:lnTo>
                <a:lnTo>
                  <a:pt x="59359" y="6083"/>
                </a:lnTo>
                <a:lnTo>
                  <a:pt x="59359" y="0"/>
                </a:lnTo>
                <a:close/>
              </a:path>
              <a:path w="2134870" h="577850">
                <a:moveTo>
                  <a:pt x="73063" y="0"/>
                </a:moveTo>
                <a:lnTo>
                  <a:pt x="65455" y="0"/>
                </a:lnTo>
                <a:lnTo>
                  <a:pt x="65455" y="6083"/>
                </a:lnTo>
                <a:lnTo>
                  <a:pt x="73063" y="6083"/>
                </a:lnTo>
                <a:lnTo>
                  <a:pt x="73063" y="0"/>
                </a:lnTo>
                <a:close/>
              </a:path>
              <a:path w="2134870" h="577850">
                <a:moveTo>
                  <a:pt x="85242" y="0"/>
                </a:moveTo>
                <a:lnTo>
                  <a:pt x="79159" y="0"/>
                </a:lnTo>
                <a:lnTo>
                  <a:pt x="79159" y="6083"/>
                </a:lnTo>
                <a:lnTo>
                  <a:pt x="85242" y="6083"/>
                </a:lnTo>
                <a:lnTo>
                  <a:pt x="85242" y="0"/>
                </a:lnTo>
                <a:close/>
              </a:path>
              <a:path w="2134870" h="577850">
                <a:moveTo>
                  <a:pt x="97421" y="0"/>
                </a:moveTo>
                <a:lnTo>
                  <a:pt x="91338" y="0"/>
                </a:lnTo>
                <a:lnTo>
                  <a:pt x="91338" y="6083"/>
                </a:lnTo>
                <a:lnTo>
                  <a:pt x="97421" y="6083"/>
                </a:lnTo>
                <a:lnTo>
                  <a:pt x="97421" y="0"/>
                </a:lnTo>
                <a:close/>
              </a:path>
              <a:path w="2134870" h="577850">
                <a:moveTo>
                  <a:pt x="111125" y="0"/>
                </a:moveTo>
                <a:lnTo>
                  <a:pt x="103517" y="0"/>
                </a:lnTo>
                <a:lnTo>
                  <a:pt x="103517" y="6083"/>
                </a:lnTo>
                <a:lnTo>
                  <a:pt x="111125" y="6083"/>
                </a:lnTo>
                <a:lnTo>
                  <a:pt x="111125" y="0"/>
                </a:lnTo>
                <a:close/>
              </a:path>
              <a:path w="2134870" h="577850">
                <a:moveTo>
                  <a:pt x="123304" y="0"/>
                </a:moveTo>
                <a:lnTo>
                  <a:pt x="117221" y="0"/>
                </a:lnTo>
                <a:lnTo>
                  <a:pt x="117221" y="6083"/>
                </a:lnTo>
                <a:lnTo>
                  <a:pt x="123304" y="6083"/>
                </a:lnTo>
                <a:lnTo>
                  <a:pt x="123304" y="0"/>
                </a:lnTo>
                <a:close/>
              </a:path>
              <a:path w="2134870" h="577850">
                <a:moveTo>
                  <a:pt x="135483" y="0"/>
                </a:moveTo>
                <a:lnTo>
                  <a:pt x="129387" y="0"/>
                </a:lnTo>
                <a:lnTo>
                  <a:pt x="129387" y="6083"/>
                </a:lnTo>
                <a:lnTo>
                  <a:pt x="135483" y="6083"/>
                </a:lnTo>
                <a:lnTo>
                  <a:pt x="135483" y="0"/>
                </a:lnTo>
                <a:close/>
              </a:path>
              <a:path w="2134870" h="577850">
                <a:moveTo>
                  <a:pt x="149186" y="0"/>
                </a:moveTo>
                <a:lnTo>
                  <a:pt x="141566" y="0"/>
                </a:lnTo>
                <a:lnTo>
                  <a:pt x="141566" y="6083"/>
                </a:lnTo>
                <a:lnTo>
                  <a:pt x="149186" y="6083"/>
                </a:lnTo>
                <a:lnTo>
                  <a:pt x="149186" y="0"/>
                </a:lnTo>
                <a:close/>
              </a:path>
              <a:path w="2134870" h="577850">
                <a:moveTo>
                  <a:pt x="161366" y="0"/>
                </a:moveTo>
                <a:lnTo>
                  <a:pt x="155270" y="0"/>
                </a:lnTo>
                <a:lnTo>
                  <a:pt x="155270" y="6083"/>
                </a:lnTo>
                <a:lnTo>
                  <a:pt x="161366" y="6083"/>
                </a:lnTo>
                <a:lnTo>
                  <a:pt x="161366" y="0"/>
                </a:lnTo>
                <a:close/>
              </a:path>
              <a:path w="2134870" h="577850">
                <a:moveTo>
                  <a:pt x="173545" y="0"/>
                </a:moveTo>
                <a:lnTo>
                  <a:pt x="167449" y="0"/>
                </a:lnTo>
                <a:lnTo>
                  <a:pt x="167449" y="6083"/>
                </a:lnTo>
                <a:lnTo>
                  <a:pt x="173545" y="6083"/>
                </a:lnTo>
                <a:lnTo>
                  <a:pt x="173545" y="0"/>
                </a:lnTo>
                <a:close/>
              </a:path>
              <a:path w="2134870" h="577850">
                <a:moveTo>
                  <a:pt x="187236" y="0"/>
                </a:moveTo>
                <a:lnTo>
                  <a:pt x="179628" y="0"/>
                </a:lnTo>
                <a:lnTo>
                  <a:pt x="179628" y="6083"/>
                </a:lnTo>
                <a:lnTo>
                  <a:pt x="187236" y="6083"/>
                </a:lnTo>
                <a:lnTo>
                  <a:pt x="187236" y="0"/>
                </a:lnTo>
                <a:close/>
              </a:path>
              <a:path w="2134870" h="577850">
                <a:moveTo>
                  <a:pt x="199415" y="0"/>
                </a:moveTo>
                <a:lnTo>
                  <a:pt x="193332" y="0"/>
                </a:lnTo>
                <a:lnTo>
                  <a:pt x="193332" y="6083"/>
                </a:lnTo>
                <a:lnTo>
                  <a:pt x="199415" y="6083"/>
                </a:lnTo>
                <a:lnTo>
                  <a:pt x="199415" y="0"/>
                </a:lnTo>
                <a:close/>
              </a:path>
              <a:path w="2134870" h="577850">
                <a:moveTo>
                  <a:pt x="211594" y="0"/>
                </a:moveTo>
                <a:lnTo>
                  <a:pt x="205511" y="0"/>
                </a:lnTo>
                <a:lnTo>
                  <a:pt x="205511" y="6083"/>
                </a:lnTo>
                <a:lnTo>
                  <a:pt x="211594" y="6083"/>
                </a:lnTo>
                <a:lnTo>
                  <a:pt x="211594" y="0"/>
                </a:lnTo>
                <a:close/>
              </a:path>
              <a:path w="2134870" h="577850">
                <a:moveTo>
                  <a:pt x="225298" y="0"/>
                </a:moveTo>
                <a:lnTo>
                  <a:pt x="217690" y="0"/>
                </a:lnTo>
                <a:lnTo>
                  <a:pt x="217690" y="6083"/>
                </a:lnTo>
                <a:lnTo>
                  <a:pt x="225298" y="6083"/>
                </a:lnTo>
                <a:lnTo>
                  <a:pt x="225298" y="0"/>
                </a:lnTo>
                <a:close/>
              </a:path>
              <a:path w="2134870" h="577850">
                <a:moveTo>
                  <a:pt x="237477" y="0"/>
                </a:moveTo>
                <a:lnTo>
                  <a:pt x="231394" y="0"/>
                </a:lnTo>
                <a:lnTo>
                  <a:pt x="231394" y="6083"/>
                </a:lnTo>
                <a:lnTo>
                  <a:pt x="237477" y="6083"/>
                </a:lnTo>
                <a:lnTo>
                  <a:pt x="237477" y="0"/>
                </a:lnTo>
                <a:close/>
              </a:path>
              <a:path w="2134870" h="577850">
                <a:moveTo>
                  <a:pt x="249656" y="0"/>
                </a:moveTo>
                <a:lnTo>
                  <a:pt x="243573" y="0"/>
                </a:lnTo>
                <a:lnTo>
                  <a:pt x="243573" y="6083"/>
                </a:lnTo>
                <a:lnTo>
                  <a:pt x="249656" y="6083"/>
                </a:lnTo>
                <a:lnTo>
                  <a:pt x="249656" y="0"/>
                </a:lnTo>
                <a:close/>
              </a:path>
              <a:path w="2134870" h="577850">
                <a:moveTo>
                  <a:pt x="263359" y="0"/>
                </a:moveTo>
                <a:lnTo>
                  <a:pt x="255752" y="0"/>
                </a:lnTo>
                <a:lnTo>
                  <a:pt x="255752" y="6083"/>
                </a:lnTo>
                <a:lnTo>
                  <a:pt x="263359" y="6083"/>
                </a:lnTo>
                <a:lnTo>
                  <a:pt x="263359" y="0"/>
                </a:lnTo>
                <a:close/>
              </a:path>
              <a:path w="2134870" h="577850">
                <a:moveTo>
                  <a:pt x="275539" y="0"/>
                </a:moveTo>
                <a:lnTo>
                  <a:pt x="269443" y="0"/>
                </a:lnTo>
                <a:lnTo>
                  <a:pt x="269443" y="6083"/>
                </a:lnTo>
                <a:lnTo>
                  <a:pt x="275539" y="6083"/>
                </a:lnTo>
                <a:lnTo>
                  <a:pt x="275539" y="0"/>
                </a:lnTo>
                <a:close/>
              </a:path>
              <a:path w="2134870" h="577850">
                <a:moveTo>
                  <a:pt x="287718" y="0"/>
                </a:moveTo>
                <a:lnTo>
                  <a:pt x="281622" y="0"/>
                </a:lnTo>
                <a:lnTo>
                  <a:pt x="281622" y="6083"/>
                </a:lnTo>
                <a:lnTo>
                  <a:pt x="287718" y="6083"/>
                </a:lnTo>
                <a:lnTo>
                  <a:pt x="287718" y="0"/>
                </a:lnTo>
                <a:close/>
              </a:path>
              <a:path w="2134870" h="577850">
                <a:moveTo>
                  <a:pt x="301421" y="0"/>
                </a:moveTo>
                <a:lnTo>
                  <a:pt x="293801" y="0"/>
                </a:lnTo>
                <a:lnTo>
                  <a:pt x="293801" y="6083"/>
                </a:lnTo>
                <a:lnTo>
                  <a:pt x="301421" y="6083"/>
                </a:lnTo>
                <a:lnTo>
                  <a:pt x="301421" y="0"/>
                </a:lnTo>
                <a:close/>
              </a:path>
              <a:path w="2134870" h="577850">
                <a:moveTo>
                  <a:pt x="313601" y="0"/>
                </a:moveTo>
                <a:lnTo>
                  <a:pt x="307505" y="0"/>
                </a:lnTo>
                <a:lnTo>
                  <a:pt x="307505" y="6083"/>
                </a:lnTo>
                <a:lnTo>
                  <a:pt x="313601" y="6083"/>
                </a:lnTo>
                <a:lnTo>
                  <a:pt x="313601" y="0"/>
                </a:lnTo>
                <a:close/>
              </a:path>
              <a:path w="2134870" h="577850">
                <a:moveTo>
                  <a:pt x="325780" y="0"/>
                </a:moveTo>
                <a:lnTo>
                  <a:pt x="319684" y="0"/>
                </a:lnTo>
                <a:lnTo>
                  <a:pt x="319684" y="6083"/>
                </a:lnTo>
                <a:lnTo>
                  <a:pt x="325780" y="6083"/>
                </a:lnTo>
                <a:lnTo>
                  <a:pt x="325780" y="0"/>
                </a:lnTo>
                <a:close/>
              </a:path>
              <a:path w="2134870" h="577850">
                <a:moveTo>
                  <a:pt x="339471" y="0"/>
                </a:moveTo>
                <a:lnTo>
                  <a:pt x="331863" y="0"/>
                </a:lnTo>
                <a:lnTo>
                  <a:pt x="331863" y="6083"/>
                </a:lnTo>
                <a:lnTo>
                  <a:pt x="339471" y="6083"/>
                </a:lnTo>
                <a:lnTo>
                  <a:pt x="339471" y="0"/>
                </a:lnTo>
                <a:close/>
              </a:path>
              <a:path w="2134870" h="577850">
                <a:moveTo>
                  <a:pt x="351650" y="0"/>
                </a:moveTo>
                <a:lnTo>
                  <a:pt x="345567" y="0"/>
                </a:lnTo>
                <a:lnTo>
                  <a:pt x="345567" y="6083"/>
                </a:lnTo>
                <a:lnTo>
                  <a:pt x="351650" y="6083"/>
                </a:lnTo>
                <a:lnTo>
                  <a:pt x="351650" y="0"/>
                </a:lnTo>
                <a:close/>
              </a:path>
              <a:path w="2134870" h="577850">
                <a:moveTo>
                  <a:pt x="363829" y="0"/>
                </a:moveTo>
                <a:lnTo>
                  <a:pt x="357746" y="0"/>
                </a:lnTo>
                <a:lnTo>
                  <a:pt x="357746" y="6083"/>
                </a:lnTo>
                <a:lnTo>
                  <a:pt x="363829" y="6083"/>
                </a:lnTo>
                <a:lnTo>
                  <a:pt x="363829" y="0"/>
                </a:lnTo>
                <a:close/>
              </a:path>
              <a:path w="2134870" h="577850">
                <a:moveTo>
                  <a:pt x="377532" y="0"/>
                </a:moveTo>
                <a:lnTo>
                  <a:pt x="369925" y="0"/>
                </a:lnTo>
                <a:lnTo>
                  <a:pt x="369925" y="6083"/>
                </a:lnTo>
                <a:lnTo>
                  <a:pt x="377532" y="6083"/>
                </a:lnTo>
                <a:lnTo>
                  <a:pt x="377532" y="0"/>
                </a:lnTo>
                <a:close/>
              </a:path>
              <a:path w="2134870" h="577850">
                <a:moveTo>
                  <a:pt x="389712" y="0"/>
                </a:moveTo>
                <a:lnTo>
                  <a:pt x="383628" y="0"/>
                </a:lnTo>
                <a:lnTo>
                  <a:pt x="383628" y="6083"/>
                </a:lnTo>
                <a:lnTo>
                  <a:pt x="389712" y="6083"/>
                </a:lnTo>
                <a:lnTo>
                  <a:pt x="389712" y="0"/>
                </a:lnTo>
                <a:close/>
              </a:path>
              <a:path w="2134870" h="577850">
                <a:moveTo>
                  <a:pt x="401891" y="0"/>
                </a:moveTo>
                <a:lnTo>
                  <a:pt x="395795" y="0"/>
                </a:lnTo>
                <a:lnTo>
                  <a:pt x="395795" y="6083"/>
                </a:lnTo>
                <a:lnTo>
                  <a:pt x="401891" y="6083"/>
                </a:lnTo>
                <a:lnTo>
                  <a:pt x="401891" y="0"/>
                </a:lnTo>
                <a:close/>
              </a:path>
              <a:path w="2134870" h="577850">
                <a:moveTo>
                  <a:pt x="415594" y="0"/>
                </a:moveTo>
                <a:lnTo>
                  <a:pt x="407974" y="0"/>
                </a:lnTo>
                <a:lnTo>
                  <a:pt x="407974" y="6083"/>
                </a:lnTo>
                <a:lnTo>
                  <a:pt x="415594" y="6083"/>
                </a:lnTo>
                <a:lnTo>
                  <a:pt x="415594" y="0"/>
                </a:lnTo>
                <a:close/>
              </a:path>
              <a:path w="2134870" h="577850">
                <a:moveTo>
                  <a:pt x="427774" y="0"/>
                </a:moveTo>
                <a:lnTo>
                  <a:pt x="421678" y="0"/>
                </a:lnTo>
                <a:lnTo>
                  <a:pt x="421678" y="6083"/>
                </a:lnTo>
                <a:lnTo>
                  <a:pt x="427774" y="6083"/>
                </a:lnTo>
                <a:lnTo>
                  <a:pt x="427774" y="0"/>
                </a:lnTo>
                <a:close/>
              </a:path>
              <a:path w="2134870" h="577850">
                <a:moveTo>
                  <a:pt x="439953" y="0"/>
                </a:moveTo>
                <a:lnTo>
                  <a:pt x="433857" y="0"/>
                </a:lnTo>
                <a:lnTo>
                  <a:pt x="433857" y="6083"/>
                </a:lnTo>
                <a:lnTo>
                  <a:pt x="439953" y="6083"/>
                </a:lnTo>
                <a:lnTo>
                  <a:pt x="439953" y="0"/>
                </a:lnTo>
                <a:close/>
              </a:path>
              <a:path w="2134870" h="577850">
                <a:moveTo>
                  <a:pt x="453644" y="0"/>
                </a:moveTo>
                <a:lnTo>
                  <a:pt x="446036" y="0"/>
                </a:lnTo>
                <a:lnTo>
                  <a:pt x="446036" y="6083"/>
                </a:lnTo>
                <a:lnTo>
                  <a:pt x="453644" y="6083"/>
                </a:lnTo>
                <a:lnTo>
                  <a:pt x="453644" y="0"/>
                </a:lnTo>
                <a:close/>
              </a:path>
              <a:path w="2134870" h="577850">
                <a:moveTo>
                  <a:pt x="465823" y="0"/>
                </a:moveTo>
                <a:lnTo>
                  <a:pt x="459740" y="0"/>
                </a:lnTo>
                <a:lnTo>
                  <a:pt x="459740" y="6083"/>
                </a:lnTo>
                <a:lnTo>
                  <a:pt x="465823" y="6083"/>
                </a:lnTo>
                <a:lnTo>
                  <a:pt x="465823" y="0"/>
                </a:lnTo>
                <a:close/>
              </a:path>
              <a:path w="2134870" h="577850">
                <a:moveTo>
                  <a:pt x="478002" y="0"/>
                </a:moveTo>
                <a:lnTo>
                  <a:pt x="471919" y="0"/>
                </a:lnTo>
                <a:lnTo>
                  <a:pt x="471919" y="6083"/>
                </a:lnTo>
                <a:lnTo>
                  <a:pt x="478002" y="6083"/>
                </a:lnTo>
                <a:lnTo>
                  <a:pt x="478002" y="0"/>
                </a:lnTo>
                <a:close/>
              </a:path>
              <a:path w="2134870" h="577850">
                <a:moveTo>
                  <a:pt x="491705" y="0"/>
                </a:moveTo>
                <a:lnTo>
                  <a:pt x="484098" y="0"/>
                </a:lnTo>
                <a:lnTo>
                  <a:pt x="484098" y="6083"/>
                </a:lnTo>
                <a:lnTo>
                  <a:pt x="491705" y="6083"/>
                </a:lnTo>
                <a:lnTo>
                  <a:pt x="491705" y="0"/>
                </a:lnTo>
                <a:close/>
              </a:path>
              <a:path w="2134870" h="577850">
                <a:moveTo>
                  <a:pt x="503885" y="0"/>
                </a:moveTo>
                <a:lnTo>
                  <a:pt x="497801" y="0"/>
                </a:lnTo>
                <a:lnTo>
                  <a:pt x="497801" y="6083"/>
                </a:lnTo>
                <a:lnTo>
                  <a:pt x="503885" y="6083"/>
                </a:lnTo>
                <a:lnTo>
                  <a:pt x="503885" y="0"/>
                </a:lnTo>
                <a:close/>
              </a:path>
              <a:path w="2134870" h="577850">
                <a:moveTo>
                  <a:pt x="516064" y="0"/>
                </a:moveTo>
                <a:lnTo>
                  <a:pt x="509981" y="0"/>
                </a:lnTo>
                <a:lnTo>
                  <a:pt x="509981" y="6083"/>
                </a:lnTo>
                <a:lnTo>
                  <a:pt x="516064" y="6083"/>
                </a:lnTo>
                <a:lnTo>
                  <a:pt x="516064" y="0"/>
                </a:lnTo>
                <a:close/>
              </a:path>
              <a:path w="2134870" h="577850">
                <a:moveTo>
                  <a:pt x="529767" y="0"/>
                </a:moveTo>
                <a:lnTo>
                  <a:pt x="522160" y="0"/>
                </a:lnTo>
                <a:lnTo>
                  <a:pt x="522160" y="6083"/>
                </a:lnTo>
                <a:lnTo>
                  <a:pt x="529767" y="6083"/>
                </a:lnTo>
                <a:lnTo>
                  <a:pt x="529767" y="0"/>
                </a:lnTo>
                <a:close/>
              </a:path>
              <a:path w="2134870" h="577850">
                <a:moveTo>
                  <a:pt x="541947" y="0"/>
                </a:moveTo>
                <a:lnTo>
                  <a:pt x="535851" y="0"/>
                </a:lnTo>
                <a:lnTo>
                  <a:pt x="535851" y="6083"/>
                </a:lnTo>
                <a:lnTo>
                  <a:pt x="541947" y="6083"/>
                </a:lnTo>
                <a:lnTo>
                  <a:pt x="541947" y="0"/>
                </a:lnTo>
                <a:close/>
              </a:path>
              <a:path w="2134870" h="577850">
                <a:moveTo>
                  <a:pt x="554126" y="0"/>
                </a:moveTo>
                <a:lnTo>
                  <a:pt x="548030" y="0"/>
                </a:lnTo>
                <a:lnTo>
                  <a:pt x="548030" y="6083"/>
                </a:lnTo>
                <a:lnTo>
                  <a:pt x="554126" y="6083"/>
                </a:lnTo>
                <a:lnTo>
                  <a:pt x="554126" y="0"/>
                </a:lnTo>
                <a:close/>
              </a:path>
              <a:path w="2134870" h="577850">
                <a:moveTo>
                  <a:pt x="567829" y="0"/>
                </a:moveTo>
                <a:lnTo>
                  <a:pt x="560209" y="0"/>
                </a:lnTo>
                <a:lnTo>
                  <a:pt x="560209" y="6083"/>
                </a:lnTo>
                <a:lnTo>
                  <a:pt x="567829" y="6083"/>
                </a:lnTo>
                <a:lnTo>
                  <a:pt x="567829" y="0"/>
                </a:lnTo>
                <a:close/>
              </a:path>
              <a:path w="2134870" h="577850">
                <a:moveTo>
                  <a:pt x="580008" y="0"/>
                </a:moveTo>
                <a:lnTo>
                  <a:pt x="573912" y="0"/>
                </a:lnTo>
                <a:lnTo>
                  <a:pt x="573912" y="6083"/>
                </a:lnTo>
                <a:lnTo>
                  <a:pt x="580008" y="6083"/>
                </a:lnTo>
                <a:lnTo>
                  <a:pt x="580008" y="0"/>
                </a:lnTo>
                <a:close/>
              </a:path>
              <a:path w="2134870" h="577850">
                <a:moveTo>
                  <a:pt x="592188" y="0"/>
                </a:moveTo>
                <a:lnTo>
                  <a:pt x="586092" y="0"/>
                </a:lnTo>
                <a:lnTo>
                  <a:pt x="586092" y="6083"/>
                </a:lnTo>
                <a:lnTo>
                  <a:pt x="592188" y="6083"/>
                </a:lnTo>
                <a:lnTo>
                  <a:pt x="592188" y="0"/>
                </a:lnTo>
                <a:close/>
              </a:path>
              <a:path w="2134870" h="577850">
                <a:moveTo>
                  <a:pt x="605878" y="0"/>
                </a:moveTo>
                <a:lnTo>
                  <a:pt x="598271" y="0"/>
                </a:lnTo>
                <a:lnTo>
                  <a:pt x="598271" y="6083"/>
                </a:lnTo>
                <a:lnTo>
                  <a:pt x="605878" y="6083"/>
                </a:lnTo>
                <a:lnTo>
                  <a:pt x="605878" y="0"/>
                </a:lnTo>
                <a:close/>
              </a:path>
              <a:path w="2134870" h="577850">
                <a:moveTo>
                  <a:pt x="618058" y="0"/>
                </a:moveTo>
                <a:lnTo>
                  <a:pt x="611974" y="0"/>
                </a:lnTo>
                <a:lnTo>
                  <a:pt x="611974" y="6083"/>
                </a:lnTo>
                <a:lnTo>
                  <a:pt x="618058" y="6083"/>
                </a:lnTo>
                <a:lnTo>
                  <a:pt x="618058" y="0"/>
                </a:lnTo>
                <a:close/>
              </a:path>
              <a:path w="2134870" h="577850">
                <a:moveTo>
                  <a:pt x="630237" y="0"/>
                </a:moveTo>
                <a:lnTo>
                  <a:pt x="624154" y="0"/>
                </a:lnTo>
                <a:lnTo>
                  <a:pt x="624154" y="6083"/>
                </a:lnTo>
                <a:lnTo>
                  <a:pt x="630237" y="6083"/>
                </a:lnTo>
                <a:lnTo>
                  <a:pt x="630237" y="0"/>
                </a:lnTo>
                <a:close/>
              </a:path>
              <a:path w="2134870" h="577850">
                <a:moveTo>
                  <a:pt x="643940" y="0"/>
                </a:moveTo>
                <a:lnTo>
                  <a:pt x="636333" y="0"/>
                </a:lnTo>
                <a:lnTo>
                  <a:pt x="636333" y="6083"/>
                </a:lnTo>
                <a:lnTo>
                  <a:pt x="643940" y="6083"/>
                </a:lnTo>
                <a:lnTo>
                  <a:pt x="643940" y="0"/>
                </a:lnTo>
                <a:close/>
              </a:path>
              <a:path w="2134870" h="577850">
                <a:moveTo>
                  <a:pt x="656120" y="0"/>
                </a:moveTo>
                <a:lnTo>
                  <a:pt x="650036" y="0"/>
                </a:lnTo>
                <a:lnTo>
                  <a:pt x="650036" y="6083"/>
                </a:lnTo>
                <a:lnTo>
                  <a:pt x="656120" y="6083"/>
                </a:lnTo>
                <a:lnTo>
                  <a:pt x="656120" y="0"/>
                </a:lnTo>
                <a:close/>
              </a:path>
              <a:path w="2134870" h="577850">
                <a:moveTo>
                  <a:pt x="668299" y="0"/>
                </a:moveTo>
                <a:lnTo>
                  <a:pt x="662216" y="0"/>
                </a:lnTo>
                <a:lnTo>
                  <a:pt x="662216" y="6083"/>
                </a:lnTo>
                <a:lnTo>
                  <a:pt x="668299" y="6083"/>
                </a:lnTo>
                <a:lnTo>
                  <a:pt x="668299" y="0"/>
                </a:lnTo>
                <a:close/>
              </a:path>
              <a:path w="2134870" h="577850">
                <a:moveTo>
                  <a:pt x="682002" y="0"/>
                </a:moveTo>
                <a:lnTo>
                  <a:pt x="674395" y="0"/>
                </a:lnTo>
                <a:lnTo>
                  <a:pt x="674395" y="6083"/>
                </a:lnTo>
                <a:lnTo>
                  <a:pt x="682002" y="6083"/>
                </a:lnTo>
                <a:lnTo>
                  <a:pt x="682002" y="0"/>
                </a:lnTo>
                <a:close/>
              </a:path>
              <a:path w="2134870" h="577850">
                <a:moveTo>
                  <a:pt x="694181" y="0"/>
                </a:moveTo>
                <a:lnTo>
                  <a:pt x="688085" y="0"/>
                </a:lnTo>
                <a:lnTo>
                  <a:pt x="688085" y="6083"/>
                </a:lnTo>
                <a:lnTo>
                  <a:pt x="694181" y="6083"/>
                </a:lnTo>
                <a:lnTo>
                  <a:pt x="694181" y="0"/>
                </a:lnTo>
                <a:close/>
              </a:path>
              <a:path w="2134870" h="577850">
                <a:moveTo>
                  <a:pt x="706361" y="0"/>
                </a:moveTo>
                <a:lnTo>
                  <a:pt x="700265" y="0"/>
                </a:lnTo>
                <a:lnTo>
                  <a:pt x="700265" y="6083"/>
                </a:lnTo>
                <a:lnTo>
                  <a:pt x="706361" y="6083"/>
                </a:lnTo>
                <a:lnTo>
                  <a:pt x="706361" y="0"/>
                </a:lnTo>
                <a:close/>
              </a:path>
              <a:path w="2134870" h="577850">
                <a:moveTo>
                  <a:pt x="720064" y="0"/>
                </a:moveTo>
                <a:lnTo>
                  <a:pt x="712444" y="0"/>
                </a:lnTo>
                <a:lnTo>
                  <a:pt x="712444" y="6083"/>
                </a:lnTo>
                <a:lnTo>
                  <a:pt x="720064" y="6083"/>
                </a:lnTo>
                <a:lnTo>
                  <a:pt x="720064" y="0"/>
                </a:lnTo>
                <a:close/>
              </a:path>
              <a:path w="2134870" h="577850">
                <a:moveTo>
                  <a:pt x="732243" y="0"/>
                </a:moveTo>
                <a:lnTo>
                  <a:pt x="726147" y="0"/>
                </a:lnTo>
                <a:lnTo>
                  <a:pt x="726147" y="6083"/>
                </a:lnTo>
                <a:lnTo>
                  <a:pt x="732243" y="6083"/>
                </a:lnTo>
                <a:lnTo>
                  <a:pt x="732243" y="0"/>
                </a:lnTo>
                <a:close/>
              </a:path>
              <a:path w="2134870" h="577850">
                <a:moveTo>
                  <a:pt x="744410" y="0"/>
                </a:moveTo>
                <a:lnTo>
                  <a:pt x="738327" y="0"/>
                </a:lnTo>
                <a:lnTo>
                  <a:pt x="738327" y="6083"/>
                </a:lnTo>
                <a:lnTo>
                  <a:pt x="744410" y="6083"/>
                </a:lnTo>
                <a:lnTo>
                  <a:pt x="744410" y="0"/>
                </a:lnTo>
                <a:close/>
              </a:path>
              <a:path w="2134870" h="577850">
                <a:moveTo>
                  <a:pt x="758113" y="0"/>
                </a:moveTo>
                <a:lnTo>
                  <a:pt x="750506" y="0"/>
                </a:lnTo>
                <a:lnTo>
                  <a:pt x="750506" y="6083"/>
                </a:lnTo>
                <a:lnTo>
                  <a:pt x="758113" y="6083"/>
                </a:lnTo>
                <a:lnTo>
                  <a:pt x="758113" y="0"/>
                </a:lnTo>
                <a:close/>
              </a:path>
              <a:path w="2134870" h="577850">
                <a:moveTo>
                  <a:pt x="770293" y="0"/>
                </a:moveTo>
                <a:lnTo>
                  <a:pt x="764209" y="0"/>
                </a:lnTo>
                <a:lnTo>
                  <a:pt x="764209" y="6083"/>
                </a:lnTo>
                <a:lnTo>
                  <a:pt x="770293" y="6083"/>
                </a:lnTo>
                <a:lnTo>
                  <a:pt x="770293" y="0"/>
                </a:lnTo>
                <a:close/>
              </a:path>
              <a:path w="2134870" h="577850">
                <a:moveTo>
                  <a:pt x="782472" y="0"/>
                </a:moveTo>
                <a:lnTo>
                  <a:pt x="776389" y="0"/>
                </a:lnTo>
                <a:lnTo>
                  <a:pt x="776389" y="6083"/>
                </a:lnTo>
                <a:lnTo>
                  <a:pt x="782472" y="6083"/>
                </a:lnTo>
                <a:lnTo>
                  <a:pt x="782472" y="0"/>
                </a:lnTo>
                <a:close/>
              </a:path>
              <a:path w="2134870" h="577850">
                <a:moveTo>
                  <a:pt x="796175" y="0"/>
                </a:moveTo>
                <a:lnTo>
                  <a:pt x="788568" y="0"/>
                </a:lnTo>
                <a:lnTo>
                  <a:pt x="788568" y="6083"/>
                </a:lnTo>
                <a:lnTo>
                  <a:pt x="796175" y="6083"/>
                </a:lnTo>
                <a:lnTo>
                  <a:pt x="796175" y="0"/>
                </a:lnTo>
                <a:close/>
              </a:path>
              <a:path w="2134870" h="577850">
                <a:moveTo>
                  <a:pt x="808354" y="0"/>
                </a:moveTo>
                <a:lnTo>
                  <a:pt x="802271" y="0"/>
                </a:lnTo>
                <a:lnTo>
                  <a:pt x="802271" y="6083"/>
                </a:lnTo>
                <a:lnTo>
                  <a:pt x="808354" y="6083"/>
                </a:lnTo>
                <a:lnTo>
                  <a:pt x="808354" y="0"/>
                </a:lnTo>
                <a:close/>
              </a:path>
              <a:path w="2134870" h="577850">
                <a:moveTo>
                  <a:pt x="820534" y="0"/>
                </a:moveTo>
                <a:lnTo>
                  <a:pt x="814438" y="0"/>
                </a:lnTo>
                <a:lnTo>
                  <a:pt x="814438" y="6083"/>
                </a:lnTo>
                <a:lnTo>
                  <a:pt x="820534" y="6083"/>
                </a:lnTo>
                <a:lnTo>
                  <a:pt x="820534" y="0"/>
                </a:lnTo>
                <a:close/>
              </a:path>
              <a:path w="2134870" h="577850">
                <a:moveTo>
                  <a:pt x="834237" y="0"/>
                </a:moveTo>
                <a:lnTo>
                  <a:pt x="826617" y="0"/>
                </a:lnTo>
                <a:lnTo>
                  <a:pt x="826617" y="6083"/>
                </a:lnTo>
                <a:lnTo>
                  <a:pt x="834237" y="6083"/>
                </a:lnTo>
                <a:lnTo>
                  <a:pt x="834237" y="0"/>
                </a:lnTo>
                <a:close/>
              </a:path>
              <a:path w="2134870" h="577850">
                <a:moveTo>
                  <a:pt x="846416" y="0"/>
                </a:moveTo>
                <a:lnTo>
                  <a:pt x="840320" y="0"/>
                </a:lnTo>
                <a:lnTo>
                  <a:pt x="840320" y="6083"/>
                </a:lnTo>
                <a:lnTo>
                  <a:pt x="846416" y="6083"/>
                </a:lnTo>
                <a:lnTo>
                  <a:pt x="846416" y="0"/>
                </a:lnTo>
                <a:close/>
              </a:path>
              <a:path w="2134870" h="577850">
                <a:moveTo>
                  <a:pt x="858596" y="0"/>
                </a:moveTo>
                <a:lnTo>
                  <a:pt x="852500" y="0"/>
                </a:lnTo>
                <a:lnTo>
                  <a:pt x="852500" y="6083"/>
                </a:lnTo>
                <a:lnTo>
                  <a:pt x="858596" y="6083"/>
                </a:lnTo>
                <a:lnTo>
                  <a:pt x="858596" y="0"/>
                </a:lnTo>
                <a:close/>
              </a:path>
              <a:path w="2134870" h="577850">
                <a:moveTo>
                  <a:pt x="872286" y="0"/>
                </a:moveTo>
                <a:lnTo>
                  <a:pt x="864679" y="0"/>
                </a:lnTo>
                <a:lnTo>
                  <a:pt x="864679" y="6083"/>
                </a:lnTo>
                <a:lnTo>
                  <a:pt x="872286" y="6083"/>
                </a:lnTo>
                <a:lnTo>
                  <a:pt x="872286" y="0"/>
                </a:lnTo>
                <a:close/>
              </a:path>
              <a:path w="2134870" h="577850">
                <a:moveTo>
                  <a:pt x="884466" y="0"/>
                </a:moveTo>
                <a:lnTo>
                  <a:pt x="878382" y="0"/>
                </a:lnTo>
                <a:lnTo>
                  <a:pt x="878382" y="6083"/>
                </a:lnTo>
                <a:lnTo>
                  <a:pt x="884466" y="6083"/>
                </a:lnTo>
                <a:lnTo>
                  <a:pt x="884466" y="0"/>
                </a:lnTo>
                <a:close/>
              </a:path>
              <a:path w="2134870" h="577850">
                <a:moveTo>
                  <a:pt x="896645" y="0"/>
                </a:moveTo>
                <a:lnTo>
                  <a:pt x="890562" y="0"/>
                </a:lnTo>
                <a:lnTo>
                  <a:pt x="890562" y="6083"/>
                </a:lnTo>
                <a:lnTo>
                  <a:pt x="896645" y="6083"/>
                </a:lnTo>
                <a:lnTo>
                  <a:pt x="896645" y="0"/>
                </a:lnTo>
                <a:close/>
              </a:path>
              <a:path w="2134870" h="577850">
                <a:moveTo>
                  <a:pt x="910348" y="0"/>
                </a:moveTo>
                <a:lnTo>
                  <a:pt x="902741" y="0"/>
                </a:lnTo>
                <a:lnTo>
                  <a:pt x="902741" y="6083"/>
                </a:lnTo>
                <a:lnTo>
                  <a:pt x="910348" y="6083"/>
                </a:lnTo>
                <a:lnTo>
                  <a:pt x="910348" y="0"/>
                </a:lnTo>
                <a:close/>
              </a:path>
              <a:path w="2134870" h="577850">
                <a:moveTo>
                  <a:pt x="922527" y="0"/>
                </a:moveTo>
                <a:lnTo>
                  <a:pt x="916444" y="0"/>
                </a:lnTo>
                <a:lnTo>
                  <a:pt x="916444" y="6083"/>
                </a:lnTo>
                <a:lnTo>
                  <a:pt x="922527" y="6083"/>
                </a:lnTo>
                <a:lnTo>
                  <a:pt x="922527" y="0"/>
                </a:lnTo>
                <a:close/>
              </a:path>
              <a:path w="2134870" h="577850">
                <a:moveTo>
                  <a:pt x="934707" y="0"/>
                </a:moveTo>
                <a:lnTo>
                  <a:pt x="928624" y="0"/>
                </a:lnTo>
                <a:lnTo>
                  <a:pt x="928624" y="6083"/>
                </a:lnTo>
                <a:lnTo>
                  <a:pt x="934707" y="6083"/>
                </a:lnTo>
                <a:lnTo>
                  <a:pt x="934707" y="0"/>
                </a:lnTo>
                <a:close/>
              </a:path>
              <a:path w="2134870" h="577850">
                <a:moveTo>
                  <a:pt x="948410" y="0"/>
                </a:moveTo>
                <a:lnTo>
                  <a:pt x="940803" y="0"/>
                </a:lnTo>
                <a:lnTo>
                  <a:pt x="940803" y="6083"/>
                </a:lnTo>
                <a:lnTo>
                  <a:pt x="948410" y="6083"/>
                </a:lnTo>
                <a:lnTo>
                  <a:pt x="948410" y="0"/>
                </a:lnTo>
                <a:close/>
              </a:path>
              <a:path w="2134870" h="577850">
                <a:moveTo>
                  <a:pt x="960589" y="0"/>
                </a:moveTo>
                <a:lnTo>
                  <a:pt x="954493" y="0"/>
                </a:lnTo>
                <a:lnTo>
                  <a:pt x="954493" y="6083"/>
                </a:lnTo>
                <a:lnTo>
                  <a:pt x="960589" y="6083"/>
                </a:lnTo>
                <a:lnTo>
                  <a:pt x="960589" y="0"/>
                </a:lnTo>
                <a:close/>
              </a:path>
              <a:path w="2134870" h="577850">
                <a:moveTo>
                  <a:pt x="972769" y="0"/>
                </a:moveTo>
                <a:lnTo>
                  <a:pt x="966673" y="0"/>
                </a:lnTo>
                <a:lnTo>
                  <a:pt x="966673" y="6083"/>
                </a:lnTo>
                <a:lnTo>
                  <a:pt x="972769" y="6083"/>
                </a:lnTo>
                <a:lnTo>
                  <a:pt x="972769" y="0"/>
                </a:lnTo>
                <a:close/>
              </a:path>
              <a:path w="2134870" h="577850">
                <a:moveTo>
                  <a:pt x="986472" y="0"/>
                </a:moveTo>
                <a:lnTo>
                  <a:pt x="978852" y="0"/>
                </a:lnTo>
                <a:lnTo>
                  <a:pt x="978852" y="6083"/>
                </a:lnTo>
                <a:lnTo>
                  <a:pt x="986472" y="6083"/>
                </a:lnTo>
                <a:lnTo>
                  <a:pt x="986472" y="0"/>
                </a:lnTo>
                <a:close/>
              </a:path>
              <a:path w="2134870" h="577850">
                <a:moveTo>
                  <a:pt x="998651" y="0"/>
                </a:moveTo>
                <a:lnTo>
                  <a:pt x="992555" y="0"/>
                </a:lnTo>
                <a:lnTo>
                  <a:pt x="992555" y="6083"/>
                </a:lnTo>
                <a:lnTo>
                  <a:pt x="998651" y="6083"/>
                </a:lnTo>
                <a:lnTo>
                  <a:pt x="998651" y="0"/>
                </a:lnTo>
                <a:close/>
              </a:path>
              <a:path w="2134870" h="577850">
                <a:moveTo>
                  <a:pt x="1010818" y="0"/>
                </a:moveTo>
                <a:lnTo>
                  <a:pt x="1004735" y="0"/>
                </a:lnTo>
                <a:lnTo>
                  <a:pt x="1004735" y="6083"/>
                </a:lnTo>
                <a:lnTo>
                  <a:pt x="1010818" y="6083"/>
                </a:lnTo>
                <a:lnTo>
                  <a:pt x="1010818" y="0"/>
                </a:lnTo>
                <a:close/>
              </a:path>
              <a:path w="2134870" h="577850">
                <a:moveTo>
                  <a:pt x="1024521" y="0"/>
                </a:moveTo>
                <a:lnTo>
                  <a:pt x="1016914" y="0"/>
                </a:lnTo>
                <a:lnTo>
                  <a:pt x="1016914" y="6083"/>
                </a:lnTo>
                <a:lnTo>
                  <a:pt x="1024521" y="6083"/>
                </a:lnTo>
                <a:lnTo>
                  <a:pt x="1024521" y="0"/>
                </a:lnTo>
                <a:close/>
              </a:path>
              <a:path w="2134870" h="577850">
                <a:moveTo>
                  <a:pt x="1036701" y="0"/>
                </a:moveTo>
                <a:lnTo>
                  <a:pt x="1030617" y="0"/>
                </a:lnTo>
                <a:lnTo>
                  <a:pt x="1030617" y="6083"/>
                </a:lnTo>
                <a:lnTo>
                  <a:pt x="1036701" y="6083"/>
                </a:lnTo>
                <a:lnTo>
                  <a:pt x="1036701" y="0"/>
                </a:lnTo>
                <a:close/>
              </a:path>
              <a:path w="2134870" h="577850">
                <a:moveTo>
                  <a:pt x="1048880" y="0"/>
                </a:moveTo>
                <a:lnTo>
                  <a:pt x="1042797" y="0"/>
                </a:lnTo>
                <a:lnTo>
                  <a:pt x="1042797" y="6083"/>
                </a:lnTo>
                <a:lnTo>
                  <a:pt x="1048880" y="6083"/>
                </a:lnTo>
                <a:lnTo>
                  <a:pt x="1048880" y="0"/>
                </a:lnTo>
                <a:close/>
              </a:path>
              <a:path w="2134870" h="577850">
                <a:moveTo>
                  <a:pt x="1062583" y="0"/>
                </a:moveTo>
                <a:lnTo>
                  <a:pt x="1054976" y="0"/>
                </a:lnTo>
                <a:lnTo>
                  <a:pt x="1054976" y="6083"/>
                </a:lnTo>
                <a:lnTo>
                  <a:pt x="1062583" y="6083"/>
                </a:lnTo>
                <a:lnTo>
                  <a:pt x="1062583" y="0"/>
                </a:lnTo>
                <a:close/>
              </a:path>
              <a:path w="2134870" h="577850">
                <a:moveTo>
                  <a:pt x="1074762" y="0"/>
                </a:moveTo>
                <a:lnTo>
                  <a:pt x="1068679" y="0"/>
                </a:lnTo>
                <a:lnTo>
                  <a:pt x="1068679" y="6083"/>
                </a:lnTo>
                <a:lnTo>
                  <a:pt x="1074762" y="6083"/>
                </a:lnTo>
                <a:lnTo>
                  <a:pt x="1074762" y="0"/>
                </a:lnTo>
                <a:close/>
              </a:path>
              <a:path w="2134870" h="577850">
                <a:moveTo>
                  <a:pt x="1086942" y="0"/>
                </a:moveTo>
                <a:lnTo>
                  <a:pt x="1080846" y="0"/>
                </a:lnTo>
                <a:lnTo>
                  <a:pt x="1080846" y="6083"/>
                </a:lnTo>
                <a:lnTo>
                  <a:pt x="1086942" y="6083"/>
                </a:lnTo>
                <a:lnTo>
                  <a:pt x="1086942" y="0"/>
                </a:lnTo>
                <a:close/>
              </a:path>
              <a:path w="2134870" h="577850">
                <a:moveTo>
                  <a:pt x="1100645" y="0"/>
                </a:moveTo>
                <a:lnTo>
                  <a:pt x="1093025" y="0"/>
                </a:lnTo>
                <a:lnTo>
                  <a:pt x="1093025" y="6083"/>
                </a:lnTo>
                <a:lnTo>
                  <a:pt x="1100645" y="6083"/>
                </a:lnTo>
                <a:lnTo>
                  <a:pt x="1100645" y="0"/>
                </a:lnTo>
                <a:close/>
              </a:path>
              <a:path w="2134870" h="577850">
                <a:moveTo>
                  <a:pt x="1112824" y="0"/>
                </a:moveTo>
                <a:lnTo>
                  <a:pt x="1106728" y="0"/>
                </a:lnTo>
                <a:lnTo>
                  <a:pt x="1106728" y="6083"/>
                </a:lnTo>
                <a:lnTo>
                  <a:pt x="1112824" y="6083"/>
                </a:lnTo>
                <a:lnTo>
                  <a:pt x="1112824" y="0"/>
                </a:lnTo>
                <a:close/>
              </a:path>
              <a:path w="2134870" h="577850">
                <a:moveTo>
                  <a:pt x="1125004" y="0"/>
                </a:moveTo>
                <a:lnTo>
                  <a:pt x="1118908" y="0"/>
                </a:lnTo>
                <a:lnTo>
                  <a:pt x="1118908" y="6083"/>
                </a:lnTo>
                <a:lnTo>
                  <a:pt x="1125004" y="6083"/>
                </a:lnTo>
                <a:lnTo>
                  <a:pt x="1125004" y="0"/>
                </a:lnTo>
                <a:close/>
              </a:path>
              <a:path w="2134870" h="577850">
                <a:moveTo>
                  <a:pt x="1138707" y="0"/>
                </a:moveTo>
                <a:lnTo>
                  <a:pt x="1131087" y="0"/>
                </a:lnTo>
                <a:lnTo>
                  <a:pt x="1131087" y="6083"/>
                </a:lnTo>
                <a:lnTo>
                  <a:pt x="1138707" y="6083"/>
                </a:lnTo>
                <a:lnTo>
                  <a:pt x="1138707" y="0"/>
                </a:lnTo>
                <a:close/>
              </a:path>
              <a:path w="2134870" h="577850">
                <a:moveTo>
                  <a:pt x="1150874" y="0"/>
                </a:moveTo>
                <a:lnTo>
                  <a:pt x="1144790" y="0"/>
                </a:lnTo>
                <a:lnTo>
                  <a:pt x="1144790" y="6083"/>
                </a:lnTo>
                <a:lnTo>
                  <a:pt x="1150874" y="6083"/>
                </a:lnTo>
                <a:lnTo>
                  <a:pt x="1150874" y="0"/>
                </a:lnTo>
                <a:close/>
              </a:path>
              <a:path w="2134870" h="577850">
                <a:moveTo>
                  <a:pt x="1163053" y="0"/>
                </a:moveTo>
                <a:lnTo>
                  <a:pt x="1156970" y="0"/>
                </a:lnTo>
                <a:lnTo>
                  <a:pt x="1156970" y="6083"/>
                </a:lnTo>
                <a:lnTo>
                  <a:pt x="1163053" y="6083"/>
                </a:lnTo>
                <a:lnTo>
                  <a:pt x="1163053" y="0"/>
                </a:lnTo>
                <a:close/>
              </a:path>
              <a:path w="2134870" h="577850">
                <a:moveTo>
                  <a:pt x="1176756" y="0"/>
                </a:moveTo>
                <a:lnTo>
                  <a:pt x="1169149" y="0"/>
                </a:lnTo>
                <a:lnTo>
                  <a:pt x="1169149" y="6083"/>
                </a:lnTo>
                <a:lnTo>
                  <a:pt x="1176756" y="6083"/>
                </a:lnTo>
                <a:lnTo>
                  <a:pt x="1176756" y="0"/>
                </a:lnTo>
                <a:close/>
              </a:path>
              <a:path w="2134870" h="577850">
                <a:moveTo>
                  <a:pt x="1188935" y="0"/>
                </a:moveTo>
                <a:lnTo>
                  <a:pt x="1182852" y="0"/>
                </a:lnTo>
                <a:lnTo>
                  <a:pt x="1182852" y="6083"/>
                </a:lnTo>
                <a:lnTo>
                  <a:pt x="1188935" y="6083"/>
                </a:lnTo>
                <a:lnTo>
                  <a:pt x="1188935" y="0"/>
                </a:lnTo>
                <a:close/>
              </a:path>
              <a:path w="2134870" h="577850">
                <a:moveTo>
                  <a:pt x="1201115" y="0"/>
                </a:moveTo>
                <a:lnTo>
                  <a:pt x="1195031" y="0"/>
                </a:lnTo>
                <a:lnTo>
                  <a:pt x="1195031" y="6083"/>
                </a:lnTo>
                <a:lnTo>
                  <a:pt x="1201115" y="6083"/>
                </a:lnTo>
                <a:lnTo>
                  <a:pt x="1201115" y="0"/>
                </a:lnTo>
                <a:close/>
              </a:path>
              <a:path w="2134870" h="577850">
                <a:moveTo>
                  <a:pt x="1214818" y="0"/>
                </a:moveTo>
                <a:lnTo>
                  <a:pt x="1207211" y="0"/>
                </a:lnTo>
                <a:lnTo>
                  <a:pt x="1207211" y="6083"/>
                </a:lnTo>
                <a:lnTo>
                  <a:pt x="1214818" y="6083"/>
                </a:lnTo>
                <a:lnTo>
                  <a:pt x="1214818" y="0"/>
                </a:lnTo>
                <a:close/>
              </a:path>
              <a:path w="2134870" h="577850">
                <a:moveTo>
                  <a:pt x="1226997" y="0"/>
                </a:moveTo>
                <a:lnTo>
                  <a:pt x="1220901" y="0"/>
                </a:lnTo>
                <a:lnTo>
                  <a:pt x="1220901" y="6083"/>
                </a:lnTo>
                <a:lnTo>
                  <a:pt x="1226997" y="6083"/>
                </a:lnTo>
                <a:lnTo>
                  <a:pt x="1226997" y="0"/>
                </a:lnTo>
                <a:close/>
              </a:path>
              <a:path w="2134870" h="577850">
                <a:moveTo>
                  <a:pt x="1239177" y="0"/>
                </a:moveTo>
                <a:lnTo>
                  <a:pt x="1233081" y="0"/>
                </a:lnTo>
                <a:lnTo>
                  <a:pt x="1233081" y="6083"/>
                </a:lnTo>
                <a:lnTo>
                  <a:pt x="1239177" y="6083"/>
                </a:lnTo>
                <a:lnTo>
                  <a:pt x="1239177" y="0"/>
                </a:lnTo>
                <a:close/>
              </a:path>
              <a:path w="2134870" h="577850">
                <a:moveTo>
                  <a:pt x="1252880" y="0"/>
                </a:moveTo>
                <a:lnTo>
                  <a:pt x="1245260" y="0"/>
                </a:lnTo>
                <a:lnTo>
                  <a:pt x="1245260" y="6083"/>
                </a:lnTo>
                <a:lnTo>
                  <a:pt x="1252880" y="6083"/>
                </a:lnTo>
                <a:lnTo>
                  <a:pt x="1252880" y="0"/>
                </a:lnTo>
                <a:close/>
              </a:path>
              <a:path w="2134870" h="577850">
                <a:moveTo>
                  <a:pt x="1265059" y="0"/>
                </a:moveTo>
                <a:lnTo>
                  <a:pt x="1258963" y="0"/>
                </a:lnTo>
                <a:lnTo>
                  <a:pt x="1258963" y="6083"/>
                </a:lnTo>
                <a:lnTo>
                  <a:pt x="1265059" y="6083"/>
                </a:lnTo>
                <a:lnTo>
                  <a:pt x="1265059" y="0"/>
                </a:lnTo>
                <a:close/>
              </a:path>
              <a:path w="2134870" h="577850">
                <a:moveTo>
                  <a:pt x="1277239" y="0"/>
                </a:moveTo>
                <a:lnTo>
                  <a:pt x="1271143" y="0"/>
                </a:lnTo>
                <a:lnTo>
                  <a:pt x="1271143" y="6083"/>
                </a:lnTo>
                <a:lnTo>
                  <a:pt x="1277239" y="6083"/>
                </a:lnTo>
                <a:lnTo>
                  <a:pt x="1277239" y="0"/>
                </a:lnTo>
                <a:close/>
              </a:path>
              <a:path w="2134870" h="577850">
                <a:moveTo>
                  <a:pt x="1290929" y="0"/>
                </a:moveTo>
                <a:lnTo>
                  <a:pt x="1283322" y="0"/>
                </a:lnTo>
                <a:lnTo>
                  <a:pt x="1283322" y="6083"/>
                </a:lnTo>
                <a:lnTo>
                  <a:pt x="1290929" y="6083"/>
                </a:lnTo>
                <a:lnTo>
                  <a:pt x="1290929" y="0"/>
                </a:lnTo>
                <a:close/>
              </a:path>
              <a:path w="2134870" h="577850">
                <a:moveTo>
                  <a:pt x="1303108" y="0"/>
                </a:moveTo>
                <a:lnTo>
                  <a:pt x="1297025" y="0"/>
                </a:lnTo>
                <a:lnTo>
                  <a:pt x="1297025" y="6083"/>
                </a:lnTo>
                <a:lnTo>
                  <a:pt x="1303108" y="6083"/>
                </a:lnTo>
                <a:lnTo>
                  <a:pt x="1303108" y="0"/>
                </a:lnTo>
                <a:close/>
              </a:path>
              <a:path w="2134870" h="577850">
                <a:moveTo>
                  <a:pt x="1315288" y="0"/>
                </a:moveTo>
                <a:lnTo>
                  <a:pt x="1309204" y="0"/>
                </a:lnTo>
                <a:lnTo>
                  <a:pt x="1309204" y="6083"/>
                </a:lnTo>
                <a:lnTo>
                  <a:pt x="1315288" y="6083"/>
                </a:lnTo>
                <a:lnTo>
                  <a:pt x="1315288" y="0"/>
                </a:lnTo>
                <a:close/>
              </a:path>
              <a:path w="2134870" h="577850">
                <a:moveTo>
                  <a:pt x="1328991" y="0"/>
                </a:moveTo>
                <a:lnTo>
                  <a:pt x="1321384" y="0"/>
                </a:lnTo>
                <a:lnTo>
                  <a:pt x="1321384" y="6083"/>
                </a:lnTo>
                <a:lnTo>
                  <a:pt x="1328991" y="6083"/>
                </a:lnTo>
                <a:lnTo>
                  <a:pt x="1328991" y="0"/>
                </a:lnTo>
                <a:close/>
              </a:path>
              <a:path w="2134870" h="577850">
                <a:moveTo>
                  <a:pt x="1341170" y="0"/>
                </a:moveTo>
                <a:lnTo>
                  <a:pt x="1335087" y="0"/>
                </a:lnTo>
                <a:lnTo>
                  <a:pt x="1335087" y="6083"/>
                </a:lnTo>
                <a:lnTo>
                  <a:pt x="1341170" y="6083"/>
                </a:lnTo>
                <a:lnTo>
                  <a:pt x="1341170" y="0"/>
                </a:lnTo>
                <a:close/>
              </a:path>
              <a:path w="2134870" h="577850">
                <a:moveTo>
                  <a:pt x="1353350" y="0"/>
                </a:moveTo>
                <a:lnTo>
                  <a:pt x="1347266" y="0"/>
                </a:lnTo>
                <a:lnTo>
                  <a:pt x="1347266" y="6083"/>
                </a:lnTo>
                <a:lnTo>
                  <a:pt x="1353350" y="6083"/>
                </a:lnTo>
                <a:lnTo>
                  <a:pt x="1353350" y="0"/>
                </a:lnTo>
                <a:close/>
              </a:path>
              <a:path w="2134870" h="577850">
                <a:moveTo>
                  <a:pt x="1367053" y="0"/>
                </a:moveTo>
                <a:lnTo>
                  <a:pt x="1359446" y="0"/>
                </a:lnTo>
                <a:lnTo>
                  <a:pt x="1359446" y="6083"/>
                </a:lnTo>
                <a:lnTo>
                  <a:pt x="1367053" y="6083"/>
                </a:lnTo>
                <a:lnTo>
                  <a:pt x="1367053" y="0"/>
                </a:lnTo>
                <a:close/>
              </a:path>
              <a:path w="2134870" h="577850">
                <a:moveTo>
                  <a:pt x="1379232" y="0"/>
                </a:moveTo>
                <a:lnTo>
                  <a:pt x="1373136" y="0"/>
                </a:lnTo>
                <a:lnTo>
                  <a:pt x="1373136" y="6083"/>
                </a:lnTo>
                <a:lnTo>
                  <a:pt x="1379232" y="6083"/>
                </a:lnTo>
                <a:lnTo>
                  <a:pt x="1379232" y="0"/>
                </a:lnTo>
                <a:close/>
              </a:path>
              <a:path w="2134870" h="577850">
                <a:moveTo>
                  <a:pt x="1391411" y="0"/>
                </a:moveTo>
                <a:lnTo>
                  <a:pt x="1385316" y="0"/>
                </a:lnTo>
                <a:lnTo>
                  <a:pt x="1385316" y="6083"/>
                </a:lnTo>
                <a:lnTo>
                  <a:pt x="1391411" y="6083"/>
                </a:lnTo>
                <a:lnTo>
                  <a:pt x="1391411" y="0"/>
                </a:lnTo>
                <a:close/>
              </a:path>
              <a:path w="2134870" h="577850">
                <a:moveTo>
                  <a:pt x="1405115" y="0"/>
                </a:moveTo>
                <a:lnTo>
                  <a:pt x="1397495" y="0"/>
                </a:lnTo>
                <a:lnTo>
                  <a:pt x="1397495" y="6083"/>
                </a:lnTo>
                <a:lnTo>
                  <a:pt x="1405115" y="6083"/>
                </a:lnTo>
                <a:lnTo>
                  <a:pt x="1405115" y="0"/>
                </a:lnTo>
                <a:close/>
              </a:path>
              <a:path w="2134870" h="577850">
                <a:moveTo>
                  <a:pt x="1417294" y="0"/>
                </a:moveTo>
                <a:lnTo>
                  <a:pt x="1411198" y="0"/>
                </a:lnTo>
                <a:lnTo>
                  <a:pt x="1411198" y="6083"/>
                </a:lnTo>
                <a:lnTo>
                  <a:pt x="1417294" y="6083"/>
                </a:lnTo>
                <a:lnTo>
                  <a:pt x="1417294" y="0"/>
                </a:lnTo>
                <a:close/>
              </a:path>
              <a:path w="2134870" h="577850">
                <a:moveTo>
                  <a:pt x="1429461" y="0"/>
                </a:moveTo>
                <a:lnTo>
                  <a:pt x="1423377" y="0"/>
                </a:lnTo>
                <a:lnTo>
                  <a:pt x="1423377" y="6083"/>
                </a:lnTo>
                <a:lnTo>
                  <a:pt x="1429461" y="6083"/>
                </a:lnTo>
                <a:lnTo>
                  <a:pt x="1429461" y="0"/>
                </a:lnTo>
                <a:close/>
              </a:path>
              <a:path w="2134870" h="577850">
                <a:moveTo>
                  <a:pt x="1443164" y="0"/>
                </a:moveTo>
                <a:lnTo>
                  <a:pt x="1435557" y="0"/>
                </a:lnTo>
                <a:lnTo>
                  <a:pt x="1435557" y="6083"/>
                </a:lnTo>
                <a:lnTo>
                  <a:pt x="1443164" y="6083"/>
                </a:lnTo>
                <a:lnTo>
                  <a:pt x="1443164" y="0"/>
                </a:lnTo>
                <a:close/>
              </a:path>
              <a:path w="2134870" h="577850">
                <a:moveTo>
                  <a:pt x="1455343" y="0"/>
                </a:moveTo>
                <a:lnTo>
                  <a:pt x="1449260" y="0"/>
                </a:lnTo>
                <a:lnTo>
                  <a:pt x="1449260" y="6083"/>
                </a:lnTo>
                <a:lnTo>
                  <a:pt x="1455343" y="6083"/>
                </a:lnTo>
                <a:lnTo>
                  <a:pt x="1455343" y="0"/>
                </a:lnTo>
                <a:close/>
              </a:path>
              <a:path w="2134870" h="577850">
                <a:moveTo>
                  <a:pt x="1467523" y="0"/>
                </a:moveTo>
                <a:lnTo>
                  <a:pt x="1461439" y="0"/>
                </a:lnTo>
                <a:lnTo>
                  <a:pt x="1461439" y="6083"/>
                </a:lnTo>
                <a:lnTo>
                  <a:pt x="1467523" y="6083"/>
                </a:lnTo>
                <a:lnTo>
                  <a:pt x="1467523" y="0"/>
                </a:lnTo>
                <a:close/>
              </a:path>
              <a:path w="2134870" h="577850">
                <a:moveTo>
                  <a:pt x="1481226" y="0"/>
                </a:moveTo>
                <a:lnTo>
                  <a:pt x="1473619" y="0"/>
                </a:lnTo>
                <a:lnTo>
                  <a:pt x="1473619" y="6083"/>
                </a:lnTo>
                <a:lnTo>
                  <a:pt x="1481226" y="6083"/>
                </a:lnTo>
                <a:lnTo>
                  <a:pt x="1481226" y="0"/>
                </a:lnTo>
                <a:close/>
              </a:path>
              <a:path w="2134870" h="577850">
                <a:moveTo>
                  <a:pt x="1493405" y="0"/>
                </a:moveTo>
                <a:lnTo>
                  <a:pt x="1487309" y="0"/>
                </a:lnTo>
                <a:lnTo>
                  <a:pt x="1487309" y="6083"/>
                </a:lnTo>
                <a:lnTo>
                  <a:pt x="1493405" y="6083"/>
                </a:lnTo>
                <a:lnTo>
                  <a:pt x="1493405" y="0"/>
                </a:lnTo>
                <a:close/>
              </a:path>
              <a:path w="2134870" h="577850">
                <a:moveTo>
                  <a:pt x="1505584" y="0"/>
                </a:moveTo>
                <a:lnTo>
                  <a:pt x="1499489" y="0"/>
                </a:lnTo>
                <a:lnTo>
                  <a:pt x="1499489" y="6083"/>
                </a:lnTo>
                <a:lnTo>
                  <a:pt x="1505584" y="6083"/>
                </a:lnTo>
                <a:lnTo>
                  <a:pt x="1505584" y="0"/>
                </a:lnTo>
                <a:close/>
              </a:path>
              <a:path w="2134870" h="577850">
                <a:moveTo>
                  <a:pt x="1519288" y="0"/>
                </a:moveTo>
                <a:lnTo>
                  <a:pt x="1511668" y="0"/>
                </a:lnTo>
                <a:lnTo>
                  <a:pt x="1511668" y="6083"/>
                </a:lnTo>
                <a:lnTo>
                  <a:pt x="1519288" y="6083"/>
                </a:lnTo>
                <a:lnTo>
                  <a:pt x="1519288" y="0"/>
                </a:lnTo>
                <a:close/>
              </a:path>
              <a:path w="2134870" h="577850">
                <a:moveTo>
                  <a:pt x="1531467" y="0"/>
                </a:moveTo>
                <a:lnTo>
                  <a:pt x="1525371" y="0"/>
                </a:lnTo>
                <a:lnTo>
                  <a:pt x="1525371" y="6083"/>
                </a:lnTo>
                <a:lnTo>
                  <a:pt x="1531467" y="6083"/>
                </a:lnTo>
                <a:lnTo>
                  <a:pt x="1531467" y="0"/>
                </a:lnTo>
                <a:close/>
              </a:path>
              <a:path w="2134870" h="577850">
                <a:moveTo>
                  <a:pt x="1543646" y="0"/>
                </a:moveTo>
                <a:lnTo>
                  <a:pt x="1537550" y="0"/>
                </a:lnTo>
                <a:lnTo>
                  <a:pt x="1537550" y="6083"/>
                </a:lnTo>
                <a:lnTo>
                  <a:pt x="1543646" y="6083"/>
                </a:lnTo>
                <a:lnTo>
                  <a:pt x="1543646" y="0"/>
                </a:lnTo>
                <a:close/>
              </a:path>
              <a:path w="2134870" h="577850">
                <a:moveTo>
                  <a:pt x="1557337" y="0"/>
                </a:moveTo>
                <a:lnTo>
                  <a:pt x="1549730" y="0"/>
                </a:lnTo>
                <a:lnTo>
                  <a:pt x="1549730" y="6083"/>
                </a:lnTo>
                <a:lnTo>
                  <a:pt x="1557337" y="6083"/>
                </a:lnTo>
                <a:lnTo>
                  <a:pt x="1557337" y="0"/>
                </a:lnTo>
                <a:close/>
              </a:path>
              <a:path w="2134870" h="577850">
                <a:moveTo>
                  <a:pt x="1569516" y="0"/>
                </a:moveTo>
                <a:lnTo>
                  <a:pt x="1563433" y="0"/>
                </a:lnTo>
                <a:lnTo>
                  <a:pt x="1563433" y="6083"/>
                </a:lnTo>
                <a:lnTo>
                  <a:pt x="1569516" y="6083"/>
                </a:lnTo>
                <a:lnTo>
                  <a:pt x="1569516" y="0"/>
                </a:lnTo>
                <a:close/>
              </a:path>
              <a:path w="2134870" h="577850">
                <a:moveTo>
                  <a:pt x="1581696" y="0"/>
                </a:moveTo>
                <a:lnTo>
                  <a:pt x="1575612" y="0"/>
                </a:lnTo>
                <a:lnTo>
                  <a:pt x="1575612" y="6083"/>
                </a:lnTo>
                <a:lnTo>
                  <a:pt x="1581696" y="6083"/>
                </a:lnTo>
                <a:lnTo>
                  <a:pt x="1581696" y="0"/>
                </a:lnTo>
                <a:close/>
              </a:path>
              <a:path w="2134870" h="577850">
                <a:moveTo>
                  <a:pt x="1595399" y="0"/>
                </a:moveTo>
                <a:lnTo>
                  <a:pt x="1587792" y="0"/>
                </a:lnTo>
                <a:lnTo>
                  <a:pt x="1587792" y="6083"/>
                </a:lnTo>
                <a:lnTo>
                  <a:pt x="1595399" y="6083"/>
                </a:lnTo>
                <a:lnTo>
                  <a:pt x="1595399" y="0"/>
                </a:lnTo>
                <a:close/>
              </a:path>
              <a:path w="2134870" h="577850">
                <a:moveTo>
                  <a:pt x="1607578" y="0"/>
                </a:moveTo>
                <a:lnTo>
                  <a:pt x="1601495" y="0"/>
                </a:lnTo>
                <a:lnTo>
                  <a:pt x="1601495" y="6083"/>
                </a:lnTo>
                <a:lnTo>
                  <a:pt x="1607578" y="6083"/>
                </a:lnTo>
                <a:lnTo>
                  <a:pt x="1607578" y="0"/>
                </a:lnTo>
                <a:close/>
              </a:path>
              <a:path w="2134870" h="577850">
                <a:moveTo>
                  <a:pt x="1619757" y="0"/>
                </a:moveTo>
                <a:lnTo>
                  <a:pt x="1613674" y="0"/>
                </a:lnTo>
                <a:lnTo>
                  <a:pt x="1613674" y="6083"/>
                </a:lnTo>
                <a:lnTo>
                  <a:pt x="1619757" y="6083"/>
                </a:lnTo>
                <a:lnTo>
                  <a:pt x="1619757" y="0"/>
                </a:lnTo>
                <a:close/>
              </a:path>
              <a:path w="2134870" h="577850">
                <a:moveTo>
                  <a:pt x="1633461" y="0"/>
                </a:moveTo>
                <a:lnTo>
                  <a:pt x="1625853" y="0"/>
                </a:lnTo>
                <a:lnTo>
                  <a:pt x="1625853" y="6083"/>
                </a:lnTo>
                <a:lnTo>
                  <a:pt x="1633461" y="6083"/>
                </a:lnTo>
                <a:lnTo>
                  <a:pt x="1633461" y="0"/>
                </a:lnTo>
                <a:close/>
              </a:path>
              <a:path w="2134870" h="577850">
                <a:moveTo>
                  <a:pt x="1645640" y="0"/>
                </a:moveTo>
                <a:lnTo>
                  <a:pt x="1639544" y="0"/>
                </a:lnTo>
                <a:lnTo>
                  <a:pt x="1639544" y="6083"/>
                </a:lnTo>
                <a:lnTo>
                  <a:pt x="1645640" y="6083"/>
                </a:lnTo>
                <a:lnTo>
                  <a:pt x="1645640" y="0"/>
                </a:lnTo>
                <a:close/>
              </a:path>
              <a:path w="2134870" h="577850">
                <a:moveTo>
                  <a:pt x="1657819" y="0"/>
                </a:moveTo>
                <a:lnTo>
                  <a:pt x="1651723" y="0"/>
                </a:lnTo>
                <a:lnTo>
                  <a:pt x="1651723" y="6083"/>
                </a:lnTo>
                <a:lnTo>
                  <a:pt x="1657819" y="6083"/>
                </a:lnTo>
                <a:lnTo>
                  <a:pt x="1657819" y="0"/>
                </a:lnTo>
                <a:close/>
              </a:path>
              <a:path w="2134870" h="577850">
                <a:moveTo>
                  <a:pt x="1671523" y="0"/>
                </a:moveTo>
                <a:lnTo>
                  <a:pt x="1663903" y="0"/>
                </a:lnTo>
                <a:lnTo>
                  <a:pt x="1663903" y="6083"/>
                </a:lnTo>
                <a:lnTo>
                  <a:pt x="1671523" y="6083"/>
                </a:lnTo>
                <a:lnTo>
                  <a:pt x="1671523" y="0"/>
                </a:lnTo>
                <a:close/>
              </a:path>
              <a:path w="2134870" h="577850">
                <a:moveTo>
                  <a:pt x="1683702" y="0"/>
                </a:moveTo>
                <a:lnTo>
                  <a:pt x="1677606" y="0"/>
                </a:lnTo>
                <a:lnTo>
                  <a:pt x="1677606" y="6083"/>
                </a:lnTo>
                <a:lnTo>
                  <a:pt x="1683702" y="6083"/>
                </a:lnTo>
                <a:lnTo>
                  <a:pt x="1683702" y="0"/>
                </a:lnTo>
                <a:close/>
              </a:path>
              <a:path w="2134870" h="577850">
                <a:moveTo>
                  <a:pt x="1695881" y="0"/>
                </a:moveTo>
                <a:lnTo>
                  <a:pt x="1689785" y="0"/>
                </a:lnTo>
                <a:lnTo>
                  <a:pt x="1689785" y="6083"/>
                </a:lnTo>
                <a:lnTo>
                  <a:pt x="1695881" y="6083"/>
                </a:lnTo>
                <a:lnTo>
                  <a:pt x="1695881" y="0"/>
                </a:lnTo>
                <a:close/>
              </a:path>
              <a:path w="2134870" h="577850">
                <a:moveTo>
                  <a:pt x="1709572" y="0"/>
                </a:moveTo>
                <a:lnTo>
                  <a:pt x="1701965" y="0"/>
                </a:lnTo>
                <a:lnTo>
                  <a:pt x="1701965" y="6083"/>
                </a:lnTo>
                <a:lnTo>
                  <a:pt x="1709572" y="6083"/>
                </a:lnTo>
                <a:lnTo>
                  <a:pt x="1709572" y="0"/>
                </a:lnTo>
                <a:close/>
              </a:path>
              <a:path w="2134870" h="577850">
                <a:moveTo>
                  <a:pt x="1721751" y="0"/>
                </a:moveTo>
                <a:lnTo>
                  <a:pt x="1715668" y="0"/>
                </a:lnTo>
                <a:lnTo>
                  <a:pt x="1715668" y="6083"/>
                </a:lnTo>
                <a:lnTo>
                  <a:pt x="1721751" y="6083"/>
                </a:lnTo>
                <a:lnTo>
                  <a:pt x="1721751" y="0"/>
                </a:lnTo>
                <a:close/>
              </a:path>
              <a:path w="2134870" h="577850">
                <a:moveTo>
                  <a:pt x="1733930" y="0"/>
                </a:moveTo>
                <a:lnTo>
                  <a:pt x="1727847" y="0"/>
                </a:lnTo>
                <a:lnTo>
                  <a:pt x="1727847" y="6083"/>
                </a:lnTo>
                <a:lnTo>
                  <a:pt x="1733930" y="6083"/>
                </a:lnTo>
                <a:lnTo>
                  <a:pt x="1733930" y="0"/>
                </a:lnTo>
                <a:close/>
              </a:path>
              <a:path w="2134870" h="577850">
                <a:moveTo>
                  <a:pt x="1747634" y="0"/>
                </a:moveTo>
                <a:lnTo>
                  <a:pt x="1740027" y="0"/>
                </a:lnTo>
                <a:lnTo>
                  <a:pt x="1740027" y="6083"/>
                </a:lnTo>
                <a:lnTo>
                  <a:pt x="1747634" y="6083"/>
                </a:lnTo>
                <a:lnTo>
                  <a:pt x="1747634" y="0"/>
                </a:lnTo>
                <a:close/>
              </a:path>
              <a:path w="2134870" h="577850">
                <a:moveTo>
                  <a:pt x="1759813" y="0"/>
                </a:moveTo>
                <a:lnTo>
                  <a:pt x="1753730" y="0"/>
                </a:lnTo>
                <a:lnTo>
                  <a:pt x="1753730" y="6083"/>
                </a:lnTo>
                <a:lnTo>
                  <a:pt x="1759813" y="6083"/>
                </a:lnTo>
                <a:lnTo>
                  <a:pt x="1759813" y="0"/>
                </a:lnTo>
                <a:close/>
              </a:path>
              <a:path w="2134870" h="577850">
                <a:moveTo>
                  <a:pt x="1771992" y="0"/>
                </a:moveTo>
                <a:lnTo>
                  <a:pt x="1765896" y="0"/>
                </a:lnTo>
                <a:lnTo>
                  <a:pt x="1765896" y="6083"/>
                </a:lnTo>
                <a:lnTo>
                  <a:pt x="1771992" y="6083"/>
                </a:lnTo>
                <a:lnTo>
                  <a:pt x="1771992" y="0"/>
                </a:lnTo>
                <a:close/>
              </a:path>
              <a:path w="2134870" h="577850">
                <a:moveTo>
                  <a:pt x="1785696" y="0"/>
                </a:moveTo>
                <a:lnTo>
                  <a:pt x="1778076" y="0"/>
                </a:lnTo>
                <a:lnTo>
                  <a:pt x="1778076" y="6083"/>
                </a:lnTo>
                <a:lnTo>
                  <a:pt x="1785696" y="6083"/>
                </a:lnTo>
                <a:lnTo>
                  <a:pt x="1785696" y="0"/>
                </a:lnTo>
                <a:close/>
              </a:path>
              <a:path w="2134870" h="577850">
                <a:moveTo>
                  <a:pt x="1797875" y="0"/>
                </a:moveTo>
                <a:lnTo>
                  <a:pt x="1791779" y="0"/>
                </a:lnTo>
                <a:lnTo>
                  <a:pt x="1791779" y="6083"/>
                </a:lnTo>
                <a:lnTo>
                  <a:pt x="1797875" y="6083"/>
                </a:lnTo>
                <a:lnTo>
                  <a:pt x="1797875" y="0"/>
                </a:lnTo>
                <a:close/>
              </a:path>
              <a:path w="2134870" h="577850">
                <a:moveTo>
                  <a:pt x="1810054" y="0"/>
                </a:moveTo>
                <a:lnTo>
                  <a:pt x="1803958" y="0"/>
                </a:lnTo>
                <a:lnTo>
                  <a:pt x="1803958" y="6083"/>
                </a:lnTo>
                <a:lnTo>
                  <a:pt x="1810054" y="6083"/>
                </a:lnTo>
                <a:lnTo>
                  <a:pt x="1810054" y="0"/>
                </a:lnTo>
                <a:close/>
              </a:path>
              <a:path w="2134870" h="577850">
                <a:moveTo>
                  <a:pt x="1823758" y="0"/>
                </a:moveTo>
                <a:lnTo>
                  <a:pt x="1816138" y="0"/>
                </a:lnTo>
                <a:lnTo>
                  <a:pt x="1816138" y="6083"/>
                </a:lnTo>
                <a:lnTo>
                  <a:pt x="1823758" y="6083"/>
                </a:lnTo>
                <a:lnTo>
                  <a:pt x="1823758" y="0"/>
                </a:lnTo>
                <a:close/>
              </a:path>
              <a:path w="2134870" h="577850">
                <a:moveTo>
                  <a:pt x="1835924" y="0"/>
                </a:moveTo>
                <a:lnTo>
                  <a:pt x="1829841" y="0"/>
                </a:lnTo>
                <a:lnTo>
                  <a:pt x="1829841" y="6083"/>
                </a:lnTo>
                <a:lnTo>
                  <a:pt x="1835924" y="6083"/>
                </a:lnTo>
                <a:lnTo>
                  <a:pt x="1835924" y="0"/>
                </a:lnTo>
                <a:close/>
              </a:path>
              <a:path w="2134870" h="577850">
                <a:moveTo>
                  <a:pt x="1848103" y="0"/>
                </a:moveTo>
                <a:lnTo>
                  <a:pt x="1842020" y="0"/>
                </a:lnTo>
                <a:lnTo>
                  <a:pt x="1842020" y="6083"/>
                </a:lnTo>
                <a:lnTo>
                  <a:pt x="1848103" y="6083"/>
                </a:lnTo>
                <a:lnTo>
                  <a:pt x="1848103" y="0"/>
                </a:lnTo>
                <a:close/>
              </a:path>
              <a:path w="2134870" h="577850">
                <a:moveTo>
                  <a:pt x="1861807" y="0"/>
                </a:moveTo>
                <a:lnTo>
                  <a:pt x="1854200" y="0"/>
                </a:lnTo>
                <a:lnTo>
                  <a:pt x="1854200" y="6083"/>
                </a:lnTo>
                <a:lnTo>
                  <a:pt x="1861807" y="6083"/>
                </a:lnTo>
                <a:lnTo>
                  <a:pt x="1861807" y="0"/>
                </a:lnTo>
                <a:close/>
              </a:path>
              <a:path w="2134870" h="577850">
                <a:moveTo>
                  <a:pt x="1873986" y="0"/>
                </a:moveTo>
                <a:lnTo>
                  <a:pt x="1867903" y="0"/>
                </a:lnTo>
                <a:lnTo>
                  <a:pt x="1867903" y="6083"/>
                </a:lnTo>
                <a:lnTo>
                  <a:pt x="1873986" y="6083"/>
                </a:lnTo>
                <a:lnTo>
                  <a:pt x="1873986" y="0"/>
                </a:lnTo>
                <a:close/>
              </a:path>
              <a:path w="2134870" h="577850">
                <a:moveTo>
                  <a:pt x="1886165" y="0"/>
                </a:moveTo>
                <a:lnTo>
                  <a:pt x="1880082" y="0"/>
                </a:lnTo>
                <a:lnTo>
                  <a:pt x="1880082" y="6083"/>
                </a:lnTo>
                <a:lnTo>
                  <a:pt x="1886165" y="6083"/>
                </a:lnTo>
                <a:lnTo>
                  <a:pt x="1886165" y="0"/>
                </a:lnTo>
                <a:close/>
              </a:path>
              <a:path w="2134870" h="577850">
                <a:moveTo>
                  <a:pt x="1899869" y="0"/>
                </a:moveTo>
                <a:lnTo>
                  <a:pt x="1892261" y="0"/>
                </a:lnTo>
                <a:lnTo>
                  <a:pt x="1892261" y="6083"/>
                </a:lnTo>
                <a:lnTo>
                  <a:pt x="1899869" y="6083"/>
                </a:lnTo>
                <a:lnTo>
                  <a:pt x="1899869" y="0"/>
                </a:lnTo>
                <a:close/>
              </a:path>
              <a:path w="2134870" h="577850">
                <a:moveTo>
                  <a:pt x="1912048" y="0"/>
                </a:moveTo>
                <a:lnTo>
                  <a:pt x="1905952" y="0"/>
                </a:lnTo>
                <a:lnTo>
                  <a:pt x="1905952" y="6083"/>
                </a:lnTo>
                <a:lnTo>
                  <a:pt x="1912048" y="6083"/>
                </a:lnTo>
                <a:lnTo>
                  <a:pt x="1912048" y="0"/>
                </a:lnTo>
                <a:close/>
              </a:path>
              <a:path w="2134870" h="577850">
                <a:moveTo>
                  <a:pt x="1924227" y="0"/>
                </a:moveTo>
                <a:lnTo>
                  <a:pt x="1918131" y="0"/>
                </a:lnTo>
                <a:lnTo>
                  <a:pt x="1918131" y="6083"/>
                </a:lnTo>
                <a:lnTo>
                  <a:pt x="1924227" y="6083"/>
                </a:lnTo>
                <a:lnTo>
                  <a:pt x="1924227" y="0"/>
                </a:lnTo>
                <a:close/>
              </a:path>
              <a:path w="2134870" h="577850">
                <a:moveTo>
                  <a:pt x="1937931" y="0"/>
                </a:moveTo>
                <a:lnTo>
                  <a:pt x="1930311" y="0"/>
                </a:lnTo>
                <a:lnTo>
                  <a:pt x="1930311" y="6083"/>
                </a:lnTo>
                <a:lnTo>
                  <a:pt x="1937931" y="6083"/>
                </a:lnTo>
                <a:lnTo>
                  <a:pt x="1937931" y="0"/>
                </a:lnTo>
                <a:close/>
              </a:path>
              <a:path w="2134870" h="577850">
                <a:moveTo>
                  <a:pt x="1950110" y="0"/>
                </a:moveTo>
                <a:lnTo>
                  <a:pt x="1944014" y="0"/>
                </a:lnTo>
                <a:lnTo>
                  <a:pt x="1944014" y="6083"/>
                </a:lnTo>
                <a:lnTo>
                  <a:pt x="1950110" y="6083"/>
                </a:lnTo>
                <a:lnTo>
                  <a:pt x="1950110" y="0"/>
                </a:lnTo>
                <a:close/>
              </a:path>
              <a:path w="2134870" h="577850">
                <a:moveTo>
                  <a:pt x="1962289" y="0"/>
                </a:moveTo>
                <a:lnTo>
                  <a:pt x="1956193" y="0"/>
                </a:lnTo>
                <a:lnTo>
                  <a:pt x="1956193" y="6083"/>
                </a:lnTo>
                <a:lnTo>
                  <a:pt x="1962289" y="6083"/>
                </a:lnTo>
                <a:lnTo>
                  <a:pt x="1962289" y="0"/>
                </a:lnTo>
                <a:close/>
              </a:path>
              <a:path w="2134870" h="577850">
                <a:moveTo>
                  <a:pt x="1975980" y="0"/>
                </a:moveTo>
                <a:lnTo>
                  <a:pt x="1968373" y="0"/>
                </a:lnTo>
                <a:lnTo>
                  <a:pt x="1968373" y="6083"/>
                </a:lnTo>
                <a:lnTo>
                  <a:pt x="1975980" y="6083"/>
                </a:lnTo>
                <a:lnTo>
                  <a:pt x="1975980" y="0"/>
                </a:lnTo>
                <a:close/>
              </a:path>
              <a:path w="2134870" h="577850">
                <a:moveTo>
                  <a:pt x="1988159" y="0"/>
                </a:moveTo>
                <a:lnTo>
                  <a:pt x="1982076" y="0"/>
                </a:lnTo>
                <a:lnTo>
                  <a:pt x="1982076" y="6083"/>
                </a:lnTo>
                <a:lnTo>
                  <a:pt x="1988159" y="6083"/>
                </a:lnTo>
                <a:lnTo>
                  <a:pt x="1988159" y="0"/>
                </a:lnTo>
                <a:close/>
              </a:path>
              <a:path w="2134870" h="577850">
                <a:moveTo>
                  <a:pt x="2000338" y="0"/>
                </a:moveTo>
                <a:lnTo>
                  <a:pt x="1994255" y="0"/>
                </a:lnTo>
                <a:lnTo>
                  <a:pt x="1994255" y="6083"/>
                </a:lnTo>
                <a:lnTo>
                  <a:pt x="2000338" y="6083"/>
                </a:lnTo>
                <a:lnTo>
                  <a:pt x="2000338" y="0"/>
                </a:lnTo>
                <a:close/>
              </a:path>
              <a:path w="2134870" h="577850">
                <a:moveTo>
                  <a:pt x="2014042" y="0"/>
                </a:moveTo>
                <a:lnTo>
                  <a:pt x="2006434" y="0"/>
                </a:lnTo>
                <a:lnTo>
                  <a:pt x="2006434" y="6083"/>
                </a:lnTo>
                <a:lnTo>
                  <a:pt x="2014042" y="6083"/>
                </a:lnTo>
                <a:lnTo>
                  <a:pt x="2014042" y="0"/>
                </a:lnTo>
                <a:close/>
              </a:path>
              <a:path w="2134870" h="577850">
                <a:moveTo>
                  <a:pt x="2026221" y="0"/>
                </a:moveTo>
                <a:lnTo>
                  <a:pt x="2020138" y="0"/>
                </a:lnTo>
                <a:lnTo>
                  <a:pt x="2020138" y="6083"/>
                </a:lnTo>
                <a:lnTo>
                  <a:pt x="2026221" y="6083"/>
                </a:lnTo>
                <a:lnTo>
                  <a:pt x="2026221" y="0"/>
                </a:lnTo>
                <a:close/>
              </a:path>
              <a:path w="2134870" h="577850">
                <a:moveTo>
                  <a:pt x="2038400" y="0"/>
                </a:moveTo>
                <a:lnTo>
                  <a:pt x="2032317" y="0"/>
                </a:lnTo>
                <a:lnTo>
                  <a:pt x="2032317" y="6083"/>
                </a:lnTo>
                <a:lnTo>
                  <a:pt x="2038400" y="6083"/>
                </a:lnTo>
                <a:lnTo>
                  <a:pt x="2038400" y="0"/>
                </a:lnTo>
                <a:close/>
              </a:path>
              <a:path w="2134870" h="577850">
                <a:moveTo>
                  <a:pt x="2052104" y="0"/>
                </a:moveTo>
                <a:lnTo>
                  <a:pt x="2044484" y="0"/>
                </a:lnTo>
                <a:lnTo>
                  <a:pt x="2044484" y="6083"/>
                </a:lnTo>
                <a:lnTo>
                  <a:pt x="2052104" y="6083"/>
                </a:lnTo>
                <a:lnTo>
                  <a:pt x="2052104" y="0"/>
                </a:lnTo>
                <a:close/>
              </a:path>
              <a:path w="2134870" h="577850">
                <a:moveTo>
                  <a:pt x="2064283" y="0"/>
                </a:moveTo>
                <a:lnTo>
                  <a:pt x="2058187" y="0"/>
                </a:lnTo>
                <a:lnTo>
                  <a:pt x="2058187" y="6083"/>
                </a:lnTo>
                <a:lnTo>
                  <a:pt x="2064283" y="6083"/>
                </a:lnTo>
                <a:lnTo>
                  <a:pt x="2064283" y="0"/>
                </a:lnTo>
                <a:close/>
              </a:path>
              <a:path w="2134870" h="577850">
                <a:moveTo>
                  <a:pt x="2076462" y="0"/>
                </a:moveTo>
                <a:lnTo>
                  <a:pt x="2070366" y="0"/>
                </a:lnTo>
                <a:lnTo>
                  <a:pt x="2070366" y="6083"/>
                </a:lnTo>
                <a:lnTo>
                  <a:pt x="2076462" y="6083"/>
                </a:lnTo>
                <a:lnTo>
                  <a:pt x="2076462" y="0"/>
                </a:lnTo>
                <a:close/>
              </a:path>
              <a:path w="2134870" h="577850">
                <a:moveTo>
                  <a:pt x="2090166" y="0"/>
                </a:moveTo>
                <a:lnTo>
                  <a:pt x="2082546" y="0"/>
                </a:lnTo>
                <a:lnTo>
                  <a:pt x="2082546" y="6083"/>
                </a:lnTo>
                <a:lnTo>
                  <a:pt x="2090166" y="6083"/>
                </a:lnTo>
                <a:lnTo>
                  <a:pt x="2090166" y="0"/>
                </a:lnTo>
                <a:close/>
              </a:path>
              <a:path w="2134870" h="577850">
                <a:moveTo>
                  <a:pt x="2102332" y="0"/>
                </a:moveTo>
                <a:lnTo>
                  <a:pt x="2096249" y="0"/>
                </a:lnTo>
                <a:lnTo>
                  <a:pt x="2096249" y="6083"/>
                </a:lnTo>
                <a:lnTo>
                  <a:pt x="2102332" y="6083"/>
                </a:lnTo>
                <a:lnTo>
                  <a:pt x="2102332" y="0"/>
                </a:lnTo>
                <a:close/>
              </a:path>
              <a:path w="2134870" h="577850">
                <a:moveTo>
                  <a:pt x="2114511" y="0"/>
                </a:moveTo>
                <a:lnTo>
                  <a:pt x="2108428" y="0"/>
                </a:lnTo>
                <a:lnTo>
                  <a:pt x="2108428" y="6083"/>
                </a:lnTo>
                <a:lnTo>
                  <a:pt x="2114511" y="6083"/>
                </a:lnTo>
                <a:lnTo>
                  <a:pt x="2114511" y="0"/>
                </a:lnTo>
                <a:close/>
              </a:path>
              <a:path w="2134870" h="577850">
                <a:moveTo>
                  <a:pt x="2126695" y="7607"/>
                </a:moveTo>
                <a:lnTo>
                  <a:pt x="2120607" y="7607"/>
                </a:lnTo>
                <a:lnTo>
                  <a:pt x="2123655" y="10655"/>
                </a:lnTo>
                <a:lnTo>
                  <a:pt x="2123655" y="9131"/>
                </a:lnTo>
                <a:lnTo>
                  <a:pt x="2125175" y="9131"/>
                </a:lnTo>
                <a:lnTo>
                  <a:pt x="2126695" y="7607"/>
                </a:lnTo>
                <a:close/>
              </a:path>
              <a:path w="2134870" h="577850">
                <a:moveTo>
                  <a:pt x="2125175" y="9131"/>
                </a:moveTo>
                <a:lnTo>
                  <a:pt x="2123655" y="9131"/>
                </a:lnTo>
                <a:lnTo>
                  <a:pt x="2123655" y="10655"/>
                </a:lnTo>
                <a:lnTo>
                  <a:pt x="2125175" y="9131"/>
                </a:lnTo>
                <a:close/>
              </a:path>
              <a:path w="2134870" h="577850">
                <a:moveTo>
                  <a:pt x="2122131" y="1524"/>
                </a:moveTo>
                <a:lnTo>
                  <a:pt x="2119083" y="7607"/>
                </a:lnTo>
                <a:lnTo>
                  <a:pt x="2122131" y="9131"/>
                </a:lnTo>
                <a:lnTo>
                  <a:pt x="2120607" y="7607"/>
                </a:lnTo>
                <a:lnTo>
                  <a:pt x="2126695" y="7607"/>
                </a:lnTo>
                <a:lnTo>
                  <a:pt x="2128215" y="6083"/>
                </a:lnTo>
                <a:lnTo>
                  <a:pt x="2125179" y="3048"/>
                </a:lnTo>
                <a:lnTo>
                  <a:pt x="2122131" y="1524"/>
                </a:lnTo>
                <a:close/>
              </a:path>
              <a:path w="2134870" h="577850">
                <a:moveTo>
                  <a:pt x="2132787" y="12179"/>
                </a:moveTo>
                <a:lnTo>
                  <a:pt x="2126691" y="15227"/>
                </a:lnTo>
                <a:lnTo>
                  <a:pt x="2126691" y="16751"/>
                </a:lnTo>
                <a:lnTo>
                  <a:pt x="2128215" y="19799"/>
                </a:lnTo>
                <a:lnTo>
                  <a:pt x="2134311" y="19799"/>
                </a:lnTo>
                <a:lnTo>
                  <a:pt x="2132787" y="16751"/>
                </a:lnTo>
                <a:lnTo>
                  <a:pt x="2132787" y="12179"/>
                </a:lnTo>
                <a:close/>
              </a:path>
              <a:path w="2134870" h="577850">
                <a:moveTo>
                  <a:pt x="2134311" y="25895"/>
                </a:moveTo>
                <a:lnTo>
                  <a:pt x="2128215" y="25895"/>
                </a:lnTo>
                <a:lnTo>
                  <a:pt x="2128215" y="31978"/>
                </a:lnTo>
                <a:lnTo>
                  <a:pt x="2134311" y="31978"/>
                </a:lnTo>
                <a:lnTo>
                  <a:pt x="2134311" y="25895"/>
                </a:lnTo>
                <a:close/>
              </a:path>
              <a:path w="2134870" h="577850">
                <a:moveTo>
                  <a:pt x="2134311" y="39598"/>
                </a:moveTo>
                <a:lnTo>
                  <a:pt x="2128215" y="39598"/>
                </a:lnTo>
                <a:lnTo>
                  <a:pt x="2128215" y="45694"/>
                </a:lnTo>
                <a:lnTo>
                  <a:pt x="2134311" y="45694"/>
                </a:lnTo>
                <a:lnTo>
                  <a:pt x="2134311" y="39598"/>
                </a:lnTo>
                <a:close/>
              </a:path>
              <a:path w="2134870" h="577850">
                <a:moveTo>
                  <a:pt x="2134311" y="51790"/>
                </a:moveTo>
                <a:lnTo>
                  <a:pt x="2128215" y="51790"/>
                </a:lnTo>
                <a:lnTo>
                  <a:pt x="2128215" y="57873"/>
                </a:lnTo>
                <a:lnTo>
                  <a:pt x="2134311" y="57873"/>
                </a:lnTo>
                <a:lnTo>
                  <a:pt x="2134311" y="51790"/>
                </a:lnTo>
                <a:close/>
              </a:path>
              <a:path w="2134870" h="577850">
                <a:moveTo>
                  <a:pt x="2134311" y="63969"/>
                </a:moveTo>
                <a:lnTo>
                  <a:pt x="2128215" y="63969"/>
                </a:lnTo>
                <a:lnTo>
                  <a:pt x="2128215" y="70065"/>
                </a:lnTo>
                <a:lnTo>
                  <a:pt x="2134311" y="70065"/>
                </a:lnTo>
                <a:lnTo>
                  <a:pt x="2134311" y="63969"/>
                </a:lnTo>
                <a:close/>
              </a:path>
              <a:path w="2134870" h="577850">
                <a:moveTo>
                  <a:pt x="2134311" y="77673"/>
                </a:moveTo>
                <a:lnTo>
                  <a:pt x="2128215" y="77673"/>
                </a:lnTo>
                <a:lnTo>
                  <a:pt x="2128215" y="83769"/>
                </a:lnTo>
                <a:lnTo>
                  <a:pt x="2134311" y="83769"/>
                </a:lnTo>
                <a:lnTo>
                  <a:pt x="2134311" y="77673"/>
                </a:lnTo>
                <a:close/>
              </a:path>
              <a:path w="2134870" h="577850">
                <a:moveTo>
                  <a:pt x="2134311" y="89865"/>
                </a:moveTo>
                <a:lnTo>
                  <a:pt x="2128215" y="89865"/>
                </a:lnTo>
                <a:lnTo>
                  <a:pt x="2128215" y="95961"/>
                </a:lnTo>
                <a:lnTo>
                  <a:pt x="2134311" y="95961"/>
                </a:lnTo>
                <a:lnTo>
                  <a:pt x="2134311" y="89865"/>
                </a:lnTo>
                <a:close/>
              </a:path>
              <a:path w="2134870" h="577850">
                <a:moveTo>
                  <a:pt x="2134311" y="102044"/>
                </a:moveTo>
                <a:lnTo>
                  <a:pt x="2128215" y="102044"/>
                </a:lnTo>
                <a:lnTo>
                  <a:pt x="2128215" y="108140"/>
                </a:lnTo>
                <a:lnTo>
                  <a:pt x="2134311" y="108140"/>
                </a:lnTo>
                <a:lnTo>
                  <a:pt x="2134311" y="102044"/>
                </a:lnTo>
                <a:close/>
              </a:path>
              <a:path w="2134870" h="577850">
                <a:moveTo>
                  <a:pt x="2134311" y="115760"/>
                </a:moveTo>
                <a:lnTo>
                  <a:pt x="2128215" y="115760"/>
                </a:lnTo>
                <a:lnTo>
                  <a:pt x="2128215" y="121856"/>
                </a:lnTo>
                <a:lnTo>
                  <a:pt x="2134311" y="121856"/>
                </a:lnTo>
                <a:lnTo>
                  <a:pt x="2134311" y="115760"/>
                </a:lnTo>
                <a:close/>
              </a:path>
              <a:path w="2134870" h="577850">
                <a:moveTo>
                  <a:pt x="2134311" y="127939"/>
                </a:moveTo>
                <a:lnTo>
                  <a:pt x="2128215" y="127939"/>
                </a:lnTo>
                <a:lnTo>
                  <a:pt x="2128215" y="134035"/>
                </a:lnTo>
                <a:lnTo>
                  <a:pt x="2134311" y="134035"/>
                </a:lnTo>
                <a:lnTo>
                  <a:pt x="2134311" y="127939"/>
                </a:lnTo>
                <a:close/>
              </a:path>
              <a:path w="2134870" h="577850">
                <a:moveTo>
                  <a:pt x="2134311" y="140131"/>
                </a:moveTo>
                <a:lnTo>
                  <a:pt x="2128215" y="140131"/>
                </a:lnTo>
                <a:lnTo>
                  <a:pt x="2128215" y="146227"/>
                </a:lnTo>
                <a:lnTo>
                  <a:pt x="2134311" y="146227"/>
                </a:lnTo>
                <a:lnTo>
                  <a:pt x="2134311" y="140131"/>
                </a:lnTo>
                <a:close/>
              </a:path>
              <a:path w="2134870" h="577850">
                <a:moveTo>
                  <a:pt x="2134311" y="153835"/>
                </a:moveTo>
                <a:lnTo>
                  <a:pt x="2128215" y="153835"/>
                </a:lnTo>
                <a:lnTo>
                  <a:pt x="2128215" y="159931"/>
                </a:lnTo>
                <a:lnTo>
                  <a:pt x="2134311" y="159931"/>
                </a:lnTo>
                <a:lnTo>
                  <a:pt x="2134311" y="153835"/>
                </a:lnTo>
                <a:close/>
              </a:path>
              <a:path w="2134870" h="577850">
                <a:moveTo>
                  <a:pt x="2134311" y="166027"/>
                </a:moveTo>
                <a:lnTo>
                  <a:pt x="2128215" y="166027"/>
                </a:lnTo>
                <a:lnTo>
                  <a:pt x="2128215" y="172110"/>
                </a:lnTo>
                <a:lnTo>
                  <a:pt x="2134311" y="172110"/>
                </a:lnTo>
                <a:lnTo>
                  <a:pt x="2134311" y="166027"/>
                </a:lnTo>
                <a:close/>
              </a:path>
              <a:path w="2134870" h="577850">
                <a:moveTo>
                  <a:pt x="2134311" y="178206"/>
                </a:moveTo>
                <a:lnTo>
                  <a:pt x="2128215" y="178206"/>
                </a:lnTo>
                <a:lnTo>
                  <a:pt x="2128215" y="184302"/>
                </a:lnTo>
                <a:lnTo>
                  <a:pt x="2134311" y="184302"/>
                </a:lnTo>
                <a:lnTo>
                  <a:pt x="2134311" y="178206"/>
                </a:lnTo>
                <a:close/>
              </a:path>
              <a:path w="2134870" h="577850">
                <a:moveTo>
                  <a:pt x="2134311" y="191922"/>
                </a:moveTo>
                <a:lnTo>
                  <a:pt x="2128215" y="191922"/>
                </a:lnTo>
                <a:lnTo>
                  <a:pt x="2128215" y="198005"/>
                </a:lnTo>
                <a:lnTo>
                  <a:pt x="2134311" y="198005"/>
                </a:lnTo>
                <a:lnTo>
                  <a:pt x="2134311" y="191922"/>
                </a:lnTo>
                <a:close/>
              </a:path>
              <a:path w="2134870" h="577850">
                <a:moveTo>
                  <a:pt x="2134311" y="204101"/>
                </a:moveTo>
                <a:lnTo>
                  <a:pt x="2128215" y="204101"/>
                </a:lnTo>
                <a:lnTo>
                  <a:pt x="2128215" y="210197"/>
                </a:lnTo>
                <a:lnTo>
                  <a:pt x="2134311" y="210197"/>
                </a:lnTo>
                <a:lnTo>
                  <a:pt x="2134311" y="204101"/>
                </a:lnTo>
                <a:close/>
              </a:path>
              <a:path w="2134870" h="577850">
                <a:moveTo>
                  <a:pt x="2134311" y="216293"/>
                </a:moveTo>
                <a:lnTo>
                  <a:pt x="2128215" y="216293"/>
                </a:lnTo>
                <a:lnTo>
                  <a:pt x="2128215" y="222376"/>
                </a:lnTo>
                <a:lnTo>
                  <a:pt x="2134311" y="222376"/>
                </a:lnTo>
                <a:lnTo>
                  <a:pt x="2134311" y="216293"/>
                </a:lnTo>
                <a:close/>
              </a:path>
              <a:path w="2134870" h="577850">
                <a:moveTo>
                  <a:pt x="2134311" y="229997"/>
                </a:moveTo>
                <a:lnTo>
                  <a:pt x="2128215" y="229997"/>
                </a:lnTo>
                <a:lnTo>
                  <a:pt x="2128215" y="236092"/>
                </a:lnTo>
                <a:lnTo>
                  <a:pt x="2134311" y="236092"/>
                </a:lnTo>
                <a:lnTo>
                  <a:pt x="2134311" y="229997"/>
                </a:lnTo>
                <a:close/>
              </a:path>
              <a:path w="2134870" h="577850">
                <a:moveTo>
                  <a:pt x="2134311" y="242176"/>
                </a:moveTo>
                <a:lnTo>
                  <a:pt x="2128215" y="242176"/>
                </a:lnTo>
                <a:lnTo>
                  <a:pt x="2128215" y="248272"/>
                </a:lnTo>
                <a:lnTo>
                  <a:pt x="2134311" y="248272"/>
                </a:lnTo>
                <a:lnTo>
                  <a:pt x="2134311" y="242176"/>
                </a:lnTo>
                <a:close/>
              </a:path>
              <a:path w="2134870" h="577850">
                <a:moveTo>
                  <a:pt x="2134311" y="254368"/>
                </a:moveTo>
                <a:lnTo>
                  <a:pt x="2128215" y="254368"/>
                </a:lnTo>
                <a:lnTo>
                  <a:pt x="2128215" y="260464"/>
                </a:lnTo>
                <a:lnTo>
                  <a:pt x="2134311" y="260464"/>
                </a:lnTo>
                <a:lnTo>
                  <a:pt x="2134311" y="254368"/>
                </a:lnTo>
                <a:close/>
              </a:path>
              <a:path w="2134870" h="577850">
                <a:moveTo>
                  <a:pt x="2134311" y="268071"/>
                </a:moveTo>
                <a:lnTo>
                  <a:pt x="2128215" y="268071"/>
                </a:lnTo>
                <a:lnTo>
                  <a:pt x="2128215" y="274167"/>
                </a:lnTo>
                <a:lnTo>
                  <a:pt x="2134311" y="274167"/>
                </a:lnTo>
                <a:lnTo>
                  <a:pt x="2134311" y="268071"/>
                </a:lnTo>
                <a:close/>
              </a:path>
              <a:path w="2134870" h="577850">
                <a:moveTo>
                  <a:pt x="2134311" y="280263"/>
                </a:moveTo>
                <a:lnTo>
                  <a:pt x="2128215" y="280263"/>
                </a:lnTo>
                <a:lnTo>
                  <a:pt x="2128215" y="286359"/>
                </a:lnTo>
                <a:lnTo>
                  <a:pt x="2134311" y="286359"/>
                </a:lnTo>
                <a:lnTo>
                  <a:pt x="2134311" y="280263"/>
                </a:lnTo>
                <a:close/>
              </a:path>
              <a:path w="2134870" h="577850">
                <a:moveTo>
                  <a:pt x="2134311" y="292442"/>
                </a:moveTo>
                <a:lnTo>
                  <a:pt x="2128215" y="292442"/>
                </a:lnTo>
                <a:lnTo>
                  <a:pt x="2128215" y="298538"/>
                </a:lnTo>
                <a:lnTo>
                  <a:pt x="2134311" y="298538"/>
                </a:lnTo>
                <a:lnTo>
                  <a:pt x="2134311" y="292442"/>
                </a:lnTo>
                <a:close/>
              </a:path>
              <a:path w="2134870" h="577850">
                <a:moveTo>
                  <a:pt x="2134311" y="306158"/>
                </a:moveTo>
                <a:lnTo>
                  <a:pt x="2128215" y="306158"/>
                </a:lnTo>
                <a:lnTo>
                  <a:pt x="2128215" y="312254"/>
                </a:lnTo>
                <a:lnTo>
                  <a:pt x="2134311" y="312254"/>
                </a:lnTo>
                <a:lnTo>
                  <a:pt x="2134311" y="306158"/>
                </a:lnTo>
                <a:close/>
              </a:path>
              <a:path w="2134870" h="577850">
                <a:moveTo>
                  <a:pt x="2134311" y="318338"/>
                </a:moveTo>
                <a:lnTo>
                  <a:pt x="2128215" y="318338"/>
                </a:lnTo>
                <a:lnTo>
                  <a:pt x="2128215" y="324434"/>
                </a:lnTo>
                <a:lnTo>
                  <a:pt x="2134311" y="324434"/>
                </a:lnTo>
                <a:lnTo>
                  <a:pt x="2134311" y="318338"/>
                </a:lnTo>
                <a:close/>
              </a:path>
              <a:path w="2134870" h="577850">
                <a:moveTo>
                  <a:pt x="2134311" y="330530"/>
                </a:moveTo>
                <a:lnTo>
                  <a:pt x="2128215" y="330530"/>
                </a:lnTo>
                <a:lnTo>
                  <a:pt x="2128215" y="336613"/>
                </a:lnTo>
                <a:lnTo>
                  <a:pt x="2134311" y="336613"/>
                </a:lnTo>
                <a:lnTo>
                  <a:pt x="2134311" y="330530"/>
                </a:lnTo>
                <a:close/>
              </a:path>
              <a:path w="2134870" h="577850">
                <a:moveTo>
                  <a:pt x="2134311" y="344233"/>
                </a:moveTo>
                <a:lnTo>
                  <a:pt x="2128215" y="344233"/>
                </a:lnTo>
                <a:lnTo>
                  <a:pt x="2128215" y="350329"/>
                </a:lnTo>
                <a:lnTo>
                  <a:pt x="2134311" y="350329"/>
                </a:lnTo>
                <a:lnTo>
                  <a:pt x="2134311" y="344233"/>
                </a:lnTo>
                <a:close/>
              </a:path>
              <a:path w="2134870" h="577850">
                <a:moveTo>
                  <a:pt x="2134311" y="356425"/>
                </a:moveTo>
                <a:lnTo>
                  <a:pt x="2128215" y="356425"/>
                </a:lnTo>
                <a:lnTo>
                  <a:pt x="2128215" y="362508"/>
                </a:lnTo>
                <a:lnTo>
                  <a:pt x="2134311" y="362508"/>
                </a:lnTo>
                <a:lnTo>
                  <a:pt x="2134311" y="356425"/>
                </a:lnTo>
                <a:close/>
              </a:path>
              <a:path w="2134870" h="577850">
                <a:moveTo>
                  <a:pt x="2134311" y="368604"/>
                </a:moveTo>
                <a:lnTo>
                  <a:pt x="2128215" y="368604"/>
                </a:lnTo>
                <a:lnTo>
                  <a:pt x="2128215" y="374700"/>
                </a:lnTo>
                <a:lnTo>
                  <a:pt x="2134311" y="374700"/>
                </a:lnTo>
                <a:lnTo>
                  <a:pt x="2134311" y="368604"/>
                </a:lnTo>
                <a:close/>
              </a:path>
              <a:path w="2134870" h="577850">
                <a:moveTo>
                  <a:pt x="2134311" y="382320"/>
                </a:moveTo>
                <a:lnTo>
                  <a:pt x="2128215" y="382320"/>
                </a:lnTo>
                <a:lnTo>
                  <a:pt x="2128215" y="388404"/>
                </a:lnTo>
                <a:lnTo>
                  <a:pt x="2134311" y="388404"/>
                </a:lnTo>
                <a:lnTo>
                  <a:pt x="2134311" y="382320"/>
                </a:lnTo>
                <a:close/>
              </a:path>
              <a:path w="2134870" h="577850">
                <a:moveTo>
                  <a:pt x="2134311" y="394500"/>
                </a:moveTo>
                <a:lnTo>
                  <a:pt x="2128215" y="394500"/>
                </a:lnTo>
                <a:lnTo>
                  <a:pt x="2128215" y="400596"/>
                </a:lnTo>
                <a:lnTo>
                  <a:pt x="2134311" y="400596"/>
                </a:lnTo>
                <a:lnTo>
                  <a:pt x="2134311" y="394500"/>
                </a:lnTo>
                <a:close/>
              </a:path>
              <a:path w="2134870" h="577850">
                <a:moveTo>
                  <a:pt x="2134311" y="406692"/>
                </a:moveTo>
                <a:lnTo>
                  <a:pt x="2128215" y="406692"/>
                </a:lnTo>
                <a:lnTo>
                  <a:pt x="2128215" y="412775"/>
                </a:lnTo>
                <a:lnTo>
                  <a:pt x="2134311" y="412775"/>
                </a:lnTo>
                <a:lnTo>
                  <a:pt x="2134311" y="406692"/>
                </a:lnTo>
                <a:close/>
              </a:path>
              <a:path w="2134870" h="577850">
                <a:moveTo>
                  <a:pt x="2134311" y="420395"/>
                </a:moveTo>
                <a:lnTo>
                  <a:pt x="2128215" y="420395"/>
                </a:lnTo>
                <a:lnTo>
                  <a:pt x="2128215" y="426491"/>
                </a:lnTo>
                <a:lnTo>
                  <a:pt x="2134311" y="426491"/>
                </a:lnTo>
                <a:lnTo>
                  <a:pt x="2134311" y="420395"/>
                </a:lnTo>
                <a:close/>
              </a:path>
              <a:path w="2134870" h="577850">
                <a:moveTo>
                  <a:pt x="2134311" y="432574"/>
                </a:moveTo>
                <a:lnTo>
                  <a:pt x="2128215" y="432574"/>
                </a:lnTo>
                <a:lnTo>
                  <a:pt x="2128215" y="438670"/>
                </a:lnTo>
                <a:lnTo>
                  <a:pt x="2134311" y="438670"/>
                </a:lnTo>
                <a:lnTo>
                  <a:pt x="2134311" y="432574"/>
                </a:lnTo>
                <a:close/>
              </a:path>
              <a:path w="2134870" h="577850">
                <a:moveTo>
                  <a:pt x="2134311" y="444766"/>
                </a:moveTo>
                <a:lnTo>
                  <a:pt x="2128215" y="444766"/>
                </a:lnTo>
                <a:lnTo>
                  <a:pt x="2128215" y="450862"/>
                </a:lnTo>
                <a:lnTo>
                  <a:pt x="2134311" y="450862"/>
                </a:lnTo>
                <a:lnTo>
                  <a:pt x="2134311" y="444766"/>
                </a:lnTo>
                <a:close/>
              </a:path>
              <a:path w="2134870" h="577850">
                <a:moveTo>
                  <a:pt x="2134311" y="458470"/>
                </a:moveTo>
                <a:lnTo>
                  <a:pt x="2128215" y="458470"/>
                </a:lnTo>
                <a:lnTo>
                  <a:pt x="2128215" y="464565"/>
                </a:lnTo>
                <a:lnTo>
                  <a:pt x="2134311" y="464565"/>
                </a:lnTo>
                <a:lnTo>
                  <a:pt x="2134311" y="458470"/>
                </a:lnTo>
                <a:close/>
              </a:path>
              <a:path w="2134870" h="577850">
                <a:moveTo>
                  <a:pt x="2134311" y="470662"/>
                </a:moveTo>
                <a:lnTo>
                  <a:pt x="2128215" y="470662"/>
                </a:lnTo>
                <a:lnTo>
                  <a:pt x="2128215" y="476758"/>
                </a:lnTo>
                <a:lnTo>
                  <a:pt x="2134311" y="476758"/>
                </a:lnTo>
                <a:lnTo>
                  <a:pt x="2134311" y="470662"/>
                </a:lnTo>
                <a:close/>
              </a:path>
              <a:path w="2134870" h="577850">
                <a:moveTo>
                  <a:pt x="2134311" y="482841"/>
                </a:moveTo>
                <a:lnTo>
                  <a:pt x="2128215" y="482841"/>
                </a:lnTo>
                <a:lnTo>
                  <a:pt x="2128215" y="488937"/>
                </a:lnTo>
                <a:lnTo>
                  <a:pt x="2134311" y="488937"/>
                </a:lnTo>
                <a:lnTo>
                  <a:pt x="2134311" y="482841"/>
                </a:lnTo>
                <a:close/>
              </a:path>
              <a:path w="2134870" h="577850">
                <a:moveTo>
                  <a:pt x="2134311" y="496557"/>
                </a:moveTo>
                <a:lnTo>
                  <a:pt x="2128215" y="496557"/>
                </a:lnTo>
                <a:lnTo>
                  <a:pt x="2128215" y="502640"/>
                </a:lnTo>
                <a:lnTo>
                  <a:pt x="2134311" y="502640"/>
                </a:lnTo>
                <a:lnTo>
                  <a:pt x="2134311" y="496557"/>
                </a:lnTo>
                <a:close/>
              </a:path>
              <a:path w="2134870" h="577850">
                <a:moveTo>
                  <a:pt x="2134311" y="508736"/>
                </a:moveTo>
                <a:lnTo>
                  <a:pt x="2128215" y="508736"/>
                </a:lnTo>
                <a:lnTo>
                  <a:pt x="2128215" y="514832"/>
                </a:lnTo>
                <a:lnTo>
                  <a:pt x="2134311" y="514832"/>
                </a:lnTo>
                <a:lnTo>
                  <a:pt x="2134311" y="508736"/>
                </a:lnTo>
                <a:close/>
              </a:path>
              <a:path w="2134870" h="577850">
                <a:moveTo>
                  <a:pt x="2134311" y="520928"/>
                </a:moveTo>
                <a:lnTo>
                  <a:pt x="2128215" y="520928"/>
                </a:lnTo>
                <a:lnTo>
                  <a:pt x="2128215" y="527011"/>
                </a:lnTo>
                <a:lnTo>
                  <a:pt x="2134311" y="527011"/>
                </a:lnTo>
                <a:lnTo>
                  <a:pt x="2134311" y="520928"/>
                </a:lnTo>
                <a:close/>
              </a:path>
              <a:path w="2134870" h="577850">
                <a:moveTo>
                  <a:pt x="2134311" y="534631"/>
                </a:moveTo>
                <a:lnTo>
                  <a:pt x="2128215" y="534631"/>
                </a:lnTo>
                <a:lnTo>
                  <a:pt x="2128215" y="540727"/>
                </a:lnTo>
                <a:lnTo>
                  <a:pt x="2134311" y="540727"/>
                </a:lnTo>
                <a:lnTo>
                  <a:pt x="2134311" y="534631"/>
                </a:lnTo>
                <a:close/>
              </a:path>
              <a:path w="2134870" h="577850">
                <a:moveTo>
                  <a:pt x="2134311" y="546823"/>
                </a:moveTo>
                <a:lnTo>
                  <a:pt x="2128215" y="546823"/>
                </a:lnTo>
                <a:lnTo>
                  <a:pt x="2128215" y="552907"/>
                </a:lnTo>
                <a:lnTo>
                  <a:pt x="2134311" y="552907"/>
                </a:lnTo>
                <a:lnTo>
                  <a:pt x="2134311" y="546823"/>
                </a:lnTo>
                <a:close/>
              </a:path>
              <a:path w="2134870" h="577850">
                <a:moveTo>
                  <a:pt x="2134311" y="559003"/>
                </a:moveTo>
                <a:lnTo>
                  <a:pt x="2126691" y="559003"/>
                </a:lnTo>
                <a:lnTo>
                  <a:pt x="2126691" y="562051"/>
                </a:lnTo>
                <a:lnTo>
                  <a:pt x="2125179" y="563575"/>
                </a:lnTo>
                <a:lnTo>
                  <a:pt x="2131263" y="566623"/>
                </a:lnTo>
                <a:lnTo>
                  <a:pt x="2132787" y="565099"/>
                </a:lnTo>
                <a:lnTo>
                  <a:pt x="2132787" y="560527"/>
                </a:lnTo>
                <a:lnTo>
                  <a:pt x="2134311" y="559003"/>
                </a:lnTo>
                <a:close/>
              </a:path>
              <a:path w="2134870" h="577850">
                <a:moveTo>
                  <a:pt x="2122131" y="568147"/>
                </a:moveTo>
                <a:lnTo>
                  <a:pt x="2119083" y="569671"/>
                </a:lnTo>
                <a:lnTo>
                  <a:pt x="2117559" y="569671"/>
                </a:lnTo>
                <a:lnTo>
                  <a:pt x="2119083" y="575754"/>
                </a:lnTo>
                <a:lnTo>
                  <a:pt x="2122131" y="575754"/>
                </a:lnTo>
                <a:lnTo>
                  <a:pt x="2125179" y="574230"/>
                </a:lnTo>
                <a:lnTo>
                  <a:pt x="2126691" y="572706"/>
                </a:lnTo>
                <a:lnTo>
                  <a:pt x="2122131" y="568147"/>
                </a:lnTo>
                <a:close/>
              </a:path>
              <a:path w="2134870" h="577850">
                <a:moveTo>
                  <a:pt x="2113000" y="571195"/>
                </a:moveTo>
                <a:lnTo>
                  <a:pt x="2106904" y="571195"/>
                </a:lnTo>
                <a:lnTo>
                  <a:pt x="2106904" y="577278"/>
                </a:lnTo>
                <a:lnTo>
                  <a:pt x="2113000" y="577278"/>
                </a:lnTo>
                <a:lnTo>
                  <a:pt x="2113000" y="571195"/>
                </a:lnTo>
                <a:close/>
              </a:path>
              <a:path w="2134870" h="577850">
                <a:moveTo>
                  <a:pt x="2099297" y="571195"/>
                </a:moveTo>
                <a:lnTo>
                  <a:pt x="2093201" y="571195"/>
                </a:lnTo>
                <a:lnTo>
                  <a:pt x="2093201" y="577278"/>
                </a:lnTo>
                <a:lnTo>
                  <a:pt x="2099297" y="577278"/>
                </a:lnTo>
                <a:lnTo>
                  <a:pt x="2099297" y="571195"/>
                </a:lnTo>
                <a:close/>
              </a:path>
              <a:path w="2134870" h="577850">
                <a:moveTo>
                  <a:pt x="2087118" y="571195"/>
                </a:moveTo>
                <a:lnTo>
                  <a:pt x="2081022" y="571195"/>
                </a:lnTo>
                <a:lnTo>
                  <a:pt x="2081022" y="577278"/>
                </a:lnTo>
                <a:lnTo>
                  <a:pt x="2087118" y="577278"/>
                </a:lnTo>
                <a:lnTo>
                  <a:pt x="2087118" y="571195"/>
                </a:lnTo>
                <a:close/>
              </a:path>
              <a:path w="2134870" h="577850">
                <a:moveTo>
                  <a:pt x="2074938" y="571195"/>
                </a:moveTo>
                <a:lnTo>
                  <a:pt x="2068842" y="571195"/>
                </a:lnTo>
                <a:lnTo>
                  <a:pt x="2068842" y="577278"/>
                </a:lnTo>
                <a:lnTo>
                  <a:pt x="2074938" y="577278"/>
                </a:lnTo>
                <a:lnTo>
                  <a:pt x="2074938" y="571195"/>
                </a:lnTo>
                <a:close/>
              </a:path>
              <a:path w="2134870" h="577850">
                <a:moveTo>
                  <a:pt x="2061235" y="571195"/>
                </a:moveTo>
                <a:lnTo>
                  <a:pt x="2055152" y="571195"/>
                </a:lnTo>
                <a:lnTo>
                  <a:pt x="2055152" y="577278"/>
                </a:lnTo>
                <a:lnTo>
                  <a:pt x="2061235" y="577278"/>
                </a:lnTo>
                <a:lnTo>
                  <a:pt x="2061235" y="571195"/>
                </a:lnTo>
                <a:close/>
              </a:path>
              <a:path w="2134870" h="577850">
                <a:moveTo>
                  <a:pt x="2049056" y="571195"/>
                </a:moveTo>
                <a:lnTo>
                  <a:pt x="2042972" y="571195"/>
                </a:lnTo>
                <a:lnTo>
                  <a:pt x="2042972" y="577278"/>
                </a:lnTo>
                <a:lnTo>
                  <a:pt x="2049056" y="577278"/>
                </a:lnTo>
                <a:lnTo>
                  <a:pt x="2049056" y="571195"/>
                </a:lnTo>
                <a:close/>
              </a:path>
              <a:path w="2134870" h="577850">
                <a:moveTo>
                  <a:pt x="2036876" y="571195"/>
                </a:moveTo>
                <a:lnTo>
                  <a:pt x="2030793" y="571195"/>
                </a:lnTo>
                <a:lnTo>
                  <a:pt x="2030793" y="577278"/>
                </a:lnTo>
                <a:lnTo>
                  <a:pt x="2036876" y="577278"/>
                </a:lnTo>
                <a:lnTo>
                  <a:pt x="2036876" y="571195"/>
                </a:lnTo>
                <a:close/>
              </a:path>
              <a:path w="2134870" h="577850">
                <a:moveTo>
                  <a:pt x="2023173" y="571195"/>
                </a:moveTo>
                <a:lnTo>
                  <a:pt x="2017090" y="571195"/>
                </a:lnTo>
                <a:lnTo>
                  <a:pt x="2017090" y="577278"/>
                </a:lnTo>
                <a:lnTo>
                  <a:pt x="2023173" y="577278"/>
                </a:lnTo>
                <a:lnTo>
                  <a:pt x="2023173" y="571195"/>
                </a:lnTo>
                <a:close/>
              </a:path>
              <a:path w="2134870" h="577850">
                <a:moveTo>
                  <a:pt x="2010994" y="571195"/>
                </a:moveTo>
                <a:lnTo>
                  <a:pt x="2004910" y="571195"/>
                </a:lnTo>
                <a:lnTo>
                  <a:pt x="2004910" y="577278"/>
                </a:lnTo>
                <a:lnTo>
                  <a:pt x="2010994" y="577278"/>
                </a:lnTo>
                <a:lnTo>
                  <a:pt x="2010994" y="571195"/>
                </a:lnTo>
                <a:close/>
              </a:path>
              <a:path w="2134870" h="577850">
                <a:moveTo>
                  <a:pt x="1998814" y="571195"/>
                </a:moveTo>
                <a:lnTo>
                  <a:pt x="1992731" y="571195"/>
                </a:lnTo>
                <a:lnTo>
                  <a:pt x="1992731" y="577278"/>
                </a:lnTo>
                <a:lnTo>
                  <a:pt x="1998814" y="577278"/>
                </a:lnTo>
                <a:lnTo>
                  <a:pt x="1998814" y="571195"/>
                </a:lnTo>
                <a:close/>
              </a:path>
              <a:path w="2134870" h="577850">
                <a:moveTo>
                  <a:pt x="1985124" y="571195"/>
                </a:moveTo>
                <a:lnTo>
                  <a:pt x="1979028" y="571195"/>
                </a:lnTo>
                <a:lnTo>
                  <a:pt x="1979028" y="577278"/>
                </a:lnTo>
                <a:lnTo>
                  <a:pt x="1985124" y="577278"/>
                </a:lnTo>
                <a:lnTo>
                  <a:pt x="1985124" y="571195"/>
                </a:lnTo>
                <a:close/>
              </a:path>
              <a:path w="2134870" h="577850">
                <a:moveTo>
                  <a:pt x="1972945" y="571195"/>
                </a:moveTo>
                <a:lnTo>
                  <a:pt x="1966849" y="571195"/>
                </a:lnTo>
                <a:lnTo>
                  <a:pt x="1966849" y="577278"/>
                </a:lnTo>
                <a:lnTo>
                  <a:pt x="1972945" y="577278"/>
                </a:lnTo>
                <a:lnTo>
                  <a:pt x="1972945" y="571195"/>
                </a:lnTo>
                <a:close/>
              </a:path>
              <a:path w="2134870" h="577850">
                <a:moveTo>
                  <a:pt x="1960765" y="571195"/>
                </a:moveTo>
                <a:lnTo>
                  <a:pt x="1954669" y="571195"/>
                </a:lnTo>
                <a:lnTo>
                  <a:pt x="1954669" y="577278"/>
                </a:lnTo>
                <a:lnTo>
                  <a:pt x="1960765" y="577278"/>
                </a:lnTo>
                <a:lnTo>
                  <a:pt x="1960765" y="571195"/>
                </a:lnTo>
                <a:close/>
              </a:path>
              <a:path w="2134870" h="577850">
                <a:moveTo>
                  <a:pt x="1947062" y="571195"/>
                </a:moveTo>
                <a:lnTo>
                  <a:pt x="1940966" y="571195"/>
                </a:lnTo>
                <a:lnTo>
                  <a:pt x="1940966" y="577278"/>
                </a:lnTo>
                <a:lnTo>
                  <a:pt x="1947062" y="577278"/>
                </a:lnTo>
                <a:lnTo>
                  <a:pt x="1947062" y="571195"/>
                </a:lnTo>
                <a:close/>
              </a:path>
              <a:path w="2134870" h="577850">
                <a:moveTo>
                  <a:pt x="1934883" y="571195"/>
                </a:moveTo>
                <a:lnTo>
                  <a:pt x="1928787" y="571195"/>
                </a:lnTo>
                <a:lnTo>
                  <a:pt x="1928787" y="577278"/>
                </a:lnTo>
                <a:lnTo>
                  <a:pt x="1934883" y="577278"/>
                </a:lnTo>
                <a:lnTo>
                  <a:pt x="1934883" y="571195"/>
                </a:lnTo>
                <a:close/>
              </a:path>
              <a:path w="2134870" h="577850">
                <a:moveTo>
                  <a:pt x="1922703" y="571195"/>
                </a:moveTo>
                <a:lnTo>
                  <a:pt x="1916620" y="571195"/>
                </a:lnTo>
                <a:lnTo>
                  <a:pt x="1916620" y="577278"/>
                </a:lnTo>
                <a:lnTo>
                  <a:pt x="1922703" y="577278"/>
                </a:lnTo>
                <a:lnTo>
                  <a:pt x="1922703" y="571195"/>
                </a:lnTo>
                <a:close/>
              </a:path>
              <a:path w="2134870" h="577850">
                <a:moveTo>
                  <a:pt x="1909000" y="571195"/>
                </a:moveTo>
                <a:lnTo>
                  <a:pt x="1902917" y="571195"/>
                </a:lnTo>
                <a:lnTo>
                  <a:pt x="1902917" y="577278"/>
                </a:lnTo>
                <a:lnTo>
                  <a:pt x="1909000" y="577278"/>
                </a:lnTo>
                <a:lnTo>
                  <a:pt x="1909000" y="571195"/>
                </a:lnTo>
                <a:close/>
              </a:path>
              <a:path w="2134870" h="577850">
                <a:moveTo>
                  <a:pt x="1896821" y="571195"/>
                </a:moveTo>
                <a:lnTo>
                  <a:pt x="1890737" y="571195"/>
                </a:lnTo>
                <a:lnTo>
                  <a:pt x="1890737" y="577278"/>
                </a:lnTo>
                <a:lnTo>
                  <a:pt x="1896821" y="577278"/>
                </a:lnTo>
                <a:lnTo>
                  <a:pt x="1896821" y="571195"/>
                </a:lnTo>
                <a:close/>
              </a:path>
              <a:path w="2134870" h="577850">
                <a:moveTo>
                  <a:pt x="1884641" y="571195"/>
                </a:moveTo>
                <a:lnTo>
                  <a:pt x="1878558" y="571195"/>
                </a:lnTo>
                <a:lnTo>
                  <a:pt x="1878558" y="577278"/>
                </a:lnTo>
                <a:lnTo>
                  <a:pt x="1884641" y="577278"/>
                </a:lnTo>
                <a:lnTo>
                  <a:pt x="1884641" y="571195"/>
                </a:lnTo>
                <a:close/>
              </a:path>
              <a:path w="2134870" h="577850">
                <a:moveTo>
                  <a:pt x="1870938" y="571195"/>
                </a:moveTo>
                <a:lnTo>
                  <a:pt x="1864855" y="571195"/>
                </a:lnTo>
                <a:lnTo>
                  <a:pt x="1864855" y="577278"/>
                </a:lnTo>
                <a:lnTo>
                  <a:pt x="1870938" y="577278"/>
                </a:lnTo>
                <a:lnTo>
                  <a:pt x="1870938" y="571195"/>
                </a:lnTo>
                <a:close/>
              </a:path>
              <a:path w="2134870" h="577850">
                <a:moveTo>
                  <a:pt x="1858759" y="571195"/>
                </a:moveTo>
                <a:lnTo>
                  <a:pt x="1852676" y="571195"/>
                </a:lnTo>
                <a:lnTo>
                  <a:pt x="1852676" y="577278"/>
                </a:lnTo>
                <a:lnTo>
                  <a:pt x="1858759" y="577278"/>
                </a:lnTo>
                <a:lnTo>
                  <a:pt x="1858759" y="571195"/>
                </a:lnTo>
                <a:close/>
              </a:path>
              <a:path w="2134870" h="577850">
                <a:moveTo>
                  <a:pt x="1846592" y="571195"/>
                </a:moveTo>
                <a:lnTo>
                  <a:pt x="1840496" y="571195"/>
                </a:lnTo>
                <a:lnTo>
                  <a:pt x="1840496" y="577278"/>
                </a:lnTo>
                <a:lnTo>
                  <a:pt x="1846592" y="577278"/>
                </a:lnTo>
                <a:lnTo>
                  <a:pt x="1846592" y="571195"/>
                </a:lnTo>
                <a:close/>
              </a:path>
              <a:path w="2134870" h="577850">
                <a:moveTo>
                  <a:pt x="1832889" y="571195"/>
                </a:moveTo>
                <a:lnTo>
                  <a:pt x="1826793" y="571195"/>
                </a:lnTo>
                <a:lnTo>
                  <a:pt x="1826793" y="577278"/>
                </a:lnTo>
                <a:lnTo>
                  <a:pt x="1832889" y="577278"/>
                </a:lnTo>
                <a:lnTo>
                  <a:pt x="1832889" y="571195"/>
                </a:lnTo>
                <a:close/>
              </a:path>
              <a:path w="2134870" h="577850">
                <a:moveTo>
                  <a:pt x="1820710" y="571195"/>
                </a:moveTo>
                <a:lnTo>
                  <a:pt x="1814614" y="571195"/>
                </a:lnTo>
                <a:lnTo>
                  <a:pt x="1814614" y="577278"/>
                </a:lnTo>
                <a:lnTo>
                  <a:pt x="1820710" y="577278"/>
                </a:lnTo>
                <a:lnTo>
                  <a:pt x="1820710" y="571195"/>
                </a:lnTo>
                <a:close/>
              </a:path>
              <a:path w="2134870" h="577850">
                <a:moveTo>
                  <a:pt x="1808530" y="571195"/>
                </a:moveTo>
                <a:lnTo>
                  <a:pt x="1802434" y="571195"/>
                </a:lnTo>
                <a:lnTo>
                  <a:pt x="1802434" y="577278"/>
                </a:lnTo>
                <a:lnTo>
                  <a:pt x="1808530" y="577278"/>
                </a:lnTo>
                <a:lnTo>
                  <a:pt x="1808530" y="571195"/>
                </a:lnTo>
                <a:close/>
              </a:path>
              <a:path w="2134870" h="577850">
                <a:moveTo>
                  <a:pt x="1794827" y="571195"/>
                </a:moveTo>
                <a:lnTo>
                  <a:pt x="1788731" y="571195"/>
                </a:lnTo>
                <a:lnTo>
                  <a:pt x="1788731" y="577278"/>
                </a:lnTo>
                <a:lnTo>
                  <a:pt x="1794827" y="577278"/>
                </a:lnTo>
                <a:lnTo>
                  <a:pt x="1794827" y="571195"/>
                </a:lnTo>
                <a:close/>
              </a:path>
              <a:path w="2134870" h="577850">
                <a:moveTo>
                  <a:pt x="1782648" y="571195"/>
                </a:moveTo>
                <a:lnTo>
                  <a:pt x="1776564" y="571195"/>
                </a:lnTo>
                <a:lnTo>
                  <a:pt x="1776564" y="577278"/>
                </a:lnTo>
                <a:lnTo>
                  <a:pt x="1782648" y="577278"/>
                </a:lnTo>
                <a:lnTo>
                  <a:pt x="1782648" y="571195"/>
                </a:lnTo>
                <a:close/>
              </a:path>
              <a:path w="2134870" h="577850">
                <a:moveTo>
                  <a:pt x="1770468" y="571195"/>
                </a:moveTo>
                <a:lnTo>
                  <a:pt x="1764385" y="571195"/>
                </a:lnTo>
                <a:lnTo>
                  <a:pt x="1764385" y="577278"/>
                </a:lnTo>
                <a:lnTo>
                  <a:pt x="1770468" y="577278"/>
                </a:lnTo>
                <a:lnTo>
                  <a:pt x="1770468" y="571195"/>
                </a:lnTo>
                <a:close/>
              </a:path>
              <a:path w="2134870" h="577850">
                <a:moveTo>
                  <a:pt x="1756765" y="571195"/>
                </a:moveTo>
                <a:lnTo>
                  <a:pt x="1750682" y="571195"/>
                </a:lnTo>
                <a:lnTo>
                  <a:pt x="1750682" y="577278"/>
                </a:lnTo>
                <a:lnTo>
                  <a:pt x="1756765" y="577278"/>
                </a:lnTo>
                <a:lnTo>
                  <a:pt x="1756765" y="571195"/>
                </a:lnTo>
                <a:close/>
              </a:path>
              <a:path w="2134870" h="577850">
                <a:moveTo>
                  <a:pt x="1744586" y="571195"/>
                </a:moveTo>
                <a:lnTo>
                  <a:pt x="1738502" y="571195"/>
                </a:lnTo>
                <a:lnTo>
                  <a:pt x="1738502" y="577278"/>
                </a:lnTo>
                <a:lnTo>
                  <a:pt x="1744586" y="577278"/>
                </a:lnTo>
                <a:lnTo>
                  <a:pt x="1744586" y="571195"/>
                </a:lnTo>
                <a:close/>
              </a:path>
              <a:path w="2134870" h="577850">
                <a:moveTo>
                  <a:pt x="1732406" y="571195"/>
                </a:moveTo>
                <a:lnTo>
                  <a:pt x="1726323" y="571195"/>
                </a:lnTo>
                <a:lnTo>
                  <a:pt x="1726323" y="577278"/>
                </a:lnTo>
                <a:lnTo>
                  <a:pt x="1732406" y="577278"/>
                </a:lnTo>
                <a:lnTo>
                  <a:pt x="1732406" y="571195"/>
                </a:lnTo>
                <a:close/>
              </a:path>
              <a:path w="2134870" h="577850">
                <a:moveTo>
                  <a:pt x="1718716" y="571195"/>
                </a:moveTo>
                <a:lnTo>
                  <a:pt x="1712620" y="571195"/>
                </a:lnTo>
                <a:lnTo>
                  <a:pt x="1712620" y="577278"/>
                </a:lnTo>
                <a:lnTo>
                  <a:pt x="1718716" y="577278"/>
                </a:lnTo>
                <a:lnTo>
                  <a:pt x="1718716" y="571195"/>
                </a:lnTo>
                <a:close/>
              </a:path>
              <a:path w="2134870" h="577850">
                <a:moveTo>
                  <a:pt x="1706537" y="571195"/>
                </a:moveTo>
                <a:lnTo>
                  <a:pt x="1700441" y="571195"/>
                </a:lnTo>
                <a:lnTo>
                  <a:pt x="1700441" y="577278"/>
                </a:lnTo>
                <a:lnTo>
                  <a:pt x="1706537" y="577278"/>
                </a:lnTo>
                <a:lnTo>
                  <a:pt x="1706537" y="571195"/>
                </a:lnTo>
                <a:close/>
              </a:path>
              <a:path w="2134870" h="577850">
                <a:moveTo>
                  <a:pt x="1694357" y="571195"/>
                </a:moveTo>
                <a:lnTo>
                  <a:pt x="1688261" y="571195"/>
                </a:lnTo>
                <a:lnTo>
                  <a:pt x="1688261" y="577278"/>
                </a:lnTo>
                <a:lnTo>
                  <a:pt x="1694357" y="577278"/>
                </a:lnTo>
                <a:lnTo>
                  <a:pt x="1694357" y="571195"/>
                </a:lnTo>
                <a:close/>
              </a:path>
              <a:path w="2134870" h="577850">
                <a:moveTo>
                  <a:pt x="1680654" y="571195"/>
                </a:moveTo>
                <a:lnTo>
                  <a:pt x="1674558" y="571195"/>
                </a:lnTo>
                <a:lnTo>
                  <a:pt x="1674558" y="577278"/>
                </a:lnTo>
                <a:lnTo>
                  <a:pt x="1680654" y="577278"/>
                </a:lnTo>
                <a:lnTo>
                  <a:pt x="1680654" y="571195"/>
                </a:lnTo>
                <a:close/>
              </a:path>
              <a:path w="2134870" h="577850">
                <a:moveTo>
                  <a:pt x="1668475" y="571195"/>
                </a:moveTo>
                <a:lnTo>
                  <a:pt x="1662379" y="571195"/>
                </a:lnTo>
                <a:lnTo>
                  <a:pt x="1662379" y="577278"/>
                </a:lnTo>
                <a:lnTo>
                  <a:pt x="1668475" y="577278"/>
                </a:lnTo>
                <a:lnTo>
                  <a:pt x="1668475" y="571195"/>
                </a:lnTo>
                <a:close/>
              </a:path>
              <a:path w="2134870" h="577850">
                <a:moveTo>
                  <a:pt x="1656295" y="571195"/>
                </a:moveTo>
                <a:lnTo>
                  <a:pt x="1650199" y="571195"/>
                </a:lnTo>
                <a:lnTo>
                  <a:pt x="1650199" y="577278"/>
                </a:lnTo>
                <a:lnTo>
                  <a:pt x="1656295" y="577278"/>
                </a:lnTo>
                <a:lnTo>
                  <a:pt x="1656295" y="571195"/>
                </a:lnTo>
                <a:close/>
              </a:path>
              <a:path w="2134870" h="577850">
                <a:moveTo>
                  <a:pt x="1642592" y="571195"/>
                </a:moveTo>
                <a:lnTo>
                  <a:pt x="1636509" y="571195"/>
                </a:lnTo>
                <a:lnTo>
                  <a:pt x="1636509" y="577278"/>
                </a:lnTo>
                <a:lnTo>
                  <a:pt x="1642592" y="577278"/>
                </a:lnTo>
                <a:lnTo>
                  <a:pt x="1642592" y="571195"/>
                </a:lnTo>
                <a:close/>
              </a:path>
              <a:path w="2134870" h="577850">
                <a:moveTo>
                  <a:pt x="1630413" y="571195"/>
                </a:moveTo>
                <a:lnTo>
                  <a:pt x="1624329" y="571195"/>
                </a:lnTo>
                <a:lnTo>
                  <a:pt x="1624329" y="577278"/>
                </a:lnTo>
                <a:lnTo>
                  <a:pt x="1630413" y="577278"/>
                </a:lnTo>
                <a:lnTo>
                  <a:pt x="1630413" y="571195"/>
                </a:lnTo>
                <a:close/>
              </a:path>
              <a:path w="2134870" h="577850">
                <a:moveTo>
                  <a:pt x="1618233" y="571195"/>
                </a:moveTo>
                <a:lnTo>
                  <a:pt x="1612150" y="571195"/>
                </a:lnTo>
                <a:lnTo>
                  <a:pt x="1612150" y="577278"/>
                </a:lnTo>
                <a:lnTo>
                  <a:pt x="1618233" y="577278"/>
                </a:lnTo>
                <a:lnTo>
                  <a:pt x="1618233" y="571195"/>
                </a:lnTo>
                <a:close/>
              </a:path>
              <a:path w="2134870" h="577850">
                <a:moveTo>
                  <a:pt x="1604530" y="571195"/>
                </a:moveTo>
                <a:lnTo>
                  <a:pt x="1598447" y="571195"/>
                </a:lnTo>
                <a:lnTo>
                  <a:pt x="1598447" y="577278"/>
                </a:lnTo>
                <a:lnTo>
                  <a:pt x="1604530" y="577278"/>
                </a:lnTo>
                <a:lnTo>
                  <a:pt x="1604530" y="571195"/>
                </a:lnTo>
                <a:close/>
              </a:path>
              <a:path w="2134870" h="577850">
                <a:moveTo>
                  <a:pt x="1592351" y="571195"/>
                </a:moveTo>
                <a:lnTo>
                  <a:pt x="1586268" y="571195"/>
                </a:lnTo>
                <a:lnTo>
                  <a:pt x="1586268" y="577278"/>
                </a:lnTo>
                <a:lnTo>
                  <a:pt x="1592351" y="577278"/>
                </a:lnTo>
                <a:lnTo>
                  <a:pt x="1592351" y="571195"/>
                </a:lnTo>
                <a:close/>
              </a:path>
              <a:path w="2134870" h="577850">
                <a:moveTo>
                  <a:pt x="1580172" y="571195"/>
                </a:moveTo>
                <a:lnTo>
                  <a:pt x="1574088" y="571195"/>
                </a:lnTo>
                <a:lnTo>
                  <a:pt x="1574088" y="577278"/>
                </a:lnTo>
                <a:lnTo>
                  <a:pt x="1580172" y="577278"/>
                </a:lnTo>
                <a:lnTo>
                  <a:pt x="1580172" y="571195"/>
                </a:lnTo>
                <a:close/>
              </a:path>
              <a:path w="2134870" h="577850">
                <a:moveTo>
                  <a:pt x="1566481" y="571195"/>
                </a:moveTo>
                <a:lnTo>
                  <a:pt x="1560385" y="571195"/>
                </a:lnTo>
                <a:lnTo>
                  <a:pt x="1560385" y="577278"/>
                </a:lnTo>
                <a:lnTo>
                  <a:pt x="1566481" y="577278"/>
                </a:lnTo>
                <a:lnTo>
                  <a:pt x="1566481" y="571195"/>
                </a:lnTo>
                <a:close/>
              </a:path>
              <a:path w="2134870" h="577850">
                <a:moveTo>
                  <a:pt x="1554302" y="571195"/>
                </a:moveTo>
                <a:lnTo>
                  <a:pt x="1548206" y="571195"/>
                </a:lnTo>
                <a:lnTo>
                  <a:pt x="1548206" y="577278"/>
                </a:lnTo>
                <a:lnTo>
                  <a:pt x="1554302" y="577278"/>
                </a:lnTo>
                <a:lnTo>
                  <a:pt x="1554302" y="571195"/>
                </a:lnTo>
                <a:close/>
              </a:path>
              <a:path w="2134870" h="577850">
                <a:moveTo>
                  <a:pt x="1542122" y="571195"/>
                </a:moveTo>
                <a:lnTo>
                  <a:pt x="1536026" y="571195"/>
                </a:lnTo>
                <a:lnTo>
                  <a:pt x="1536026" y="577278"/>
                </a:lnTo>
                <a:lnTo>
                  <a:pt x="1542122" y="577278"/>
                </a:lnTo>
                <a:lnTo>
                  <a:pt x="1542122" y="571195"/>
                </a:lnTo>
                <a:close/>
              </a:path>
              <a:path w="2134870" h="577850">
                <a:moveTo>
                  <a:pt x="1528419" y="571195"/>
                </a:moveTo>
                <a:lnTo>
                  <a:pt x="1522323" y="571195"/>
                </a:lnTo>
                <a:lnTo>
                  <a:pt x="1522323" y="577278"/>
                </a:lnTo>
                <a:lnTo>
                  <a:pt x="1528419" y="577278"/>
                </a:lnTo>
                <a:lnTo>
                  <a:pt x="1528419" y="571195"/>
                </a:lnTo>
                <a:close/>
              </a:path>
              <a:path w="2134870" h="577850">
                <a:moveTo>
                  <a:pt x="1516240" y="571195"/>
                </a:moveTo>
                <a:lnTo>
                  <a:pt x="1510156" y="571195"/>
                </a:lnTo>
                <a:lnTo>
                  <a:pt x="1510156" y="577278"/>
                </a:lnTo>
                <a:lnTo>
                  <a:pt x="1516240" y="577278"/>
                </a:lnTo>
                <a:lnTo>
                  <a:pt x="1516240" y="571195"/>
                </a:lnTo>
                <a:close/>
              </a:path>
              <a:path w="2134870" h="577850">
                <a:moveTo>
                  <a:pt x="1504060" y="571195"/>
                </a:moveTo>
                <a:lnTo>
                  <a:pt x="1497977" y="571195"/>
                </a:lnTo>
                <a:lnTo>
                  <a:pt x="1497977" y="577278"/>
                </a:lnTo>
                <a:lnTo>
                  <a:pt x="1504060" y="577278"/>
                </a:lnTo>
                <a:lnTo>
                  <a:pt x="1504060" y="571195"/>
                </a:lnTo>
                <a:close/>
              </a:path>
              <a:path w="2134870" h="577850">
                <a:moveTo>
                  <a:pt x="1490357" y="571195"/>
                </a:moveTo>
                <a:lnTo>
                  <a:pt x="1484274" y="571195"/>
                </a:lnTo>
                <a:lnTo>
                  <a:pt x="1484274" y="577278"/>
                </a:lnTo>
                <a:lnTo>
                  <a:pt x="1490357" y="577278"/>
                </a:lnTo>
                <a:lnTo>
                  <a:pt x="1490357" y="571195"/>
                </a:lnTo>
                <a:close/>
              </a:path>
              <a:path w="2134870" h="577850">
                <a:moveTo>
                  <a:pt x="1478178" y="571195"/>
                </a:moveTo>
                <a:lnTo>
                  <a:pt x="1472095" y="571195"/>
                </a:lnTo>
                <a:lnTo>
                  <a:pt x="1472095" y="577278"/>
                </a:lnTo>
                <a:lnTo>
                  <a:pt x="1478178" y="577278"/>
                </a:lnTo>
                <a:lnTo>
                  <a:pt x="1478178" y="571195"/>
                </a:lnTo>
                <a:close/>
              </a:path>
              <a:path w="2134870" h="577850">
                <a:moveTo>
                  <a:pt x="1465999" y="571195"/>
                </a:moveTo>
                <a:lnTo>
                  <a:pt x="1459915" y="571195"/>
                </a:lnTo>
                <a:lnTo>
                  <a:pt x="1459915" y="577278"/>
                </a:lnTo>
                <a:lnTo>
                  <a:pt x="1465999" y="577278"/>
                </a:lnTo>
                <a:lnTo>
                  <a:pt x="1465999" y="571195"/>
                </a:lnTo>
                <a:close/>
              </a:path>
              <a:path w="2134870" h="577850">
                <a:moveTo>
                  <a:pt x="1452308" y="571195"/>
                </a:moveTo>
                <a:lnTo>
                  <a:pt x="1446212" y="571195"/>
                </a:lnTo>
                <a:lnTo>
                  <a:pt x="1446212" y="577278"/>
                </a:lnTo>
                <a:lnTo>
                  <a:pt x="1452308" y="577278"/>
                </a:lnTo>
                <a:lnTo>
                  <a:pt x="1452308" y="571195"/>
                </a:lnTo>
                <a:close/>
              </a:path>
              <a:path w="2134870" h="577850">
                <a:moveTo>
                  <a:pt x="1440129" y="571195"/>
                </a:moveTo>
                <a:lnTo>
                  <a:pt x="1434033" y="571195"/>
                </a:lnTo>
                <a:lnTo>
                  <a:pt x="1434033" y="577278"/>
                </a:lnTo>
                <a:lnTo>
                  <a:pt x="1440129" y="577278"/>
                </a:lnTo>
                <a:lnTo>
                  <a:pt x="1440129" y="571195"/>
                </a:lnTo>
                <a:close/>
              </a:path>
              <a:path w="2134870" h="577850">
                <a:moveTo>
                  <a:pt x="1427949" y="571195"/>
                </a:moveTo>
                <a:lnTo>
                  <a:pt x="1421853" y="571195"/>
                </a:lnTo>
                <a:lnTo>
                  <a:pt x="1421853" y="577278"/>
                </a:lnTo>
                <a:lnTo>
                  <a:pt x="1427949" y="577278"/>
                </a:lnTo>
                <a:lnTo>
                  <a:pt x="1427949" y="571195"/>
                </a:lnTo>
                <a:close/>
              </a:path>
              <a:path w="2134870" h="577850">
                <a:moveTo>
                  <a:pt x="1414246" y="571195"/>
                </a:moveTo>
                <a:lnTo>
                  <a:pt x="1408150" y="571195"/>
                </a:lnTo>
                <a:lnTo>
                  <a:pt x="1408150" y="577278"/>
                </a:lnTo>
                <a:lnTo>
                  <a:pt x="1414246" y="577278"/>
                </a:lnTo>
                <a:lnTo>
                  <a:pt x="1414246" y="571195"/>
                </a:lnTo>
                <a:close/>
              </a:path>
              <a:path w="2134870" h="577850">
                <a:moveTo>
                  <a:pt x="1402067" y="571195"/>
                </a:moveTo>
                <a:lnTo>
                  <a:pt x="1395971" y="571195"/>
                </a:lnTo>
                <a:lnTo>
                  <a:pt x="1395971" y="577278"/>
                </a:lnTo>
                <a:lnTo>
                  <a:pt x="1402067" y="577278"/>
                </a:lnTo>
                <a:lnTo>
                  <a:pt x="1402067" y="571195"/>
                </a:lnTo>
                <a:close/>
              </a:path>
              <a:path w="2134870" h="577850">
                <a:moveTo>
                  <a:pt x="1389887" y="571195"/>
                </a:moveTo>
                <a:lnTo>
                  <a:pt x="1383792" y="571195"/>
                </a:lnTo>
                <a:lnTo>
                  <a:pt x="1383792" y="577278"/>
                </a:lnTo>
                <a:lnTo>
                  <a:pt x="1389887" y="577278"/>
                </a:lnTo>
                <a:lnTo>
                  <a:pt x="1389887" y="571195"/>
                </a:lnTo>
                <a:close/>
              </a:path>
              <a:path w="2134870" h="577850">
                <a:moveTo>
                  <a:pt x="1376184" y="571195"/>
                </a:moveTo>
                <a:lnTo>
                  <a:pt x="1370101" y="571195"/>
                </a:lnTo>
                <a:lnTo>
                  <a:pt x="1370101" y="577278"/>
                </a:lnTo>
                <a:lnTo>
                  <a:pt x="1376184" y="577278"/>
                </a:lnTo>
                <a:lnTo>
                  <a:pt x="1376184" y="571195"/>
                </a:lnTo>
                <a:close/>
              </a:path>
              <a:path w="2134870" h="577850">
                <a:moveTo>
                  <a:pt x="1364005" y="571195"/>
                </a:moveTo>
                <a:lnTo>
                  <a:pt x="1357922" y="571195"/>
                </a:lnTo>
                <a:lnTo>
                  <a:pt x="1357922" y="577278"/>
                </a:lnTo>
                <a:lnTo>
                  <a:pt x="1364005" y="577278"/>
                </a:lnTo>
                <a:lnTo>
                  <a:pt x="1364005" y="571195"/>
                </a:lnTo>
                <a:close/>
              </a:path>
              <a:path w="2134870" h="577850">
                <a:moveTo>
                  <a:pt x="1351826" y="571195"/>
                </a:moveTo>
                <a:lnTo>
                  <a:pt x="1345742" y="571195"/>
                </a:lnTo>
                <a:lnTo>
                  <a:pt x="1345742" y="577278"/>
                </a:lnTo>
                <a:lnTo>
                  <a:pt x="1351826" y="577278"/>
                </a:lnTo>
                <a:lnTo>
                  <a:pt x="1351826" y="571195"/>
                </a:lnTo>
                <a:close/>
              </a:path>
              <a:path w="2134870" h="577850">
                <a:moveTo>
                  <a:pt x="1338122" y="571195"/>
                </a:moveTo>
                <a:lnTo>
                  <a:pt x="1332039" y="571195"/>
                </a:lnTo>
                <a:lnTo>
                  <a:pt x="1332039" y="577278"/>
                </a:lnTo>
                <a:lnTo>
                  <a:pt x="1338122" y="577278"/>
                </a:lnTo>
                <a:lnTo>
                  <a:pt x="1338122" y="571195"/>
                </a:lnTo>
                <a:close/>
              </a:path>
              <a:path w="2134870" h="577850">
                <a:moveTo>
                  <a:pt x="1325943" y="571195"/>
                </a:moveTo>
                <a:lnTo>
                  <a:pt x="1319860" y="571195"/>
                </a:lnTo>
                <a:lnTo>
                  <a:pt x="1319860" y="577278"/>
                </a:lnTo>
                <a:lnTo>
                  <a:pt x="1325943" y="577278"/>
                </a:lnTo>
                <a:lnTo>
                  <a:pt x="1325943" y="571195"/>
                </a:lnTo>
                <a:close/>
              </a:path>
              <a:path w="2134870" h="577850">
                <a:moveTo>
                  <a:pt x="1313764" y="571195"/>
                </a:moveTo>
                <a:lnTo>
                  <a:pt x="1307680" y="571195"/>
                </a:lnTo>
                <a:lnTo>
                  <a:pt x="1307680" y="577278"/>
                </a:lnTo>
                <a:lnTo>
                  <a:pt x="1313764" y="577278"/>
                </a:lnTo>
                <a:lnTo>
                  <a:pt x="1313764" y="571195"/>
                </a:lnTo>
                <a:close/>
              </a:path>
              <a:path w="2134870" h="577850">
                <a:moveTo>
                  <a:pt x="1300073" y="571195"/>
                </a:moveTo>
                <a:lnTo>
                  <a:pt x="1293977" y="571195"/>
                </a:lnTo>
                <a:lnTo>
                  <a:pt x="1293977" y="577278"/>
                </a:lnTo>
                <a:lnTo>
                  <a:pt x="1300073" y="577278"/>
                </a:lnTo>
                <a:lnTo>
                  <a:pt x="1300073" y="571195"/>
                </a:lnTo>
                <a:close/>
              </a:path>
              <a:path w="2134870" h="577850">
                <a:moveTo>
                  <a:pt x="1287894" y="571195"/>
                </a:moveTo>
                <a:lnTo>
                  <a:pt x="1281798" y="571195"/>
                </a:lnTo>
                <a:lnTo>
                  <a:pt x="1281798" y="577278"/>
                </a:lnTo>
                <a:lnTo>
                  <a:pt x="1287894" y="577278"/>
                </a:lnTo>
                <a:lnTo>
                  <a:pt x="1287894" y="571195"/>
                </a:lnTo>
                <a:close/>
              </a:path>
              <a:path w="2134870" h="577850">
                <a:moveTo>
                  <a:pt x="1275715" y="571195"/>
                </a:moveTo>
                <a:lnTo>
                  <a:pt x="1269619" y="571195"/>
                </a:lnTo>
                <a:lnTo>
                  <a:pt x="1269619" y="577278"/>
                </a:lnTo>
                <a:lnTo>
                  <a:pt x="1275715" y="577278"/>
                </a:lnTo>
                <a:lnTo>
                  <a:pt x="1275715" y="571195"/>
                </a:lnTo>
                <a:close/>
              </a:path>
              <a:path w="2134870" h="577850">
                <a:moveTo>
                  <a:pt x="1262011" y="571195"/>
                </a:moveTo>
                <a:lnTo>
                  <a:pt x="1255915" y="571195"/>
                </a:lnTo>
                <a:lnTo>
                  <a:pt x="1255915" y="577278"/>
                </a:lnTo>
                <a:lnTo>
                  <a:pt x="1262011" y="577278"/>
                </a:lnTo>
                <a:lnTo>
                  <a:pt x="1262011" y="571195"/>
                </a:lnTo>
                <a:close/>
              </a:path>
              <a:path w="2134870" h="577850">
                <a:moveTo>
                  <a:pt x="1249832" y="571195"/>
                </a:moveTo>
                <a:lnTo>
                  <a:pt x="1243736" y="571195"/>
                </a:lnTo>
                <a:lnTo>
                  <a:pt x="1243736" y="577278"/>
                </a:lnTo>
                <a:lnTo>
                  <a:pt x="1249832" y="577278"/>
                </a:lnTo>
                <a:lnTo>
                  <a:pt x="1249832" y="571195"/>
                </a:lnTo>
                <a:close/>
              </a:path>
              <a:path w="2134870" h="577850">
                <a:moveTo>
                  <a:pt x="1237653" y="571195"/>
                </a:moveTo>
                <a:lnTo>
                  <a:pt x="1231569" y="571195"/>
                </a:lnTo>
                <a:lnTo>
                  <a:pt x="1231569" y="577278"/>
                </a:lnTo>
                <a:lnTo>
                  <a:pt x="1237653" y="577278"/>
                </a:lnTo>
                <a:lnTo>
                  <a:pt x="1237653" y="571195"/>
                </a:lnTo>
                <a:close/>
              </a:path>
              <a:path w="2134870" h="577850">
                <a:moveTo>
                  <a:pt x="1223949" y="571195"/>
                </a:moveTo>
                <a:lnTo>
                  <a:pt x="1217866" y="571195"/>
                </a:lnTo>
                <a:lnTo>
                  <a:pt x="1217866" y="577278"/>
                </a:lnTo>
                <a:lnTo>
                  <a:pt x="1223949" y="577278"/>
                </a:lnTo>
                <a:lnTo>
                  <a:pt x="1223949" y="571195"/>
                </a:lnTo>
                <a:close/>
              </a:path>
              <a:path w="2134870" h="577850">
                <a:moveTo>
                  <a:pt x="1211770" y="571195"/>
                </a:moveTo>
                <a:lnTo>
                  <a:pt x="1205687" y="571195"/>
                </a:lnTo>
                <a:lnTo>
                  <a:pt x="1205687" y="577278"/>
                </a:lnTo>
                <a:lnTo>
                  <a:pt x="1211770" y="577278"/>
                </a:lnTo>
                <a:lnTo>
                  <a:pt x="1211770" y="571195"/>
                </a:lnTo>
                <a:close/>
              </a:path>
              <a:path w="2134870" h="577850">
                <a:moveTo>
                  <a:pt x="1199591" y="571195"/>
                </a:moveTo>
                <a:lnTo>
                  <a:pt x="1193507" y="571195"/>
                </a:lnTo>
                <a:lnTo>
                  <a:pt x="1193507" y="577278"/>
                </a:lnTo>
                <a:lnTo>
                  <a:pt x="1199591" y="577278"/>
                </a:lnTo>
                <a:lnTo>
                  <a:pt x="1199591" y="571195"/>
                </a:lnTo>
                <a:close/>
              </a:path>
              <a:path w="2134870" h="577850">
                <a:moveTo>
                  <a:pt x="1185887" y="571195"/>
                </a:moveTo>
                <a:lnTo>
                  <a:pt x="1179804" y="571195"/>
                </a:lnTo>
                <a:lnTo>
                  <a:pt x="1179804" y="577278"/>
                </a:lnTo>
                <a:lnTo>
                  <a:pt x="1185887" y="577278"/>
                </a:lnTo>
                <a:lnTo>
                  <a:pt x="1185887" y="571195"/>
                </a:lnTo>
                <a:close/>
              </a:path>
              <a:path w="2134870" h="577850">
                <a:moveTo>
                  <a:pt x="1173708" y="571195"/>
                </a:moveTo>
                <a:lnTo>
                  <a:pt x="1167625" y="571195"/>
                </a:lnTo>
                <a:lnTo>
                  <a:pt x="1167625" y="577278"/>
                </a:lnTo>
                <a:lnTo>
                  <a:pt x="1173708" y="577278"/>
                </a:lnTo>
                <a:lnTo>
                  <a:pt x="1173708" y="571195"/>
                </a:lnTo>
                <a:close/>
              </a:path>
              <a:path w="2134870" h="577850">
                <a:moveTo>
                  <a:pt x="1161542" y="571195"/>
                </a:moveTo>
                <a:lnTo>
                  <a:pt x="1155446" y="571195"/>
                </a:lnTo>
                <a:lnTo>
                  <a:pt x="1155446" y="577278"/>
                </a:lnTo>
                <a:lnTo>
                  <a:pt x="1161542" y="577278"/>
                </a:lnTo>
                <a:lnTo>
                  <a:pt x="1161542" y="571195"/>
                </a:lnTo>
                <a:close/>
              </a:path>
              <a:path w="2134870" h="577850">
                <a:moveTo>
                  <a:pt x="1147838" y="571195"/>
                </a:moveTo>
                <a:lnTo>
                  <a:pt x="1141742" y="571195"/>
                </a:lnTo>
                <a:lnTo>
                  <a:pt x="1141742" y="577278"/>
                </a:lnTo>
                <a:lnTo>
                  <a:pt x="1147838" y="577278"/>
                </a:lnTo>
                <a:lnTo>
                  <a:pt x="1147838" y="571195"/>
                </a:lnTo>
                <a:close/>
              </a:path>
              <a:path w="2134870" h="577850">
                <a:moveTo>
                  <a:pt x="1135659" y="571195"/>
                </a:moveTo>
                <a:lnTo>
                  <a:pt x="1129563" y="571195"/>
                </a:lnTo>
                <a:lnTo>
                  <a:pt x="1129563" y="577278"/>
                </a:lnTo>
                <a:lnTo>
                  <a:pt x="1135659" y="577278"/>
                </a:lnTo>
                <a:lnTo>
                  <a:pt x="1135659" y="571195"/>
                </a:lnTo>
                <a:close/>
              </a:path>
              <a:path w="2134870" h="577850">
                <a:moveTo>
                  <a:pt x="1123480" y="571195"/>
                </a:moveTo>
                <a:lnTo>
                  <a:pt x="1117384" y="571195"/>
                </a:lnTo>
                <a:lnTo>
                  <a:pt x="1117384" y="577278"/>
                </a:lnTo>
                <a:lnTo>
                  <a:pt x="1123480" y="577278"/>
                </a:lnTo>
                <a:lnTo>
                  <a:pt x="1123480" y="571195"/>
                </a:lnTo>
                <a:close/>
              </a:path>
              <a:path w="2134870" h="577850">
                <a:moveTo>
                  <a:pt x="1109776" y="571195"/>
                </a:moveTo>
                <a:lnTo>
                  <a:pt x="1103693" y="571195"/>
                </a:lnTo>
                <a:lnTo>
                  <a:pt x="1103693" y="577278"/>
                </a:lnTo>
                <a:lnTo>
                  <a:pt x="1109776" y="577278"/>
                </a:lnTo>
                <a:lnTo>
                  <a:pt x="1109776" y="571195"/>
                </a:lnTo>
                <a:close/>
              </a:path>
              <a:path w="2134870" h="577850">
                <a:moveTo>
                  <a:pt x="1097597" y="571195"/>
                </a:moveTo>
                <a:lnTo>
                  <a:pt x="1091514" y="571195"/>
                </a:lnTo>
                <a:lnTo>
                  <a:pt x="1091514" y="577278"/>
                </a:lnTo>
                <a:lnTo>
                  <a:pt x="1097597" y="577278"/>
                </a:lnTo>
                <a:lnTo>
                  <a:pt x="1097597" y="571195"/>
                </a:lnTo>
                <a:close/>
              </a:path>
              <a:path w="2134870" h="577850">
                <a:moveTo>
                  <a:pt x="1085418" y="571195"/>
                </a:moveTo>
                <a:lnTo>
                  <a:pt x="1079334" y="571195"/>
                </a:lnTo>
                <a:lnTo>
                  <a:pt x="1079334" y="577278"/>
                </a:lnTo>
                <a:lnTo>
                  <a:pt x="1085418" y="577278"/>
                </a:lnTo>
                <a:lnTo>
                  <a:pt x="1085418" y="571195"/>
                </a:lnTo>
                <a:close/>
              </a:path>
              <a:path w="2134870" h="577850">
                <a:moveTo>
                  <a:pt x="1071714" y="571195"/>
                </a:moveTo>
                <a:lnTo>
                  <a:pt x="1065631" y="571195"/>
                </a:lnTo>
                <a:lnTo>
                  <a:pt x="1065631" y="577278"/>
                </a:lnTo>
                <a:lnTo>
                  <a:pt x="1071714" y="577278"/>
                </a:lnTo>
                <a:lnTo>
                  <a:pt x="1071714" y="571195"/>
                </a:lnTo>
                <a:close/>
              </a:path>
              <a:path w="2134870" h="577850">
                <a:moveTo>
                  <a:pt x="1059535" y="571195"/>
                </a:moveTo>
                <a:lnTo>
                  <a:pt x="1053452" y="571195"/>
                </a:lnTo>
                <a:lnTo>
                  <a:pt x="1053452" y="577278"/>
                </a:lnTo>
                <a:lnTo>
                  <a:pt x="1059535" y="577278"/>
                </a:lnTo>
                <a:lnTo>
                  <a:pt x="1059535" y="571195"/>
                </a:lnTo>
                <a:close/>
              </a:path>
              <a:path w="2134870" h="577850">
                <a:moveTo>
                  <a:pt x="1047356" y="571195"/>
                </a:moveTo>
                <a:lnTo>
                  <a:pt x="1041273" y="571195"/>
                </a:lnTo>
                <a:lnTo>
                  <a:pt x="1041273" y="577278"/>
                </a:lnTo>
                <a:lnTo>
                  <a:pt x="1047356" y="577278"/>
                </a:lnTo>
                <a:lnTo>
                  <a:pt x="1047356" y="571195"/>
                </a:lnTo>
                <a:close/>
              </a:path>
              <a:path w="2134870" h="577850">
                <a:moveTo>
                  <a:pt x="1033665" y="571195"/>
                </a:moveTo>
                <a:lnTo>
                  <a:pt x="1027569" y="571195"/>
                </a:lnTo>
                <a:lnTo>
                  <a:pt x="1027569" y="577278"/>
                </a:lnTo>
                <a:lnTo>
                  <a:pt x="1033665" y="577278"/>
                </a:lnTo>
                <a:lnTo>
                  <a:pt x="1033665" y="571195"/>
                </a:lnTo>
                <a:close/>
              </a:path>
              <a:path w="2134870" h="577850">
                <a:moveTo>
                  <a:pt x="1021486" y="571195"/>
                </a:moveTo>
                <a:lnTo>
                  <a:pt x="1015390" y="571195"/>
                </a:lnTo>
                <a:lnTo>
                  <a:pt x="1015390" y="577278"/>
                </a:lnTo>
                <a:lnTo>
                  <a:pt x="1021486" y="577278"/>
                </a:lnTo>
                <a:lnTo>
                  <a:pt x="1021486" y="571195"/>
                </a:lnTo>
                <a:close/>
              </a:path>
              <a:path w="2134870" h="577850">
                <a:moveTo>
                  <a:pt x="1009307" y="571195"/>
                </a:moveTo>
                <a:lnTo>
                  <a:pt x="1003211" y="571195"/>
                </a:lnTo>
                <a:lnTo>
                  <a:pt x="1003211" y="577278"/>
                </a:lnTo>
                <a:lnTo>
                  <a:pt x="1009307" y="577278"/>
                </a:lnTo>
                <a:lnTo>
                  <a:pt x="1009307" y="571195"/>
                </a:lnTo>
                <a:close/>
              </a:path>
              <a:path w="2134870" h="577850">
                <a:moveTo>
                  <a:pt x="995603" y="571195"/>
                </a:moveTo>
                <a:lnTo>
                  <a:pt x="989507" y="571195"/>
                </a:lnTo>
                <a:lnTo>
                  <a:pt x="989507" y="577278"/>
                </a:lnTo>
                <a:lnTo>
                  <a:pt x="995603" y="577278"/>
                </a:lnTo>
                <a:lnTo>
                  <a:pt x="995603" y="571195"/>
                </a:lnTo>
                <a:close/>
              </a:path>
              <a:path w="2134870" h="577850">
                <a:moveTo>
                  <a:pt x="983424" y="571195"/>
                </a:moveTo>
                <a:lnTo>
                  <a:pt x="977328" y="571195"/>
                </a:lnTo>
                <a:lnTo>
                  <a:pt x="977328" y="577278"/>
                </a:lnTo>
                <a:lnTo>
                  <a:pt x="983424" y="577278"/>
                </a:lnTo>
                <a:lnTo>
                  <a:pt x="983424" y="571195"/>
                </a:lnTo>
                <a:close/>
              </a:path>
              <a:path w="2134870" h="577850">
                <a:moveTo>
                  <a:pt x="971245" y="571195"/>
                </a:moveTo>
                <a:lnTo>
                  <a:pt x="965149" y="571195"/>
                </a:lnTo>
                <a:lnTo>
                  <a:pt x="965149" y="577278"/>
                </a:lnTo>
                <a:lnTo>
                  <a:pt x="971245" y="577278"/>
                </a:lnTo>
                <a:lnTo>
                  <a:pt x="971245" y="571195"/>
                </a:lnTo>
                <a:close/>
              </a:path>
              <a:path w="2134870" h="577850">
                <a:moveTo>
                  <a:pt x="957541" y="571195"/>
                </a:moveTo>
                <a:lnTo>
                  <a:pt x="951458" y="571195"/>
                </a:lnTo>
                <a:lnTo>
                  <a:pt x="951458" y="577278"/>
                </a:lnTo>
                <a:lnTo>
                  <a:pt x="957541" y="577278"/>
                </a:lnTo>
                <a:lnTo>
                  <a:pt x="957541" y="571195"/>
                </a:lnTo>
                <a:close/>
              </a:path>
              <a:path w="2134870" h="577850">
                <a:moveTo>
                  <a:pt x="945362" y="571195"/>
                </a:moveTo>
                <a:lnTo>
                  <a:pt x="939279" y="571195"/>
                </a:lnTo>
                <a:lnTo>
                  <a:pt x="939279" y="577278"/>
                </a:lnTo>
                <a:lnTo>
                  <a:pt x="945362" y="577278"/>
                </a:lnTo>
                <a:lnTo>
                  <a:pt x="945362" y="571195"/>
                </a:lnTo>
                <a:close/>
              </a:path>
              <a:path w="2134870" h="577850">
                <a:moveTo>
                  <a:pt x="933183" y="571195"/>
                </a:moveTo>
                <a:lnTo>
                  <a:pt x="927100" y="571195"/>
                </a:lnTo>
                <a:lnTo>
                  <a:pt x="927100" y="577278"/>
                </a:lnTo>
                <a:lnTo>
                  <a:pt x="933183" y="577278"/>
                </a:lnTo>
                <a:lnTo>
                  <a:pt x="933183" y="571195"/>
                </a:lnTo>
                <a:close/>
              </a:path>
              <a:path w="2134870" h="577850">
                <a:moveTo>
                  <a:pt x="919479" y="571195"/>
                </a:moveTo>
                <a:lnTo>
                  <a:pt x="913396" y="571195"/>
                </a:lnTo>
                <a:lnTo>
                  <a:pt x="913396" y="577278"/>
                </a:lnTo>
                <a:lnTo>
                  <a:pt x="919479" y="577278"/>
                </a:lnTo>
                <a:lnTo>
                  <a:pt x="919479" y="571195"/>
                </a:lnTo>
                <a:close/>
              </a:path>
              <a:path w="2134870" h="577850">
                <a:moveTo>
                  <a:pt x="907300" y="571195"/>
                </a:moveTo>
                <a:lnTo>
                  <a:pt x="901217" y="571195"/>
                </a:lnTo>
                <a:lnTo>
                  <a:pt x="901217" y="577278"/>
                </a:lnTo>
                <a:lnTo>
                  <a:pt x="907300" y="577278"/>
                </a:lnTo>
                <a:lnTo>
                  <a:pt x="907300" y="571195"/>
                </a:lnTo>
                <a:close/>
              </a:path>
              <a:path w="2134870" h="577850">
                <a:moveTo>
                  <a:pt x="895134" y="571195"/>
                </a:moveTo>
                <a:lnTo>
                  <a:pt x="889038" y="571195"/>
                </a:lnTo>
                <a:lnTo>
                  <a:pt x="889038" y="577278"/>
                </a:lnTo>
                <a:lnTo>
                  <a:pt x="895134" y="577278"/>
                </a:lnTo>
                <a:lnTo>
                  <a:pt x="895134" y="571195"/>
                </a:lnTo>
                <a:close/>
              </a:path>
              <a:path w="2134870" h="577850">
                <a:moveTo>
                  <a:pt x="881430" y="571195"/>
                </a:moveTo>
                <a:lnTo>
                  <a:pt x="875334" y="571195"/>
                </a:lnTo>
                <a:lnTo>
                  <a:pt x="875334" y="577278"/>
                </a:lnTo>
                <a:lnTo>
                  <a:pt x="881430" y="577278"/>
                </a:lnTo>
                <a:lnTo>
                  <a:pt x="881430" y="571195"/>
                </a:lnTo>
                <a:close/>
              </a:path>
              <a:path w="2134870" h="577850">
                <a:moveTo>
                  <a:pt x="869251" y="571195"/>
                </a:moveTo>
                <a:lnTo>
                  <a:pt x="863155" y="571195"/>
                </a:lnTo>
                <a:lnTo>
                  <a:pt x="863155" y="577278"/>
                </a:lnTo>
                <a:lnTo>
                  <a:pt x="869251" y="577278"/>
                </a:lnTo>
                <a:lnTo>
                  <a:pt x="869251" y="571195"/>
                </a:lnTo>
                <a:close/>
              </a:path>
              <a:path w="2134870" h="577850">
                <a:moveTo>
                  <a:pt x="857072" y="571195"/>
                </a:moveTo>
                <a:lnTo>
                  <a:pt x="850976" y="571195"/>
                </a:lnTo>
                <a:lnTo>
                  <a:pt x="850976" y="577278"/>
                </a:lnTo>
                <a:lnTo>
                  <a:pt x="857072" y="577278"/>
                </a:lnTo>
                <a:lnTo>
                  <a:pt x="857072" y="571195"/>
                </a:lnTo>
                <a:close/>
              </a:path>
              <a:path w="2134870" h="577850">
                <a:moveTo>
                  <a:pt x="843368" y="571195"/>
                </a:moveTo>
                <a:lnTo>
                  <a:pt x="837272" y="571195"/>
                </a:lnTo>
                <a:lnTo>
                  <a:pt x="837272" y="577278"/>
                </a:lnTo>
                <a:lnTo>
                  <a:pt x="843368" y="577278"/>
                </a:lnTo>
                <a:lnTo>
                  <a:pt x="843368" y="571195"/>
                </a:lnTo>
                <a:close/>
              </a:path>
              <a:path w="2134870" h="577850">
                <a:moveTo>
                  <a:pt x="831189" y="571195"/>
                </a:moveTo>
                <a:lnTo>
                  <a:pt x="825106" y="571195"/>
                </a:lnTo>
                <a:lnTo>
                  <a:pt x="825106" y="577278"/>
                </a:lnTo>
                <a:lnTo>
                  <a:pt x="831189" y="577278"/>
                </a:lnTo>
                <a:lnTo>
                  <a:pt x="831189" y="571195"/>
                </a:lnTo>
                <a:close/>
              </a:path>
              <a:path w="2134870" h="577850">
                <a:moveTo>
                  <a:pt x="819010" y="571195"/>
                </a:moveTo>
                <a:lnTo>
                  <a:pt x="812926" y="571195"/>
                </a:lnTo>
                <a:lnTo>
                  <a:pt x="812926" y="577278"/>
                </a:lnTo>
                <a:lnTo>
                  <a:pt x="819010" y="577278"/>
                </a:lnTo>
                <a:lnTo>
                  <a:pt x="819010" y="571195"/>
                </a:lnTo>
                <a:close/>
              </a:path>
              <a:path w="2134870" h="577850">
                <a:moveTo>
                  <a:pt x="805306" y="571195"/>
                </a:moveTo>
                <a:lnTo>
                  <a:pt x="799223" y="571195"/>
                </a:lnTo>
                <a:lnTo>
                  <a:pt x="799223" y="577278"/>
                </a:lnTo>
                <a:lnTo>
                  <a:pt x="805306" y="577278"/>
                </a:lnTo>
                <a:lnTo>
                  <a:pt x="805306" y="571195"/>
                </a:lnTo>
                <a:close/>
              </a:path>
              <a:path w="2134870" h="577850">
                <a:moveTo>
                  <a:pt x="793127" y="571195"/>
                </a:moveTo>
                <a:lnTo>
                  <a:pt x="787044" y="571195"/>
                </a:lnTo>
                <a:lnTo>
                  <a:pt x="787044" y="577278"/>
                </a:lnTo>
                <a:lnTo>
                  <a:pt x="793127" y="577278"/>
                </a:lnTo>
                <a:lnTo>
                  <a:pt x="793127" y="571195"/>
                </a:lnTo>
                <a:close/>
              </a:path>
              <a:path w="2134870" h="577850">
                <a:moveTo>
                  <a:pt x="780948" y="571195"/>
                </a:moveTo>
                <a:lnTo>
                  <a:pt x="774865" y="571195"/>
                </a:lnTo>
                <a:lnTo>
                  <a:pt x="774865" y="577278"/>
                </a:lnTo>
                <a:lnTo>
                  <a:pt x="780948" y="577278"/>
                </a:lnTo>
                <a:lnTo>
                  <a:pt x="780948" y="571195"/>
                </a:lnTo>
                <a:close/>
              </a:path>
              <a:path w="2134870" h="577850">
                <a:moveTo>
                  <a:pt x="767245" y="571195"/>
                </a:moveTo>
                <a:lnTo>
                  <a:pt x="761161" y="571195"/>
                </a:lnTo>
                <a:lnTo>
                  <a:pt x="761161" y="577278"/>
                </a:lnTo>
                <a:lnTo>
                  <a:pt x="767245" y="577278"/>
                </a:lnTo>
                <a:lnTo>
                  <a:pt x="767245" y="571195"/>
                </a:lnTo>
                <a:close/>
              </a:path>
              <a:path w="2134870" h="577850">
                <a:moveTo>
                  <a:pt x="755078" y="571195"/>
                </a:moveTo>
                <a:lnTo>
                  <a:pt x="748982" y="571195"/>
                </a:lnTo>
                <a:lnTo>
                  <a:pt x="748982" y="577278"/>
                </a:lnTo>
                <a:lnTo>
                  <a:pt x="755078" y="577278"/>
                </a:lnTo>
                <a:lnTo>
                  <a:pt x="755078" y="571195"/>
                </a:lnTo>
                <a:close/>
              </a:path>
              <a:path w="2134870" h="577850">
                <a:moveTo>
                  <a:pt x="742899" y="571195"/>
                </a:moveTo>
                <a:lnTo>
                  <a:pt x="736803" y="571195"/>
                </a:lnTo>
                <a:lnTo>
                  <a:pt x="736803" y="577278"/>
                </a:lnTo>
                <a:lnTo>
                  <a:pt x="742899" y="577278"/>
                </a:lnTo>
                <a:lnTo>
                  <a:pt x="742899" y="571195"/>
                </a:lnTo>
                <a:close/>
              </a:path>
              <a:path w="2134870" h="577850">
                <a:moveTo>
                  <a:pt x="729195" y="571195"/>
                </a:moveTo>
                <a:lnTo>
                  <a:pt x="723099" y="571195"/>
                </a:lnTo>
                <a:lnTo>
                  <a:pt x="723099" y="577278"/>
                </a:lnTo>
                <a:lnTo>
                  <a:pt x="729195" y="577278"/>
                </a:lnTo>
                <a:lnTo>
                  <a:pt x="729195" y="571195"/>
                </a:lnTo>
                <a:close/>
              </a:path>
              <a:path w="2134870" h="577850">
                <a:moveTo>
                  <a:pt x="717016" y="571195"/>
                </a:moveTo>
                <a:lnTo>
                  <a:pt x="710920" y="571195"/>
                </a:lnTo>
                <a:lnTo>
                  <a:pt x="710920" y="577278"/>
                </a:lnTo>
                <a:lnTo>
                  <a:pt x="717016" y="577278"/>
                </a:lnTo>
                <a:lnTo>
                  <a:pt x="717016" y="571195"/>
                </a:lnTo>
                <a:close/>
              </a:path>
              <a:path w="2134870" h="577850">
                <a:moveTo>
                  <a:pt x="704837" y="571195"/>
                </a:moveTo>
                <a:lnTo>
                  <a:pt x="698741" y="571195"/>
                </a:lnTo>
                <a:lnTo>
                  <a:pt x="698741" y="577278"/>
                </a:lnTo>
                <a:lnTo>
                  <a:pt x="704837" y="577278"/>
                </a:lnTo>
                <a:lnTo>
                  <a:pt x="704837" y="571195"/>
                </a:lnTo>
                <a:close/>
              </a:path>
              <a:path w="2134870" h="577850">
                <a:moveTo>
                  <a:pt x="691133" y="571195"/>
                </a:moveTo>
                <a:lnTo>
                  <a:pt x="685050" y="571195"/>
                </a:lnTo>
                <a:lnTo>
                  <a:pt x="685050" y="577278"/>
                </a:lnTo>
                <a:lnTo>
                  <a:pt x="691133" y="577278"/>
                </a:lnTo>
                <a:lnTo>
                  <a:pt x="691133" y="571195"/>
                </a:lnTo>
                <a:close/>
              </a:path>
              <a:path w="2134870" h="577850">
                <a:moveTo>
                  <a:pt x="678954" y="571195"/>
                </a:moveTo>
                <a:lnTo>
                  <a:pt x="672871" y="571195"/>
                </a:lnTo>
                <a:lnTo>
                  <a:pt x="672871" y="577278"/>
                </a:lnTo>
                <a:lnTo>
                  <a:pt x="678954" y="577278"/>
                </a:lnTo>
                <a:lnTo>
                  <a:pt x="678954" y="571195"/>
                </a:lnTo>
                <a:close/>
              </a:path>
              <a:path w="2134870" h="577850">
                <a:moveTo>
                  <a:pt x="666775" y="571195"/>
                </a:moveTo>
                <a:lnTo>
                  <a:pt x="660692" y="571195"/>
                </a:lnTo>
                <a:lnTo>
                  <a:pt x="660692" y="577278"/>
                </a:lnTo>
                <a:lnTo>
                  <a:pt x="666775" y="577278"/>
                </a:lnTo>
                <a:lnTo>
                  <a:pt x="666775" y="571195"/>
                </a:lnTo>
                <a:close/>
              </a:path>
              <a:path w="2134870" h="577850">
                <a:moveTo>
                  <a:pt x="653072" y="571195"/>
                </a:moveTo>
                <a:lnTo>
                  <a:pt x="646988" y="571195"/>
                </a:lnTo>
                <a:lnTo>
                  <a:pt x="646988" y="577278"/>
                </a:lnTo>
                <a:lnTo>
                  <a:pt x="653072" y="577278"/>
                </a:lnTo>
                <a:lnTo>
                  <a:pt x="653072" y="571195"/>
                </a:lnTo>
                <a:close/>
              </a:path>
              <a:path w="2134870" h="577850">
                <a:moveTo>
                  <a:pt x="640892" y="571195"/>
                </a:moveTo>
                <a:lnTo>
                  <a:pt x="634809" y="571195"/>
                </a:lnTo>
                <a:lnTo>
                  <a:pt x="634809" y="577278"/>
                </a:lnTo>
                <a:lnTo>
                  <a:pt x="640892" y="577278"/>
                </a:lnTo>
                <a:lnTo>
                  <a:pt x="640892" y="571195"/>
                </a:lnTo>
                <a:close/>
              </a:path>
              <a:path w="2134870" h="577850">
                <a:moveTo>
                  <a:pt x="628713" y="571195"/>
                </a:moveTo>
                <a:lnTo>
                  <a:pt x="622630" y="571195"/>
                </a:lnTo>
                <a:lnTo>
                  <a:pt x="622630" y="577278"/>
                </a:lnTo>
                <a:lnTo>
                  <a:pt x="628713" y="577278"/>
                </a:lnTo>
                <a:lnTo>
                  <a:pt x="628713" y="571195"/>
                </a:lnTo>
                <a:close/>
              </a:path>
              <a:path w="2134870" h="577850">
                <a:moveTo>
                  <a:pt x="615022" y="571195"/>
                </a:moveTo>
                <a:lnTo>
                  <a:pt x="608926" y="571195"/>
                </a:lnTo>
                <a:lnTo>
                  <a:pt x="608926" y="577278"/>
                </a:lnTo>
                <a:lnTo>
                  <a:pt x="615022" y="577278"/>
                </a:lnTo>
                <a:lnTo>
                  <a:pt x="615022" y="571195"/>
                </a:lnTo>
                <a:close/>
              </a:path>
              <a:path w="2134870" h="577850">
                <a:moveTo>
                  <a:pt x="602843" y="571195"/>
                </a:moveTo>
                <a:lnTo>
                  <a:pt x="596747" y="571195"/>
                </a:lnTo>
                <a:lnTo>
                  <a:pt x="596747" y="577278"/>
                </a:lnTo>
                <a:lnTo>
                  <a:pt x="602843" y="577278"/>
                </a:lnTo>
                <a:lnTo>
                  <a:pt x="602843" y="571195"/>
                </a:lnTo>
                <a:close/>
              </a:path>
              <a:path w="2134870" h="577850">
                <a:moveTo>
                  <a:pt x="590664" y="571195"/>
                </a:moveTo>
                <a:lnTo>
                  <a:pt x="584568" y="571195"/>
                </a:lnTo>
                <a:lnTo>
                  <a:pt x="584568" y="577278"/>
                </a:lnTo>
                <a:lnTo>
                  <a:pt x="590664" y="577278"/>
                </a:lnTo>
                <a:lnTo>
                  <a:pt x="590664" y="571195"/>
                </a:lnTo>
                <a:close/>
              </a:path>
              <a:path w="2134870" h="577850">
                <a:moveTo>
                  <a:pt x="576960" y="571195"/>
                </a:moveTo>
                <a:lnTo>
                  <a:pt x="570865" y="571195"/>
                </a:lnTo>
                <a:lnTo>
                  <a:pt x="570865" y="577278"/>
                </a:lnTo>
                <a:lnTo>
                  <a:pt x="576960" y="577278"/>
                </a:lnTo>
                <a:lnTo>
                  <a:pt x="576960" y="571195"/>
                </a:lnTo>
                <a:close/>
              </a:path>
              <a:path w="2134870" h="577850">
                <a:moveTo>
                  <a:pt x="564781" y="571195"/>
                </a:moveTo>
                <a:lnTo>
                  <a:pt x="558685" y="571195"/>
                </a:lnTo>
                <a:lnTo>
                  <a:pt x="558685" y="577278"/>
                </a:lnTo>
                <a:lnTo>
                  <a:pt x="564781" y="577278"/>
                </a:lnTo>
                <a:lnTo>
                  <a:pt x="564781" y="571195"/>
                </a:lnTo>
                <a:close/>
              </a:path>
              <a:path w="2134870" h="577850">
                <a:moveTo>
                  <a:pt x="552602" y="571195"/>
                </a:moveTo>
                <a:lnTo>
                  <a:pt x="546519" y="571195"/>
                </a:lnTo>
                <a:lnTo>
                  <a:pt x="546519" y="577278"/>
                </a:lnTo>
                <a:lnTo>
                  <a:pt x="552602" y="577278"/>
                </a:lnTo>
                <a:lnTo>
                  <a:pt x="552602" y="571195"/>
                </a:lnTo>
                <a:close/>
              </a:path>
              <a:path w="2134870" h="577850">
                <a:moveTo>
                  <a:pt x="538899" y="571195"/>
                </a:moveTo>
                <a:lnTo>
                  <a:pt x="532815" y="571195"/>
                </a:lnTo>
                <a:lnTo>
                  <a:pt x="532815" y="577278"/>
                </a:lnTo>
                <a:lnTo>
                  <a:pt x="538899" y="577278"/>
                </a:lnTo>
                <a:lnTo>
                  <a:pt x="538899" y="571195"/>
                </a:lnTo>
                <a:close/>
              </a:path>
              <a:path w="2134870" h="577850">
                <a:moveTo>
                  <a:pt x="526719" y="571195"/>
                </a:moveTo>
                <a:lnTo>
                  <a:pt x="520636" y="571195"/>
                </a:lnTo>
                <a:lnTo>
                  <a:pt x="520636" y="577278"/>
                </a:lnTo>
                <a:lnTo>
                  <a:pt x="526719" y="577278"/>
                </a:lnTo>
                <a:lnTo>
                  <a:pt x="526719" y="571195"/>
                </a:lnTo>
                <a:close/>
              </a:path>
              <a:path w="2134870" h="577850">
                <a:moveTo>
                  <a:pt x="514540" y="571195"/>
                </a:moveTo>
                <a:lnTo>
                  <a:pt x="508457" y="571195"/>
                </a:lnTo>
                <a:lnTo>
                  <a:pt x="508457" y="577278"/>
                </a:lnTo>
                <a:lnTo>
                  <a:pt x="514540" y="577278"/>
                </a:lnTo>
                <a:lnTo>
                  <a:pt x="514540" y="571195"/>
                </a:lnTo>
                <a:close/>
              </a:path>
              <a:path w="2134870" h="577850">
                <a:moveTo>
                  <a:pt x="500837" y="571195"/>
                </a:moveTo>
                <a:lnTo>
                  <a:pt x="494753" y="571195"/>
                </a:lnTo>
                <a:lnTo>
                  <a:pt x="494753" y="577278"/>
                </a:lnTo>
                <a:lnTo>
                  <a:pt x="500837" y="577278"/>
                </a:lnTo>
                <a:lnTo>
                  <a:pt x="500837" y="571195"/>
                </a:lnTo>
                <a:close/>
              </a:path>
              <a:path w="2134870" h="577850">
                <a:moveTo>
                  <a:pt x="488670" y="571195"/>
                </a:moveTo>
                <a:lnTo>
                  <a:pt x="482574" y="571195"/>
                </a:lnTo>
                <a:lnTo>
                  <a:pt x="482574" y="577278"/>
                </a:lnTo>
                <a:lnTo>
                  <a:pt x="488670" y="577278"/>
                </a:lnTo>
                <a:lnTo>
                  <a:pt x="488670" y="571195"/>
                </a:lnTo>
                <a:close/>
              </a:path>
              <a:path w="2134870" h="577850">
                <a:moveTo>
                  <a:pt x="476491" y="571195"/>
                </a:moveTo>
                <a:lnTo>
                  <a:pt x="470395" y="571195"/>
                </a:lnTo>
                <a:lnTo>
                  <a:pt x="470395" y="577278"/>
                </a:lnTo>
                <a:lnTo>
                  <a:pt x="476491" y="577278"/>
                </a:lnTo>
                <a:lnTo>
                  <a:pt x="476491" y="571195"/>
                </a:lnTo>
                <a:close/>
              </a:path>
              <a:path w="2134870" h="577850">
                <a:moveTo>
                  <a:pt x="462787" y="571195"/>
                </a:moveTo>
                <a:lnTo>
                  <a:pt x="456692" y="571195"/>
                </a:lnTo>
                <a:lnTo>
                  <a:pt x="456692" y="577278"/>
                </a:lnTo>
                <a:lnTo>
                  <a:pt x="462787" y="577278"/>
                </a:lnTo>
                <a:lnTo>
                  <a:pt x="462787" y="571195"/>
                </a:lnTo>
                <a:close/>
              </a:path>
              <a:path w="2134870" h="577850">
                <a:moveTo>
                  <a:pt x="450608" y="571195"/>
                </a:moveTo>
                <a:lnTo>
                  <a:pt x="444512" y="571195"/>
                </a:lnTo>
                <a:lnTo>
                  <a:pt x="444512" y="577278"/>
                </a:lnTo>
                <a:lnTo>
                  <a:pt x="450608" y="577278"/>
                </a:lnTo>
                <a:lnTo>
                  <a:pt x="450608" y="571195"/>
                </a:lnTo>
                <a:close/>
              </a:path>
              <a:path w="2134870" h="577850">
                <a:moveTo>
                  <a:pt x="438429" y="571195"/>
                </a:moveTo>
                <a:lnTo>
                  <a:pt x="432333" y="571195"/>
                </a:lnTo>
                <a:lnTo>
                  <a:pt x="432333" y="577278"/>
                </a:lnTo>
                <a:lnTo>
                  <a:pt x="438429" y="577278"/>
                </a:lnTo>
                <a:lnTo>
                  <a:pt x="438429" y="571195"/>
                </a:lnTo>
                <a:close/>
              </a:path>
              <a:path w="2134870" h="577850">
                <a:moveTo>
                  <a:pt x="424726" y="571195"/>
                </a:moveTo>
                <a:lnTo>
                  <a:pt x="418642" y="571195"/>
                </a:lnTo>
                <a:lnTo>
                  <a:pt x="418642" y="577278"/>
                </a:lnTo>
                <a:lnTo>
                  <a:pt x="424726" y="577278"/>
                </a:lnTo>
                <a:lnTo>
                  <a:pt x="424726" y="571195"/>
                </a:lnTo>
                <a:close/>
              </a:path>
              <a:path w="2134870" h="577850">
                <a:moveTo>
                  <a:pt x="412546" y="571195"/>
                </a:moveTo>
                <a:lnTo>
                  <a:pt x="406463" y="571195"/>
                </a:lnTo>
                <a:lnTo>
                  <a:pt x="406463" y="577278"/>
                </a:lnTo>
                <a:lnTo>
                  <a:pt x="412546" y="577278"/>
                </a:lnTo>
                <a:lnTo>
                  <a:pt x="412546" y="571195"/>
                </a:lnTo>
                <a:close/>
              </a:path>
              <a:path w="2134870" h="577850">
                <a:moveTo>
                  <a:pt x="400367" y="571195"/>
                </a:moveTo>
                <a:lnTo>
                  <a:pt x="394284" y="571195"/>
                </a:lnTo>
                <a:lnTo>
                  <a:pt x="394284" y="577278"/>
                </a:lnTo>
                <a:lnTo>
                  <a:pt x="400367" y="577278"/>
                </a:lnTo>
                <a:lnTo>
                  <a:pt x="400367" y="571195"/>
                </a:lnTo>
                <a:close/>
              </a:path>
              <a:path w="2134870" h="577850">
                <a:moveTo>
                  <a:pt x="386664" y="571195"/>
                </a:moveTo>
                <a:lnTo>
                  <a:pt x="380580" y="571195"/>
                </a:lnTo>
                <a:lnTo>
                  <a:pt x="380580" y="577278"/>
                </a:lnTo>
                <a:lnTo>
                  <a:pt x="386664" y="577278"/>
                </a:lnTo>
                <a:lnTo>
                  <a:pt x="386664" y="571195"/>
                </a:lnTo>
                <a:close/>
              </a:path>
              <a:path w="2134870" h="577850">
                <a:moveTo>
                  <a:pt x="374484" y="571195"/>
                </a:moveTo>
                <a:lnTo>
                  <a:pt x="368401" y="571195"/>
                </a:lnTo>
                <a:lnTo>
                  <a:pt x="368401" y="577278"/>
                </a:lnTo>
                <a:lnTo>
                  <a:pt x="374484" y="577278"/>
                </a:lnTo>
                <a:lnTo>
                  <a:pt x="374484" y="571195"/>
                </a:lnTo>
                <a:close/>
              </a:path>
              <a:path w="2134870" h="577850">
                <a:moveTo>
                  <a:pt x="362305" y="571195"/>
                </a:moveTo>
                <a:lnTo>
                  <a:pt x="356222" y="571195"/>
                </a:lnTo>
                <a:lnTo>
                  <a:pt x="356222" y="577278"/>
                </a:lnTo>
                <a:lnTo>
                  <a:pt x="362305" y="577278"/>
                </a:lnTo>
                <a:lnTo>
                  <a:pt x="362305" y="571195"/>
                </a:lnTo>
                <a:close/>
              </a:path>
              <a:path w="2134870" h="577850">
                <a:moveTo>
                  <a:pt x="348615" y="571195"/>
                </a:moveTo>
                <a:lnTo>
                  <a:pt x="342519" y="571195"/>
                </a:lnTo>
                <a:lnTo>
                  <a:pt x="342519" y="577278"/>
                </a:lnTo>
                <a:lnTo>
                  <a:pt x="348615" y="577278"/>
                </a:lnTo>
                <a:lnTo>
                  <a:pt x="348615" y="571195"/>
                </a:lnTo>
                <a:close/>
              </a:path>
              <a:path w="2134870" h="577850">
                <a:moveTo>
                  <a:pt x="336435" y="571195"/>
                </a:moveTo>
                <a:lnTo>
                  <a:pt x="330339" y="571195"/>
                </a:lnTo>
                <a:lnTo>
                  <a:pt x="330339" y="577278"/>
                </a:lnTo>
                <a:lnTo>
                  <a:pt x="336435" y="577278"/>
                </a:lnTo>
                <a:lnTo>
                  <a:pt x="336435" y="571195"/>
                </a:lnTo>
                <a:close/>
              </a:path>
              <a:path w="2134870" h="577850">
                <a:moveTo>
                  <a:pt x="324256" y="571195"/>
                </a:moveTo>
                <a:lnTo>
                  <a:pt x="318160" y="571195"/>
                </a:lnTo>
                <a:lnTo>
                  <a:pt x="318160" y="577278"/>
                </a:lnTo>
                <a:lnTo>
                  <a:pt x="324256" y="577278"/>
                </a:lnTo>
                <a:lnTo>
                  <a:pt x="324256" y="571195"/>
                </a:lnTo>
                <a:close/>
              </a:path>
              <a:path w="2134870" h="577850">
                <a:moveTo>
                  <a:pt x="310553" y="571195"/>
                </a:moveTo>
                <a:lnTo>
                  <a:pt x="304457" y="571195"/>
                </a:lnTo>
                <a:lnTo>
                  <a:pt x="304457" y="577278"/>
                </a:lnTo>
                <a:lnTo>
                  <a:pt x="310553" y="577278"/>
                </a:lnTo>
                <a:lnTo>
                  <a:pt x="310553" y="571195"/>
                </a:lnTo>
                <a:close/>
              </a:path>
              <a:path w="2134870" h="577850">
                <a:moveTo>
                  <a:pt x="298373" y="571195"/>
                </a:moveTo>
                <a:lnTo>
                  <a:pt x="292277" y="571195"/>
                </a:lnTo>
                <a:lnTo>
                  <a:pt x="292277" y="577278"/>
                </a:lnTo>
                <a:lnTo>
                  <a:pt x="298373" y="577278"/>
                </a:lnTo>
                <a:lnTo>
                  <a:pt x="298373" y="571195"/>
                </a:lnTo>
                <a:close/>
              </a:path>
              <a:path w="2134870" h="577850">
                <a:moveTo>
                  <a:pt x="286194" y="571195"/>
                </a:moveTo>
                <a:lnTo>
                  <a:pt x="280098" y="571195"/>
                </a:lnTo>
                <a:lnTo>
                  <a:pt x="280098" y="577278"/>
                </a:lnTo>
                <a:lnTo>
                  <a:pt x="286194" y="577278"/>
                </a:lnTo>
                <a:lnTo>
                  <a:pt x="286194" y="571195"/>
                </a:lnTo>
                <a:close/>
              </a:path>
              <a:path w="2134870" h="577850">
                <a:moveTo>
                  <a:pt x="272491" y="571195"/>
                </a:moveTo>
                <a:lnTo>
                  <a:pt x="266407" y="571195"/>
                </a:lnTo>
                <a:lnTo>
                  <a:pt x="266407" y="577278"/>
                </a:lnTo>
                <a:lnTo>
                  <a:pt x="272491" y="577278"/>
                </a:lnTo>
                <a:lnTo>
                  <a:pt x="272491" y="571195"/>
                </a:lnTo>
                <a:close/>
              </a:path>
              <a:path w="2134870" h="577850">
                <a:moveTo>
                  <a:pt x="260311" y="571195"/>
                </a:moveTo>
                <a:lnTo>
                  <a:pt x="254228" y="571195"/>
                </a:lnTo>
                <a:lnTo>
                  <a:pt x="254228" y="577278"/>
                </a:lnTo>
                <a:lnTo>
                  <a:pt x="260311" y="577278"/>
                </a:lnTo>
                <a:lnTo>
                  <a:pt x="260311" y="571195"/>
                </a:lnTo>
                <a:close/>
              </a:path>
              <a:path w="2134870" h="577850">
                <a:moveTo>
                  <a:pt x="248132" y="571195"/>
                </a:moveTo>
                <a:lnTo>
                  <a:pt x="242049" y="571195"/>
                </a:lnTo>
                <a:lnTo>
                  <a:pt x="242049" y="577278"/>
                </a:lnTo>
                <a:lnTo>
                  <a:pt x="248132" y="577278"/>
                </a:lnTo>
                <a:lnTo>
                  <a:pt x="248132" y="571195"/>
                </a:lnTo>
                <a:close/>
              </a:path>
              <a:path w="2134870" h="577850">
                <a:moveTo>
                  <a:pt x="234429" y="571195"/>
                </a:moveTo>
                <a:lnTo>
                  <a:pt x="228346" y="571195"/>
                </a:lnTo>
                <a:lnTo>
                  <a:pt x="228346" y="577278"/>
                </a:lnTo>
                <a:lnTo>
                  <a:pt x="234429" y="577278"/>
                </a:lnTo>
                <a:lnTo>
                  <a:pt x="234429" y="571195"/>
                </a:lnTo>
                <a:close/>
              </a:path>
              <a:path w="2134870" h="577850">
                <a:moveTo>
                  <a:pt x="222250" y="571195"/>
                </a:moveTo>
                <a:lnTo>
                  <a:pt x="216166" y="571195"/>
                </a:lnTo>
                <a:lnTo>
                  <a:pt x="216166" y="577278"/>
                </a:lnTo>
                <a:lnTo>
                  <a:pt x="222250" y="577278"/>
                </a:lnTo>
                <a:lnTo>
                  <a:pt x="222250" y="571195"/>
                </a:lnTo>
                <a:close/>
              </a:path>
              <a:path w="2134870" h="577850">
                <a:moveTo>
                  <a:pt x="210070" y="571195"/>
                </a:moveTo>
                <a:lnTo>
                  <a:pt x="203987" y="571195"/>
                </a:lnTo>
                <a:lnTo>
                  <a:pt x="203987" y="577278"/>
                </a:lnTo>
                <a:lnTo>
                  <a:pt x="210070" y="577278"/>
                </a:lnTo>
                <a:lnTo>
                  <a:pt x="210070" y="571195"/>
                </a:lnTo>
                <a:close/>
              </a:path>
              <a:path w="2134870" h="577850">
                <a:moveTo>
                  <a:pt x="196380" y="571195"/>
                </a:moveTo>
                <a:lnTo>
                  <a:pt x="190284" y="571195"/>
                </a:lnTo>
                <a:lnTo>
                  <a:pt x="190284" y="577278"/>
                </a:lnTo>
                <a:lnTo>
                  <a:pt x="196380" y="577278"/>
                </a:lnTo>
                <a:lnTo>
                  <a:pt x="196380" y="571195"/>
                </a:lnTo>
                <a:close/>
              </a:path>
              <a:path w="2134870" h="577850">
                <a:moveTo>
                  <a:pt x="184200" y="571195"/>
                </a:moveTo>
                <a:lnTo>
                  <a:pt x="178104" y="571195"/>
                </a:lnTo>
                <a:lnTo>
                  <a:pt x="178104" y="577278"/>
                </a:lnTo>
                <a:lnTo>
                  <a:pt x="184200" y="577278"/>
                </a:lnTo>
                <a:lnTo>
                  <a:pt x="184200" y="571195"/>
                </a:lnTo>
                <a:close/>
              </a:path>
              <a:path w="2134870" h="577850">
                <a:moveTo>
                  <a:pt x="172021" y="571195"/>
                </a:moveTo>
                <a:lnTo>
                  <a:pt x="165925" y="571195"/>
                </a:lnTo>
                <a:lnTo>
                  <a:pt x="165925" y="577278"/>
                </a:lnTo>
                <a:lnTo>
                  <a:pt x="172021" y="577278"/>
                </a:lnTo>
                <a:lnTo>
                  <a:pt x="172021" y="571195"/>
                </a:lnTo>
                <a:close/>
              </a:path>
              <a:path w="2134870" h="577850">
                <a:moveTo>
                  <a:pt x="158318" y="571195"/>
                </a:moveTo>
                <a:lnTo>
                  <a:pt x="152222" y="571195"/>
                </a:lnTo>
                <a:lnTo>
                  <a:pt x="152222" y="577278"/>
                </a:lnTo>
                <a:lnTo>
                  <a:pt x="158318" y="577278"/>
                </a:lnTo>
                <a:lnTo>
                  <a:pt x="158318" y="571195"/>
                </a:lnTo>
                <a:close/>
              </a:path>
              <a:path w="2134870" h="577850">
                <a:moveTo>
                  <a:pt x="146138" y="571195"/>
                </a:moveTo>
                <a:lnTo>
                  <a:pt x="140055" y="571195"/>
                </a:lnTo>
                <a:lnTo>
                  <a:pt x="140055" y="577278"/>
                </a:lnTo>
                <a:lnTo>
                  <a:pt x="146138" y="577278"/>
                </a:lnTo>
                <a:lnTo>
                  <a:pt x="146138" y="571195"/>
                </a:lnTo>
                <a:close/>
              </a:path>
              <a:path w="2134870" h="577850">
                <a:moveTo>
                  <a:pt x="133959" y="571195"/>
                </a:moveTo>
                <a:lnTo>
                  <a:pt x="127876" y="571195"/>
                </a:lnTo>
                <a:lnTo>
                  <a:pt x="127876" y="577278"/>
                </a:lnTo>
                <a:lnTo>
                  <a:pt x="133959" y="577278"/>
                </a:lnTo>
                <a:lnTo>
                  <a:pt x="133959" y="571195"/>
                </a:lnTo>
                <a:close/>
              </a:path>
              <a:path w="2134870" h="577850">
                <a:moveTo>
                  <a:pt x="120256" y="571195"/>
                </a:moveTo>
                <a:lnTo>
                  <a:pt x="114173" y="571195"/>
                </a:lnTo>
                <a:lnTo>
                  <a:pt x="114173" y="577278"/>
                </a:lnTo>
                <a:lnTo>
                  <a:pt x="120256" y="577278"/>
                </a:lnTo>
                <a:lnTo>
                  <a:pt x="120256" y="571195"/>
                </a:lnTo>
                <a:close/>
              </a:path>
              <a:path w="2134870" h="577850">
                <a:moveTo>
                  <a:pt x="108076" y="571195"/>
                </a:moveTo>
                <a:lnTo>
                  <a:pt x="101993" y="571195"/>
                </a:lnTo>
                <a:lnTo>
                  <a:pt x="101993" y="577278"/>
                </a:lnTo>
                <a:lnTo>
                  <a:pt x="108076" y="577278"/>
                </a:lnTo>
                <a:lnTo>
                  <a:pt x="108076" y="571195"/>
                </a:lnTo>
                <a:close/>
              </a:path>
              <a:path w="2134870" h="577850">
                <a:moveTo>
                  <a:pt x="95897" y="571195"/>
                </a:moveTo>
                <a:lnTo>
                  <a:pt x="89814" y="571195"/>
                </a:lnTo>
                <a:lnTo>
                  <a:pt x="89814" y="577278"/>
                </a:lnTo>
                <a:lnTo>
                  <a:pt x="95897" y="577278"/>
                </a:lnTo>
                <a:lnTo>
                  <a:pt x="95897" y="571195"/>
                </a:lnTo>
                <a:close/>
              </a:path>
              <a:path w="2134870" h="577850">
                <a:moveTo>
                  <a:pt x="82207" y="571195"/>
                </a:moveTo>
                <a:lnTo>
                  <a:pt x="76111" y="571195"/>
                </a:lnTo>
                <a:lnTo>
                  <a:pt x="76111" y="577278"/>
                </a:lnTo>
                <a:lnTo>
                  <a:pt x="82207" y="577278"/>
                </a:lnTo>
                <a:lnTo>
                  <a:pt x="82207" y="571195"/>
                </a:lnTo>
                <a:close/>
              </a:path>
              <a:path w="2134870" h="577850">
                <a:moveTo>
                  <a:pt x="70027" y="571195"/>
                </a:moveTo>
                <a:lnTo>
                  <a:pt x="63931" y="571195"/>
                </a:lnTo>
                <a:lnTo>
                  <a:pt x="63931" y="577278"/>
                </a:lnTo>
                <a:lnTo>
                  <a:pt x="70027" y="577278"/>
                </a:lnTo>
                <a:lnTo>
                  <a:pt x="70027" y="571195"/>
                </a:lnTo>
                <a:close/>
              </a:path>
              <a:path w="2134870" h="577850">
                <a:moveTo>
                  <a:pt x="57848" y="571195"/>
                </a:moveTo>
                <a:lnTo>
                  <a:pt x="51752" y="571195"/>
                </a:lnTo>
                <a:lnTo>
                  <a:pt x="51752" y="577278"/>
                </a:lnTo>
                <a:lnTo>
                  <a:pt x="57848" y="577278"/>
                </a:lnTo>
                <a:lnTo>
                  <a:pt x="57848" y="571195"/>
                </a:lnTo>
                <a:close/>
              </a:path>
              <a:path w="2134870" h="577850">
                <a:moveTo>
                  <a:pt x="44145" y="571195"/>
                </a:moveTo>
                <a:lnTo>
                  <a:pt x="38049" y="571195"/>
                </a:lnTo>
                <a:lnTo>
                  <a:pt x="38049" y="577278"/>
                </a:lnTo>
                <a:lnTo>
                  <a:pt x="44145" y="577278"/>
                </a:lnTo>
                <a:lnTo>
                  <a:pt x="44145" y="571195"/>
                </a:lnTo>
                <a:close/>
              </a:path>
              <a:path w="2134870" h="577850">
                <a:moveTo>
                  <a:pt x="31965" y="571195"/>
                </a:moveTo>
                <a:lnTo>
                  <a:pt x="25869" y="571195"/>
                </a:lnTo>
                <a:lnTo>
                  <a:pt x="25869" y="577278"/>
                </a:lnTo>
                <a:lnTo>
                  <a:pt x="31965" y="577278"/>
                </a:lnTo>
                <a:lnTo>
                  <a:pt x="31965" y="571195"/>
                </a:lnTo>
                <a:close/>
              </a:path>
              <a:path w="2134870" h="577850">
                <a:moveTo>
                  <a:pt x="15214" y="569671"/>
                </a:moveTo>
                <a:lnTo>
                  <a:pt x="12179" y="575754"/>
                </a:lnTo>
                <a:lnTo>
                  <a:pt x="13690" y="575754"/>
                </a:lnTo>
                <a:lnTo>
                  <a:pt x="16738" y="577278"/>
                </a:lnTo>
                <a:lnTo>
                  <a:pt x="19786" y="577278"/>
                </a:lnTo>
                <a:lnTo>
                  <a:pt x="19786" y="571195"/>
                </a:lnTo>
                <a:lnTo>
                  <a:pt x="18262" y="571195"/>
                </a:lnTo>
                <a:lnTo>
                  <a:pt x="15214" y="569671"/>
                </a:lnTo>
                <a:close/>
              </a:path>
              <a:path w="2134870" h="577850">
                <a:moveTo>
                  <a:pt x="7607" y="562051"/>
                </a:moveTo>
                <a:lnTo>
                  <a:pt x="1511" y="565099"/>
                </a:lnTo>
                <a:lnTo>
                  <a:pt x="3035" y="568147"/>
                </a:lnTo>
                <a:lnTo>
                  <a:pt x="4559" y="568147"/>
                </a:lnTo>
                <a:lnTo>
                  <a:pt x="6083" y="571195"/>
                </a:lnTo>
                <a:lnTo>
                  <a:pt x="10655" y="566623"/>
                </a:lnTo>
                <a:lnTo>
                  <a:pt x="9131" y="565099"/>
                </a:lnTo>
                <a:lnTo>
                  <a:pt x="7607" y="562051"/>
                </a:lnTo>
                <a:close/>
              </a:path>
            </a:pathLst>
          </a:custGeom>
          <a:solidFill>
            <a:srgbClr val="5CA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14246" y="1917687"/>
            <a:ext cx="1104265" cy="205740"/>
          </a:xfrm>
          <a:custGeom>
            <a:avLst/>
            <a:gdLst/>
            <a:ahLst/>
            <a:cxnLst/>
            <a:rect l="l" t="t" r="r" b="b"/>
            <a:pathLst>
              <a:path w="1104265" h="205739">
                <a:moveTo>
                  <a:pt x="1103693" y="0"/>
                </a:moveTo>
                <a:lnTo>
                  <a:pt x="0" y="0"/>
                </a:lnTo>
                <a:lnTo>
                  <a:pt x="0" y="205625"/>
                </a:lnTo>
                <a:lnTo>
                  <a:pt x="1103693" y="205625"/>
                </a:lnTo>
                <a:lnTo>
                  <a:pt x="1103693" y="201053"/>
                </a:lnTo>
                <a:lnTo>
                  <a:pt x="9131" y="201053"/>
                </a:lnTo>
                <a:lnTo>
                  <a:pt x="4559" y="196481"/>
                </a:lnTo>
                <a:lnTo>
                  <a:pt x="9131" y="196481"/>
                </a:lnTo>
                <a:lnTo>
                  <a:pt x="9131" y="9131"/>
                </a:lnTo>
                <a:lnTo>
                  <a:pt x="4559" y="9131"/>
                </a:lnTo>
                <a:lnTo>
                  <a:pt x="9131" y="4571"/>
                </a:lnTo>
                <a:lnTo>
                  <a:pt x="1103693" y="4571"/>
                </a:lnTo>
                <a:lnTo>
                  <a:pt x="1103693" y="0"/>
                </a:lnTo>
                <a:close/>
              </a:path>
              <a:path w="1104265" h="205739">
                <a:moveTo>
                  <a:pt x="9131" y="196481"/>
                </a:moveTo>
                <a:lnTo>
                  <a:pt x="4559" y="196481"/>
                </a:lnTo>
                <a:lnTo>
                  <a:pt x="9131" y="201053"/>
                </a:lnTo>
                <a:lnTo>
                  <a:pt x="9131" y="196481"/>
                </a:lnTo>
                <a:close/>
              </a:path>
              <a:path w="1104265" h="205739">
                <a:moveTo>
                  <a:pt x="1093038" y="196481"/>
                </a:moveTo>
                <a:lnTo>
                  <a:pt x="9131" y="196481"/>
                </a:lnTo>
                <a:lnTo>
                  <a:pt x="9131" y="201053"/>
                </a:lnTo>
                <a:lnTo>
                  <a:pt x="1093038" y="201053"/>
                </a:lnTo>
                <a:lnTo>
                  <a:pt x="1093038" y="196481"/>
                </a:lnTo>
                <a:close/>
              </a:path>
              <a:path w="1104265" h="205739">
                <a:moveTo>
                  <a:pt x="1093038" y="4571"/>
                </a:moveTo>
                <a:lnTo>
                  <a:pt x="1093038" y="201053"/>
                </a:lnTo>
                <a:lnTo>
                  <a:pt x="1097597" y="196481"/>
                </a:lnTo>
                <a:lnTo>
                  <a:pt x="1103693" y="196481"/>
                </a:lnTo>
                <a:lnTo>
                  <a:pt x="1103693" y="9131"/>
                </a:lnTo>
                <a:lnTo>
                  <a:pt x="1097597" y="9131"/>
                </a:lnTo>
                <a:lnTo>
                  <a:pt x="1093038" y="4571"/>
                </a:lnTo>
                <a:close/>
              </a:path>
              <a:path w="1104265" h="205739">
                <a:moveTo>
                  <a:pt x="1103693" y="196481"/>
                </a:moveTo>
                <a:lnTo>
                  <a:pt x="1097597" y="196481"/>
                </a:lnTo>
                <a:lnTo>
                  <a:pt x="1093038" y="201053"/>
                </a:lnTo>
                <a:lnTo>
                  <a:pt x="1103693" y="201053"/>
                </a:lnTo>
                <a:lnTo>
                  <a:pt x="1103693" y="196481"/>
                </a:lnTo>
                <a:close/>
              </a:path>
              <a:path w="1104265" h="205739">
                <a:moveTo>
                  <a:pt x="9131" y="4571"/>
                </a:moveTo>
                <a:lnTo>
                  <a:pt x="4559" y="9131"/>
                </a:lnTo>
                <a:lnTo>
                  <a:pt x="9131" y="9131"/>
                </a:lnTo>
                <a:lnTo>
                  <a:pt x="9131" y="4571"/>
                </a:lnTo>
                <a:close/>
              </a:path>
              <a:path w="1104265" h="205739">
                <a:moveTo>
                  <a:pt x="1093038" y="4571"/>
                </a:moveTo>
                <a:lnTo>
                  <a:pt x="9131" y="4571"/>
                </a:lnTo>
                <a:lnTo>
                  <a:pt x="9131" y="9131"/>
                </a:lnTo>
                <a:lnTo>
                  <a:pt x="1093038" y="9131"/>
                </a:lnTo>
                <a:lnTo>
                  <a:pt x="1093038" y="4571"/>
                </a:lnTo>
                <a:close/>
              </a:path>
              <a:path w="1104265" h="205739">
                <a:moveTo>
                  <a:pt x="1103693" y="4571"/>
                </a:moveTo>
                <a:lnTo>
                  <a:pt x="1093038" y="4571"/>
                </a:lnTo>
                <a:lnTo>
                  <a:pt x="1097597" y="9131"/>
                </a:lnTo>
                <a:lnTo>
                  <a:pt x="1103693" y="9131"/>
                </a:lnTo>
                <a:lnTo>
                  <a:pt x="1103693" y="4571"/>
                </a:lnTo>
                <a:close/>
              </a:path>
            </a:pathLst>
          </a:custGeom>
          <a:solidFill>
            <a:srgbClr val="527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88154" y="1899531"/>
            <a:ext cx="7524115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90165" algn="l"/>
                <a:tab pos="6626225" algn="l"/>
              </a:tabLst>
            </a:pPr>
            <a:r>
              <a:rPr sz="2100" b="1" spc="15" baseline="1984" dirty="0">
                <a:solidFill>
                  <a:srgbClr val="333333"/>
                </a:solidFill>
                <a:latin typeface="Batang"/>
                <a:cs typeface="Batang"/>
              </a:rPr>
              <a:t>분석단계	</a:t>
            </a:r>
            <a:r>
              <a:rPr sz="2100" b="1" spc="15" baseline="3968" dirty="0">
                <a:solidFill>
                  <a:srgbClr val="333333"/>
                </a:solidFill>
                <a:latin typeface="Batang"/>
                <a:cs typeface="Batang"/>
              </a:rPr>
              <a:t>설계단계	</a:t>
            </a:r>
            <a:r>
              <a:rPr sz="1400" b="1" spc="10" dirty="0">
                <a:solidFill>
                  <a:srgbClr val="333333"/>
                </a:solidFill>
                <a:latin typeface="Batang"/>
                <a:cs typeface="Batang"/>
              </a:rPr>
              <a:t>구현단계</a:t>
            </a:r>
            <a:endParaRPr sz="1400">
              <a:latin typeface="Batang"/>
              <a:cs typeface="Batang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59433" y="3498748"/>
            <a:ext cx="2339975" cy="2079625"/>
          </a:xfrm>
          <a:custGeom>
            <a:avLst/>
            <a:gdLst/>
            <a:ahLst/>
            <a:cxnLst/>
            <a:rect l="l" t="t" r="r" b="b"/>
            <a:pathLst>
              <a:path w="2339975" h="2079625">
                <a:moveTo>
                  <a:pt x="0" y="2079142"/>
                </a:moveTo>
                <a:lnTo>
                  <a:pt x="2339822" y="2079142"/>
                </a:lnTo>
                <a:lnTo>
                  <a:pt x="2339822" y="0"/>
                </a:lnTo>
                <a:lnTo>
                  <a:pt x="0" y="0"/>
                </a:lnTo>
                <a:lnTo>
                  <a:pt x="0" y="2079142"/>
                </a:lnTo>
                <a:close/>
              </a:path>
            </a:pathLst>
          </a:custGeom>
          <a:solidFill>
            <a:srgbClr val="B4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7922" y="3497224"/>
            <a:ext cx="2343150" cy="2082800"/>
          </a:xfrm>
          <a:custGeom>
            <a:avLst/>
            <a:gdLst/>
            <a:ahLst/>
            <a:cxnLst/>
            <a:rect l="l" t="t" r="r" b="b"/>
            <a:pathLst>
              <a:path w="2343150" h="2082800">
                <a:moveTo>
                  <a:pt x="2342870" y="0"/>
                </a:moveTo>
                <a:lnTo>
                  <a:pt x="0" y="0"/>
                </a:lnTo>
                <a:lnTo>
                  <a:pt x="0" y="2082190"/>
                </a:lnTo>
                <a:lnTo>
                  <a:pt x="2342870" y="2082190"/>
                </a:lnTo>
                <a:lnTo>
                  <a:pt x="2342870" y="2080666"/>
                </a:lnTo>
                <a:lnTo>
                  <a:pt x="3035" y="2080666"/>
                </a:lnTo>
                <a:lnTo>
                  <a:pt x="1511" y="2079142"/>
                </a:lnTo>
                <a:lnTo>
                  <a:pt x="3035" y="2079142"/>
                </a:lnTo>
                <a:lnTo>
                  <a:pt x="3035" y="3048"/>
                </a:lnTo>
                <a:lnTo>
                  <a:pt x="1511" y="3048"/>
                </a:lnTo>
                <a:lnTo>
                  <a:pt x="3035" y="1524"/>
                </a:lnTo>
                <a:lnTo>
                  <a:pt x="2342870" y="1524"/>
                </a:lnTo>
                <a:lnTo>
                  <a:pt x="2342870" y="0"/>
                </a:lnTo>
                <a:close/>
              </a:path>
              <a:path w="2343150" h="2082800">
                <a:moveTo>
                  <a:pt x="3035" y="2079142"/>
                </a:moveTo>
                <a:lnTo>
                  <a:pt x="1511" y="2079142"/>
                </a:lnTo>
                <a:lnTo>
                  <a:pt x="3035" y="2080666"/>
                </a:lnTo>
                <a:lnTo>
                  <a:pt x="3035" y="2079142"/>
                </a:lnTo>
                <a:close/>
              </a:path>
              <a:path w="2343150" h="2082800">
                <a:moveTo>
                  <a:pt x="2339822" y="2079142"/>
                </a:moveTo>
                <a:lnTo>
                  <a:pt x="3035" y="2079142"/>
                </a:lnTo>
                <a:lnTo>
                  <a:pt x="3035" y="2080666"/>
                </a:lnTo>
                <a:lnTo>
                  <a:pt x="2339822" y="2080666"/>
                </a:lnTo>
                <a:lnTo>
                  <a:pt x="2339822" y="2079142"/>
                </a:lnTo>
                <a:close/>
              </a:path>
              <a:path w="2343150" h="2082800">
                <a:moveTo>
                  <a:pt x="2339822" y="1524"/>
                </a:moveTo>
                <a:lnTo>
                  <a:pt x="2339822" y="2080666"/>
                </a:lnTo>
                <a:lnTo>
                  <a:pt x="2341346" y="2079142"/>
                </a:lnTo>
                <a:lnTo>
                  <a:pt x="2342870" y="2079142"/>
                </a:lnTo>
                <a:lnTo>
                  <a:pt x="2342870" y="3048"/>
                </a:lnTo>
                <a:lnTo>
                  <a:pt x="2341346" y="3048"/>
                </a:lnTo>
                <a:lnTo>
                  <a:pt x="2339822" y="1524"/>
                </a:lnTo>
                <a:close/>
              </a:path>
              <a:path w="2343150" h="2082800">
                <a:moveTo>
                  <a:pt x="2342870" y="2079142"/>
                </a:moveTo>
                <a:lnTo>
                  <a:pt x="2341346" y="2079142"/>
                </a:lnTo>
                <a:lnTo>
                  <a:pt x="2339822" y="2080666"/>
                </a:lnTo>
                <a:lnTo>
                  <a:pt x="2342870" y="2080666"/>
                </a:lnTo>
                <a:lnTo>
                  <a:pt x="2342870" y="2079142"/>
                </a:lnTo>
                <a:close/>
              </a:path>
              <a:path w="2343150" h="2082800">
                <a:moveTo>
                  <a:pt x="3035" y="1524"/>
                </a:moveTo>
                <a:lnTo>
                  <a:pt x="1511" y="3048"/>
                </a:lnTo>
                <a:lnTo>
                  <a:pt x="3035" y="3048"/>
                </a:lnTo>
                <a:lnTo>
                  <a:pt x="3035" y="1524"/>
                </a:lnTo>
                <a:close/>
              </a:path>
              <a:path w="2343150" h="2082800">
                <a:moveTo>
                  <a:pt x="2339822" y="1524"/>
                </a:moveTo>
                <a:lnTo>
                  <a:pt x="3035" y="1524"/>
                </a:lnTo>
                <a:lnTo>
                  <a:pt x="3035" y="3048"/>
                </a:lnTo>
                <a:lnTo>
                  <a:pt x="2339822" y="3048"/>
                </a:lnTo>
                <a:lnTo>
                  <a:pt x="2339822" y="1524"/>
                </a:lnTo>
                <a:close/>
              </a:path>
              <a:path w="2343150" h="2082800">
                <a:moveTo>
                  <a:pt x="2342870" y="1524"/>
                </a:moveTo>
                <a:lnTo>
                  <a:pt x="2339822" y="1524"/>
                </a:lnTo>
                <a:lnTo>
                  <a:pt x="2341346" y="3048"/>
                </a:lnTo>
                <a:lnTo>
                  <a:pt x="2342870" y="3048"/>
                </a:lnTo>
                <a:lnTo>
                  <a:pt x="2342870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14246" y="3497224"/>
            <a:ext cx="1104265" cy="205740"/>
          </a:xfrm>
          <a:custGeom>
            <a:avLst/>
            <a:gdLst/>
            <a:ahLst/>
            <a:cxnLst/>
            <a:rect l="l" t="t" r="r" b="b"/>
            <a:pathLst>
              <a:path w="1104265" h="205739">
                <a:moveTo>
                  <a:pt x="1103693" y="0"/>
                </a:moveTo>
                <a:lnTo>
                  <a:pt x="0" y="0"/>
                </a:lnTo>
                <a:lnTo>
                  <a:pt x="0" y="205625"/>
                </a:lnTo>
                <a:lnTo>
                  <a:pt x="1103693" y="205625"/>
                </a:lnTo>
                <a:lnTo>
                  <a:pt x="1103693" y="201053"/>
                </a:lnTo>
                <a:lnTo>
                  <a:pt x="9131" y="201053"/>
                </a:lnTo>
                <a:lnTo>
                  <a:pt x="4559" y="196494"/>
                </a:lnTo>
                <a:lnTo>
                  <a:pt x="9131" y="196494"/>
                </a:lnTo>
                <a:lnTo>
                  <a:pt x="9131" y="9143"/>
                </a:lnTo>
                <a:lnTo>
                  <a:pt x="4559" y="9143"/>
                </a:lnTo>
                <a:lnTo>
                  <a:pt x="9131" y="4572"/>
                </a:lnTo>
                <a:lnTo>
                  <a:pt x="1103693" y="4572"/>
                </a:lnTo>
                <a:lnTo>
                  <a:pt x="1103693" y="0"/>
                </a:lnTo>
                <a:close/>
              </a:path>
              <a:path w="1104265" h="205739">
                <a:moveTo>
                  <a:pt x="9131" y="196494"/>
                </a:moveTo>
                <a:lnTo>
                  <a:pt x="4559" y="196494"/>
                </a:lnTo>
                <a:lnTo>
                  <a:pt x="9131" y="201053"/>
                </a:lnTo>
                <a:lnTo>
                  <a:pt x="9131" y="196494"/>
                </a:lnTo>
                <a:close/>
              </a:path>
              <a:path w="1104265" h="205739">
                <a:moveTo>
                  <a:pt x="1093038" y="196494"/>
                </a:moveTo>
                <a:lnTo>
                  <a:pt x="9131" y="196494"/>
                </a:lnTo>
                <a:lnTo>
                  <a:pt x="9131" y="201053"/>
                </a:lnTo>
                <a:lnTo>
                  <a:pt x="1093038" y="201053"/>
                </a:lnTo>
                <a:lnTo>
                  <a:pt x="1093038" y="196494"/>
                </a:lnTo>
                <a:close/>
              </a:path>
              <a:path w="1104265" h="205739">
                <a:moveTo>
                  <a:pt x="1093038" y="4572"/>
                </a:moveTo>
                <a:lnTo>
                  <a:pt x="1093038" y="201053"/>
                </a:lnTo>
                <a:lnTo>
                  <a:pt x="1097597" y="196494"/>
                </a:lnTo>
                <a:lnTo>
                  <a:pt x="1103693" y="196494"/>
                </a:lnTo>
                <a:lnTo>
                  <a:pt x="1103693" y="9143"/>
                </a:lnTo>
                <a:lnTo>
                  <a:pt x="1097597" y="9143"/>
                </a:lnTo>
                <a:lnTo>
                  <a:pt x="1093038" y="4572"/>
                </a:lnTo>
                <a:close/>
              </a:path>
              <a:path w="1104265" h="205739">
                <a:moveTo>
                  <a:pt x="1103693" y="196494"/>
                </a:moveTo>
                <a:lnTo>
                  <a:pt x="1097597" y="196494"/>
                </a:lnTo>
                <a:lnTo>
                  <a:pt x="1093038" y="201053"/>
                </a:lnTo>
                <a:lnTo>
                  <a:pt x="1103693" y="201053"/>
                </a:lnTo>
                <a:lnTo>
                  <a:pt x="1103693" y="196494"/>
                </a:lnTo>
                <a:close/>
              </a:path>
              <a:path w="1104265" h="205739">
                <a:moveTo>
                  <a:pt x="9131" y="4572"/>
                </a:moveTo>
                <a:lnTo>
                  <a:pt x="4559" y="9143"/>
                </a:lnTo>
                <a:lnTo>
                  <a:pt x="9131" y="9143"/>
                </a:lnTo>
                <a:lnTo>
                  <a:pt x="9131" y="4572"/>
                </a:lnTo>
                <a:close/>
              </a:path>
              <a:path w="1104265" h="205739">
                <a:moveTo>
                  <a:pt x="1093038" y="4572"/>
                </a:moveTo>
                <a:lnTo>
                  <a:pt x="9131" y="4572"/>
                </a:lnTo>
                <a:lnTo>
                  <a:pt x="9131" y="9143"/>
                </a:lnTo>
                <a:lnTo>
                  <a:pt x="1093038" y="9143"/>
                </a:lnTo>
                <a:lnTo>
                  <a:pt x="1093038" y="4572"/>
                </a:lnTo>
                <a:close/>
              </a:path>
              <a:path w="1104265" h="205739">
                <a:moveTo>
                  <a:pt x="1103693" y="4572"/>
                </a:moveTo>
                <a:lnTo>
                  <a:pt x="1093038" y="4572"/>
                </a:lnTo>
                <a:lnTo>
                  <a:pt x="1097597" y="9143"/>
                </a:lnTo>
                <a:lnTo>
                  <a:pt x="1103693" y="9143"/>
                </a:lnTo>
                <a:lnTo>
                  <a:pt x="1103693" y="4572"/>
                </a:lnTo>
                <a:close/>
              </a:path>
            </a:pathLst>
          </a:custGeom>
          <a:solidFill>
            <a:srgbClr val="527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18806" y="3501783"/>
            <a:ext cx="1093470" cy="196850"/>
          </a:xfrm>
          <a:prstGeom prst="rect">
            <a:avLst/>
          </a:prstGeom>
          <a:solidFill>
            <a:srgbClr val="A8D4FF"/>
          </a:solidFill>
        </p:spPr>
        <p:txBody>
          <a:bodyPr vert="horz" wrap="square" lIns="0" tIns="0" rIns="0" bIns="0" rtlCol="0">
            <a:spAutoFit/>
          </a:bodyPr>
          <a:lstStyle/>
          <a:p>
            <a:pPr marL="195580">
              <a:lnSpc>
                <a:spcPts val="1505"/>
              </a:lnSpc>
            </a:pPr>
            <a:r>
              <a:rPr sz="1400" b="1" spc="10" dirty="0">
                <a:solidFill>
                  <a:srgbClr val="333333"/>
                </a:solidFill>
                <a:latin typeface="Batang"/>
                <a:cs typeface="Batang"/>
              </a:rPr>
              <a:t>시험단계</a:t>
            </a:r>
            <a:endParaRPr sz="1400">
              <a:latin typeface="Batang"/>
              <a:cs typeface="Batang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34033" y="3804907"/>
            <a:ext cx="1089990" cy="804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08633" y="4051655"/>
            <a:ext cx="981900" cy="237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07109" y="4051655"/>
            <a:ext cx="986790" cy="240665"/>
          </a:xfrm>
          <a:custGeom>
            <a:avLst/>
            <a:gdLst/>
            <a:ahLst/>
            <a:cxnLst/>
            <a:rect l="l" t="t" r="r" b="b"/>
            <a:pathLst>
              <a:path w="986790" h="240664">
                <a:moveTo>
                  <a:pt x="959065" y="236092"/>
                </a:moveTo>
                <a:lnTo>
                  <a:pt x="27393" y="236092"/>
                </a:lnTo>
                <a:lnTo>
                  <a:pt x="27393" y="237616"/>
                </a:lnTo>
                <a:lnTo>
                  <a:pt x="35013" y="239140"/>
                </a:lnTo>
                <a:lnTo>
                  <a:pt x="44145" y="240664"/>
                </a:lnTo>
                <a:lnTo>
                  <a:pt x="943838" y="240664"/>
                </a:lnTo>
                <a:lnTo>
                  <a:pt x="951458" y="239140"/>
                </a:lnTo>
                <a:lnTo>
                  <a:pt x="952982" y="239140"/>
                </a:lnTo>
                <a:lnTo>
                  <a:pt x="959065" y="237616"/>
                </a:lnTo>
                <a:lnTo>
                  <a:pt x="959065" y="236092"/>
                </a:lnTo>
                <a:close/>
              </a:path>
              <a:path w="986790" h="240664">
                <a:moveTo>
                  <a:pt x="985708" y="207162"/>
                </a:moveTo>
                <a:lnTo>
                  <a:pt x="972769" y="207162"/>
                </a:lnTo>
                <a:lnTo>
                  <a:pt x="968197" y="213245"/>
                </a:lnTo>
                <a:lnTo>
                  <a:pt x="969721" y="213245"/>
                </a:lnTo>
                <a:lnTo>
                  <a:pt x="960589" y="222389"/>
                </a:lnTo>
                <a:lnTo>
                  <a:pt x="954506" y="225437"/>
                </a:lnTo>
                <a:lnTo>
                  <a:pt x="956017" y="225437"/>
                </a:lnTo>
                <a:lnTo>
                  <a:pt x="948410" y="226961"/>
                </a:lnTo>
                <a:lnTo>
                  <a:pt x="13703" y="226961"/>
                </a:lnTo>
                <a:lnTo>
                  <a:pt x="19786" y="233057"/>
                </a:lnTo>
                <a:lnTo>
                  <a:pt x="25882" y="236092"/>
                </a:lnTo>
                <a:lnTo>
                  <a:pt x="960589" y="236092"/>
                </a:lnTo>
                <a:lnTo>
                  <a:pt x="966673" y="233057"/>
                </a:lnTo>
                <a:lnTo>
                  <a:pt x="968197" y="233057"/>
                </a:lnTo>
                <a:lnTo>
                  <a:pt x="968197" y="231533"/>
                </a:lnTo>
                <a:lnTo>
                  <a:pt x="974293" y="226961"/>
                </a:lnTo>
                <a:lnTo>
                  <a:pt x="978852" y="220865"/>
                </a:lnTo>
                <a:lnTo>
                  <a:pt x="980376" y="219341"/>
                </a:lnTo>
                <a:lnTo>
                  <a:pt x="983424" y="213245"/>
                </a:lnTo>
                <a:lnTo>
                  <a:pt x="983424" y="211721"/>
                </a:lnTo>
                <a:lnTo>
                  <a:pt x="985708" y="207162"/>
                </a:lnTo>
                <a:close/>
              </a:path>
              <a:path w="986790" h="240664">
                <a:moveTo>
                  <a:pt x="38049" y="12191"/>
                </a:moveTo>
                <a:lnTo>
                  <a:pt x="12179" y="12191"/>
                </a:lnTo>
                <a:lnTo>
                  <a:pt x="12179" y="13715"/>
                </a:lnTo>
                <a:lnTo>
                  <a:pt x="7607" y="18287"/>
                </a:lnTo>
                <a:lnTo>
                  <a:pt x="7607" y="19812"/>
                </a:lnTo>
                <a:lnTo>
                  <a:pt x="3035" y="25895"/>
                </a:lnTo>
                <a:lnTo>
                  <a:pt x="3035" y="27419"/>
                </a:lnTo>
                <a:lnTo>
                  <a:pt x="0" y="35039"/>
                </a:lnTo>
                <a:lnTo>
                  <a:pt x="0" y="205638"/>
                </a:lnTo>
                <a:lnTo>
                  <a:pt x="3035" y="211721"/>
                </a:lnTo>
                <a:lnTo>
                  <a:pt x="3035" y="213245"/>
                </a:lnTo>
                <a:lnTo>
                  <a:pt x="7607" y="219341"/>
                </a:lnTo>
                <a:lnTo>
                  <a:pt x="7607" y="220865"/>
                </a:lnTo>
                <a:lnTo>
                  <a:pt x="12179" y="226961"/>
                </a:lnTo>
                <a:lnTo>
                  <a:pt x="38049" y="226961"/>
                </a:lnTo>
                <a:lnTo>
                  <a:pt x="30441" y="225437"/>
                </a:lnTo>
                <a:lnTo>
                  <a:pt x="31965" y="225437"/>
                </a:lnTo>
                <a:lnTo>
                  <a:pt x="25882" y="222389"/>
                </a:lnTo>
                <a:lnTo>
                  <a:pt x="27393" y="222389"/>
                </a:lnTo>
                <a:lnTo>
                  <a:pt x="21310" y="217817"/>
                </a:lnTo>
                <a:lnTo>
                  <a:pt x="16738" y="213245"/>
                </a:lnTo>
                <a:lnTo>
                  <a:pt x="18262" y="213245"/>
                </a:lnTo>
                <a:lnTo>
                  <a:pt x="15978" y="208686"/>
                </a:lnTo>
                <a:lnTo>
                  <a:pt x="15214" y="208686"/>
                </a:lnTo>
                <a:lnTo>
                  <a:pt x="12179" y="201066"/>
                </a:lnTo>
                <a:lnTo>
                  <a:pt x="13398" y="201066"/>
                </a:lnTo>
                <a:lnTo>
                  <a:pt x="12179" y="194970"/>
                </a:lnTo>
                <a:lnTo>
                  <a:pt x="12179" y="44183"/>
                </a:lnTo>
                <a:lnTo>
                  <a:pt x="13398" y="38087"/>
                </a:lnTo>
                <a:lnTo>
                  <a:pt x="12179" y="38087"/>
                </a:lnTo>
                <a:lnTo>
                  <a:pt x="15214" y="30467"/>
                </a:lnTo>
                <a:lnTo>
                  <a:pt x="15976" y="30467"/>
                </a:lnTo>
                <a:lnTo>
                  <a:pt x="17500" y="27419"/>
                </a:lnTo>
                <a:lnTo>
                  <a:pt x="16738" y="27419"/>
                </a:lnTo>
                <a:lnTo>
                  <a:pt x="21310" y="21336"/>
                </a:lnTo>
                <a:lnTo>
                  <a:pt x="27393" y="16763"/>
                </a:lnTo>
                <a:lnTo>
                  <a:pt x="27910" y="16763"/>
                </a:lnTo>
                <a:lnTo>
                  <a:pt x="31965" y="13715"/>
                </a:lnTo>
                <a:lnTo>
                  <a:pt x="34245" y="13715"/>
                </a:lnTo>
                <a:lnTo>
                  <a:pt x="38049" y="12191"/>
                </a:lnTo>
                <a:close/>
              </a:path>
              <a:path w="986790" h="240664">
                <a:moveTo>
                  <a:pt x="15214" y="207162"/>
                </a:moveTo>
                <a:lnTo>
                  <a:pt x="15214" y="208686"/>
                </a:lnTo>
                <a:lnTo>
                  <a:pt x="15978" y="208686"/>
                </a:lnTo>
                <a:lnTo>
                  <a:pt x="15214" y="207162"/>
                </a:lnTo>
                <a:close/>
              </a:path>
              <a:path w="986790" h="240664">
                <a:moveTo>
                  <a:pt x="974293" y="201066"/>
                </a:moveTo>
                <a:lnTo>
                  <a:pt x="971245" y="208686"/>
                </a:lnTo>
                <a:lnTo>
                  <a:pt x="972769" y="207162"/>
                </a:lnTo>
                <a:lnTo>
                  <a:pt x="985708" y="207162"/>
                </a:lnTo>
                <a:lnTo>
                  <a:pt x="986472" y="205638"/>
                </a:lnTo>
                <a:lnTo>
                  <a:pt x="986472" y="202590"/>
                </a:lnTo>
                <a:lnTo>
                  <a:pt x="974293" y="202590"/>
                </a:lnTo>
                <a:lnTo>
                  <a:pt x="974293" y="201066"/>
                </a:lnTo>
                <a:close/>
              </a:path>
              <a:path w="986790" h="240664">
                <a:moveTo>
                  <a:pt x="13398" y="201066"/>
                </a:moveTo>
                <a:lnTo>
                  <a:pt x="12179" y="201066"/>
                </a:lnTo>
                <a:lnTo>
                  <a:pt x="13703" y="202590"/>
                </a:lnTo>
                <a:lnTo>
                  <a:pt x="13398" y="201066"/>
                </a:lnTo>
                <a:close/>
              </a:path>
              <a:path w="986790" h="240664">
                <a:moveTo>
                  <a:pt x="986472" y="36563"/>
                </a:moveTo>
                <a:lnTo>
                  <a:pt x="974293" y="36563"/>
                </a:lnTo>
                <a:lnTo>
                  <a:pt x="974293" y="202590"/>
                </a:lnTo>
                <a:lnTo>
                  <a:pt x="986472" y="202590"/>
                </a:lnTo>
                <a:lnTo>
                  <a:pt x="986472" y="36563"/>
                </a:lnTo>
                <a:close/>
              </a:path>
              <a:path w="986790" h="240664">
                <a:moveTo>
                  <a:pt x="13703" y="36563"/>
                </a:moveTo>
                <a:lnTo>
                  <a:pt x="12179" y="38087"/>
                </a:lnTo>
                <a:lnTo>
                  <a:pt x="13398" y="38087"/>
                </a:lnTo>
                <a:lnTo>
                  <a:pt x="13703" y="36563"/>
                </a:lnTo>
                <a:close/>
              </a:path>
              <a:path w="986790" h="240664">
                <a:moveTo>
                  <a:pt x="971245" y="30467"/>
                </a:moveTo>
                <a:lnTo>
                  <a:pt x="974293" y="38087"/>
                </a:lnTo>
                <a:lnTo>
                  <a:pt x="974293" y="36563"/>
                </a:lnTo>
                <a:lnTo>
                  <a:pt x="986472" y="36563"/>
                </a:lnTo>
                <a:lnTo>
                  <a:pt x="986472" y="35039"/>
                </a:lnTo>
                <a:lnTo>
                  <a:pt x="985253" y="31991"/>
                </a:lnTo>
                <a:lnTo>
                  <a:pt x="972769" y="31991"/>
                </a:lnTo>
                <a:lnTo>
                  <a:pt x="971245" y="30467"/>
                </a:lnTo>
                <a:close/>
              </a:path>
              <a:path w="986790" h="240664">
                <a:moveTo>
                  <a:pt x="15976" y="30467"/>
                </a:moveTo>
                <a:lnTo>
                  <a:pt x="15214" y="30467"/>
                </a:lnTo>
                <a:lnTo>
                  <a:pt x="15214" y="31991"/>
                </a:lnTo>
                <a:lnTo>
                  <a:pt x="15976" y="30467"/>
                </a:lnTo>
                <a:close/>
              </a:path>
              <a:path w="986790" h="240664">
                <a:moveTo>
                  <a:pt x="968197" y="25895"/>
                </a:moveTo>
                <a:lnTo>
                  <a:pt x="972769" y="31991"/>
                </a:lnTo>
                <a:lnTo>
                  <a:pt x="985253" y="31991"/>
                </a:lnTo>
                <a:lnTo>
                  <a:pt x="983424" y="27419"/>
                </a:lnTo>
                <a:lnTo>
                  <a:pt x="969721" y="27419"/>
                </a:lnTo>
                <a:lnTo>
                  <a:pt x="968197" y="25895"/>
                </a:lnTo>
                <a:close/>
              </a:path>
              <a:path w="986790" h="240664">
                <a:moveTo>
                  <a:pt x="18262" y="25895"/>
                </a:moveTo>
                <a:lnTo>
                  <a:pt x="16738" y="27419"/>
                </a:lnTo>
                <a:lnTo>
                  <a:pt x="17500" y="27419"/>
                </a:lnTo>
                <a:lnTo>
                  <a:pt x="18262" y="25895"/>
                </a:lnTo>
                <a:close/>
              </a:path>
              <a:path w="986790" h="240664">
                <a:moveTo>
                  <a:pt x="977332" y="16763"/>
                </a:moveTo>
                <a:lnTo>
                  <a:pt x="960589" y="16763"/>
                </a:lnTo>
                <a:lnTo>
                  <a:pt x="965161" y="21336"/>
                </a:lnTo>
                <a:lnTo>
                  <a:pt x="969721" y="27419"/>
                </a:lnTo>
                <a:lnTo>
                  <a:pt x="983424" y="27419"/>
                </a:lnTo>
                <a:lnTo>
                  <a:pt x="983424" y="25895"/>
                </a:lnTo>
                <a:lnTo>
                  <a:pt x="980376" y="19812"/>
                </a:lnTo>
                <a:lnTo>
                  <a:pt x="978852" y="19812"/>
                </a:lnTo>
                <a:lnTo>
                  <a:pt x="978852" y="18287"/>
                </a:lnTo>
                <a:lnTo>
                  <a:pt x="977332" y="16763"/>
                </a:lnTo>
                <a:close/>
              </a:path>
              <a:path w="986790" h="240664">
                <a:moveTo>
                  <a:pt x="27910" y="16763"/>
                </a:moveTo>
                <a:lnTo>
                  <a:pt x="27393" y="16763"/>
                </a:lnTo>
                <a:lnTo>
                  <a:pt x="25882" y="18287"/>
                </a:lnTo>
                <a:lnTo>
                  <a:pt x="27910" y="16763"/>
                </a:lnTo>
                <a:close/>
              </a:path>
              <a:path w="986790" h="240664">
                <a:moveTo>
                  <a:pt x="968197" y="7619"/>
                </a:moveTo>
                <a:lnTo>
                  <a:pt x="18262" y="7619"/>
                </a:lnTo>
                <a:lnTo>
                  <a:pt x="13703" y="12191"/>
                </a:lnTo>
                <a:lnTo>
                  <a:pt x="948410" y="12191"/>
                </a:lnTo>
                <a:lnTo>
                  <a:pt x="956017" y="15239"/>
                </a:lnTo>
                <a:lnTo>
                  <a:pt x="954506" y="15239"/>
                </a:lnTo>
                <a:lnTo>
                  <a:pt x="960589" y="18287"/>
                </a:lnTo>
                <a:lnTo>
                  <a:pt x="960589" y="16763"/>
                </a:lnTo>
                <a:lnTo>
                  <a:pt x="977332" y="16763"/>
                </a:lnTo>
                <a:lnTo>
                  <a:pt x="974293" y="13715"/>
                </a:lnTo>
                <a:lnTo>
                  <a:pt x="974293" y="12191"/>
                </a:lnTo>
                <a:lnTo>
                  <a:pt x="968197" y="7619"/>
                </a:lnTo>
                <a:close/>
              </a:path>
              <a:path w="986790" h="240664">
                <a:moveTo>
                  <a:pt x="34245" y="13715"/>
                </a:moveTo>
                <a:lnTo>
                  <a:pt x="31965" y="13715"/>
                </a:lnTo>
                <a:lnTo>
                  <a:pt x="30441" y="15239"/>
                </a:lnTo>
                <a:lnTo>
                  <a:pt x="34245" y="13715"/>
                </a:lnTo>
                <a:close/>
              </a:path>
              <a:path w="986790" h="240664">
                <a:moveTo>
                  <a:pt x="44145" y="12191"/>
                </a:moveTo>
                <a:lnTo>
                  <a:pt x="38049" y="12191"/>
                </a:lnTo>
                <a:lnTo>
                  <a:pt x="36537" y="13715"/>
                </a:lnTo>
                <a:lnTo>
                  <a:pt x="44145" y="12191"/>
                </a:lnTo>
                <a:close/>
              </a:path>
              <a:path w="986790" h="240664">
                <a:moveTo>
                  <a:pt x="948410" y="12191"/>
                </a:moveTo>
                <a:lnTo>
                  <a:pt x="942327" y="12191"/>
                </a:lnTo>
                <a:lnTo>
                  <a:pt x="949934" y="13715"/>
                </a:lnTo>
                <a:lnTo>
                  <a:pt x="948410" y="12191"/>
                </a:lnTo>
                <a:close/>
              </a:path>
              <a:path w="986790" h="240664">
                <a:moveTo>
                  <a:pt x="960589" y="3047"/>
                </a:moveTo>
                <a:lnTo>
                  <a:pt x="25882" y="3047"/>
                </a:lnTo>
                <a:lnTo>
                  <a:pt x="19786" y="7619"/>
                </a:lnTo>
                <a:lnTo>
                  <a:pt x="966673" y="7619"/>
                </a:lnTo>
                <a:lnTo>
                  <a:pt x="966673" y="6095"/>
                </a:lnTo>
                <a:lnTo>
                  <a:pt x="960589" y="3047"/>
                </a:lnTo>
                <a:close/>
              </a:path>
              <a:path w="986790" h="240664">
                <a:moveTo>
                  <a:pt x="952982" y="0"/>
                </a:moveTo>
                <a:lnTo>
                  <a:pt x="35013" y="0"/>
                </a:lnTo>
                <a:lnTo>
                  <a:pt x="27393" y="3047"/>
                </a:lnTo>
                <a:lnTo>
                  <a:pt x="959065" y="3047"/>
                </a:lnTo>
                <a:lnTo>
                  <a:pt x="952982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75789" y="4787353"/>
            <a:ext cx="1082370" cy="7113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50375" y="5018875"/>
            <a:ext cx="948410" cy="1675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50375" y="5017363"/>
            <a:ext cx="951865" cy="173990"/>
          </a:xfrm>
          <a:custGeom>
            <a:avLst/>
            <a:gdLst/>
            <a:ahLst/>
            <a:cxnLst/>
            <a:rect l="l" t="t" r="r" b="b"/>
            <a:pathLst>
              <a:path w="951865" h="173989">
                <a:moveTo>
                  <a:pt x="924064" y="172110"/>
                </a:moveTo>
                <a:lnTo>
                  <a:pt x="27406" y="172110"/>
                </a:lnTo>
                <a:lnTo>
                  <a:pt x="33489" y="173634"/>
                </a:lnTo>
                <a:lnTo>
                  <a:pt x="919492" y="173634"/>
                </a:lnTo>
                <a:lnTo>
                  <a:pt x="924064" y="172110"/>
                </a:lnTo>
                <a:close/>
              </a:path>
              <a:path w="951865" h="173989">
                <a:moveTo>
                  <a:pt x="930148" y="170586"/>
                </a:moveTo>
                <a:lnTo>
                  <a:pt x="21310" y="170586"/>
                </a:lnTo>
                <a:lnTo>
                  <a:pt x="25882" y="172110"/>
                </a:lnTo>
                <a:lnTo>
                  <a:pt x="925588" y="172110"/>
                </a:lnTo>
                <a:lnTo>
                  <a:pt x="930148" y="170586"/>
                </a:lnTo>
                <a:close/>
              </a:path>
              <a:path w="951865" h="173989">
                <a:moveTo>
                  <a:pt x="936244" y="167538"/>
                </a:moveTo>
                <a:lnTo>
                  <a:pt x="15227" y="167538"/>
                </a:lnTo>
                <a:lnTo>
                  <a:pt x="19799" y="170586"/>
                </a:lnTo>
                <a:lnTo>
                  <a:pt x="931672" y="170586"/>
                </a:lnTo>
                <a:lnTo>
                  <a:pt x="936244" y="167538"/>
                </a:lnTo>
                <a:close/>
              </a:path>
              <a:path w="951865" h="173989">
                <a:moveTo>
                  <a:pt x="940803" y="164503"/>
                </a:moveTo>
                <a:lnTo>
                  <a:pt x="10655" y="164503"/>
                </a:lnTo>
                <a:lnTo>
                  <a:pt x="13703" y="167538"/>
                </a:lnTo>
                <a:lnTo>
                  <a:pt x="937755" y="167538"/>
                </a:lnTo>
                <a:lnTo>
                  <a:pt x="940803" y="164503"/>
                </a:lnTo>
                <a:close/>
              </a:path>
              <a:path w="951865" h="173989">
                <a:moveTo>
                  <a:pt x="942327" y="9131"/>
                </a:moveTo>
                <a:lnTo>
                  <a:pt x="9131" y="9131"/>
                </a:lnTo>
                <a:lnTo>
                  <a:pt x="9131" y="10655"/>
                </a:lnTo>
                <a:lnTo>
                  <a:pt x="6096" y="15227"/>
                </a:lnTo>
                <a:lnTo>
                  <a:pt x="4572" y="15227"/>
                </a:lnTo>
                <a:lnTo>
                  <a:pt x="3048" y="19799"/>
                </a:lnTo>
                <a:lnTo>
                  <a:pt x="3048" y="21323"/>
                </a:lnTo>
                <a:lnTo>
                  <a:pt x="1524" y="21323"/>
                </a:lnTo>
                <a:lnTo>
                  <a:pt x="0" y="25882"/>
                </a:lnTo>
                <a:lnTo>
                  <a:pt x="0" y="147739"/>
                </a:lnTo>
                <a:lnTo>
                  <a:pt x="1524" y="152311"/>
                </a:lnTo>
                <a:lnTo>
                  <a:pt x="3048" y="152311"/>
                </a:lnTo>
                <a:lnTo>
                  <a:pt x="3048" y="153835"/>
                </a:lnTo>
                <a:lnTo>
                  <a:pt x="4572" y="158407"/>
                </a:lnTo>
                <a:lnTo>
                  <a:pt x="6096" y="158407"/>
                </a:lnTo>
                <a:lnTo>
                  <a:pt x="6096" y="159931"/>
                </a:lnTo>
                <a:lnTo>
                  <a:pt x="9131" y="162979"/>
                </a:lnTo>
                <a:lnTo>
                  <a:pt x="9131" y="164503"/>
                </a:lnTo>
                <a:lnTo>
                  <a:pt x="942327" y="164503"/>
                </a:lnTo>
                <a:lnTo>
                  <a:pt x="942327" y="162979"/>
                </a:lnTo>
                <a:lnTo>
                  <a:pt x="945375" y="159931"/>
                </a:lnTo>
                <a:lnTo>
                  <a:pt x="25882" y="159931"/>
                </a:lnTo>
                <a:lnTo>
                  <a:pt x="21310" y="156883"/>
                </a:lnTo>
                <a:lnTo>
                  <a:pt x="19792" y="155359"/>
                </a:lnTo>
                <a:lnTo>
                  <a:pt x="18275" y="155359"/>
                </a:lnTo>
                <a:lnTo>
                  <a:pt x="15227" y="150787"/>
                </a:lnTo>
                <a:lnTo>
                  <a:pt x="15735" y="150787"/>
                </a:lnTo>
                <a:lnTo>
                  <a:pt x="14719" y="149263"/>
                </a:lnTo>
                <a:lnTo>
                  <a:pt x="13703" y="149263"/>
                </a:lnTo>
                <a:lnTo>
                  <a:pt x="12179" y="143167"/>
                </a:lnTo>
                <a:lnTo>
                  <a:pt x="13193" y="143167"/>
                </a:lnTo>
                <a:lnTo>
                  <a:pt x="12179" y="140131"/>
                </a:lnTo>
                <a:lnTo>
                  <a:pt x="12179" y="33502"/>
                </a:lnTo>
                <a:lnTo>
                  <a:pt x="13195" y="30454"/>
                </a:lnTo>
                <a:lnTo>
                  <a:pt x="12179" y="30454"/>
                </a:lnTo>
                <a:lnTo>
                  <a:pt x="13703" y="24358"/>
                </a:lnTo>
                <a:lnTo>
                  <a:pt x="14722" y="24358"/>
                </a:lnTo>
                <a:lnTo>
                  <a:pt x="15732" y="22847"/>
                </a:lnTo>
                <a:lnTo>
                  <a:pt x="15227" y="22847"/>
                </a:lnTo>
                <a:lnTo>
                  <a:pt x="18275" y="18275"/>
                </a:lnTo>
                <a:lnTo>
                  <a:pt x="19792" y="18275"/>
                </a:lnTo>
                <a:lnTo>
                  <a:pt x="21310" y="16751"/>
                </a:lnTo>
                <a:lnTo>
                  <a:pt x="25882" y="13703"/>
                </a:lnTo>
                <a:lnTo>
                  <a:pt x="944359" y="13703"/>
                </a:lnTo>
                <a:lnTo>
                  <a:pt x="942327" y="10655"/>
                </a:lnTo>
                <a:lnTo>
                  <a:pt x="942327" y="9131"/>
                </a:lnTo>
                <a:close/>
              </a:path>
              <a:path w="951865" h="173989">
                <a:moveTo>
                  <a:pt x="24358" y="158407"/>
                </a:moveTo>
                <a:lnTo>
                  <a:pt x="25882" y="159931"/>
                </a:lnTo>
                <a:lnTo>
                  <a:pt x="28930" y="159931"/>
                </a:lnTo>
                <a:lnTo>
                  <a:pt x="24358" y="158407"/>
                </a:lnTo>
                <a:close/>
              </a:path>
              <a:path w="951865" h="173989">
                <a:moveTo>
                  <a:pt x="927100" y="158407"/>
                </a:moveTo>
                <a:lnTo>
                  <a:pt x="922540" y="159931"/>
                </a:lnTo>
                <a:lnTo>
                  <a:pt x="925588" y="159931"/>
                </a:lnTo>
                <a:lnTo>
                  <a:pt x="927100" y="158407"/>
                </a:lnTo>
                <a:close/>
              </a:path>
              <a:path w="951865" h="173989">
                <a:moveTo>
                  <a:pt x="933196" y="153835"/>
                </a:moveTo>
                <a:lnTo>
                  <a:pt x="930148" y="156883"/>
                </a:lnTo>
                <a:lnTo>
                  <a:pt x="925588" y="159931"/>
                </a:lnTo>
                <a:lnTo>
                  <a:pt x="945375" y="159931"/>
                </a:lnTo>
                <a:lnTo>
                  <a:pt x="945375" y="158407"/>
                </a:lnTo>
                <a:lnTo>
                  <a:pt x="946899" y="158407"/>
                </a:lnTo>
                <a:lnTo>
                  <a:pt x="947915" y="155359"/>
                </a:lnTo>
                <a:lnTo>
                  <a:pt x="933196" y="155359"/>
                </a:lnTo>
                <a:lnTo>
                  <a:pt x="933196" y="153835"/>
                </a:lnTo>
                <a:close/>
              </a:path>
              <a:path w="951865" h="173989">
                <a:moveTo>
                  <a:pt x="18275" y="153835"/>
                </a:moveTo>
                <a:lnTo>
                  <a:pt x="18275" y="155359"/>
                </a:lnTo>
                <a:lnTo>
                  <a:pt x="19792" y="155359"/>
                </a:lnTo>
                <a:lnTo>
                  <a:pt x="18275" y="153835"/>
                </a:lnTo>
                <a:close/>
              </a:path>
              <a:path w="951865" h="173989">
                <a:moveTo>
                  <a:pt x="950442" y="150787"/>
                </a:moveTo>
                <a:lnTo>
                  <a:pt x="936244" y="150787"/>
                </a:lnTo>
                <a:lnTo>
                  <a:pt x="933196" y="155359"/>
                </a:lnTo>
                <a:lnTo>
                  <a:pt x="947915" y="155359"/>
                </a:lnTo>
                <a:lnTo>
                  <a:pt x="948423" y="153835"/>
                </a:lnTo>
                <a:lnTo>
                  <a:pt x="948423" y="152311"/>
                </a:lnTo>
                <a:lnTo>
                  <a:pt x="949934" y="152311"/>
                </a:lnTo>
                <a:lnTo>
                  <a:pt x="950442" y="150787"/>
                </a:lnTo>
                <a:close/>
              </a:path>
              <a:path w="951865" h="173989">
                <a:moveTo>
                  <a:pt x="15735" y="150787"/>
                </a:moveTo>
                <a:lnTo>
                  <a:pt x="15227" y="150787"/>
                </a:lnTo>
                <a:lnTo>
                  <a:pt x="16751" y="152311"/>
                </a:lnTo>
                <a:lnTo>
                  <a:pt x="15735" y="150787"/>
                </a:lnTo>
                <a:close/>
              </a:path>
              <a:path w="951865" h="173989">
                <a:moveTo>
                  <a:pt x="937755" y="147739"/>
                </a:moveTo>
                <a:lnTo>
                  <a:pt x="934720" y="152311"/>
                </a:lnTo>
                <a:lnTo>
                  <a:pt x="936244" y="150787"/>
                </a:lnTo>
                <a:lnTo>
                  <a:pt x="950442" y="150787"/>
                </a:lnTo>
                <a:lnTo>
                  <a:pt x="950950" y="149263"/>
                </a:lnTo>
                <a:lnTo>
                  <a:pt x="937755" y="149263"/>
                </a:lnTo>
                <a:lnTo>
                  <a:pt x="937755" y="147739"/>
                </a:lnTo>
                <a:close/>
              </a:path>
              <a:path w="951865" h="173989">
                <a:moveTo>
                  <a:pt x="13703" y="147739"/>
                </a:moveTo>
                <a:lnTo>
                  <a:pt x="13703" y="149263"/>
                </a:lnTo>
                <a:lnTo>
                  <a:pt x="14719" y="149263"/>
                </a:lnTo>
                <a:lnTo>
                  <a:pt x="13703" y="147739"/>
                </a:lnTo>
                <a:close/>
              </a:path>
              <a:path w="951865" h="173989">
                <a:moveTo>
                  <a:pt x="951458" y="143167"/>
                </a:moveTo>
                <a:lnTo>
                  <a:pt x="939279" y="143167"/>
                </a:lnTo>
                <a:lnTo>
                  <a:pt x="937755" y="149263"/>
                </a:lnTo>
                <a:lnTo>
                  <a:pt x="950950" y="149263"/>
                </a:lnTo>
                <a:lnTo>
                  <a:pt x="951458" y="147739"/>
                </a:lnTo>
                <a:lnTo>
                  <a:pt x="951458" y="143167"/>
                </a:lnTo>
                <a:close/>
              </a:path>
              <a:path w="951865" h="173989">
                <a:moveTo>
                  <a:pt x="13193" y="143167"/>
                </a:moveTo>
                <a:lnTo>
                  <a:pt x="12179" y="143167"/>
                </a:lnTo>
                <a:lnTo>
                  <a:pt x="13703" y="144691"/>
                </a:lnTo>
                <a:lnTo>
                  <a:pt x="13193" y="143167"/>
                </a:lnTo>
                <a:close/>
              </a:path>
              <a:path w="951865" h="173989">
                <a:moveTo>
                  <a:pt x="937755" y="28930"/>
                </a:moveTo>
                <a:lnTo>
                  <a:pt x="939279" y="33502"/>
                </a:lnTo>
                <a:lnTo>
                  <a:pt x="939279" y="140131"/>
                </a:lnTo>
                <a:lnTo>
                  <a:pt x="937755" y="144691"/>
                </a:lnTo>
                <a:lnTo>
                  <a:pt x="939279" y="143167"/>
                </a:lnTo>
                <a:lnTo>
                  <a:pt x="951458" y="143167"/>
                </a:lnTo>
                <a:lnTo>
                  <a:pt x="951458" y="30454"/>
                </a:lnTo>
                <a:lnTo>
                  <a:pt x="939279" y="30454"/>
                </a:lnTo>
                <a:lnTo>
                  <a:pt x="937755" y="28930"/>
                </a:lnTo>
                <a:close/>
              </a:path>
              <a:path w="951865" h="173989">
                <a:moveTo>
                  <a:pt x="13703" y="28930"/>
                </a:moveTo>
                <a:lnTo>
                  <a:pt x="12179" y="30454"/>
                </a:lnTo>
                <a:lnTo>
                  <a:pt x="13195" y="30454"/>
                </a:lnTo>
                <a:lnTo>
                  <a:pt x="13703" y="28930"/>
                </a:lnTo>
                <a:close/>
              </a:path>
              <a:path w="951865" h="173989">
                <a:moveTo>
                  <a:pt x="950949" y="24358"/>
                </a:moveTo>
                <a:lnTo>
                  <a:pt x="937755" y="24358"/>
                </a:lnTo>
                <a:lnTo>
                  <a:pt x="939279" y="30454"/>
                </a:lnTo>
                <a:lnTo>
                  <a:pt x="951458" y="30454"/>
                </a:lnTo>
                <a:lnTo>
                  <a:pt x="951458" y="25882"/>
                </a:lnTo>
                <a:lnTo>
                  <a:pt x="950949" y="24358"/>
                </a:lnTo>
                <a:close/>
              </a:path>
              <a:path w="951865" h="173989">
                <a:moveTo>
                  <a:pt x="14722" y="24358"/>
                </a:moveTo>
                <a:lnTo>
                  <a:pt x="13703" y="24358"/>
                </a:lnTo>
                <a:lnTo>
                  <a:pt x="13703" y="25882"/>
                </a:lnTo>
                <a:lnTo>
                  <a:pt x="14722" y="24358"/>
                </a:lnTo>
                <a:close/>
              </a:path>
              <a:path w="951865" h="173989">
                <a:moveTo>
                  <a:pt x="934720" y="21323"/>
                </a:moveTo>
                <a:lnTo>
                  <a:pt x="937755" y="25882"/>
                </a:lnTo>
                <a:lnTo>
                  <a:pt x="937755" y="24358"/>
                </a:lnTo>
                <a:lnTo>
                  <a:pt x="950949" y="24358"/>
                </a:lnTo>
                <a:lnTo>
                  <a:pt x="950444" y="22847"/>
                </a:lnTo>
                <a:lnTo>
                  <a:pt x="936244" y="22847"/>
                </a:lnTo>
                <a:lnTo>
                  <a:pt x="934720" y="21323"/>
                </a:lnTo>
                <a:close/>
              </a:path>
              <a:path w="951865" h="173989">
                <a:moveTo>
                  <a:pt x="16751" y="21323"/>
                </a:moveTo>
                <a:lnTo>
                  <a:pt x="15227" y="22847"/>
                </a:lnTo>
                <a:lnTo>
                  <a:pt x="15732" y="22847"/>
                </a:lnTo>
                <a:lnTo>
                  <a:pt x="16751" y="21323"/>
                </a:lnTo>
                <a:close/>
              </a:path>
              <a:path w="951865" h="173989">
                <a:moveTo>
                  <a:pt x="947915" y="18275"/>
                </a:moveTo>
                <a:lnTo>
                  <a:pt x="933196" y="18275"/>
                </a:lnTo>
                <a:lnTo>
                  <a:pt x="936244" y="22847"/>
                </a:lnTo>
                <a:lnTo>
                  <a:pt x="950444" y="22847"/>
                </a:lnTo>
                <a:lnTo>
                  <a:pt x="949934" y="21323"/>
                </a:lnTo>
                <a:lnTo>
                  <a:pt x="948423" y="21323"/>
                </a:lnTo>
                <a:lnTo>
                  <a:pt x="948423" y="19799"/>
                </a:lnTo>
                <a:lnTo>
                  <a:pt x="947915" y="18275"/>
                </a:lnTo>
                <a:close/>
              </a:path>
              <a:path w="951865" h="173989">
                <a:moveTo>
                  <a:pt x="19792" y="18275"/>
                </a:moveTo>
                <a:lnTo>
                  <a:pt x="18275" y="18275"/>
                </a:lnTo>
                <a:lnTo>
                  <a:pt x="18275" y="19799"/>
                </a:lnTo>
                <a:lnTo>
                  <a:pt x="19792" y="18275"/>
                </a:lnTo>
                <a:close/>
              </a:path>
              <a:path w="951865" h="173989">
                <a:moveTo>
                  <a:pt x="944359" y="13703"/>
                </a:moveTo>
                <a:lnTo>
                  <a:pt x="925588" y="13703"/>
                </a:lnTo>
                <a:lnTo>
                  <a:pt x="930148" y="16751"/>
                </a:lnTo>
                <a:lnTo>
                  <a:pt x="933196" y="19799"/>
                </a:lnTo>
                <a:lnTo>
                  <a:pt x="933196" y="18275"/>
                </a:lnTo>
                <a:lnTo>
                  <a:pt x="947915" y="18275"/>
                </a:lnTo>
                <a:lnTo>
                  <a:pt x="946899" y="15227"/>
                </a:lnTo>
                <a:lnTo>
                  <a:pt x="945375" y="15227"/>
                </a:lnTo>
                <a:lnTo>
                  <a:pt x="944359" y="13703"/>
                </a:lnTo>
                <a:close/>
              </a:path>
              <a:path w="951865" h="173989">
                <a:moveTo>
                  <a:pt x="28930" y="13703"/>
                </a:moveTo>
                <a:lnTo>
                  <a:pt x="25882" y="13703"/>
                </a:lnTo>
                <a:lnTo>
                  <a:pt x="24358" y="15227"/>
                </a:lnTo>
                <a:lnTo>
                  <a:pt x="28930" y="13703"/>
                </a:lnTo>
                <a:close/>
              </a:path>
              <a:path w="951865" h="173989">
                <a:moveTo>
                  <a:pt x="925588" y="13703"/>
                </a:moveTo>
                <a:lnTo>
                  <a:pt x="922540" y="13703"/>
                </a:lnTo>
                <a:lnTo>
                  <a:pt x="927100" y="15227"/>
                </a:lnTo>
                <a:lnTo>
                  <a:pt x="925588" y="13703"/>
                </a:lnTo>
                <a:close/>
              </a:path>
              <a:path w="951865" h="173989">
                <a:moveTo>
                  <a:pt x="937755" y="6083"/>
                </a:moveTo>
                <a:lnTo>
                  <a:pt x="13703" y="6083"/>
                </a:lnTo>
                <a:lnTo>
                  <a:pt x="10655" y="9131"/>
                </a:lnTo>
                <a:lnTo>
                  <a:pt x="940803" y="9131"/>
                </a:lnTo>
                <a:lnTo>
                  <a:pt x="937755" y="6083"/>
                </a:lnTo>
                <a:close/>
              </a:path>
              <a:path w="951865" h="173989">
                <a:moveTo>
                  <a:pt x="931672" y="3035"/>
                </a:moveTo>
                <a:lnTo>
                  <a:pt x="19799" y="3035"/>
                </a:lnTo>
                <a:lnTo>
                  <a:pt x="15227" y="6083"/>
                </a:lnTo>
                <a:lnTo>
                  <a:pt x="936244" y="6083"/>
                </a:lnTo>
                <a:lnTo>
                  <a:pt x="931672" y="3035"/>
                </a:lnTo>
                <a:close/>
              </a:path>
              <a:path w="951865" h="173989">
                <a:moveTo>
                  <a:pt x="925588" y="1511"/>
                </a:moveTo>
                <a:lnTo>
                  <a:pt x="25882" y="1511"/>
                </a:lnTo>
                <a:lnTo>
                  <a:pt x="21310" y="3035"/>
                </a:lnTo>
                <a:lnTo>
                  <a:pt x="930148" y="3035"/>
                </a:lnTo>
                <a:lnTo>
                  <a:pt x="925588" y="1511"/>
                </a:lnTo>
                <a:close/>
              </a:path>
              <a:path w="951865" h="173989">
                <a:moveTo>
                  <a:pt x="917968" y="0"/>
                </a:moveTo>
                <a:lnTo>
                  <a:pt x="31965" y="0"/>
                </a:lnTo>
                <a:lnTo>
                  <a:pt x="27406" y="1511"/>
                </a:lnTo>
                <a:lnTo>
                  <a:pt x="924064" y="1511"/>
                </a:lnTo>
                <a:lnTo>
                  <a:pt x="917968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0589" y="2164435"/>
            <a:ext cx="2425077" cy="1634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7554" y="379576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7554" y="378205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57554" y="376986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7554" y="375768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57554" y="374397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57554" y="373179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7554" y="371960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57554" y="370589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7554" y="36937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7554" y="368152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7554" y="366782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7554" y="365563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57554" y="364345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7554" y="362973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57554" y="361755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7554" y="360536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57554" y="359166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57554" y="357947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57554" y="356729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57554" y="355358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7554" y="354139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57554" y="352920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57554" y="351549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7554" y="350332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57554" y="349112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57554" y="347742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57554" y="346523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57554" y="345305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57554" y="343933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7554" y="342715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57554" y="341497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57554" y="340126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57554" y="338907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57554" y="337689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57554" y="336318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57554" y="335099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57554" y="333881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57554" y="332510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57554" y="331292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7554" y="330072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57554" y="328702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57554" y="327483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57554" y="326265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57554" y="324894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57554" y="323676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57554" y="322457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57554" y="321086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57554" y="319867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57554" y="318649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57554" y="317279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57554" y="316059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57554" y="314841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7554" y="313470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57554" y="312252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57554" y="311033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57554" y="309662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57554" y="308444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57554" y="307225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57554" y="305854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57554" y="304636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57554" y="303417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57554" y="302046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57554" y="300828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57554" y="299609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57554" y="298239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57554" y="297019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57554" y="295802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57554" y="294430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57554" y="293212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57554" y="291993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57554" y="290622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57554" y="289404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57554" y="288185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57554" y="286814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57554" y="285596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57554" y="284377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57554" y="283006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57554" y="281788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57554" y="280569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57554" y="279199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57554" y="277980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57554" y="276762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57554" y="27539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57554" y="274172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57554" y="272954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57554" y="271583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57554" y="270364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57554" y="269146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57554" y="267775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57554" y="266556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57554" y="265338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57554" y="263966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57554" y="262749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57554" y="261529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57554" y="260159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57554" y="258940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57554" y="257722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57554" y="256351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57554" y="255132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57554" y="253914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57554" y="252543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57554" y="251324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57554" y="250106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57554" y="248735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57554" y="247516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57554" y="246298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57554" y="244927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57554" y="243709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57554" y="242489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57554" y="241119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57554" y="239901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57554" y="238682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57554" y="237311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57554" y="236092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57554" y="234874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57554" y="233503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57554" y="232285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957554" y="231066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957554" y="229696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57554" y="228476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957554" y="227258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57554" y="225887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57554" y="224669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57554" y="223450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57554" y="222079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957554" y="22086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957554" y="219642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57554" y="218271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57554" y="217053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63637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77341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89520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001699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015403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027569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039749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053452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065631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77810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91514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103693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115872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129576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141755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153934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67625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179804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191983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205687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217866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230045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243749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255928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268107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281811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293990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306156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319860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332039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344218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357922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370101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382280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395983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408163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420342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434033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446212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458391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472095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484274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496453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510157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522336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534515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548218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560398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572577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586268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598447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610626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624330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636509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648688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662391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674571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686750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700453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712620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724799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738502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750682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762861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776564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788744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00923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14626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826806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38985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852676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64855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77034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90737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902917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915096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928799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940979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953158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966861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979041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991207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004910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017090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029269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042972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055152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067331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081034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093214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105393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119083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131263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143442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157145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169325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181504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195207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207386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219566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233269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245448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257628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271318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283498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295677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309380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321560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333739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347442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359621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371801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385504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397671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409850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423553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435732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447912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461615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473794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485974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499677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511856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524036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537726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549905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562085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575788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587967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600147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613850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626029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638209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651912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664091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676258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689961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702140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714320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728023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740202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752382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766085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778264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790444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804134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816313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828493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842196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854375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866555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880258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892437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904617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918320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930499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942678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956369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968548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980728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2994431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006610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018789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032493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044672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056851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070542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3082721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094901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108604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3120783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3132963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146666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158845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171024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184728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3196907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3209086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3222777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3234956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247135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260839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273018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285197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298901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311080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323259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336962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3349142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361309" y="2164435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375012" y="21644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3382632" y="216900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382632" y="218119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382632" y="219490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382632" y="220708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382632" y="221927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382632" y="223298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382632" y="224516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382632" y="225735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382632" y="227106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382632" y="228324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382632" y="229543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382632" y="230913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382632" y="232133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382632" y="233351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382632" y="234722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3382632" y="235940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382632" y="237159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382632" y="238530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382632" y="239748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382632" y="240967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382632" y="242338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382632" y="243556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382632" y="244774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382632" y="246146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382632" y="247364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382632" y="248583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382632" y="249953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382632" y="251172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382632" y="252390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3382632" y="253761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3382632" y="254980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3382632" y="256199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3382632" y="257569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3382632" y="258788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3382632" y="260007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3382632" y="261377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3382632" y="262596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3382632" y="263814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3382632" y="265186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3382632" y="266404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3382632" y="267623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3382632" y="268993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382632" y="270212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382632" y="271430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3382632" y="272801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3382632" y="274020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3382632" y="275238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3382632" y="276609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382632" y="277827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382632" y="279046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382632" y="280417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3382632" y="281636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3382632" y="282854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3382632" y="284226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382632" y="285443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3382632" y="286662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382632" y="288033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3382632" y="289252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382632" y="290470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3382632" y="291841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382632" y="293060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3382632" y="294278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3382632" y="295649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3382632" y="296867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3382632" y="298086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3382632" y="299457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3382632" y="300676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3382632" y="301894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3382632" y="303265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382632" y="304483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3382632" y="305702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382632" y="307073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382632" y="308291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3382632" y="309510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3382632" y="310880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3382632" y="312099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3382632" y="313317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3382632" y="314689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3382632" y="315907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3382632" y="317126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382632" y="318496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382632" y="319715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382632" y="320934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3382632" y="322305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3382632" y="323523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3382632" y="324742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3382632" y="326113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3382632" y="327331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3382632" y="328550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3382632" y="329920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3382632" y="331139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3382632" y="332357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3382632" y="333729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3382632" y="334947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3382632" y="336165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382632" y="337536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382632" y="338755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3382632" y="339973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3382632" y="341344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3382632" y="342563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3382632" y="343782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3382632" y="345152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3382632" y="346370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3382632" y="347590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3382632" y="348960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3382632" y="350179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3382632" y="351397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3382632" y="352768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3382632" y="353987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3382632" y="355205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3382632" y="3565766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3382632" y="357795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3382632" y="359013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382632" y="360384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3382632" y="361603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3382632" y="362821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3382632" y="3641928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3382632" y="3654107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3382632" y="366629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382632" y="3680002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3382632" y="369219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3382632" y="370437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3382632" y="3718083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3382632" y="373026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3382632" y="374245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3382632" y="3756164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3382632" y="376835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83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3382632" y="378053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3382632" y="3794239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6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3375012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3362833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3349142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3336962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3324783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3311080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3298901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3286721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3273018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20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3260839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3248660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234956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222777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210598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3196907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3184728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3172548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3158845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3146666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3134486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3120783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3108604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3096425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3082721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3070542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3058375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3044672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3032493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3020314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006610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994431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982252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968548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2956369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2944190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2930499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2918320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2906141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2892437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2880258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2868079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2854375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2842196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2830017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2816313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2804134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2791967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2778264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2766085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2753906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2740202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2728023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2715844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2702140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2689961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2677782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2664091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2651912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2639733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2626029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2613850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2601671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2587967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2575788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2563609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2549905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2537726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2525547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2511856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2499677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2487498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2473794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2461615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2449436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2435732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2423553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2411374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2397671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2385504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2373325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2359621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2347442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2335263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2321560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2309380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2297201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2283498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2271318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2259139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2245448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2233269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2221090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2207386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2195207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2183028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2169325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2157145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2144966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2131263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2119083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2106917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2093214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2081034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2068855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2055152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2042972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2030793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2017090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2004910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1992731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1979041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1966861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1954682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1940979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1928799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1916620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1902917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1890737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1878558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864855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1852676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1840496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1826806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1814626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1802447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1788744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1776564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1764385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1750682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1738502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1726323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1712620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1700453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1688274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1674571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1662391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1650212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1636509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1624330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1612150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1598447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1586268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1574088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1560398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1548218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1536039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1522336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1510157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1497977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1484274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1472095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1459915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1446212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1434033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1421866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1408163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1395983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1383804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1370101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1357922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1345742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1332039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1319860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1307680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1293990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1281811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1269631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1255928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1243749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1231569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1217866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1205687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1193507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1179804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20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1167625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1155446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1141755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1129576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1117396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1103693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1091514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1079334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1065631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1053452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1041272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6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1027569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1015403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1003223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989520" y="3798811"/>
            <a:ext cx="7620" cy="0"/>
          </a:xfrm>
          <a:custGeom>
            <a:avLst/>
            <a:gdLst/>
            <a:ahLst/>
            <a:cxnLst/>
            <a:rect l="l" t="t" r="r" b="b"/>
            <a:pathLst>
              <a:path w="7619">
                <a:moveTo>
                  <a:pt x="0" y="0"/>
                </a:moveTo>
                <a:lnTo>
                  <a:pt x="7607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977341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965161" y="3798811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83" y="0"/>
                </a:lnTo>
              </a:path>
            </a:pathLst>
          </a:custGeom>
          <a:ln w="6095">
            <a:solidFill>
              <a:srgbClr val="5CA2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 txBox="1"/>
          <p:nvPr/>
        </p:nvSpPr>
        <p:spPr>
          <a:xfrm>
            <a:off x="963121" y="2143418"/>
            <a:ext cx="149542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70"/>
              </a:lnSpc>
            </a:pPr>
            <a:r>
              <a:rPr sz="1200" b="1" spc="10" dirty="0">
                <a:solidFill>
                  <a:srgbClr val="339933"/>
                </a:solidFill>
                <a:latin typeface="Batang"/>
                <a:cs typeface="Batang"/>
              </a:rPr>
              <a:t>요구사항 </a:t>
            </a:r>
            <a:r>
              <a:rPr sz="1200" b="1" spc="20" dirty="0">
                <a:solidFill>
                  <a:srgbClr val="339933"/>
                </a:solidFill>
                <a:latin typeface="Batang"/>
                <a:cs typeface="Batang"/>
              </a:rPr>
              <a:t>정의 및</a:t>
            </a:r>
            <a:r>
              <a:rPr sz="1200" b="1" spc="-285" dirty="0">
                <a:solidFill>
                  <a:srgbClr val="339933"/>
                </a:solidFill>
                <a:latin typeface="Batang"/>
                <a:cs typeface="Batang"/>
              </a:rPr>
              <a:t> </a:t>
            </a:r>
            <a:r>
              <a:rPr sz="1200" b="1" spc="20" dirty="0">
                <a:solidFill>
                  <a:srgbClr val="339933"/>
                </a:solidFill>
                <a:latin typeface="Batang"/>
                <a:cs typeface="Batang"/>
              </a:rPr>
              <a:t>분석</a:t>
            </a:r>
            <a:endParaRPr sz="1200">
              <a:latin typeface="Batang"/>
              <a:cs typeface="Batang"/>
            </a:endParaRPr>
          </a:p>
        </p:txBody>
      </p:sp>
      <p:sp>
        <p:nvSpPr>
          <p:cNvPr id="670" name="object 670"/>
          <p:cNvSpPr/>
          <p:nvPr/>
        </p:nvSpPr>
        <p:spPr>
          <a:xfrm>
            <a:off x="2286546" y="3472853"/>
            <a:ext cx="703313" cy="2635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2285022" y="3472853"/>
            <a:ext cx="709930" cy="265430"/>
          </a:xfrm>
          <a:custGeom>
            <a:avLst/>
            <a:gdLst/>
            <a:ahLst/>
            <a:cxnLst/>
            <a:rect l="l" t="t" r="r" b="b"/>
            <a:pathLst>
              <a:path w="709930" h="265429">
                <a:moveTo>
                  <a:pt x="686574" y="255892"/>
                </a:moveTo>
                <a:lnTo>
                  <a:pt x="21310" y="255892"/>
                </a:lnTo>
                <a:lnTo>
                  <a:pt x="21310" y="257416"/>
                </a:lnTo>
                <a:lnTo>
                  <a:pt x="28930" y="260464"/>
                </a:lnTo>
                <a:lnTo>
                  <a:pt x="38061" y="263512"/>
                </a:lnTo>
                <a:lnTo>
                  <a:pt x="47193" y="265036"/>
                </a:lnTo>
                <a:lnTo>
                  <a:pt x="660692" y="265036"/>
                </a:lnTo>
                <a:lnTo>
                  <a:pt x="669823" y="263512"/>
                </a:lnTo>
                <a:lnTo>
                  <a:pt x="671347" y="263512"/>
                </a:lnTo>
                <a:lnTo>
                  <a:pt x="678967" y="260464"/>
                </a:lnTo>
                <a:lnTo>
                  <a:pt x="680491" y="260464"/>
                </a:lnTo>
                <a:lnTo>
                  <a:pt x="686574" y="257416"/>
                </a:lnTo>
                <a:lnTo>
                  <a:pt x="686574" y="255892"/>
                </a:lnTo>
                <a:close/>
              </a:path>
              <a:path w="709930" h="265429">
                <a:moveTo>
                  <a:pt x="688098" y="7620"/>
                </a:moveTo>
                <a:lnTo>
                  <a:pt x="19786" y="7620"/>
                </a:lnTo>
                <a:lnTo>
                  <a:pt x="19786" y="9144"/>
                </a:lnTo>
                <a:lnTo>
                  <a:pt x="13703" y="13703"/>
                </a:lnTo>
                <a:lnTo>
                  <a:pt x="7619" y="21323"/>
                </a:lnTo>
                <a:lnTo>
                  <a:pt x="3048" y="28943"/>
                </a:lnTo>
                <a:lnTo>
                  <a:pt x="3048" y="30467"/>
                </a:lnTo>
                <a:lnTo>
                  <a:pt x="0" y="38074"/>
                </a:lnTo>
                <a:lnTo>
                  <a:pt x="0" y="226949"/>
                </a:lnTo>
                <a:lnTo>
                  <a:pt x="3048" y="234569"/>
                </a:lnTo>
                <a:lnTo>
                  <a:pt x="3048" y="236093"/>
                </a:lnTo>
                <a:lnTo>
                  <a:pt x="7619" y="242189"/>
                </a:lnTo>
                <a:lnTo>
                  <a:pt x="7619" y="243712"/>
                </a:lnTo>
                <a:lnTo>
                  <a:pt x="13703" y="249796"/>
                </a:lnTo>
                <a:lnTo>
                  <a:pt x="13703" y="251320"/>
                </a:lnTo>
                <a:lnTo>
                  <a:pt x="19786" y="255892"/>
                </a:lnTo>
                <a:lnTo>
                  <a:pt x="688098" y="255892"/>
                </a:lnTo>
                <a:lnTo>
                  <a:pt x="692154" y="252844"/>
                </a:lnTo>
                <a:lnTo>
                  <a:pt x="659168" y="252844"/>
                </a:lnTo>
                <a:lnTo>
                  <a:pt x="41109" y="251320"/>
                </a:lnTo>
                <a:lnTo>
                  <a:pt x="37299" y="249796"/>
                </a:lnTo>
                <a:lnTo>
                  <a:pt x="35013" y="249796"/>
                </a:lnTo>
                <a:lnTo>
                  <a:pt x="29928" y="246748"/>
                </a:lnTo>
                <a:lnTo>
                  <a:pt x="28930" y="246748"/>
                </a:lnTo>
                <a:lnTo>
                  <a:pt x="23219" y="242189"/>
                </a:lnTo>
                <a:lnTo>
                  <a:pt x="22834" y="242189"/>
                </a:lnTo>
                <a:lnTo>
                  <a:pt x="21310" y="240665"/>
                </a:lnTo>
                <a:lnTo>
                  <a:pt x="21694" y="240665"/>
                </a:lnTo>
                <a:lnTo>
                  <a:pt x="18275" y="236093"/>
                </a:lnTo>
                <a:lnTo>
                  <a:pt x="15989" y="231521"/>
                </a:lnTo>
                <a:lnTo>
                  <a:pt x="15227" y="231521"/>
                </a:lnTo>
                <a:lnTo>
                  <a:pt x="12683" y="223901"/>
                </a:lnTo>
                <a:lnTo>
                  <a:pt x="12179" y="223901"/>
                </a:lnTo>
                <a:lnTo>
                  <a:pt x="12179" y="41122"/>
                </a:lnTo>
                <a:lnTo>
                  <a:pt x="15227" y="33515"/>
                </a:lnTo>
                <a:lnTo>
                  <a:pt x="15832" y="33515"/>
                </a:lnTo>
                <a:lnTo>
                  <a:pt x="18275" y="27419"/>
                </a:lnTo>
                <a:lnTo>
                  <a:pt x="19415" y="27419"/>
                </a:lnTo>
                <a:lnTo>
                  <a:pt x="22834" y="22847"/>
                </a:lnTo>
                <a:lnTo>
                  <a:pt x="28930" y="18275"/>
                </a:lnTo>
                <a:lnTo>
                  <a:pt x="27406" y="18275"/>
                </a:lnTo>
                <a:lnTo>
                  <a:pt x="35013" y="15227"/>
                </a:lnTo>
                <a:lnTo>
                  <a:pt x="33489" y="15227"/>
                </a:lnTo>
                <a:lnTo>
                  <a:pt x="41109" y="13703"/>
                </a:lnTo>
                <a:lnTo>
                  <a:pt x="39585" y="13703"/>
                </a:lnTo>
                <a:lnTo>
                  <a:pt x="48717" y="12179"/>
                </a:lnTo>
                <a:lnTo>
                  <a:pt x="692148" y="12179"/>
                </a:lnTo>
                <a:lnTo>
                  <a:pt x="688098" y="9144"/>
                </a:lnTo>
                <a:lnTo>
                  <a:pt x="688098" y="7620"/>
                </a:lnTo>
                <a:close/>
              </a:path>
              <a:path w="709930" h="265429">
                <a:moveTo>
                  <a:pt x="674395" y="248272"/>
                </a:moveTo>
                <a:lnTo>
                  <a:pt x="666788" y="251320"/>
                </a:lnTo>
                <a:lnTo>
                  <a:pt x="668312" y="251320"/>
                </a:lnTo>
                <a:lnTo>
                  <a:pt x="659168" y="252844"/>
                </a:lnTo>
                <a:lnTo>
                  <a:pt x="692154" y="252844"/>
                </a:lnTo>
                <a:lnTo>
                  <a:pt x="694182" y="251320"/>
                </a:lnTo>
                <a:lnTo>
                  <a:pt x="694182" y="249796"/>
                </a:lnTo>
                <a:lnTo>
                  <a:pt x="674395" y="249796"/>
                </a:lnTo>
                <a:lnTo>
                  <a:pt x="674395" y="248272"/>
                </a:lnTo>
                <a:close/>
              </a:path>
              <a:path w="709930" h="265429">
                <a:moveTo>
                  <a:pt x="33489" y="248272"/>
                </a:moveTo>
                <a:lnTo>
                  <a:pt x="35013" y="249796"/>
                </a:lnTo>
                <a:lnTo>
                  <a:pt x="37299" y="249796"/>
                </a:lnTo>
                <a:lnTo>
                  <a:pt x="33489" y="248272"/>
                </a:lnTo>
                <a:close/>
              </a:path>
              <a:path w="709930" h="265429">
                <a:moveTo>
                  <a:pt x="680491" y="245237"/>
                </a:moveTo>
                <a:lnTo>
                  <a:pt x="674395" y="249796"/>
                </a:lnTo>
                <a:lnTo>
                  <a:pt x="695706" y="249796"/>
                </a:lnTo>
                <a:lnTo>
                  <a:pt x="697996" y="246748"/>
                </a:lnTo>
                <a:lnTo>
                  <a:pt x="680491" y="246748"/>
                </a:lnTo>
                <a:lnTo>
                  <a:pt x="680491" y="245237"/>
                </a:lnTo>
                <a:close/>
              </a:path>
              <a:path w="709930" h="265429">
                <a:moveTo>
                  <a:pt x="27406" y="245237"/>
                </a:moveTo>
                <a:lnTo>
                  <a:pt x="28930" y="246748"/>
                </a:lnTo>
                <a:lnTo>
                  <a:pt x="29928" y="246748"/>
                </a:lnTo>
                <a:lnTo>
                  <a:pt x="27406" y="245237"/>
                </a:lnTo>
                <a:close/>
              </a:path>
              <a:path w="709930" h="265429">
                <a:moveTo>
                  <a:pt x="701417" y="240665"/>
                </a:moveTo>
                <a:lnTo>
                  <a:pt x="686574" y="240665"/>
                </a:lnTo>
                <a:lnTo>
                  <a:pt x="680491" y="246748"/>
                </a:lnTo>
                <a:lnTo>
                  <a:pt x="697996" y="246748"/>
                </a:lnTo>
                <a:lnTo>
                  <a:pt x="700277" y="243712"/>
                </a:lnTo>
                <a:lnTo>
                  <a:pt x="700277" y="242189"/>
                </a:lnTo>
                <a:lnTo>
                  <a:pt x="701417" y="240665"/>
                </a:lnTo>
                <a:close/>
              </a:path>
              <a:path w="709930" h="265429">
                <a:moveTo>
                  <a:pt x="21310" y="240665"/>
                </a:moveTo>
                <a:lnTo>
                  <a:pt x="22834" y="242189"/>
                </a:lnTo>
                <a:lnTo>
                  <a:pt x="22264" y="241426"/>
                </a:lnTo>
                <a:lnTo>
                  <a:pt x="21310" y="240665"/>
                </a:lnTo>
                <a:close/>
              </a:path>
              <a:path w="709930" h="265429">
                <a:moveTo>
                  <a:pt x="22264" y="241426"/>
                </a:moveTo>
                <a:lnTo>
                  <a:pt x="22834" y="242189"/>
                </a:lnTo>
                <a:lnTo>
                  <a:pt x="23219" y="242189"/>
                </a:lnTo>
                <a:lnTo>
                  <a:pt x="22264" y="241426"/>
                </a:lnTo>
                <a:close/>
              </a:path>
              <a:path w="709930" h="265429">
                <a:moveTo>
                  <a:pt x="706666" y="229997"/>
                </a:moveTo>
                <a:lnTo>
                  <a:pt x="694182" y="229997"/>
                </a:lnTo>
                <a:lnTo>
                  <a:pt x="685050" y="242189"/>
                </a:lnTo>
                <a:lnTo>
                  <a:pt x="686574" y="240665"/>
                </a:lnTo>
                <a:lnTo>
                  <a:pt x="701417" y="240665"/>
                </a:lnTo>
                <a:lnTo>
                  <a:pt x="704837" y="236093"/>
                </a:lnTo>
                <a:lnTo>
                  <a:pt x="704837" y="234569"/>
                </a:lnTo>
                <a:lnTo>
                  <a:pt x="706666" y="229997"/>
                </a:lnTo>
                <a:close/>
              </a:path>
              <a:path w="709930" h="265429">
                <a:moveTo>
                  <a:pt x="21694" y="240665"/>
                </a:moveTo>
                <a:lnTo>
                  <a:pt x="21310" y="240665"/>
                </a:lnTo>
                <a:lnTo>
                  <a:pt x="22264" y="241426"/>
                </a:lnTo>
                <a:lnTo>
                  <a:pt x="21694" y="240665"/>
                </a:lnTo>
                <a:close/>
              </a:path>
              <a:path w="709930" h="265429">
                <a:moveTo>
                  <a:pt x="15227" y="229997"/>
                </a:moveTo>
                <a:lnTo>
                  <a:pt x="15227" y="231521"/>
                </a:lnTo>
                <a:lnTo>
                  <a:pt x="15989" y="231521"/>
                </a:lnTo>
                <a:lnTo>
                  <a:pt x="15227" y="229997"/>
                </a:lnTo>
                <a:close/>
              </a:path>
              <a:path w="709930" h="265429">
                <a:moveTo>
                  <a:pt x="695706" y="222389"/>
                </a:moveTo>
                <a:lnTo>
                  <a:pt x="692670" y="231521"/>
                </a:lnTo>
                <a:lnTo>
                  <a:pt x="694182" y="229997"/>
                </a:lnTo>
                <a:lnTo>
                  <a:pt x="706666" y="229997"/>
                </a:lnTo>
                <a:lnTo>
                  <a:pt x="707885" y="226949"/>
                </a:lnTo>
                <a:lnTo>
                  <a:pt x="707885" y="225425"/>
                </a:lnTo>
                <a:lnTo>
                  <a:pt x="708139" y="223901"/>
                </a:lnTo>
                <a:lnTo>
                  <a:pt x="695706" y="223901"/>
                </a:lnTo>
                <a:lnTo>
                  <a:pt x="695706" y="222389"/>
                </a:lnTo>
                <a:close/>
              </a:path>
              <a:path w="709930" h="265429">
                <a:moveTo>
                  <a:pt x="12179" y="222389"/>
                </a:moveTo>
                <a:lnTo>
                  <a:pt x="12179" y="223901"/>
                </a:lnTo>
                <a:lnTo>
                  <a:pt x="12683" y="223901"/>
                </a:lnTo>
                <a:lnTo>
                  <a:pt x="12179" y="222389"/>
                </a:lnTo>
                <a:close/>
              </a:path>
              <a:path w="709930" h="265429">
                <a:moveTo>
                  <a:pt x="692670" y="33515"/>
                </a:moveTo>
                <a:lnTo>
                  <a:pt x="695706" y="41122"/>
                </a:lnTo>
                <a:lnTo>
                  <a:pt x="695706" y="223901"/>
                </a:lnTo>
                <a:lnTo>
                  <a:pt x="708139" y="223901"/>
                </a:lnTo>
                <a:lnTo>
                  <a:pt x="709409" y="216293"/>
                </a:lnTo>
                <a:lnTo>
                  <a:pt x="709409" y="47218"/>
                </a:lnTo>
                <a:lnTo>
                  <a:pt x="707885" y="39598"/>
                </a:lnTo>
                <a:lnTo>
                  <a:pt x="707885" y="38074"/>
                </a:lnTo>
                <a:lnTo>
                  <a:pt x="706664" y="35026"/>
                </a:lnTo>
                <a:lnTo>
                  <a:pt x="694182" y="35026"/>
                </a:lnTo>
                <a:lnTo>
                  <a:pt x="692670" y="33515"/>
                </a:lnTo>
                <a:close/>
              </a:path>
              <a:path w="709930" h="265429">
                <a:moveTo>
                  <a:pt x="15832" y="33515"/>
                </a:moveTo>
                <a:lnTo>
                  <a:pt x="15227" y="33515"/>
                </a:lnTo>
                <a:lnTo>
                  <a:pt x="15227" y="35026"/>
                </a:lnTo>
                <a:lnTo>
                  <a:pt x="15832" y="33515"/>
                </a:lnTo>
                <a:close/>
              </a:path>
              <a:path w="709930" h="265429">
                <a:moveTo>
                  <a:pt x="703925" y="27419"/>
                </a:moveTo>
                <a:lnTo>
                  <a:pt x="689622" y="27419"/>
                </a:lnTo>
                <a:lnTo>
                  <a:pt x="694182" y="35026"/>
                </a:lnTo>
                <a:lnTo>
                  <a:pt x="706664" y="35026"/>
                </a:lnTo>
                <a:lnTo>
                  <a:pt x="704837" y="30467"/>
                </a:lnTo>
                <a:lnTo>
                  <a:pt x="704837" y="28943"/>
                </a:lnTo>
                <a:lnTo>
                  <a:pt x="703925" y="27419"/>
                </a:lnTo>
                <a:close/>
              </a:path>
              <a:path w="709930" h="265429">
                <a:moveTo>
                  <a:pt x="19415" y="27419"/>
                </a:moveTo>
                <a:lnTo>
                  <a:pt x="18275" y="27419"/>
                </a:lnTo>
                <a:lnTo>
                  <a:pt x="18275" y="28943"/>
                </a:lnTo>
                <a:lnTo>
                  <a:pt x="19415" y="27419"/>
                </a:lnTo>
                <a:close/>
              </a:path>
              <a:path w="709930" h="265429">
                <a:moveTo>
                  <a:pt x="692148" y="12179"/>
                </a:moveTo>
                <a:lnTo>
                  <a:pt x="660692" y="12179"/>
                </a:lnTo>
                <a:lnTo>
                  <a:pt x="668312" y="13703"/>
                </a:lnTo>
                <a:lnTo>
                  <a:pt x="666788" y="13703"/>
                </a:lnTo>
                <a:lnTo>
                  <a:pt x="674395" y="15227"/>
                </a:lnTo>
                <a:lnTo>
                  <a:pt x="680491" y="18275"/>
                </a:lnTo>
                <a:lnTo>
                  <a:pt x="686574" y="22847"/>
                </a:lnTo>
                <a:lnTo>
                  <a:pt x="685050" y="22847"/>
                </a:lnTo>
                <a:lnTo>
                  <a:pt x="689622" y="28943"/>
                </a:lnTo>
                <a:lnTo>
                  <a:pt x="689622" y="27419"/>
                </a:lnTo>
                <a:lnTo>
                  <a:pt x="703925" y="27419"/>
                </a:lnTo>
                <a:lnTo>
                  <a:pt x="700277" y="21323"/>
                </a:lnTo>
                <a:lnTo>
                  <a:pt x="695706" y="15227"/>
                </a:lnTo>
                <a:lnTo>
                  <a:pt x="694182" y="13703"/>
                </a:lnTo>
                <a:lnTo>
                  <a:pt x="692148" y="12179"/>
                </a:lnTo>
                <a:close/>
              </a:path>
              <a:path w="709930" h="265429">
                <a:moveTo>
                  <a:pt x="669823" y="0"/>
                </a:moveTo>
                <a:lnTo>
                  <a:pt x="38061" y="0"/>
                </a:lnTo>
                <a:lnTo>
                  <a:pt x="38061" y="1524"/>
                </a:lnTo>
                <a:lnTo>
                  <a:pt x="28930" y="3048"/>
                </a:lnTo>
                <a:lnTo>
                  <a:pt x="28930" y="4572"/>
                </a:lnTo>
                <a:lnTo>
                  <a:pt x="21310" y="7620"/>
                </a:lnTo>
                <a:lnTo>
                  <a:pt x="686574" y="7620"/>
                </a:lnTo>
                <a:lnTo>
                  <a:pt x="680491" y="4572"/>
                </a:lnTo>
                <a:lnTo>
                  <a:pt x="678967" y="3048"/>
                </a:lnTo>
                <a:lnTo>
                  <a:pt x="671347" y="1524"/>
                </a:lnTo>
                <a:lnTo>
                  <a:pt x="669823" y="1524"/>
                </a:lnTo>
                <a:lnTo>
                  <a:pt x="669823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 txBox="1"/>
          <p:nvPr/>
        </p:nvSpPr>
        <p:spPr>
          <a:xfrm>
            <a:off x="2355857" y="3442987"/>
            <a:ext cx="632746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95" indent="-113030">
              <a:lnSpc>
                <a:spcPct val="109900"/>
              </a:lnSpc>
            </a:pPr>
            <a:r>
              <a:rPr sz="900" b="1" spc="15" dirty="0" err="1">
                <a:solidFill>
                  <a:srgbClr val="333333"/>
                </a:solidFill>
                <a:latin typeface="Batang"/>
                <a:cs typeface="Batang"/>
              </a:rPr>
              <a:t>유스케</a:t>
            </a:r>
            <a:r>
              <a:rPr sz="900" b="1" dirty="0" err="1">
                <a:solidFill>
                  <a:srgbClr val="333333"/>
                </a:solidFill>
                <a:latin typeface="Batang"/>
                <a:cs typeface="Batang"/>
              </a:rPr>
              <a:t>이</a:t>
            </a:r>
            <a:r>
              <a:rPr sz="900" b="1" spc="5" dirty="0" err="1">
                <a:solidFill>
                  <a:srgbClr val="333333"/>
                </a:solidFill>
                <a:latin typeface="Batang"/>
                <a:cs typeface="Batang"/>
              </a:rPr>
              <a:t>스</a:t>
            </a:r>
            <a:r>
              <a:rPr sz="900" b="1" spc="5" dirty="0">
                <a:solidFill>
                  <a:srgbClr val="333333"/>
                </a:solidFill>
                <a:latin typeface="Batang"/>
                <a:cs typeface="Batang"/>
              </a:rPr>
              <a:t>  </a:t>
            </a:r>
            <a:endParaRPr lang="en-US" altLang="ko-KR" sz="900" b="1" spc="5" dirty="0">
              <a:solidFill>
                <a:srgbClr val="333333"/>
              </a:solidFill>
              <a:latin typeface="Batang"/>
              <a:cs typeface="Batang"/>
            </a:endParaRPr>
          </a:p>
          <a:p>
            <a:pPr marL="112395" indent="-113030">
              <a:lnSpc>
                <a:spcPct val="109900"/>
              </a:lnSpc>
            </a:pPr>
            <a:r>
              <a:rPr sz="900" b="1" spc="15" dirty="0" err="1">
                <a:solidFill>
                  <a:srgbClr val="333333"/>
                </a:solidFill>
                <a:latin typeface="Batang"/>
                <a:cs typeface="Batang"/>
              </a:rPr>
              <a:t>명세서</a:t>
            </a:r>
            <a:endParaRPr sz="900" dirty="0">
              <a:latin typeface="Batang"/>
              <a:cs typeface="Batang"/>
            </a:endParaRPr>
          </a:p>
        </p:txBody>
      </p:sp>
      <p:sp>
        <p:nvSpPr>
          <p:cNvPr id="673" name="object 673"/>
          <p:cNvSpPr/>
          <p:nvPr/>
        </p:nvSpPr>
        <p:spPr>
          <a:xfrm>
            <a:off x="1991207" y="2551315"/>
            <a:ext cx="1301597" cy="4828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1991207" y="2548280"/>
            <a:ext cx="1303655" cy="487680"/>
          </a:xfrm>
          <a:custGeom>
            <a:avLst/>
            <a:gdLst/>
            <a:ahLst/>
            <a:cxnLst/>
            <a:rect l="l" t="t" r="r" b="b"/>
            <a:pathLst>
              <a:path w="1303654" h="487680">
                <a:moveTo>
                  <a:pt x="1217879" y="0"/>
                </a:moveTo>
                <a:lnTo>
                  <a:pt x="85255" y="0"/>
                </a:lnTo>
                <a:lnTo>
                  <a:pt x="66992" y="3048"/>
                </a:lnTo>
                <a:lnTo>
                  <a:pt x="30454" y="19799"/>
                </a:lnTo>
                <a:lnTo>
                  <a:pt x="3047" y="60921"/>
                </a:lnTo>
                <a:lnTo>
                  <a:pt x="0" y="77685"/>
                </a:lnTo>
                <a:lnTo>
                  <a:pt x="0" y="411264"/>
                </a:lnTo>
                <a:lnTo>
                  <a:pt x="1523" y="418871"/>
                </a:lnTo>
                <a:lnTo>
                  <a:pt x="3047" y="428015"/>
                </a:lnTo>
                <a:lnTo>
                  <a:pt x="6095" y="435635"/>
                </a:lnTo>
                <a:lnTo>
                  <a:pt x="10667" y="443242"/>
                </a:lnTo>
                <a:lnTo>
                  <a:pt x="13703" y="449338"/>
                </a:lnTo>
                <a:lnTo>
                  <a:pt x="19799" y="456958"/>
                </a:lnTo>
                <a:lnTo>
                  <a:pt x="24358" y="463042"/>
                </a:lnTo>
                <a:lnTo>
                  <a:pt x="30454" y="467613"/>
                </a:lnTo>
                <a:lnTo>
                  <a:pt x="38061" y="472186"/>
                </a:lnTo>
                <a:lnTo>
                  <a:pt x="44157" y="476758"/>
                </a:lnTo>
                <a:lnTo>
                  <a:pt x="51765" y="481330"/>
                </a:lnTo>
                <a:lnTo>
                  <a:pt x="59372" y="484377"/>
                </a:lnTo>
                <a:lnTo>
                  <a:pt x="68516" y="485889"/>
                </a:lnTo>
                <a:lnTo>
                  <a:pt x="76123" y="487413"/>
                </a:lnTo>
                <a:lnTo>
                  <a:pt x="1227010" y="487413"/>
                </a:lnTo>
                <a:lnTo>
                  <a:pt x="1234617" y="485889"/>
                </a:lnTo>
                <a:lnTo>
                  <a:pt x="1243749" y="482854"/>
                </a:lnTo>
                <a:lnTo>
                  <a:pt x="1258976" y="476758"/>
                </a:lnTo>
                <a:lnTo>
                  <a:pt x="1261512" y="475234"/>
                </a:lnTo>
                <a:lnTo>
                  <a:pt x="85255" y="475234"/>
                </a:lnTo>
                <a:lnTo>
                  <a:pt x="77647" y="473710"/>
                </a:lnTo>
                <a:lnTo>
                  <a:pt x="70027" y="473710"/>
                </a:lnTo>
                <a:lnTo>
                  <a:pt x="62420" y="470662"/>
                </a:lnTo>
                <a:lnTo>
                  <a:pt x="56337" y="469138"/>
                </a:lnTo>
                <a:lnTo>
                  <a:pt x="50241" y="466089"/>
                </a:lnTo>
                <a:lnTo>
                  <a:pt x="44157" y="461530"/>
                </a:lnTo>
                <a:lnTo>
                  <a:pt x="38061" y="458482"/>
                </a:lnTo>
                <a:lnTo>
                  <a:pt x="33502" y="452386"/>
                </a:lnTo>
                <a:lnTo>
                  <a:pt x="28930" y="447814"/>
                </a:lnTo>
                <a:lnTo>
                  <a:pt x="24358" y="441718"/>
                </a:lnTo>
                <a:lnTo>
                  <a:pt x="15227" y="423443"/>
                </a:lnTo>
                <a:lnTo>
                  <a:pt x="13703" y="415823"/>
                </a:lnTo>
                <a:lnTo>
                  <a:pt x="12179" y="409740"/>
                </a:lnTo>
                <a:lnTo>
                  <a:pt x="12179" y="77685"/>
                </a:lnTo>
                <a:lnTo>
                  <a:pt x="13703" y="71589"/>
                </a:lnTo>
                <a:lnTo>
                  <a:pt x="15227" y="63969"/>
                </a:lnTo>
                <a:lnTo>
                  <a:pt x="24358" y="45694"/>
                </a:lnTo>
                <a:lnTo>
                  <a:pt x="28930" y="39598"/>
                </a:lnTo>
                <a:lnTo>
                  <a:pt x="33502" y="35039"/>
                </a:lnTo>
                <a:lnTo>
                  <a:pt x="39585" y="30467"/>
                </a:lnTo>
                <a:lnTo>
                  <a:pt x="44157" y="25895"/>
                </a:lnTo>
                <a:lnTo>
                  <a:pt x="50241" y="21323"/>
                </a:lnTo>
                <a:lnTo>
                  <a:pt x="56337" y="18275"/>
                </a:lnTo>
                <a:lnTo>
                  <a:pt x="63944" y="16751"/>
                </a:lnTo>
                <a:lnTo>
                  <a:pt x="70027" y="15227"/>
                </a:lnTo>
                <a:lnTo>
                  <a:pt x="77647" y="13716"/>
                </a:lnTo>
                <a:lnTo>
                  <a:pt x="1263051" y="13716"/>
                </a:lnTo>
                <a:lnTo>
                  <a:pt x="1258976" y="10668"/>
                </a:lnTo>
                <a:lnTo>
                  <a:pt x="1251369" y="7620"/>
                </a:lnTo>
                <a:lnTo>
                  <a:pt x="1242225" y="4572"/>
                </a:lnTo>
                <a:lnTo>
                  <a:pt x="1234617" y="1524"/>
                </a:lnTo>
                <a:lnTo>
                  <a:pt x="1227010" y="1524"/>
                </a:lnTo>
                <a:lnTo>
                  <a:pt x="1217879" y="0"/>
                </a:lnTo>
                <a:close/>
              </a:path>
              <a:path w="1303654" h="487680">
                <a:moveTo>
                  <a:pt x="1263051" y="13716"/>
                </a:moveTo>
                <a:lnTo>
                  <a:pt x="1225486" y="13716"/>
                </a:lnTo>
                <a:lnTo>
                  <a:pt x="1233093" y="15227"/>
                </a:lnTo>
                <a:lnTo>
                  <a:pt x="1239189" y="16751"/>
                </a:lnTo>
                <a:lnTo>
                  <a:pt x="1274203" y="39598"/>
                </a:lnTo>
                <a:lnTo>
                  <a:pt x="1290942" y="79209"/>
                </a:lnTo>
                <a:lnTo>
                  <a:pt x="1290942" y="402120"/>
                </a:lnTo>
                <a:lnTo>
                  <a:pt x="1289418" y="409740"/>
                </a:lnTo>
                <a:lnTo>
                  <a:pt x="1289418" y="417347"/>
                </a:lnTo>
                <a:lnTo>
                  <a:pt x="1287906" y="423443"/>
                </a:lnTo>
                <a:lnTo>
                  <a:pt x="1284859" y="431063"/>
                </a:lnTo>
                <a:lnTo>
                  <a:pt x="1281811" y="437159"/>
                </a:lnTo>
                <a:lnTo>
                  <a:pt x="1277239" y="443242"/>
                </a:lnTo>
                <a:lnTo>
                  <a:pt x="1274203" y="447814"/>
                </a:lnTo>
                <a:lnTo>
                  <a:pt x="1269631" y="453910"/>
                </a:lnTo>
                <a:lnTo>
                  <a:pt x="1263548" y="458482"/>
                </a:lnTo>
                <a:lnTo>
                  <a:pt x="1258976" y="463042"/>
                </a:lnTo>
                <a:lnTo>
                  <a:pt x="1252893" y="466089"/>
                </a:lnTo>
                <a:lnTo>
                  <a:pt x="1245273" y="469138"/>
                </a:lnTo>
                <a:lnTo>
                  <a:pt x="1239189" y="472186"/>
                </a:lnTo>
                <a:lnTo>
                  <a:pt x="1231569" y="473710"/>
                </a:lnTo>
                <a:lnTo>
                  <a:pt x="1225486" y="473710"/>
                </a:lnTo>
                <a:lnTo>
                  <a:pt x="1217879" y="475234"/>
                </a:lnTo>
                <a:lnTo>
                  <a:pt x="1261512" y="475234"/>
                </a:lnTo>
                <a:lnTo>
                  <a:pt x="1266583" y="472186"/>
                </a:lnTo>
                <a:lnTo>
                  <a:pt x="1272679" y="467613"/>
                </a:lnTo>
                <a:lnTo>
                  <a:pt x="1278763" y="461530"/>
                </a:lnTo>
                <a:lnTo>
                  <a:pt x="1283335" y="455434"/>
                </a:lnTo>
                <a:lnTo>
                  <a:pt x="1289418" y="449338"/>
                </a:lnTo>
                <a:lnTo>
                  <a:pt x="1292466" y="441718"/>
                </a:lnTo>
                <a:lnTo>
                  <a:pt x="1297038" y="435635"/>
                </a:lnTo>
                <a:lnTo>
                  <a:pt x="1300073" y="426491"/>
                </a:lnTo>
                <a:lnTo>
                  <a:pt x="1301597" y="418871"/>
                </a:lnTo>
                <a:lnTo>
                  <a:pt x="1303121" y="409740"/>
                </a:lnTo>
                <a:lnTo>
                  <a:pt x="1303121" y="76161"/>
                </a:lnTo>
                <a:lnTo>
                  <a:pt x="1300073" y="60921"/>
                </a:lnTo>
                <a:lnTo>
                  <a:pt x="1297038" y="51790"/>
                </a:lnTo>
                <a:lnTo>
                  <a:pt x="1292466" y="45694"/>
                </a:lnTo>
                <a:lnTo>
                  <a:pt x="1287906" y="38074"/>
                </a:lnTo>
                <a:lnTo>
                  <a:pt x="1278763" y="25895"/>
                </a:lnTo>
                <a:lnTo>
                  <a:pt x="1272679" y="19799"/>
                </a:lnTo>
                <a:lnTo>
                  <a:pt x="1265072" y="15227"/>
                </a:lnTo>
                <a:lnTo>
                  <a:pt x="1263051" y="13716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 txBox="1"/>
          <p:nvPr/>
        </p:nvSpPr>
        <p:spPr>
          <a:xfrm>
            <a:off x="2246955" y="2630060"/>
            <a:ext cx="79502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224790">
              <a:lnSpc>
                <a:spcPct val="109900"/>
              </a:lnSpc>
            </a:pP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사용자  요구사</a:t>
            </a:r>
            <a:r>
              <a:rPr sz="900" b="1" dirty="0">
                <a:solidFill>
                  <a:srgbClr val="333333"/>
                </a:solidFill>
                <a:latin typeface="Batang"/>
                <a:cs typeface="Batang"/>
              </a:rPr>
              <a:t>항정의</a:t>
            </a: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서</a:t>
            </a:r>
            <a:endParaRPr sz="900">
              <a:latin typeface="Batang"/>
              <a:cs typeface="Batang"/>
            </a:endParaRPr>
          </a:p>
        </p:txBody>
      </p:sp>
      <p:sp>
        <p:nvSpPr>
          <p:cNvPr id="676" name="object 676"/>
          <p:cNvSpPr txBox="1"/>
          <p:nvPr/>
        </p:nvSpPr>
        <p:spPr>
          <a:xfrm>
            <a:off x="7549756" y="3856051"/>
            <a:ext cx="962660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339933"/>
                </a:solidFill>
                <a:latin typeface="Batang"/>
                <a:cs typeface="Batang"/>
              </a:rPr>
              <a:t>시험</a:t>
            </a:r>
            <a:r>
              <a:rPr sz="1200" b="1" spc="-155" dirty="0">
                <a:solidFill>
                  <a:srgbClr val="339933"/>
                </a:solidFill>
                <a:latin typeface="Batang"/>
                <a:cs typeface="Batang"/>
              </a:rPr>
              <a:t> </a:t>
            </a:r>
            <a:r>
              <a:rPr sz="1200" b="1" spc="20" dirty="0">
                <a:solidFill>
                  <a:srgbClr val="339933"/>
                </a:solidFill>
                <a:latin typeface="Batang"/>
                <a:cs typeface="Batang"/>
              </a:rPr>
              <a:t>실시</a:t>
            </a:r>
            <a:endParaRPr sz="1200">
              <a:latin typeface="Batang"/>
              <a:cs typeface="Batang"/>
            </a:endParaRPr>
          </a:p>
          <a:p>
            <a:pPr marL="154305">
              <a:lnSpc>
                <a:spcPct val="100000"/>
              </a:lnSpc>
              <a:spcBef>
                <a:spcPts val="465"/>
              </a:spcBef>
            </a:pPr>
            <a:r>
              <a:rPr sz="900" b="1" spc="5" dirty="0">
                <a:solidFill>
                  <a:srgbClr val="333333"/>
                </a:solidFill>
                <a:latin typeface="Batang"/>
                <a:cs typeface="Batang"/>
              </a:rPr>
              <a:t>통합시험결과서</a:t>
            </a:r>
            <a:endParaRPr sz="900">
              <a:latin typeface="Batang"/>
              <a:cs typeface="Batang"/>
            </a:endParaRPr>
          </a:p>
        </p:txBody>
      </p:sp>
      <p:sp>
        <p:nvSpPr>
          <p:cNvPr id="677" name="object 677"/>
          <p:cNvSpPr/>
          <p:nvPr/>
        </p:nvSpPr>
        <p:spPr>
          <a:xfrm>
            <a:off x="7608633" y="4304512"/>
            <a:ext cx="981900" cy="2376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7607109" y="4301464"/>
            <a:ext cx="986790" cy="243840"/>
          </a:xfrm>
          <a:custGeom>
            <a:avLst/>
            <a:gdLst/>
            <a:ahLst/>
            <a:cxnLst/>
            <a:rect l="l" t="t" r="r" b="b"/>
            <a:pathLst>
              <a:path w="986790" h="243839">
                <a:moveTo>
                  <a:pt x="942327" y="242189"/>
                </a:moveTo>
                <a:lnTo>
                  <a:pt x="36537" y="242189"/>
                </a:lnTo>
                <a:lnTo>
                  <a:pt x="44145" y="243713"/>
                </a:lnTo>
                <a:lnTo>
                  <a:pt x="942327" y="242189"/>
                </a:lnTo>
                <a:close/>
              </a:path>
              <a:path w="986790" h="243839">
                <a:moveTo>
                  <a:pt x="959065" y="239141"/>
                </a:moveTo>
                <a:lnTo>
                  <a:pt x="27393" y="239141"/>
                </a:lnTo>
                <a:lnTo>
                  <a:pt x="35013" y="242189"/>
                </a:lnTo>
                <a:lnTo>
                  <a:pt x="951458" y="242189"/>
                </a:lnTo>
                <a:lnTo>
                  <a:pt x="959065" y="239141"/>
                </a:lnTo>
                <a:close/>
              </a:path>
              <a:path w="986790" h="243839">
                <a:moveTo>
                  <a:pt x="956017" y="226949"/>
                </a:moveTo>
                <a:lnTo>
                  <a:pt x="948410" y="229997"/>
                </a:lnTo>
                <a:lnTo>
                  <a:pt x="13703" y="229997"/>
                </a:lnTo>
                <a:lnTo>
                  <a:pt x="18262" y="234569"/>
                </a:lnTo>
                <a:lnTo>
                  <a:pt x="19786" y="234569"/>
                </a:lnTo>
                <a:lnTo>
                  <a:pt x="19786" y="236093"/>
                </a:lnTo>
                <a:lnTo>
                  <a:pt x="25882" y="239141"/>
                </a:lnTo>
                <a:lnTo>
                  <a:pt x="960589" y="239141"/>
                </a:lnTo>
                <a:lnTo>
                  <a:pt x="966673" y="236093"/>
                </a:lnTo>
                <a:lnTo>
                  <a:pt x="968197" y="234569"/>
                </a:lnTo>
                <a:lnTo>
                  <a:pt x="974293" y="229997"/>
                </a:lnTo>
                <a:lnTo>
                  <a:pt x="975433" y="228473"/>
                </a:lnTo>
                <a:lnTo>
                  <a:pt x="954506" y="228473"/>
                </a:lnTo>
                <a:lnTo>
                  <a:pt x="956017" y="226949"/>
                </a:lnTo>
                <a:close/>
              </a:path>
              <a:path w="986790" h="243839">
                <a:moveTo>
                  <a:pt x="968197" y="7620"/>
                </a:moveTo>
                <a:lnTo>
                  <a:pt x="18262" y="7620"/>
                </a:lnTo>
                <a:lnTo>
                  <a:pt x="12179" y="13703"/>
                </a:lnTo>
                <a:lnTo>
                  <a:pt x="7607" y="19799"/>
                </a:lnTo>
                <a:lnTo>
                  <a:pt x="3035" y="27419"/>
                </a:lnTo>
                <a:lnTo>
                  <a:pt x="0" y="35026"/>
                </a:lnTo>
                <a:lnTo>
                  <a:pt x="0" y="207149"/>
                </a:lnTo>
                <a:lnTo>
                  <a:pt x="3035" y="214769"/>
                </a:lnTo>
                <a:lnTo>
                  <a:pt x="3035" y="216293"/>
                </a:lnTo>
                <a:lnTo>
                  <a:pt x="7607" y="222377"/>
                </a:lnTo>
                <a:lnTo>
                  <a:pt x="7607" y="223901"/>
                </a:lnTo>
                <a:lnTo>
                  <a:pt x="12179" y="229997"/>
                </a:lnTo>
                <a:lnTo>
                  <a:pt x="38049" y="229997"/>
                </a:lnTo>
                <a:lnTo>
                  <a:pt x="35007" y="228473"/>
                </a:lnTo>
                <a:lnTo>
                  <a:pt x="31965" y="228473"/>
                </a:lnTo>
                <a:lnTo>
                  <a:pt x="27910" y="225425"/>
                </a:lnTo>
                <a:lnTo>
                  <a:pt x="27393" y="225425"/>
                </a:lnTo>
                <a:lnTo>
                  <a:pt x="21310" y="220853"/>
                </a:lnTo>
                <a:lnTo>
                  <a:pt x="22834" y="220853"/>
                </a:lnTo>
                <a:lnTo>
                  <a:pt x="16738" y="216293"/>
                </a:lnTo>
                <a:lnTo>
                  <a:pt x="18262" y="216293"/>
                </a:lnTo>
                <a:lnTo>
                  <a:pt x="15976" y="211721"/>
                </a:lnTo>
                <a:lnTo>
                  <a:pt x="15214" y="211721"/>
                </a:lnTo>
                <a:lnTo>
                  <a:pt x="12179" y="204101"/>
                </a:lnTo>
                <a:lnTo>
                  <a:pt x="13398" y="204101"/>
                </a:lnTo>
                <a:lnTo>
                  <a:pt x="12179" y="198005"/>
                </a:lnTo>
                <a:lnTo>
                  <a:pt x="12179" y="44170"/>
                </a:lnTo>
                <a:lnTo>
                  <a:pt x="13322" y="39598"/>
                </a:lnTo>
                <a:lnTo>
                  <a:pt x="12179" y="39598"/>
                </a:lnTo>
                <a:lnTo>
                  <a:pt x="15214" y="31978"/>
                </a:lnTo>
                <a:lnTo>
                  <a:pt x="15825" y="31978"/>
                </a:lnTo>
                <a:lnTo>
                  <a:pt x="18262" y="25895"/>
                </a:lnTo>
                <a:lnTo>
                  <a:pt x="19405" y="25895"/>
                </a:lnTo>
                <a:lnTo>
                  <a:pt x="21691" y="22847"/>
                </a:lnTo>
                <a:lnTo>
                  <a:pt x="21310" y="22847"/>
                </a:lnTo>
                <a:lnTo>
                  <a:pt x="22834" y="21323"/>
                </a:lnTo>
                <a:lnTo>
                  <a:pt x="23338" y="21323"/>
                </a:lnTo>
                <a:lnTo>
                  <a:pt x="27393" y="18275"/>
                </a:lnTo>
                <a:lnTo>
                  <a:pt x="25882" y="18275"/>
                </a:lnTo>
                <a:lnTo>
                  <a:pt x="31965" y="15227"/>
                </a:lnTo>
                <a:lnTo>
                  <a:pt x="38049" y="13703"/>
                </a:lnTo>
                <a:lnTo>
                  <a:pt x="45669" y="12179"/>
                </a:lnTo>
                <a:lnTo>
                  <a:pt x="974293" y="12179"/>
                </a:lnTo>
                <a:lnTo>
                  <a:pt x="968197" y="7620"/>
                </a:lnTo>
                <a:close/>
              </a:path>
              <a:path w="986790" h="243839">
                <a:moveTo>
                  <a:pt x="31965" y="226949"/>
                </a:moveTo>
                <a:lnTo>
                  <a:pt x="31965" y="228473"/>
                </a:lnTo>
                <a:lnTo>
                  <a:pt x="35007" y="228473"/>
                </a:lnTo>
                <a:lnTo>
                  <a:pt x="31965" y="226949"/>
                </a:lnTo>
                <a:close/>
              </a:path>
              <a:path w="986790" h="243839">
                <a:moveTo>
                  <a:pt x="960589" y="223901"/>
                </a:moveTo>
                <a:lnTo>
                  <a:pt x="954506" y="228473"/>
                </a:lnTo>
                <a:lnTo>
                  <a:pt x="975433" y="228473"/>
                </a:lnTo>
                <a:lnTo>
                  <a:pt x="977712" y="225425"/>
                </a:lnTo>
                <a:lnTo>
                  <a:pt x="959065" y="225425"/>
                </a:lnTo>
                <a:lnTo>
                  <a:pt x="960589" y="223901"/>
                </a:lnTo>
                <a:close/>
              </a:path>
              <a:path w="986790" h="243839">
                <a:moveTo>
                  <a:pt x="25882" y="223901"/>
                </a:moveTo>
                <a:lnTo>
                  <a:pt x="27393" y="225425"/>
                </a:lnTo>
                <a:lnTo>
                  <a:pt x="27910" y="225425"/>
                </a:lnTo>
                <a:lnTo>
                  <a:pt x="25882" y="223901"/>
                </a:lnTo>
                <a:close/>
              </a:path>
              <a:path w="986790" h="243839">
                <a:moveTo>
                  <a:pt x="985253" y="210197"/>
                </a:moveTo>
                <a:lnTo>
                  <a:pt x="972769" y="210197"/>
                </a:lnTo>
                <a:lnTo>
                  <a:pt x="968197" y="216293"/>
                </a:lnTo>
                <a:lnTo>
                  <a:pt x="969721" y="216293"/>
                </a:lnTo>
                <a:lnTo>
                  <a:pt x="965161" y="220853"/>
                </a:lnTo>
                <a:lnTo>
                  <a:pt x="959065" y="225425"/>
                </a:lnTo>
                <a:lnTo>
                  <a:pt x="977712" y="225425"/>
                </a:lnTo>
                <a:lnTo>
                  <a:pt x="978852" y="223901"/>
                </a:lnTo>
                <a:lnTo>
                  <a:pt x="978852" y="222377"/>
                </a:lnTo>
                <a:lnTo>
                  <a:pt x="980376" y="222377"/>
                </a:lnTo>
                <a:lnTo>
                  <a:pt x="983424" y="216293"/>
                </a:lnTo>
                <a:lnTo>
                  <a:pt x="983424" y="214769"/>
                </a:lnTo>
                <a:lnTo>
                  <a:pt x="985253" y="210197"/>
                </a:lnTo>
                <a:close/>
              </a:path>
              <a:path w="986790" h="243839">
                <a:moveTo>
                  <a:pt x="15214" y="210197"/>
                </a:moveTo>
                <a:lnTo>
                  <a:pt x="15214" y="211721"/>
                </a:lnTo>
                <a:lnTo>
                  <a:pt x="15976" y="211721"/>
                </a:lnTo>
                <a:lnTo>
                  <a:pt x="15214" y="210197"/>
                </a:lnTo>
                <a:close/>
              </a:path>
              <a:path w="986790" h="243839">
                <a:moveTo>
                  <a:pt x="974293" y="204101"/>
                </a:moveTo>
                <a:lnTo>
                  <a:pt x="971245" y="211721"/>
                </a:lnTo>
                <a:lnTo>
                  <a:pt x="972769" y="210197"/>
                </a:lnTo>
                <a:lnTo>
                  <a:pt x="985253" y="210197"/>
                </a:lnTo>
                <a:lnTo>
                  <a:pt x="986472" y="207149"/>
                </a:lnTo>
                <a:lnTo>
                  <a:pt x="986472" y="205625"/>
                </a:lnTo>
                <a:lnTo>
                  <a:pt x="974293" y="205625"/>
                </a:lnTo>
                <a:lnTo>
                  <a:pt x="974293" y="204101"/>
                </a:lnTo>
                <a:close/>
              </a:path>
              <a:path w="986790" h="243839">
                <a:moveTo>
                  <a:pt x="13398" y="204101"/>
                </a:moveTo>
                <a:lnTo>
                  <a:pt x="12179" y="204101"/>
                </a:lnTo>
                <a:lnTo>
                  <a:pt x="13703" y="205625"/>
                </a:lnTo>
                <a:lnTo>
                  <a:pt x="13398" y="204101"/>
                </a:lnTo>
                <a:close/>
              </a:path>
              <a:path w="986790" h="243839">
                <a:moveTo>
                  <a:pt x="986472" y="38074"/>
                </a:moveTo>
                <a:lnTo>
                  <a:pt x="974293" y="38074"/>
                </a:lnTo>
                <a:lnTo>
                  <a:pt x="974293" y="205625"/>
                </a:lnTo>
                <a:lnTo>
                  <a:pt x="986472" y="205625"/>
                </a:lnTo>
                <a:lnTo>
                  <a:pt x="986472" y="38074"/>
                </a:lnTo>
                <a:close/>
              </a:path>
              <a:path w="986790" h="243839">
                <a:moveTo>
                  <a:pt x="13703" y="38074"/>
                </a:moveTo>
                <a:lnTo>
                  <a:pt x="12179" y="39598"/>
                </a:lnTo>
                <a:lnTo>
                  <a:pt x="13322" y="39598"/>
                </a:lnTo>
                <a:lnTo>
                  <a:pt x="13703" y="38074"/>
                </a:lnTo>
                <a:close/>
              </a:path>
              <a:path w="986790" h="243839">
                <a:moveTo>
                  <a:pt x="971245" y="31978"/>
                </a:moveTo>
                <a:lnTo>
                  <a:pt x="974293" y="39598"/>
                </a:lnTo>
                <a:lnTo>
                  <a:pt x="974293" y="38074"/>
                </a:lnTo>
                <a:lnTo>
                  <a:pt x="986472" y="38074"/>
                </a:lnTo>
                <a:lnTo>
                  <a:pt x="986472" y="35026"/>
                </a:lnTo>
                <a:lnTo>
                  <a:pt x="985862" y="33502"/>
                </a:lnTo>
                <a:lnTo>
                  <a:pt x="972769" y="33502"/>
                </a:lnTo>
                <a:lnTo>
                  <a:pt x="971245" y="31978"/>
                </a:lnTo>
                <a:close/>
              </a:path>
              <a:path w="986790" h="243839">
                <a:moveTo>
                  <a:pt x="15825" y="31978"/>
                </a:moveTo>
                <a:lnTo>
                  <a:pt x="15214" y="31978"/>
                </a:lnTo>
                <a:lnTo>
                  <a:pt x="15214" y="33502"/>
                </a:lnTo>
                <a:lnTo>
                  <a:pt x="15825" y="31978"/>
                </a:lnTo>
                <a:close/>
              </a:path>
              <a:path w="986790" h="243839">
                <a:moveTo>
                  <a:pt x="968197" y="25895"/>
                </a:moveTo>
                <a:lnTo>
                  <a:pt x="972769" y="33502"/>
                </a:lnTo>
                <a:lnTo>
                  <a:pt x="985862" y="33502"/>
                </a:lnTo>
                <a:lnTo>
                  <a:pt x="983427" y="27419"/>
                </a:lnTo>
                <a:lnTo>
                  <a:pt x="969721" y="27419"/>
                </a:lnTo>
                <a:lnTo>
                  <a:pt x="968197" y="25895"/>
                </a:lnTo>
                <a:close/>
              </a:path>
              <a:path w="986790" h="243839">
                <a:moveTo>
                  <a:pt x="19405" y="25895"/>
                </a:moveTo>
                <a:lnTo>
                  <a:pt x="18262" y="25895"/>
                </a:lnTo>
                <a:lnTo>
                  <a:pt x="18262" y="27419"/>
                </a:lnTo>
                <a:lnTo>
                  <a:pt x="19405" y="25895"/>
                </a:lnTo>
                <a:close/>
              </a:path>
              <a:path w="986790" h="243839">
                <a:moveTo>
                  <a:pt x="980986" y="21323"/>
                </a:moveTo>
                <a:lnTo>
                  <a:pt x="965161" y="21323"/>
                </a:lnTo>
                <a:lnTo>
                  <a:pt x="969721" y="27419"/>
                </a:lnTo>
                <a:lnTo>
                  <a:pt x="983427" y="27419"/>
                </a:lnTo>
                <a:lnTo>
                  <a:pt x="980986" y="21323"/>
                </a:lnTo>
                <a:close/>
              </a:path>
              <a:path w="986790" h="243839">
                <a:moveTo>
                  <a:pt x="22834" y="21323"/>
                </a:moveTo>
                <a:lnTo>
                  <a:pt x="21310" y="22847"/>
                </a:lnTo>
                <a:lnTo>
                  <a:pt x="22183" y="22191"/>
                </a:lnTo>
                <a:lnTo>
                  <a:pt x="22834" y="21323"/>
                </a:lnTo>
                <a:close/>
              </a:path>
              <a:path w="986790" h="243839">
                <a:moveTo>
                  <a:pt x="22183" y="22191"/>
                </a:moveTo>
                <a:lnTo>
                  <a:pt x="21310" y="22847"/>
                </a:lnTo>
                <a:lnTo>
                  <a:pt x="21691" y="22847"/>
                </a:lnTo>
                <a:lnTo>
                  <a:pt x="22183" y="22191"/>
                </a:lnTo>
                <a:close/>
              </a:path>
              <a:path w="986790" h="243839">
                <a:moveTo>
                  <a:pt x="974293" y="12179"/>
                </a:moveTo>
                <a:lnTo>
                  <a:pt x="942327" y="12179"/>
                </a:lnTo>
                <a:lnTo>
                  <a:pt x="949934" y="13703"/>
                </a:lnTo>
                <a:lnTo>
                  <a:pt x="948410" y="13703"/>
                </a:lnTo>
                <a:lnTo>
                  <a:pt x="956017" y="15227"/>
                </a:lnTo>
                <a:lnTo>
                  <a:pt x="954506" y="15227"/>
                </a:lnTo>
                <a:lnTo>
                  <a:pt x="960589" y="18275"/>
                </a:lnTo>
                <a:lnTo>
                  <a:pt x="959065" y="18275"/>
                </a:lnTo>
                <a:lnTo>
                  <a:pt x="965161" y="22847"/>
                </a:lnTo>
                <a:lnTo>
                  <a:pt x="965161" y="21323"/>
                </a:lnTo>
                <a:lnTo>
                  <a:pt x="980986" y="21323"/>
                </a:lnTo>
                <a:lnTo>
                  <a:pt x="980376" y="19799"/>
                </a:lnTo>
                <a:lnTo>
                  <a:pt x="978852" y="19799"/>
                </a:lnTo>
                <a:lnTo>
                  <a:pt x="974293" y="13703"/>
                </a:lnTo>
                <a:lnTo>
                  <a:pt x="974293" y="12179"/>
                </a:lnTo>
                <a:close/>
              </a:path>
              <a:path w="986790" h="243839">
                <a:moveTo>
                  <a:pt x="23338" y="21323"/>
                </a:moveTo>
                <a:lnTo>
                  <a:pt x="22834" y="21323"/>
                </a:lnTo>
                <a:lnTo>
                  <a:pt x="22183" y="22191"/>
                </a:lnTo>
                <a:lnTo>
                  <a:pt x="23338" y="21323"/>
                </a:lnTo>
                <a:close/>
              </a:path>
              <a:path w="986790" h="243839">
                <a:moveTo>
                  <a:pt x="942327" y="0"/>
                </a:moveTo>
                <a:lnTo>
                  <a:pt x="44145" y="0"/>
                </a:lnTo>
                <a:lnTo>
                  <a:pt x="36537" y="1524"/>
                </a:lnTo>
                <a:lnTo>
                  <a:pt x="35013" y="1524"/>
                </a:lnTo>
                <a:lnTo>
                  <a:pt x="27393" y="3048"/>
                </a:lnTo>
                <a:lnTo>
                  <a:pt x="25882" y="4572"/>
                </a:lnTo>
                <a:lnTo>
                  <a:pt x="19786" y="7620"/>
                </a:lnTo>
                <a:lnTo>
                  <a:pt x="966673" y="7620"/>
                </a:lnTo>
                <a:lnTo>
                  <a:pt x="960589" y="4572"/>
                </a:lnTo>
                <a:lnTo>
                  <a:pt x="960589" y="3048"/>
                </a:lnTo>
                <a:lnTo>
                  <a:pt x="959065" y="3048"/>
                </a:lnTo>
                <a:lnTo>
                  <a:pt x="951458" y="1524"/>
                </a:lnTo>
                <a:lnTo>
                  <a:pt x="942327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 txBox="1"/>
          <p:nvPr/>
        </p:nvSpPr>
        <p:spPr>
          <a:xfrm>
            <a:off x="7635444" y="4349884"/>
            <a:ext cx="93281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5" dirty="0">
                <a:solidFill>
                  <a:srgbClr val="333333"/>
                </a:solidFill>
                <a:latin typeface="Batang"/>
                <a:cs typeface="Batang"/>
              </a:rPr>
              <a:t>시스템시험결과서</a:t>
            </a:r>
            <a:endParaRPr sz="900">
              <a:latin typeface="Batang"/>
              <a:cs typeface="Batang"/>
            </a:endParaRPr>
          </a:p>
        </p:txBody>
      </p:sp>
      <p:sp>
        <p:nvSpPr>
          <p:cNvPr id="680" name="object 680"/>
          <p:cNvSpPr/>
          <p:nvPr/>
        </p:nvSpPr>
        <p:spPr>
          <a:xfrm>
            <a:off x="8750375" y="5264112"/>
            <a:ext cx="948410" cy="1721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8750375" y="5265635"/>
            <a:ext cx="951865" cy="173990"/>
          </a:xfrm>
          <a:custGeom>
            <a:avLst/>
            <a:gdLst/>
            <a:ahLst/>
            <a:cxnLst/>
            <a:rect l="l" t="t" r="r" b="b"/>
            <a:pathLst>
              <a:path w="951865" h="173989">
                <a:moveTo>
                  <a:pt x="930148" y="172123"/>
                </a:moveTo>
                <a:lnTo>
                  <a:pt x="21310" y="172123"/>
                </a:lnTo>
                <a:lnTo>
                  <a:pt x="25882" y="173647"/>
                </a:lnTo>
                <a:lnTo>
                  <a:pt x="925588" y="173647"/>
                </a:lnTo>
                <a:lnTo>
                  <a:pt x="930148" y="172123"/>
                </a:lnTo>
                <a:close/>
              </a:path>
              <a:path w="951865" h="173989">
                <a:moveTo>
                  <a:pt x="940803" y="164503"/>
                </a:moveTo>
                <a:lnTo>
                  <a:pt x="10655" y="164503"/>
                </a:lnTo>
                <a:lnTo>
                  <a:pt x="15227" y="169075"/>
                </a:lnTo>
                <a:lnTo>
                  <a:pt x="19799" y="170599"/>
                </a:lnTo>
                <a:lnTo>
                  <a:pt x="19799" y="172123"/>
                </a:lnTo>
                <a:lnTo>
                  <a:pt x="931672" y="172123"/>
                </a:lnTo>
                <a:lnTo>
                  <a:pt x="931672" y="170599"/>
                </a:lnTo>
                <a:lnTo>
                  <a:pt x="936244" y="169075"/>
                </a:lnTo>
                <a:lnTo>
                  <a:pt x="940803" y="164503"/>
                </a:lnTo>
                <a:close/>
              </a:path>
              <a:path w="951865" h="173989">
                <a:moveTo>
                  <a:pt x="942327" y="9144"/>
                </a:moveTo>
                <a:lnTo>
                  <a:pt x="9131" y="9144"/>
                </a:lnTo>
                <a:lnTo>
                  <a:pt x="6096" y="13703"/>
                </a:lnTo>
                <a:lnTo>
                  <a:pt x="4572" y="15227"/>
                </a:lnTo>
                <a:lnTo>
                  <a:pt x="3048" y="19799"/>
                </a:lnTo>
                <a:lnTo>
                  <a:pt x="1524" y="21323"/>
                </a:lnTo>
                <a:lnTo>
                  <a:pt x="0" y="25895"/>
                </a:lnTo>
                <a:lnTo>
                  <a:pt x="0" y="147751"/>
                </a:lnTo>
                <a:lnTo>
                  <a:pt x="1524" y="152323"/>
                </a:lnTo>
                <a:lnTo>
                  <a:pt x="3048" y="153835"/>
                </a:lnTo>
                <a:lnTo>
                  <a:pt x="4572" y="158407"/>
                </a:lnTo>
                <a:lnTo>
                  <a:pt x="6096" y="159931"/>
                </a:lnTo>
                <a:lnTo>
                  <a:pt x="9131" y="164503"/>
                </a:lnTo>
                <a:lnTo>
                  <a:pt x="942327" y="164503"/>
                </a:lnTo>
                <a:lnTo>
                  <a:pt x="944359" y="161455"/>
                </a:lnTo>
                <a:lnTo>
                  <a:pt x="28930" y="161455"/>
                </a:lnTo>
                <a:lnTo>
                  <a:pt x="24358" y="159931"/>
                </a:lnTo>
                <a:lnTo>
                  <a:pt x="25882" y="159931"/>
                </a:lnTo>
                <a:lnTo>
                  <a:pt x="23596" y="158407"/>
                </a:lnTo>
                <a:lnTo>
                  <a:pt x="22834" y="158407"/>
                </a:lnTo>
                <a:lnTo>
                  <a:pt x="18275" y="155359"/>
                </a:lnTo>
                <a:lnTo>
                  <a:pt x="15227" y="152323"/>
                </a:lnTo>
                <a:lnTo>
                  <a:pt x="16751" y="152323"/>
                </a:lnTo>
                <a:lnTo>
                  <a:pt x="14719" y="149275"/>
                </a:lnTo>
                <a:lnTo>
                  <a:pt x="13703" y="149275"/>
                </a:lnTo>
                <a:lnTo>
                  <a:pt x="12179" y="144703"/>
                </a:lnTo>
                <a:lnTo>
                  <a:pt x="13322" y="144703"/>
                </a:lnTo>
                <a:lnTo>
                  <a:pt x="12179" y="140131"/>
                </a:lnTo>
                <a:lnTo>
                  <a:pt x="12179" y="33515"/>
                </a:lnTo>
                <a:lnTo>
                  <a:pt x="13322" y="28943"/>
                </a:lnTo>
                <a:lnTo>
                  <a:pt x="12179" y="28943"/>
                </a:lnTo>
                <a:lnTo>
                  <a:pt x="13703" y="24371"/>
                </a:lnTo>
                <a:lnTo>
                  <a:pt x="14719" y="24371"/>
                </a:lnTo>
                <a:lnTo>
                  <a:pt x="16751" y="21323"/>
                </a:lnTo>
                <a:lnTo>
                  <a:pt x="15227" y="21323"/>
                </a:lnTo>
                <a:lnTo>
                  <a:pt x="18275" y="18275"/>
                </a:lnTo>
                <a:lnTo>
                  <a:pt x="22834" y="15227"/>
                </a:lnTo>
                <a:lnTo>
                  <a:pt x="23596" y="15227"/>
                </a:lnTo>
                <a:lnTo>
                  <a:pt x="25882" y="13703"/>
                </a:lnTo>
                <a:lnTo>
                  <a:pt x="24358" y="13703"/>
                </a:lnTo>
                <a:lnTo>
                  <a:pt x="28930" y="12179"/>
                </a:lnTo>
                <a:lnTo>
                  <a:pt x="944356" y="12179"/>
                </a:lnTo>
                <a:lnTo>
                  <a:pt x="942327" y="9144"/>
                </a:lnTo>
                <a:close/>
              </a:path>
              <a:path w="951865" h="173989">
                <a:moveTo>
                  <a:pt x="945375" y="159931"/>
                </a:moveTo>
                <a:lnTo>
                  <a:pt x="927100" y="159931"/>
                </a:lnTo>
                <a:lnTo>
                  <a:pt x="922540" y="161455"/>
                </a:lnTo>
                <a:lnTo>
                  <a:pt x="944359" y="161455"/>
                </a:lnTo>
                <a:lnTo>
                  <a:pt x="945375" y="159931"/>
                </a:lnTo>
                <a:close/>
              </a:path>
              <a:path w="951865" h="173989">
                <a:moveTo>
                  <a:pt x="930148" y="156883"/>
                </a:moveTo>
                <a:lnTo>
                  <a:pt x="925588" y="159931"/>
                </a:lnTo>
                <a:lnTo>
                  <a:pt x="946899" y="159931"/>
                </a:lnTo>
                <a:lnTo>
                  <a:pt x="946899" y="158407"/>
                </a:lnTo>
                <a:lnTo>
                  <a:pt x="928624" y="158407"/>
                </a:lnTo>
                <a:lnTo>
                  <a:pt x="930148" y="156883"/>
                </a:lnTo>
                <a:close/>
              </a:path>
              <a:path w="951865" h="173989">
                <a:moveTo>
                  <a:pt x="21310" y="156883"/>
                </a:moveTo>
                <a:lnTo>
                  <a:pt x="22834" y="158407"/>
                </a:lnTo>
                <a:lnTo>
                  <a:pt x="23596" y="158407"/>
                </a:lnTo>
                <a:lnTo>
                  <a:pt x="21310" y="156883"/>
                </a:lnTo>
                <a:close/>
              </a:path>
              <a:path w="951865" h="173989">
                <a:moveTo>
                  <a:pt x="937755" y="147751"/>
                </a:moveTo>
                <a:lnTo>
                  <a:pt x="934720" y="152323"/>
                </a:lnTo>
                <a:lnTo>
                  <a:pt x="936244" y="152323"/>
                </a:lnTo>
                <a:lnTo>
                  <a:pt x="933196" y="155359"/>
                </a:lnTo>
                <a:lnTo>
                  <a:pt x="928624" y="158407"/>
                </a:lnTo>
                <a:lnTo>
                  <a:pt x="946899" y="158407"/>
                </a:lnTo>
                <a:lnTo>
                  <a:pt x="948423" y="153835"/>
                </a:lnTo>
                <a:lnTo>
                  <a:pt x="949934" y="153835"/>
                </a:lnTo>
                <a:lnTo>
                  <a:pt x="949934" y="152323"/>
                </a:lnTo>
                <a:lnTo>
                  <a:pt x="950950" y="149275"/>
                </a:lnTo>
                <a:lnTo>
                  <a:pt x="937755" y="149275"/>
                </a:lnTo>
                <a:lnTo>
                  <a:pt x="937755" y="147751"/>
                </a:lnTo>
                <a:close/>
              </a:path>
              <a:path w="951865" h="173989">
                <a:moveTo>
                  <a:pt x="13703" y="147751"/>
                </a:moveTo>
                <a:lnTo>
                  <a:pt x="13703" y="149275"/>
                </a:lnTo>
                <a:lnTo>
                  <a:pt x="14719" y="149275"/>
                </a:lnTo>
                <a:lnTo>
                  <a:pt x="13703" y="147751"/>
                </a:lnTo>
                <a:close/>
              </a:path>
              <a:path w="951865" h="173989">
                <a:moveTo>
                  <a:pt x="951458" y="144703"/>
                </a:moveTo>
                <a:lnTo>
                  <a:pt x="939279" y="144703"/>
                </a:lnTo>
                <a:lnTo>
                  <a:pt x="937755" y="149275"/>
                </a:lnTo>
                <a:lnTo>
                  <a:pt x="950950" y="149275"/>
                </a:lnTo>
                <a:lnTo>
                  <a:pt x="951458" y="147751"/>
                </a:lnTo>
                <a:lnTo>
                  <a:pt x="951458" y="144703"/>
                </a:lnTo>
                <a:close/>
              </a:path>
              <a:path w="951865" h="173989">
                <a:moveTo>
                  <a:pt x="13322" y="144703"/>
                </a:moveTo>
                <a:lnTo>
                  <a:pt x="12179" y="144703"/>
                </a:lnTo>
                <a:lnTo>
                  <a:pt x="13703" y="146227"/>
                </a:lnTo>
                <a:lnTo>
                  <a:pt x="13322" y="144703"/>
                </a:lnTo>
                <a:close/>
              </a:path>
              <a:path w="951865" h="173989">
                <a:moveTo>
                  <a:pt x="937755" y="27419"/>
                </a:moveTo>
                <a:lnTo>
                  <a:pt x="939279" y="33515"/>
                </a:lnTo>
                <a:lnTo>
                  <a:pt x="939279" y="140131"/>
                </a:lnTo>
                <a:lnTo>
                  <a:pt x="937755" y="146227"/>
                </a:lnTo>
                <a:lnTo>
                  <a:pt x="939279" y="144703"/>
                </a:lnTo>
                <a:lnTo>
                  <a:pt x="951458" y="144703"/>
                </a:lnTo>
                <a:lnTo>
                  <a:pt x="951458" y="28943"/>
                </a:lnTo>
                <a:lnTo>
                  <a:pt x="939279" y="28943"/>
                </a:lnTo>
                <a:lnTo>
                  <a:pt x="937755" y="27419"/>
                </a:lnTo>
                <a:close/>
              </a:path>
              <a:path w="951865" h="173989">
                <a:moveTo>
                  <a:pt x="13703" y="27419"/>
                </a:moveTo>
                <a:lnTo>
                  <a:pt x="12179" y="28943"/>
                </a:lnTo>
                <a:lnTo>
                  <a:pt x="13322" y="28943"/>
                </a:lnTo>
                <a:lnTo>
                  <a:pt x="13703" y="27419"/>
                </a:lnTo>
                <a:close/>
              </a:path>
              <a:path w="951865" h="173989">
                <a:moveTo>
                  <a:pt x="950950" y="24371"/>
                </a:moveTo>
                <a:lnTo>
                  <a:pt x="937755" y="24371"/>
                </a:lnTo>
                <a:lnTo>
                  <a:pt x="939279" y="28943"/>
                </a:lnTo>
                <a:lnTo>
                  <a:pt x="951458" y="28943"/>
                </a:lnTo>
                <a:lnTo>
                  <a:pt x="951458" y="25895"/>
                </a:lnTo>
                <a:lnTo>
                  <a:pt x="950950" y="24371"/>
                </a:lnTo>
                <a:close/>
              </a:path>
              <a:path w="951865" h="173989">
                <a:moveTo>
                  <a:pt x="14719" y="24371"/>
                </a:moveTo>
                <a:lnTo>
                  <a:pt x="13703" y="24371"/>
                </a:lnTo>
                <a:lnTo>
                  <a:pt x="13703" y="25895"/>
                </a:lnTo>
                <a:lnTo>
                  <a:pt x="14719" y="24371"/>
                </a:lnTo>
                <a:close/>
              </a:path>
              <a:path w="951865" h="173989">
                <a:moveTo>
                  <a:pt x="946899" y="15227"/>
                </a:moveTo>
                <a:lnTo>
                  <a:pt x="928624" y="15227"/>
                </a:lnTo>
                <a:lnTo>
                  <a:pt x="933196" y="18275"/>
                </a:lnTo>
                <a:lnTo>
                  <a:pt x="936244" y="21323"/>
                </a:lnTo>
                <a:lnTo>
                  <a:pt x="934720" y="21323"/>
                </a:lnTo>
                <a:lnTo>
                  <a:pt x="937755" y="25895"/>
                </a:lnTo>
                <a:lnTo>
                  <a:pt x="937755" y="24371"/>
                </a:lnTo>
                <a:lnTo>
                  <a:pt x="950950" y="24371"/>
                </a:lnTo>
                <a:lnTo>
                  <a:pt x="949934" y="21323"/>
                </a:lnTo>
                <a:lnTo>
                  <a:pt x="948423" y="19799"/>
                </a:lnTo>
                <a:lnTo>
                  <a:pt x="946899" y="15227"/>
                </a:lnTo>
                <a:close/>
              </a:path>
              <a:path w="951865" h="173989">
                <a:moveTo>
                  <a:pt x="23596" y="15227"/>
                </a:moveTo>
                <a:lnTo>
                  <a:pt x="22834" y="15227"/>
                </a:lnTo>
                <a:lnTo>
                  <a:pt x="21310" y="16751"/>
                </a:lnTo>
                <a:lnTo>
                  <a:pt x="23596" y="15227"/>
                </a:lnTo>
                <a:close/>
              </a:path>
              <a:path w="951865" h="173989">
                <a:moveTo>
                  <a:pt x="944356" y="12179"/>
                </a:moveTo>
                <a:lnTo>
                  <a:pt x="922540" y="12179"/>
                </a:lnTo>
                <a:lnTo>
                  <a:pt x="927100" y="13703"/>
                </a:lnTo>
                <a:lnTo>
                  <a:pt x="925588" y="13703"/>
                </a:lnTo>
                <a:lnTo>
                  <a:pt x="930148" y="16751"/>
                </a:lnTo>
                <a:lnTo>
                  <a:pt x="928624" y="15227"/>
                </a:lnTo>
                <a:lnTo>
                  <a:pt x="946899" y="15227"/>
                </a:lnTo>
                <a:lnTo>
                  <a:pt x="945375" y="13703"/>
                </a:lnTo>
                <a:lnTo>
                  <a:pt x="944356" y="12179"/>
                </a:lnTo>
                <a:close/>
              </a:path>
              <a:path w="951865" h="173989">
                <a:moveTo>
                  <a:pt x="931672" y="1524"/>
                </a:moveTo>
                <a:lnTo>
                  <a:pt x="19799" y="1524"/>
                </a:lnTo>
                <a:lnTo>
                  <a:pt x="19799" y="3048"/>
                </a:lnTo>
                <a:lnTo>
                  <a:pt x="15227" y="4572"/>
                </a:lnTo>
                <a:lnTo>
                  <a:pt x="10655" y="9144"/>
                </a:lnTo>
                <a:lnTo>
                  <a:pt x="940803" y="9144"/>
                </a:lnTo>
                <a:lnTo>
                  <a:pt x="936244" y="4572"/>
                </a:lnTo>
                <a:lnTo>
                  <a:pt x="931672" y="3048"/>
                </a:lnTo>
                <a:lnTo>
                  <a:pt x="931672" y="1524"/>
                </a:lnTo>
                <a:close/>
              </a:path>
              <a:path w="951865" h="173989">
                <a:moveTo>
                  <a:pt x="925588" y="0"/>
                </a:moveTo>
                <a:lnTo>
                  <a:pt x="25882" y="0"/>
                </a:lnTo>
                <a:lnTo>
                  <a:pt x="21310" y="1524"/>
                </a:lnTo>
                <a:lnTo>
                  <a:pt x="930148" y="1524"/>
                </a:lnTo>
                <a:lnTo>
                  <a:pt x="925588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 txBox="1"/>
          <p:nvPr/>
        </p:nvSpPr>
        <p:spPr>
          <a:xfrm>
            <a:off x="8816537" y="5279283"/>
            <a:ext cx="820419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5" dirty="0">
                <a:solidFill>
                  <a:srgbClr val="333333"/>
                </a:solidFill>
                <a:latin typeface="Batang"/>
                <a:cs typeface="Batang"/>
              </a:rPr>
              <a:t>인수시험결과서</a:t>
            </a:r>
            <a:endParaRPr sz="900">
              <a:latin typeface="Batang"/>
              <a:cs typeface="Batang"/>
            </a:endParaRPr>
          </a:p>
        </p:txBody>
      </p:sp>
      <p:sp>
        <p:nvSpPr>
          <p:cNvPr id="683" name="object 683"/>
          <p:cNvSpPr txBox="1"/>
          <p:nvPr/>
        </p:nvSpPr>
        <p:spPr>
          <a:xfrm>
            <a:off x="8719845" y="4796981"/>
            <a:ext cx="973455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solidFill>
                  <a:srgbClr val="339933"/>
                </a:solidFill>
                <a:latin typeface="Batang"/>
                <a:cs typeface="Batang"/>
              </a:rPr>
              <a:t>사용자</a:t>
            </a:r>
            <a:r>
              <a:rPr sz="1200" b="1" spc="-165" dirty="0">
                <a:solidFill>
                  <a:srgbClr val="339933"/>
                </a:solidFill>
                <a:latin typeface="Batang"/>
                <a:cs typeface="Batang"/>
              </a:rPr>
              <a:t> </a:t>
            </a:r>
            <a:r>
              <a:rPr sz="1200" b="1" spc="20" dirty="0">
                <a:solidFill>
                  <a:srgbClr val="339933"/>
                </a:solidFill>
                <a:latin typeface="Batang"/>
                <a:cs typeface="Batang"/>
              </a:rPr>
              <a:t>인수</a:t>
            </a:r>
            <a:endParaRPr sz="1200">
              <a:latin typeface="Batang"/>
              <a:cs typeface="Batang"/>
            </a:endParaRPr>
          </a:p>
          <a:p>
            <a:pPr marL="52705">
              <a:lnSpc>
                <a:spcPct val="100000"/>
              </a:lnSpc>
              <a:spcBef>
                <a:spcPts val="400"/>
              </a:spcBef>
            </a:pPr>
            <a:r>
              <a:rPr sz="900" b="1" spc="5" dirty="0">
                <a:solidFill>
                  <a:srgbClr val="333333"/>
                </a:solidFill>
                <a:latin typeface="Batang"/>
                <a:cs typeface="Batang"/>
              </a:rPr>
              <a:t>인수시험시나리오</a:t>
            </a:r>
            <a:endParaRPr sz="900">
              <a:latin typeface="Batang"/>
              <a:cs typeface="Batang"/>
            </a:endParaRPr>
          </a:p>
        </p:txBody>
      </p:sp>
      <p:sp>
        <p:nvSpPr>
          <p:cNvPr id="684" name="object 684"/>
          <p:cNvSpPr/>
          <p:nvPr/>
        </p:nvSpPr>
        <p:spPr>
          <a:xfrm>
            <a:off x="7576654" y="2360929"/>
            <a:ext cx="773341" cy="2665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7573619" y="2360929"/>
            <a:ext cx="778510" cy="266700"/>
          </a:xfrm>
          <a:custGeom>
            <a:avLst/>
            <a:gdLst/>
            <a:ahLst/>
            <a:cxnLst/>
            <a:rect l="l" t="t" r="r" b="b"/>
            <a:pathLst>
              <a:path w="778509" h="266700">
                <a:moveTo>
                  <a:pt x="729195" y="0"/>
                </a:moveTo>
                <a:lnTo>
                  <a:pt x="48704" y="0"/>
                </a:lnTo>
                <a:lnTo>
                  <a:pt x="30441" y="3048"/>
                </a:lnTo>
                <a:lnTo>
                  <a:pt x="30441" y="4572"/>
                </a:lnTo>
                <a:lnTo>
                  <a:pt x="22834" y="7620"/>
                </a:lnTo>
                <a:lnTo>
                  <a:pt x="21310" y="9144"/>
                </a:lnTo>
                <a:lnTo>
                  <a:pt x="15214" y="13703"/>
                </a:lnTo>
                <a:lnTo>
                  <a:pt x="15214" y="15227"/>
                </a:lnTo>
                <a:lnTo>
                  <a:pt x="9131" y="21323"/>
                </a:lnTo>
                <a:lnTo>
                  <a:pt x="4559" y="28943"/>
                </a:lnTo>
                <a:lnTo>
                  <a:pt x="4559" y="30467"/>
                </a:lnTo>
                <a:lnTo>
                  <a:pt x="1511" y="38074"/>
                </a:lnTo>
                <a:lnTo>
                  <a:pt x="1511" y="39598"/>
                </a:lnTo>
                <a:lnTo>
                  <a:pt x="0" y="48742"/>
                </a:lnTo>
                <a:lnTo>
                  <a:pt x="0" y="219341"/>
                </a:lnTo>
                <a:lnTo>
                  <a:pt x="1511" y="226949"/>
                </a:lnTo>
                <a:lnTo>
                  <a:pt x="1511" y="228473"/>
                </a:lnTo>
                <a:lnTo>
                  <a:pt x="4559" y="236093"/>
                </a:lnTo>
                <a:lnTo>
                  <a:pt x="4559" y="237617"/>
                </a:lnTo>
                <a:lnTo>
                  <a:pt x="9131" y="245237"/>
                </a:lnTo>
                <a:lnTo>
                  <a:pt x="9131" y="246761"/>
                </a:lnTo>
                <a:lnTo>
                  <a:pt x="21310" y="258940"/>
                </a:lnTo>
                <a:lnTo>
                  <a:pt x="22834" y="258940"/>
                </a:lnTo>
                <a:lnTo>
                  <a:pt x="30441" y="263512"/>
                </a:lnTo>
                <a:lnTo>
                  <a:pt x="39573" y="266560"/>
                </a:lnTo>
                <a:lnTo>
                  <a:pt x="739851" y="266560"/>
                </a:lnTo>
                <a:lnTo>
                  <a:pt x="747458" y="263512"/>
                </a:lnTo>
                <a:lnTo>
                  <a:pt x="748982" y="263512"/>
                </a:lnTo>
                <a:lnTo>
                  <a:pt x="756589" y="258940"/>
                </a:lnTo>
                <a:lnTo>
                  <a:pt x="761161" y="254368"/>
                </a:lnTo>
                <a:lnTo>
                  <a:pt x="42621" y="254368"/>
                </a:lnTo>
                <a:lnTo>
                  <a:pt x="35013" y="251320"/>
                </a:lnTo>
                <a:lnTo>
                  <a:pt x="36525" y="251320"/>
                </a:lnTo>
                <a:lnTo>
                  <a:pt x="28917" y="248272"/>
                </a:lnTo>
                <a:lnTo>
                  <a:pt x="30441" y="248272"/>
                </a:lnTo>
                <a:lnTo>
                  <a:pt x="22834" y="243712"/>
                </a:lnTo>
                <a:lnTo>
                  <a:pt x="24358" y="243712"/>
                </a:lnTo>
                <a:lnTo>
                  <a:pt x="18262" y="237617"/>
                </a:lnTo>
                <a:lnTo>
                  <a:pt x="18872" y="237617"/>
                </a:lnTo>
                <a:lnTo>
                  <a:pt x="15214" y="231521"/>
                </a:lnTo>
                <a:lnTo>
                  <a:pt x="16129" y="231521"/>
                </a:lnTo>
                <a:lnTo>
                  <a:pt x="14300" y="226949"/>
                </a:lnTo>
                <a:lnTo>
                  <a:pt x="13690" y="226949"/>
                </a:lnTo>
                <a:lnTo>
                  <a:pt x="13690" y="41122"/>
                </a:lnTo>
                <a:lnTo>
                  <a:pt x="14199" y="41122"/>
                </a:lnTo>
                <a:lnTo>
                  <a:pt x="16229" y="35039"/>
                </a:lnTo>
                <a:lnTo>
                  <a:pt x="15214" y="35039"/>
                </a:lnTo>
                <a:lnTo>
                  <a:pt x="18872" y="28943"/>
                </a:lnTo>
                <a:lnTo>
                  <a:pt x="18262" y="28943"/>
                </a:lnTo>
                <a:lnTo>
                  <a:pt x="28917" y="18275"/>
                </a:lnTo>
                <a:lnTo>
                  <a:pt x="31453" y="18275"/>
                </a:lnTo>
                <a:lnTo>
                  <a:pt x="36525" y="15227"/>
                </a:lnTo>
                <a:lnTo>
                  <a:pt x="35013" y="15227"/>
                </a:lnTo>
                <a:lnTo>
                  <a:pt x="42621" y="13703"/>
                </a:lnTo>
                <a:lnTo>
                  <a:pt x="41097" y="13703"/>
                </a:lnTo>
                <a:lnTo>
                  <a:pt x="50228" y="12179"/>
                </a:lnTo>
                <a:lnTo>
                  <a:pt x="760648" y="12179"/>
                </a:lnTo>
                <a:lnTo>
                  <a:pt x="756589" y="9144"/>
                </a:lnTo>
                <a:lnTo>
                  <a:pt x="756589" y="7620"/>
                </a:lnTo>
                <a:lnTo>
                  <a:pt x="748982" y="4572"/>
                </a:lnTo>
                <a:lnTo>
                  <a:pt x="747458" y="3048"/>
                </a:lnTo>
                <a:lnTo>
                  <a:pt x="739851" y="1524"/>
                </a:lnTo>
                <a:lnTo>
                  <a:pt x="738327" y="1524"/>
                </a:lnTo>
                <a:lnTo>
                  <a:pt x="729195" y="0"/>
                </a:lnTo>
                <a:close/>
              </a:path>
              <a:path w="778509" h="266700">
                <a:moveTo>
                  <a:pt x="773341" y="237617"/>
                </a:moveTo>
                <a:lnTo>
                  <a:pt x="759637" y="237617"/>
                </a:lnTo>
                <a:lnTo>
                  <a:pt x="755078" y="243712"/>
                </a:lnTo>
                <a:lnTo>
                  <a:pt x="748982" y="248272"/>
                </a:lnTo>
                <a:lnTo>
                  <a:pt x="750506" y="248272"/>
                </a:lnTo>
                <a:lnTo>
                  <a:pt x="742899" y="251320"/>
                </a:lnTo>
                <a:lnTo>
                  <a:pt x="744423" y="251320"/>
                </a:lnTo>
                <a:lnTo>
                  <a:pt x="735279" y="254368"/>
                </a:lnTo>
                <a:lnTo>
                  <a:pt x="761161" y="254368"/>
                </a:lnTo>
                <a:lnTo>
                  <a:pt x="762685" y="252844"/>
                </a:lnTo>
                <a:lnTo>
                  <a:pt x="764209" y="252844"/>
                </a:lnTo>
                <a:lnTo>
                  <a:pt x="768769" y="246761"/>
                </a:lnTo>
                <a:lnTo>
                  <a:pt x="770293" y="245237"/>
                </a:lnTo>
                <a:lnTo>
                  <a:pt x="773341" y="237617"/>
                </a:lnTo>
                <a:close/>
              </a:path>
              <a:path w="778509" h="266700">
                <a:moveTo>
                  <a:pt x="18872" y="237617"/>
                </a:moveTo>
                <a:lnTo>
                  <a:pt x="18262" y="237617"/>
                </a:lnTo>
                <a:lnTo>
                  <a:pt x="19786" y="239141"/>
                </a:lnTo>
                <a:lnTo>
                  <a:pt x="18872" y="237617"/>
                </a:lnTo>
                <a:close/>
              </a:path>
              <a:path w="778509" h="266700">
                <a:moveTo>
                  <a:pt x="762685" y="231521"/>
                </a:moveTo>
                <a:lnTo>
                  <a:pt x="758113" y="239141"/>
                </a:lnTo>
                <a:lnTo>
                  <a:pt x="759637" y="237617"/>
                </a:lnTo>
                <a:lnTo>
                  <a:pt x="774865" y="237617"/>
                </a:lnTo>
                <a:lnTo>
                  <a:pt x="774865" y="236093"/>
                </a:lnTo>
                <a:lnTo>
                  <a:pt x="775474" y="233045"/>
                </a:lnTo>
                <a:lnTo>
                  <a:pt x="762685" y="233045"/>
                </a:lnTo>
                <a:lnTo>
                  <a:pt x="762685" y="231521"/>
                </a:lnTo>
                <a:close/>
              </a:path>
              <a:path w="778509" h="266700">
                <a:moveTo>
                  <a:pt x="16129" y="231521"/>
                </a:moveTo>
                <a:lnTo>
                  <a:pt x="15214" y="231521"/>
                </a:lnTo>
                <a:lnTo>
                  <a:pt x="16738" y="233045"/>
                </a:lnTo>
                <a:lnTo>
                  <a:pt x="16129" y="231521"/>
                </a:lnTo>
                <a:close/>
              </a:path>
              <a:path w="778509" h="266700">
                <a:moveTo>
                  <a:pt x="764209" y="225425"/>
                </a:moveTo>
                <a:lnTo>
                  <a:pt x="762685" y="233045"/>
                </a:lnTo>
                <a:lnTo>
                  <a:pt x="775474" y="233045"/>
                </a:lnTo>
                <a:lnTo>
                  <a:pt x="776389" y="228473"/>
                </a:lnTo>
                <a:lnTo>
                  <a:pt x="776389" y="226949"/>
                </a:lnTo>
                <a:lnTo>
                  <a:pt x="764209" y="226949"/>
                </a:lnTo>
                <a:lnTo>
                  <a:pt x="764209" y="225425"/>
                </a:lnTo>
                <a:close/>
              </a:path>
              <a:path w="778509" h="266700">
                <a:moveTo>
                  <a:pt x="13690" y="225425"/>
                </a:moveTo>
                <a:lnTo>
                  <a:pt x="13690" y="226949"/>
                </a:lnTo>
                <a:lnTo>
                  <a:pt x="14300" y="226949"/>
                </a:lnTo>
                <a:lnTo>
                  <a:pt x="13690" y="225425"/>
                </a:lnTo>
                <a:close/>
              </a:path>
              <a:path w="778509" h="266700">
                <a:moveTo>
                  <a:pt x="776643" y="41122"/>
                </a:moveTo>
                <a:lnTo>
                  <a:pt x="764209" y="41122"/>
                </a:lnTo>
                <a:lnTo>
                  <a:pt x="765733" y="48742"/>
                </a:lnTo>
                <a:lnTo>
                  <a:pt x="765733" y="217817"/>
                </a:lnTo>
                <a:lnTo>
                  <a:pt x="764209" y="226949"/>
                </a:lnTo>
                <a:lnTo>
                  <a:pt x="776389" y="226949"/>
                </a:lnTo>
                <a:lnTo>
                  <a:pt x="777913" y="217817"/>
                </a:lnTo>
                <a:lnTo>
                  <a:pt x="777913" y="48742"/>
                </a:lnTo>
                <a:lnTo>
                  <a:pt x="776643" y="41122"/>
                </a:lnTo>
                <a:close/>
              </a:path>
              <a:path w="778509" h="266700">
                <a:moveTo>
                  <a:pt x="14199" y="41122"/>
                </a:moveTo>
                <a:lnTo>
                  <a:pt x="13690" y="41122"/>
                </a:lnTo>
                <a:lnTo>
                  <a:pt x="13690" y="42646"/>
                </a:lnTo>
                <a:lnTo>
                  <a:pt x="14199" y="41122"/>
                </a:lnTo>
                <a:close/>
              </a:path>
              <a:path w="778509" h="266700">
                <a:moveTo>
                  <a:pt x="775475" y="33515"/>
                </a:moveTo>
                <a:lnTo>
                  <a:pt x="762685" y="33515"/>
                </a:lnTo>
                <a:lnTo>
                  <a:pt x="764209" y="42646"/>
                </a:lnTo>
                <a:lnTo>
                  <a:pt x="764209" y="41122"/>
                </a:lnTo>
                <a:lnTo>
                  <a:pt x="776643" y="41122"/>
                </a:lnTo>
                <a:lnTo>
                  <a:pt x="776389" y="39598"/>
                </a:lnTo>
                <a:lnTo>
                  <a:pt x="776389" y="38074"/>
                </a:lnTo>
                <a:lnTo>
                  <a:pt x="775475" y="33515"/>
                </a:lnTo>
                <a:close/>
              </a:path>
              <a:path w="778509" h="266700">
                <a:moveTo>
                  <a:pt x="16738" y="33515"/>
                </a:moveTo>
                <a:lnTo>
                  <a:pt x="15214" y="35039"/>
                </a:lnTo>
                <a:lnTo>
                  <a:pt x="16229" y="35039"/>
                </a:lnTo>
                <a:lnTo>
                  <a:pt x="16738" y="33515"/>
                </a:lnTo>
                <a:close/>
              </a:path>
              <a:path w="778509" h="266700">
                <a:moveTo>
                  <a:pt x="758113" y="27419"/>
                </a:moveTo>
                <a:lnTo>
                  <a:pt x="762685" y="35039"/>
                </a:lnTo>
                <a:lnTo>
                  <a:pt x="762685" y="33515"/>
                </a:lnTo>
                <a:lnTo>
                  <a:pt x="775475" y="33515"/>
                </a:lnTo>
                <a:lnTo>
                  <a:pt x="774865" y="30467"/>
                </a:lnTo>
                <a:lnTo>
                  <a:pt x="774865" y="28943"/>
                </a:lnTo>
                <a:lnTo>
                  <a:pt x="759637" y="28943"/>
                </a:lnTo>
                <a:lnTo>
                  <a:pt x="758113" y="27419"/>
                </a:lnTo>
                <a:close/>
              </a:path>
              <a:path w="778509" h="266700">
                <a:moveTo>
                  <a:pt x="19786" y="27419"/>
                </a:moveTo>
                <a:lnTo>
                  <a:pt x="18262" y="28943"/>
                </a:lnTo>
                <a:lnTo>
                  <a:pt x="18872" y="28943"/>
                </a:lnTo>
                <a:lnTo>
                  <a:pt x="19786" y="27419"/>
                </a:lnTo>
                <a:close/>
              </a:path>
              <a:path w="778509" h="266700">
                <a:moveTo>
                  <a:pt x="770902" y="22847"/>
                </a:moveTo>
                <a:lnTo>
                  <a:pt x="755078" y="22847"/>
                </a:lnTo>
                <a:lnTo>
                  <a:pt x="759637" y="28943"/>
                </a:lnTo>
                <a:lnTo>
                  <a:pt x="773341" y="28943"/>
                </a:lnTo>
                <a:lnTo>
                  <a:pt x="770902" y="22847"/>
                </a:lnTo>
                <a:close/>
              </a:path>
              <a:path w="778509" h="266700">
                <a:moveTo>
                  <a:pt x="766489" y="18275"/>
                </a:moveTo>
                <a:lnTo>
                  <a:pt x="748982" y="18275"/>
                </a:lnTo>
                <a:lnTo>
                  <a:pt x="755078" y="24371"/>
                </a:lnTo>
                <a:lnTo>
                  <a:pt x="755078" y="22847"/>
                </a:lnTo>
                <a:lnTo>
                  <a:pt x="770902" y="22847"/>
                </a:lnTo>
                <a:lnTo>
                  <a:pt x="770293" y="21323"/>
                </a:lnTo>
                <a:lnTo>
                  <a:pt x="768769" y="21323"/>
                </a:lnTo>
                <a:lnTo>
                  <a:pt x="766489" y="18275"/>
                </a:lnTo>
                <a:close/>
              </a:path>
              <a:path w="778509" h="266700">
                <a:moveTo>
                  <a:pt x="31453" y="18275"/>
                </a:moveTo>
                <a:lnTo>
                  <a:pt x="28917" y="18275"/>
                </a:lnTo>
                <a:lnTo>
                  <a:pt x="28917" y="19799"/>
                </a:lnTo>
                <a:lnTo>
                  <a:pt x="31453" y="18275"/>
                </a:lnTo>
                <a:close/>
              </a:path>
              <a:path w="778509" h="266700">
                <a:moveTo>
                  <a:pt x="764209" y="13703"/>
                </a:moveTo>
                <a:lnTo>
                  <a:pt x="735279" y="13703"/>
                </a:lnTo>
                <a:lnTo>
                  <a:pt x="744423" y="15227"/>
                </a:lnTo>
                <a:lnTo>
                  <a:pt x="742899" y="15227"/>
                </a:lnTo>
                <a:lnTo>
                  <a:pt x="750506" y="19799"/>
                </a:lnTo>
                <a:lnTo>
                  <a:pt x="748982" y="18275"/>
                </a:lnTo>
                <a:lnTo>
                  <a:pt x="766489" y="18275"/>
                </a:lnTo>
                <a:lnTo>
                  <a:pt x="764209" y="15227"/>
                </a:lnTo>
                <a:lnTo>
                  <a:pt x="764209" y="13703"/>
                </a:lnTo>
                <a:close/>
              </a:path>
              <a:path w="778509" h="266700">
                <a:moveTo>
                  <a:pt x="760648" y="12179"/>
                </a:moveTo>
                <a:lnTo>
                  <a:pt x="729195" y="12179"/>
                </a:lnTo>
                <a:lnTo>
                  <a:pt x="736803" y="13703"/>
                </a:lnTo>
                <a:lnTo>
                  <a:pt x="762685" y="13703"/>
                </a:lnTo>
                <a:lnTo>
                  <a:pt x="760648" y="12179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8663609" y="2351798"/>
            <a:ext cx="956030" cy="2756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8662086" y="2351785"/>
            <a:ext cx="959485" cy="276225"/>
          </a:xfrm>
          <a:custGeom>
            <a:avLst/>
            <a:gdLst/>
            <a:ahLst/>
            <a:cxnLst/>
            <a:rect l="l" t="t" r="r" b="b"/>
            <a:pathLst>
              <a:path w="959484" h="276225">
                <a:moveTo>
                  <a:pt x="927100" y="272656"/>
                </a:moveTo>
                <a:lnTo>
                  <a:pt x="31965" y="272656"/>
                </a:lnTo>
                <a:lnTo>
                  <a:pt x="39573" y="275704"/>
                </a:lnTo>
                <a:lnTo>
                  <a:pt x="919492" y="275704"/>
                </a:lnTo>
                <a:lnTo>
                  <a:pt x="927100" y="272656"/>
                </a:lnTo>
                <a:close/>
              </a:path>
              <a:path w="959484" h="276225">
                <a:moveTo>
                  <a:pt x="928624" y="4572"/>
                </a:moveTo>
                <a:lnTo>
                  <a:pt x="30441" y="4572"/>
                </a:lnTo>
                <a:lnTo>
                  <a:pt x="22834" y="7619"/>
                </a:lnTo>
                <a:lnTo>
                  <a:pt x="22834" y="9143"/>
                </a:lnTo>
                <a:lnTo>
                  <a:pt x="15227" y="13715"/>
                </a:lnTo>
                <a:lnTo>
                  <a:pt x="15227" y="15239"/>
                </a:lnTo>
                <a:lnTo>
                  <a:pt x="9131" y="21323"/>
                </a:lnTo>
                <a:lnTo>
                  <a:pt x="9131" y="22847"/>
                </a:lnTo>
                <a:lnTo>
                  <a:pt x="4559" y="30467"/>
                </a:lnTo>
                <a:lnTo>
                  <a:pt x="4559" y="31991"/>
                </a:lnTo>
                <a:lnTo>
                  <a:pt x="1524" y="39611"/>
                </a:lnTo>
                <a:lnTo>
                  <a:pt x="1524" y="41135"/>
                </a:lnTo>
                <a:lnTo>
                  <a:pt x="0" y="50266"/>
                </a:lnTo>
                <a:lnTo>
                  <a:pt x="0" y="226961"/>
                </a:lnTo>
                <a:lnTo>
                  <a:pt x="1524" y="236092"/>
                </a:lnTo>
                <a:lnTo>
                  <a:pt x="4559" y="245237"/>
                </a:lnTo>
                <a:lnTo>
                  <a:pt x="4559" y="246761"/>
                </a:lnTo>
                <a:lnTo>
                  <a:pt x="9131" y="254380"/>
                </a:lnTo>
                <a:lnTo>
                  <a:pt x="15227" y="260464"/>
                </a:lnTo>
                <a:lnTo>
                  <a:pt x="15227" y="261988"/>
                </a:lnTo>
                <a:lnTo>
                  <a:pt x="22834" y="268084"/>
                </a:lnTo>
                <a:lnTo>
                  <a:pt x="30441" y="272656"/>
                </a:lnTo>
                <a:lnTo>
                  <a:pt x="928624" y="272656"/>
                </a:lnTo>
                <a:lnTo>
                  <a:pt x="936231" y="268084"/>
                </a:lnTo>
                <a:lnTo>
                  <a:pt x="941946" y="263512"/>
                </a:lnTo>
                <a:lnTo>
                  <a:pt x="44145" y="263512"/>
                </a:lnTo>
                <a:lnTo>
                  <a:pt x="35013" y="260464"/>
                </a:lnTo>
                <a:lnTo>
                  <a:pt x="36537" y="260464"/>
                </a:lnTo>
                <a:lnTo>
                  <a:pt x="28917" y="257416"/>
                </a:lnTo>
                <a:lnTo>
                  <a:pt x="30441" y="257416"/>
                </a:lnTo>
                <a:lnTo>
                  <a:pt x="22834" y="252856"/>
                </a:lnTo>
                <a:lnTo>
                  <a:pt x="24358" y="252856"/>
                </a:lnTo>
                <a:lnTo>
                  <a:pt x="20929" y="248285"/>
                </a:lnTo>
                <a:lnTo>
                  <a:pt x="19786" y="248285"/>
                </a:lnTo>
                <a:lnTo>
                  <a:pt x="15227" y="240664"/>
                </a:lnTo>
                <a:lnTo>
                  <a:pt x="16738" y="240664"/>
                </a:lnTo>
                <a:lnTo>
                  <a:pt x="14306" y="234568"/>
                </a:lnTo>
                <a:lnTo>
                  <a:pt x="13703" y="234568"/>
                </a:lnTo>
                <a:lnTo>
                  <a:pt x="13703" y="42659"/>
                </a:lnTo>
                <a:lnTo>
                  <a:pt x="16131" y="36563"/>
                </a:lnTo>
                <a:lnTo>
                  <a:pt x="15227" y="36563"/>
                </a:lnTo>
                <a:lnTo>
                  <a:pt x="19786" y="28943"/>
                </a:lnTo>
                <a:lnTo>
                  <a:pt x="23215" y="24371"/>
                </a:lnTo>
                <a:lnTo>
                  <a:pt x="22834" y="24371"/>
                </a:lnTo>
                <a:lnTo>
                  <a:pt x="24358" y="22847"/>
                </a:lnTo>
                <a:lnTo>
                  <a:pt x="24740" y="22847"/>
                </a:lnTo>
                <a:lnTo>
                  <a:pt x="30441" y="18287"/>
                </a:lnTo>
                <a:lnTo>
                  <a:pt x="31457" y="18287"/>
                </a:lnTo>
                <a:lnTo>
                  <a:pt x="36537" y="15239"/>
                </a:lnTo>
                <a:lnTo>
                  <a:pt x="35013" y="15239"/>
                </a:lnTo>
                <a:lnTo>
                  <a:pt x="44145" y="13715"/>
                </a:lnTo>
                <a:lnTo>
                  <a:pt x="42621" y="13715"/>
                </a:lnTo>
                <a:lnTo>
                  <a:pt x="51752" y="12191"/>
                </a:lnTo>
                <a:lnTo>
                  <a:pt x="941311" y="12191"/>
                </a:lnTo>
                <a:lnTo>
                  <a:pt x="936231" y="9143"/>
                </a:lnTo>
                <a:lnTo>
                  <a:pt x="936231" y="7619"/>
                </a:lnTo>
                <a:lnTo>
                  <a:pt x="928624" y="4572"/>
                </a:lnTo>
                <a:close/>
              </a:path>
              <a:path w="959484" h="276225">
                <a:moveTo>
                  <a:pt x="939279" y="246761"/>
                </a:moveTo>
                <a:lnTo>
                  <a:pt x="934707" y="252856"/>
                </a:lnTo>
                <a:lnTo>
                  <a:pt x="928624" y="257416"/>
                </a:lnTo>
                <a:lnTo>
                  <a:pt x="930148" y="257416"/>
                </a:lnTo>
                <a:lnTo>
                  <a:pt x="922527" y="260464"/>
                </a:lnTo>
                <a:lnTo>
                  <a:pt x="924051" y="260464"/>
                </a:lnTo>
                <a:lnTo>
                  <a:pt x="914920" y="263512"/>
                </a:lnTo>
                <a:lnTo>
                  <a:pt x="941946" y="263512"/>
                </a:lnTo>
                <a:lnTo>
                  <a:pt x="943851" y="261988"/>
                </a:lnTo>
                <a:lnTo>
                  <a:pt x="943851" y="260464"/>
                </a:lnTo>
                <a:lnTo>
                  <a:pt x="949934" y="254380"/>
                </a:lnTo>
                <a:lnTo>
                  <a:pt x="953592" y="248285"/>
                </a:lnTo>
                <a:lnTo>
                  <a:pt x="939279" y="248285"/>
                </a:lnTo>
                <a:lnTo>
                  <a:pt x="939279" y="246761"/>
                </a:lnTo>
                <a:close/>
              </a:path>
              <a:path w="959484" h="276225">
                <a:moveTo>
                  <a:pt x="19786" y="246761"/>
                </a:moveTo>
                <a:lnTo>
                  <a:pt x="19786" y="248285"/>
                </a:lnTo>
                <a:lnTo>
                  <a:pt x="20929" y="248285"/>
                </a:lnTo>
                <a:lnTo>
                  <a:pt x="19786" y="246761"/>
                </a:lnTo>
                <a:close/>
              </a:path>
              <a:path w="959484" h="276225">
                <a:moveTo>
                  <a:pt x="945362" y="233057"/>
                </a:moveTo>
                <a:lnTo>
                  <a:pt x="942327" y="240664"/>
                </a:lnTo>
                <a:lnTo>
                  <a:pt x="943851" y="240664"/>
                </a:lnTo>
                <a:lnTo>
                  <a:pt x="939279" y="248285"/>
                </a:lnTo>
                <a:lnTo>
                  <a:pt x="953592" y="248285"/>
                </a:lnTo>
                <a:lnTo>
                  <a:pt x="954506" y="246761"/>
                </a:lnTo>
                <a:lnTo>
                  <a:pt x="954506" y="245237"/>
                </a:lnTo>
                <a:lnTo>
                  <a:pt x="957541" y="236092"/>
                </a:lnTo>
                <a:lnTo>
                  <a:pt x="957759" y="234568"/>
                </a:lnTo>
                <a:lnTo>
                  <a:pt x="945362" y="234568"/>
                </a:lnTo>
                <a:lnTo>
                  <a:pt x="945362" y="233057"/>
                </a:lnTo>
                <a:close/>
              </a:path>
              <a:path w="959484" h="276225">
                <a:moveTo>
                  <a:pt x="13703" y="233057"/>
                </a:moveTo>
                <a:lnTo>
                  <a:pt x="13703" y="234568"/>
                </a:lnTo>
                <a:lnTo>
                  <a:pt x="14306" y="234568"/>
                </a:lnTo>
                <a:lnTo>
                  <a:pt x="13703" y="233057"/>
                </a:lnTo>
                <a:close/>
              </a:path>
              <a:path w="959484" h="276225">
                <a:moveTo>
                  <a:pt x="942327" y="35039"/>
                </a:moveTo>
                <a:lnTo>
                  <a:pt x="945362" y="42659"/>
                </a:lnTo>
                <a:lnTo>
                  <a:pt x="945362" y="234568"/>
                </a:lnTo>
                <a:lnTo>
                  <a:pt x="957759" y="234568"/>
                </a:lnTo>
                <a:lnTo>
                  <a:pt x="959065" y="225437"/>
                </a:lnTo>
                <a:lnTo>
                  <a:pt x="959065" y="50266"/>
                </a:lnTo>
                <a:lnTo>
                  <a:pt x="957541" y="41135"/>
                </a:lnTo>
                <a:lnTo>
                  <a:pt x="957541" y="39611"/>
                </a:lnTo>
                <a:lnTo>
                  <a:pt x="956327" y="36563"/>
                </a:lnTo>
                <a:lnTo>
                  <a:pt x="943851" y="36563"/>
                </a:lnTo>
                <a:lnTo>
                  <a:pt x="942327" y="35039"/>
                </a:lnTo>
                <a:close/>
              </a:path>
              <a:path w="959484" h="276225">
                <a:moveTo>
                  <a:pt x="16738" y="35039"/>
                </a:moveTo>
                <a:lnTo>
                  <a:pt x="15227" y="36563"/>
                </a:lnTo>
                <a:lnTo>
                  <a:pt x="16131" y="36563"/>
                </a:lnTo>
                <a:lnTo>
                  <a:pt x="16738" y="35039"/>
                </a:lnTo>
                <a:close/>
              </a:path>
              <a:path w="959484" h="276225">
                <a:moveTo>
                  <a:pt x="949934" y="22847"/>
                </a:moveTo>
                <a:lnTo>
                  <a:pt x="934707" y="22847"/>
                </a:lnTo>
                <a:lnTo>
                  <a:pt x="939279" y="28943"/>
                </a:lnTo>
                <a:lnTo>
                  <a:pt x="943851" y="36563"/>
                </a:lnTo>
                <a:lnTo>
                  <a:pt x="956327" y="36563"/>
                </a:lnTo>
                <a:lnTo>
                  <a:pt x="954506" y="31991"/>
                </a:lnTo>
                <a:lnTo>
                  <a:pt x="954506" y="30467"/>
                </a:lnTo>
                <a:lnTo>
                  <a:pt x="949934" y="22847"/>
                </a:lnTo>
                <a:close/>
              </a:path>
              <a:path w="959484" h="276225">
                <a:moveTo>
                  <a:pt x="24358" y="22847"/>
                </a:moveTo>
                <a:lnTo>
                  <a:pt x="22834" y="24371"/>
                </a:lnTo>
                <a:lnTo>
                  <a:pt x="23786" y="23610"/>
                </a:lnTo>
                <a:lnTo>
                  <a:pt x="24358" y="22847"/>
                </a:lnTo>
                <a:close/>
              </a:path>
              <a:path w="959484" h="276225">
                <a:moveTo>
                  <a:pt x="23786" y="23610"/>
                </a:moveTo>
                <a:lnTo>
                  <a:pt x="22834" y="24371"/>
                </a:lnTo>
                <a:lnTo>
                  <a:pt x="23215" y="24371"/>
                </a:lnTo>
                <a:lnTo>
                  <a:pt x="23786" y="23610"/>
                </a:lnTo>
                <a:close/>
              </a:path>
              <a:path w="959484" h="276225">
                <a:moveTo>
                  <a:pt x="946899" y="18287"/>
                </a:moveTo>
                <a:lnTo>
                  <a:pt x="928624" y="18287"/>
                </a:lnTo>
                <a:lnTo>
                  <a:pt x="934707" y="24371"/>
                </a:lnTo>
                <a:lnTo>
                  <a:pt x="934707" y="22847"/>
                </a:lnTo>
                <a:lnTo>
                  <a:pt x="949934" y="22847"/>
                </a:lnTo>
                <a:lnTo>
                  <a:pt x="949934" y="21323"/>
                </a:lnTo>
                <a:lnTo>
                  <a:pt x="946899" y="18287"/>
                </a:lnTo>
                <a:close/>
              </a:path>
              <a:path w="959484" h="276225">
                <a:moveTo>
                  <a:pt x="24740" y="22847"/>
                </a:moveTo>
                <a:lnTo>
                  <a:pt x="24358" y="22847"/>
                </a:lnTo>
                <a:lnTo>
                  <a:pt x="23786" y="23610"/>
                </a:lnTo>
                <a:lnTo>
                  <a:pt x="24740" y="22847"/>
                </a:lnTo>
                <a:close/>
              </a:path>
              <a:path w="959484" h="276225">
                <a:moveTo>
                  <a:pt x="31457" y="18287"/>
                </a:moveTo>
                <a:lnTo>
                  <a:pt x="30441" y="18287"/>
                </a:lnTo>
                <a:lnTo>
                  <a:pt x="28917" y="19812"/>
                </a:lnTo>
                <a:lnTo>
                  <a:pt x="31457" y="18287"/>
                </a:lnTo>
                <a:close/>
              </a:path>
              <a:path w="959484" h="276225">
                <a:moveTo>
                  <a:pt x="941311" y="12191"/>
                </a:moveTo>
                <a:lnTo>
                  <a:pt x="908837" y="12191"/>
                </a:lnTo>
                <a:lnTo>
                  <a:pt x="916444" y="13715"/>
                </a:lnTo>
                <a:lnTo>
                  <a:pt x="914920" y="13715"/>
                </a:lnTo>
                <a:lnTo>
                  <a:pt x="924051" y="15239"/>
                </a:lnTo>
                <a:lnTo>
                  <a:pt x="922527" y="15239"/>
                </a:lnTo>
                <a:lnTo>
                  <a:pt x="930148" y="19812"/>
                </a:lnTo>
                <a:lnTo>
                  <a:pt x="928624" y="18287"/>
                </a:lnTo>
                <a:lnTo>
                  <a:pt x="946899" y="18287"/>
                </a:lnTo>
                <a:lnTo>
                  <a:pt x="943851" y="15239"/>
                </a:lnTo>
                <a:lnTo>
                  <a:pt x="943851" y="13715"/>
                </a:lnTo>
                <a:lnTo>
                  <a:pt x="941311" y="12191"/>
                </a:lnTo>
                <a:close/>
              </a:path>
              <a:path w="959484" h="276225">
                <a:moveTo>
                  <a:pt x="919492" y="1524"/>
                </a:moveTo>
                <a:lnTo>
                  <a:pt x="39573" y="1524"/>
                </a:lnTo>
                <a:lnTo>
                  <a:pt x="31965" y="3048"/>
                </a:lnTo>
                <a:lnTo>
                  <a:pt x="31965" y="4572"/>
                </a:lnTo>
                <a:lnTo>
                  <a:pt x="927100" y="4572"/>
                </a:lnTo>
                <a:lnTo>
                  <a:pt x="927100" y="3048"/>
                </a:lnTo>
                <a:lnTo>
                  <a:pt x="919492" y="1524"/>
                </a:lnTo>
                <a:close/>
              </a:path>
              <a:path w="959484" h="276225">
                <a:moveTo>
                  <a:pt x="908837" y="0"/>
                </a:moveTo>
                <a:lnTo>
                  <a:pt x="50241" y="0"/>
                </a:lnTo>
                <a:lnTo>
                  <a:pt x="41097" y="1524"/>
                </a:lnTo>
                <a:lnTo>
                  <a:pt x="917968" y="1524"/>
                </a:lnTo>
                <a:lnTo>
                  <a:pt x="908837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2601671" y="3029610"/>
            <a:ext cx="76200" cy="449580"/>
          </a:xfrm>
          <a:custGeom>
            <a:avLst/>
            <a:gdLst/>
            <a:ahLst/>
            <a:cxnLst/>
            <a:rect l="l" t="t" r="r" b="b"/>
            <a:pathLst>
              <a:path w="76200" h="449579">
                <a:moveTo>
                  <a:pt x="0" y="373176"/>
                </a:moveTo>
                <a:lnTo>
                  <a:pt x="38061" y="449338"/>
                </a:lnTo>
                <a:lnTo>
                  <a:pt x="63174" y="399072"/>
                </a:lnTo>
                <a:lnTo>
                  <a:pt x="30441" y="399072"/>
                </a:lnTo>
                <a:lnTo>
                  <a:pt x="30441" y="393887"/>
                </a:lnTo>
                <a:lnTo>
                  <a:pt x="0" y="373176"/>
                </a:lnTo>
                <a:close/>
              </a:path>
              <a:path w="76200" h="449579">
                <a:moveTo>
                  <a:pt x="30441" y="393887"/>
                </a:moveTo>
                <a:lnTo>
                  <a:pt x="30441" y="399072"/>
                </a:lnTo>
                <a:lnTo>
                  <a:pt x="38061" y="399072"/>
                </a:lnTo>
                <a:lnTo>
                  <a:pt x="30441" y="393887"/>
                </a:lnTo>
                <a:close/>
              </a:path>
              <a:path w="76200" h="449579">
                <a:moveTo>
                  <a:pt x="35013" y="217804"/>
                </a:moveTo>
                <a:lnTo>
                  <a:pt x="30441" y="217804"/>
                </a:lnTo>
                <a:lnTo>
                  <a:pt x="30441" y="393887"/>
                </a:lnTo>
                <a:lnTo>
                  <a:pt x="38061" y="399072"/>
                </a:lnTo>
                <a:lnTo>
                  <a:pt x="44145" y="394931"/>
                </a:lnTo>
                <a:lnTo>
                  <a:pt x="44145" y="231520"/>
                </a:lnTo>
                <a:lnTo>
                  <a:pt x="38061" y="231520"/>
                </a:lnTo>
                <a:lnTo>
                  <a:pt x="44145" y="223900"/>
                </a:lnTo>
                <a:lnTo>
                  <a:pt x="35013" y="223900"/>
                </a:lnTo>
                <a:lnTo>
                  <a:pt x="35013" y="217804"/>
                </a:lnTo>
                <a:close/>
              </a:path>
              <a:path w="76200" h="449579">
                <a:moveTo>
                  <a:pt x="44145" y="394931"/>
                </a:moveTo>
                <a:lnTo>
                  <a:pt x="38061" y="399072"/>
                </a:lnTo>
                <a:lnTo>
                  <a:pt x="44145" y="399072"/>
                </a:lnTo>
                <a:lnTo>
                  <a:pt x="44145" y="394931"/>
                </a:lnTo>
                <a:close/>
              </a:path>
              <a:path w="76200" h="449579">
                <a:moveTo>
                  <a:pt x="76111" y="373176"/>
                </a:moveTo>
                <a:lnTo>
                  <a:pt x="44145" y="394931"/>
                </a:lnTo>
                <a:lnTo>
                  <a:pt x="44145" y="399072"/>
                </a:lnTo>
                <a:lnTo>
                  <a:pt x="63174" y="399072"/>
                </a:lnTo>
                <a:lnTo>
                  <a:pt x="76111" y="373176"/>
                </a:lnTo>
                <a:close/>
              </a:path>
              <a:path w="76200" h="449579">
                <a:moveTo>
                  <a:pt x="44145" y="223900"/>
                </a:moveTo>
                <a:lnTo>
                  <a:pt x="38061" y="231520"/>
                </a:lnTo>
                <a:lnTo>
                  <a:pt x="44145" y="231520"/>
                </a:lnTo>
                <a:lnTo>
                  <a:pt x="44145" y="223900"/>
                </a:lnTo>
                <a:close/>
              </a:path>
              <a:path w="76200" h="449579">
                <a:moveTo>
                  <a:pt x="47193" y="217804"/>
                </a:moveTo>
                <a:lnTo>
                  <a:pt x="41097" y="217804"/>
                </a:lnTo>
                <a:lnTo>
                  <a:pt x="35013" y="223900"/>
                </a:lnTo>
                <a:lnTo>
                  <a:pt x="44145" y="223900"/>
                </a:lnTo>
                <a:lnTo>
                  <a:pt x="44145" y="231520"/>
                </a:lnTo>
                <a:lnTo>
                  <a:pt x="47193" y="231520"/>
                </a:lnTo>
                <a:lnTo>
                  <a:pt x="47193" y="217804"/>
                </a:lnTo>
                <a:close/>
              </a:path>
              <a:path w="76200" h="449579">
                <a:moveTo>
                  <a:pt x="47193" y="0"/>
                </a:moveTo>
                <a:lnTo>
                  <a:pt x="35013" y="0"/>
                </a:lnTo>
                <a:lnTo>
                  <a:pt x="35013" y="223900"/>
                </a:lnTo>
                <a:lnTo>
                  <a:pt x="41097" y="217804"/>
                </a:lnTo>
                <a:lnTo>
                  <a:pt x="47193" y="217804"/>
                </a:lnTo>
                <a:lnTo>
                  <a:pt x="47193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8345436" y="2452319"/>
            <a:ext cx="323215" cy="76200"/>
          </a:xfrm>
          <a:custGeom>
            <a:avLst/>
            <a:gdLst/>
            <a:ahLst/>
            <a:cxnLst/>
            <a:rect l="l" t="t" r="r" b="b"/>
            <a:pathLst>
              <a:path w="323215" h="76200">
                <a:moveTo>
                  <a:pt x="272503" y="38087"/>
                </a:moveTo>
                <a:lnTo>
                  <a:pt x="246621" y="76161"/>
                </a:lnTo>
                <a:lnTo>
                  <a:pt x="310571" y="44170"/>
                </a:lnTo>
                <a:lnTo>
                  <a:pt x="272503" y="44170"/>
                </a:lnTo>
                <a:lnTo>
                  <a:pt x="272503" y="38087"/>
                </a:lnTo>
                <a:close/>
              </a:path>
              <a:path w="323215" h="76200">
                <a:moveTo>
                  <a:pt x="155282" y="36563"/>
                </a:moveTo>
                <a:lnTo>
                  <a:pt x="0" y="36563"/>
                </a:lnTo>
                <a:lnTo>
                  <a:pt x="0" y="48742"/>
                </a:lnTo>
                <a:lnTo>
                  <a:pt x="167462" y="48742"/>
                </a:lnTo>
                <a:lnTo>
                  <a:pt x="167462" y="44170"/>
                </a:lnTo>
                <a:lnTo>
                  <a:pt x="161366" y="44170"/>
                </a:lnTo>
                <a:lnTo>
                  <a:pt x="162893" y="42646"/>
                </a:lnTo>
                <a:lnTo>
                  <a:pt x="155282" y="42646"/>
                </a:lnTo>
                <a:lnTo>
                  <a:pt x="155282" y="36563"/>
                </a:lnTo>
                <a:close/>
              </a:path>
              <a:path w="323215" h="76200">
                <a:moveTo>
                  <a:pt x="167462" y="38087"/>
                </a:moveTo>
                <a:lnTo>
                  <a:pt x="161366" y="44170"/>
                </a:lnTo>
                <a:lnTo>
                  <a:pt x="167462" y="44170"/>
                </a:lnTo>
                <a:lnTo>
                  <a:pt x="167462" y="38087"/>
                </a:lnTo>
                <a:close/>
              </a:path>
              <a:path w="323215" h="76200">
                <a:moveTo>
                  <a:pt x="272503" y="38087"/>
                </a:moveTo>
                <a:lnTo>
                  <a:pt x="167462" y="38087"/>
                </a:lnTo>
                <a:lnTo>
                  <a:pt x="167462" y="44170"/>
                </a:lnTo>
                <a:lnTo>
                  <a:pt x="268368" y="44170"/>
                </a:lnTo>
                <a:lnTo>
                  <a:pt x="272503" y="38087"/>
                </a:lnTo>
                <a:close/>
              </a:path>
              <a:path w="323215" h="76200">
                <a:moveTo>
                  <a:pt x="310550" y="31991"/>
                </a:moveTo>
                <a:lnTo>
                  <a:pt x="272503" y="31991"/>
                </a:lnTo>
                <a:lnTo>
                  <a:pt x="272503" y="44170"/>
                </a:lnTo>
                <a:lnTo>
                  <a:pt x="310571" y="44170"/>
                </a:lnTo>
                <a:lnTo>
                  <a:pt x="322732" y="38087"/>
                </a:lnTo>
                <a:lnTo>
                  <a:pt x="310550" y="31991"/>
                </a:lnTo>
                <a:close/>
              </a:path>
              <a:path w="323215" h="76200">
                <a:moveTo>
                  <a:pt x="268361" y="31991"/>
                </a:moveTo>
                <a:lnTo>
                  <a:pt x="155282" y="31991"/>
                </a:lnTo>
                <a:lnTo>
                  <a:pt x="155282" y="42646"/>
                </a:lnTo>
                <a:lnTo>
                  <a:pt x="161366" y="36563"/>
                </a:lnTo>
                <a:lnTo>
                  <a:pt x="271468" y="36563"/>
                </a:lnTo>
                <a:lnTo>
                  <a:pt x="268361" y="31991"/>
                </a:lnTo>
                <a:close/>
              </a:path>
              <a:path w="323215" h="76200">
                <a:moveTo>
                  <a:pt x="271468" y="36563"/>
                </a:moveTo>
                <a:lnTo>
                  <a:pt x="161366" y="36563"/>
                </a:lnTo>
                <a:lnTo>
                  <a:pt x="155282" y="42646"/>
                </a:lnTo>
                <a:lnTo>
                  <a:pt x="162893" y="42646"/>
                </a:lnTo>
                <a:lnTo>
                  <a:pt x="167462" y="38087"/>
                </a:lnTo>
                <a:lnTo>
                  <a:pt x="272503" y="38087"/>
                </a:lnTo>
                <a:lnTo>
                  <a:pt x="271468" y="36563"/>
                </a:lnTo>
                <a:close/>
              </a:path>
              <a:path w="323215" h="76200">
                <a:moveTo>
                  <a:pt x="246621" y="0"/>
                </a:moveTo>
                <a:lnTo>
                  <a:pt x="272503" y="38087"/>
                </a:lnTo>
                <a:lnTo>
                  <a:pt x="272503" y="31991"/>
                </a:lnTo>
                <a:lnTo>
                  <a:pt x="310550" y="31991"/>
                </a:lnTo>
                <a:lnTo>
                  <a:pt x="24662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8062290" y="42313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38049" y="76161"/>
                </a:lnTo>
                <a:lnTo>
                  <a:pt x="63169" y="25895"/>
                </a:lnTo>
                <a:lnTo>
                  <a:pt x="38049" y="25895"/>
                </a:lnTo>
                <a:lnTo>
                  <a:pt x="0" y="0"/>
                </a:lnTo>
                <a:close/>
              </a:path>
              <a:path w="76200" h="76200">
                <a:moveTo>
                  <a:pt x="76111" y="0"/>
                </a:moveTo>
                <a:lnTo>
                  <a:pt x="38049" y="25895"/>
                </a:lnTo>
                <a:lnTo>
                  <a:pt x="63169" y="25895"/>
                </a:lnTo>
                <a:lnTo>
                  <a:pt x="7611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9188818" y="5184902"/>
            <a:ext cx="76200" cy="86995"/>
          </a:xfrm>
          <a:custGeom>
            <a:avLst/>
            <a:gdLst/>
            <a:ahLst/>
            <a:cxnLst/>
            <a:rect l="l" t="t" r="r" b="b"/>
            <a:pathLst>
              <a:path w="76200" h="86995">
                <a:moveTo>
                  <a:pt x="0" y="10668"/>
                </a:moveTo>
                <a:lnTo>
                  <a:pt x="38049" y="86829"/>
                </a:lnTo>
                <a:lnTo>
                  <a:pt x="63169" y="36563"/>
                </a:lnTo>
                <a:lnTo>
                  <a:pt x="30441" y="36563"/>
                </a:lnTo>
                <a:lnTo>
                  <a:pt x="30441" y="31385"/>
                </a:lnTo>
                <a:lnTo>
                  <a:pt x="0" y="10668"/>
                </a:lnTo>
                <a:close/>
              </a:path>
              <a:path w="76200" h="86995">
                <a:moveTo>
                  <a:pt x="30441" y="31385"/>
                </a:moveTo>
                <a:lnTo>
                  <a:pt x="30441" y="36563"/>
                </a:lnTo>
                <a:lnTo>
                  <a:pt x="38049" y="36563"/>
                </a:lnTo>
                <a:lnTo>
                  <a:pt x="30441" y="31385"/>
                </a:lnTo>
                <a:close/>
              </a:path>
              <a:path w="76200" h="86995">
                <a:moveTo>
                  <a:pt x="44145" y="0"/>
                </a:moveTo>
                <a:lnTo>
                  <a:pt x="30441" y="0"/>
                </a:lnTo>
                <a:lnTo>
                  <a:pt x="30441" y="31385"/>
                </a:lnTo>
                <a:lnTo>
                  <a:pt x="38049" y="36563"/>
                </a:lnTo>
                <a:lnTo>
                  <a:pt x="44145" y="32415"/>
                </a:lnTo>
                <a:lnTo>
                  <a:pt x="44145" y="0"/>
                </a:lnTo>
                <a:close/>
              </a:path>
              <a:path w="76200" h="86995">
                <a:moveTo>
                  <a:pt x="44145" y="32415"/>
                </a:moveTo>
                <a:lnTo>
                  <a:pt x="38049" y="36563"/>
                </a:lnTo>
                <a:lnTo>
                  <a:pt x="44145" y="36563"/>
                </a:lnTo>
                <a:lnTo>
                  <a:pt x="44145" y="32415"/>
                </a:lnTo>
                <a:close/>
              </a:path>
              <a:path w="76200" h="86995">
                <a:moveTo>
                  <a:pt x="76111" y="10668"/>
                </a:moveTo>
                <a:lnTo>
                  <a:pt x="44145" y="32415"/>
                </a:lnTo>
                <a:lnTo>
                  <a:pt x="44145" y="36563"/>
                </a:lnTo>
                <a:lnTo>
                  <a:pt x="63169" y="36563"/>
                </a:lnTo>
                <a:lnTo>
                  <a:pt x="76111" y="10668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991044" y="2466035"/>
            <a:ext cx="616546" cy="9717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 txBox="1"/>
          <p:nvPr/>
        </p:nvSpPr>
        <p:spPr>
          <a:xfrm>
            <a:off x="1016138" y="2514848"/>
            <a:ext cx="56959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0" b="1" spc="10" dirty="0">
                <a:solidFill>
                  <a:srgbClr val="3333FF"/>
                </a:solidFill>
                <a:latin typeface="Batang"/>
                <a:cs typeface="Batang"/>
              </a:rPr>
              <a:t>RFP</a:t>
            </a:r>
            <a:endParaRPr sz="900">
              <a:latin typeface="Batang"/>
              <a:cs typeface="Batang"/>
            </a:endParaRPr>
          </a:p>
          <a:p>
            <a:pPr indent="-1905" algn="ctr">
              <a:lnSpc>
                <a:spcPct val="96600"/>
              </a:lnSpc>
              <a:spcBef>
                <a:spcPts val="35"/>
              </a:spcBef>
            </a:pPr>
            <a:r>
              <a:rPr sz="900" b="1" spc="15" dirty="0">
                <a:solidFill>
                  <a:srgbClr val="3333FF"/>
                </a:solidFill>
                <a:latin typeface="Batang"/>
                <a:cs typeface="Batang"/>
              </a:rPr>
              <a:t>제안서  사업수</a:t>
            </a:r>
            <a:r>
              <a:rPr sz="900" b="1" dirty="0">
                <a:solidFill>
                  <a:srgbClr val="3333FF"/>
                </a:solidFill>
                <a:latin typeface="Batang"/>
                <a:cs typeface="Batang"/>
              </a:rPr>
              <a:t>행</a:t>
            </a:r>
            <a:r>
              <a:rPr sz="900" b="1" spc="5" dirty="0">
                <a:solidFill>
                  <a:srgbClr val="3333FF"/>
                </a:solidFill>
                <a:latin typeface="Batang"/>
                <a:cs typeface="Batang"/>
              </a:rPr>
              <a:t>계  </a:t>
            </a:r>
            <a:r>
              <a:rPr sz="900" b="1" spc="15" dirty="0">
                <a:solidFill>
                  <a:srgbClr val="3333FF"/>
                </a:solidFill>
                <a:latin typeface="Batang"/>
                <a:cs typeface="Batang"/>
              </a:rPr>
              <a:t>획서  회의록</a:t>
            </a:r>
            <a:endParaRPr sz="900">
              <a:latin typeface="Batang"/>
              <a:cs typeface="Batang"/>
            </a:endParaRPr>
          </a:p>
          <a:p>
            <a:pPr algn="ctr">
              <a:lnSpc>
                <a:spcPts val="1025"/>
              </a:lnSpc>
            </a:pPr>
            <a:r>
              <a:rPr sz="900" b="1" spc="15" dirty="0">
                <a:solidFill>
                  <a:srgbClr val="3333FF"/>
                </a:solidFill>
                <a:latin typeface="Batang"/>
                <a:cs typeface="Batang"/>
              </a:rPr>
              <a:t>…</a:t>
            </a:r>
            <a:endParaRPr sz="900">
              <a:latin typeface="Batang"/>
              <a:cs typeface="Batang"/>
            </a:endParaRPr>
          </a:p>
        </p:txBody>
      </p:sp>
      <p:sp>
        <p:nvSpPr>
          <p:cNvPr id="694" name="object 694"/>
          <p:cNvSpPr/>
          <p:nvPr/>
        </p:nvSpPr>
        <p:spPr>
          <a:xfrm>
            <a:off x="3518115" y="2245169"/>
            <a:ext cx="863168" cy="10540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 txBox="1"/>
          <p:nvPr/>
        </p:nvSpPr>
        <p:spPr>
          <a:xfrm>
            <a:off x="3538054" y="2240115"/>
            <a:ext cx="826769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solidFill>
                  <a:srgbClr val="339933"/>
                </a:solidFill>
                <a:latin typeface="Batang"/>
                <a:cs typeface="Batang"/>
              </a:rPr>
              <a:t>클래스</a:t>
            </a:r>
            <a:r>
              <a:rPr sz="1200" b="1" spc="-165" dirty="0">
                <a:solidFill>
                  <a:srgbClr val="339933"/>
                </a:solidFill>
                <a:latin typeface="Batang"/>
                <a:cs typeface="Batang"/>
              </a:rPr>
              <a:t> </a:t>
            </a:r>
            <a:r>
              <a:rPr sz="1200" b="1" spc="20" dirty="0">
                <a:solidFill>
                  <a:srgbClr val="339933"/>
                </a:solidFill>
                <a:latin typeface="Batang"/>
                <a:cs typeface="Batang"/>
              </a:rPr>
              <a:t>설계</a:t>
            </a:r>
            <a:endParaRPr sz="1200">
              <a:latin typeface="Batang"/>
              <a:cs typeface="Batang"/>
            </a:endParaRPr>
          </a:p>
        </p:txBody>
      </p:sp>
      <p:sp>
        <p:nvSpPr>
          <p:cNvPr id="696" name="object 696"/>
          <p:cNvSpPr/>
          <p:nvPr/>
        </p:nvSpPr>
        <p:spPr>
          <a:xfrm>
            <a:off x="3601846" y="2476690"/>
            <a:ext cx="707885" cy="67781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3600322" y="2473642"/>
            <a:ext cx="711200" cy="685800"/>
          </a:xfrm>
          <a:custGeom>
            <a:avLst/>
            <a:gdLst/>
            <a:ahLst/>
            <a:cxnLst/>
            <a:rect l="l" t="t" r="r" b="b"/>
            <a:pathLst>
              <a:path w="711200" h="685800">
                <a:moveTo>
                  <a:pt x="592188" y="0"/>
                </a:moveTo>
                <a:lnTo>
                  <a:pt x="117221" y="0"/>
                </a:lnTo>
                <a:lnTo>
                  <a:pt x="106565" y="1524"/>
                </a:lnTo>
                <a:lnTo>
                  <a:pt x="94386" y="3048"/>
                </a:lnTo>
                <a:lnTo>
                  <a:pt x="42621" y="27419"/>
                </a:lnTo>
                <a:lnTo>
                  <a:pt x="13703" y="62458"/>
                </a:lnTo>
                <a:lnTo>
                  <a:pt x="3048" y="95961"/>
                </a:lnTo>
                <a:lnTo>
                  <a:pt x="0" y="106629"/>
                </a:lnTo>
                <a:lnTo>
                  <a:pt x="0" y="578815"/>
                </a:lnTo>
                <a:lnTo>
                  <a:pt x="3048" y="590994"/>
                </a:lnTo>
                <a:lnTo>
                  <a:pt x="9131" y="612317"/>
                </a:lnTo>
                <a:lnTo>
                  <a:pt x="15227" y="622985"/>
                </a:lnTo>
                <a:lnTo>
                  <a:pt x="19786" y="633641"/>
                </a:lnTo>
                <a:lnTo>
                  <a:pt x="27406" y="641261"/>
                </a:lnTo>
                <a:lnTo>
                  <a:pt x="35013" y="650405"/>
                </a:lnTo>
                <a:lnTo>
                  <a:pt x="42621" y="658012"/>
                </a:lnTo>
                <a:lnTo>
                  <a:pt x="51752" y="664108"/>
                </a:lnTo>
                <a:lnTo>
                  <a:pt x="73075" y="676300"/>
                </a:lnTo>
                <a:lnTo>
                  <a:pt x="94386" y="682383"/>
                </a:lnTo>
                <a:lnTo>
                  <a:pt x="118744" y="685431"/>
                </a:lnTo>
                <a:lnTo>
                  <a:pt x="592188" y="685431"/>
                </a:lnTo>
                <a:lnTo>
                  <a:pt x="616546" y="682383"/>
                </a:lnTo>
                <a:lnTo>
                  <a:pt x="627202" y="679335"/>
                </a:lnTo>
                <a:lnTo>
                  <a:pt x="639381" y="674776"/>
                </a:lnTo>
                <a:lnTo>
                  <a:pt x="645469" y="671728"/>
                </a:lnTo>
                <a:lnTo>
                  <a:pt x="106565" y="671728"/>
                </a:lnTo>
                <a:lnTo>
                  <a:pt x="95910" y="670204"/>
                </a:lnTo>
                <a:lnTo>
                  <a:pt x="77635" y="664108"/>
                </a:lnTo>
                <a:lnTo>
                  <a:pt x="66979" y="659536"/>
                </a:lnTo>
                <a:lnTo>
                  <a:pt x="59372" y="653453"/>
                </a:lnTo>
                <a:lnTo>
                  <a:pt x="50241" y="647357"/>
                </a:lnTo>
                <a:lnTo>
                  <a:pt x="21310" y="607758"/>
                </a:lnTo>
                <a:lnTo>
                  <a:pt x="12179" y="566623"/>
                </a:lnTo>
                <a:lnTo>
                  <a:pt x="12179" y="118808"/>
                </a:lnTo>
                <a:lnTo>
                  <a:pt x="21310" y="77685"/>
                </a:lnTo>
                <a:lnTo>
                  <a:pt x="44145" y="44170"/>
                </a:lnTo>
                <a:lnTo>
                  <a:pt x="77635" y="21323"/>
                </a:lnTo>
                <a:lnTo>
                  <a:pt x="108089" y="13716"/>
                </a:lnTo>
                <a:lnTo>
                  <a:pt x="645848" y="13716"/>
                </a:lnTo>
                <a:lnTo>
                  <a:pt x="637857" y="9144"/>
                </a:lnTo>
                <a:lnTo>
                  <a:pt x="616546" y="3048"/>
                </a:lnTo>
                <a:lnTo>
                  <a:pt x="592188" y="0"/>
                </a:lnTo>
                <a:close/>
              </a:path>
              <a:path w="711200" h="685800">
                <a:moveTo>
                  <a:pt x="645848" y="13716"/>
                </a:moveTo>
                <a:lnTo>
                  <a:pt x="602843" y="13716"/>
                </a:lnTo>
                <a:lnTo>
                  <a:pt x="613498" y="15240"/>
                </a:lnTo>
                <a:lnTo>
                  <a:pt x="624154" y="18275"/>
                </a:lnTo>
                <a:lnTo>
                  <a:pt x="666775" y="44170"/>
                </a:lnTo>
                <a:lnTo>
                  <a:pt x="689610" y="77685"/>
                </a:lnTo>
                <a:lnTo>
                  <a:pt x="692657" y="88353"/>
                </a:lnTo>
                <a:lnTo>
                  <a:pt x="695705" y="97485"/>
                </a:lnTo>
                <a:lnTo>
                  <a:pt x="697229" y="108153"/>
                </a:lnTo>
                <a:lnTo>
                  <a:pt x="697229" y="577291"/>
                </a:lnTo>
                <a:lnTo>
                  <a:pt x="680478" y="626033"/>
                </a:lnTo>
                <a:lnTo>
                  <a:pt x="651560" y="653453"/>
                </a:lnTo>
                <a:lnTo>
                  <a:pt x="642429" y="659536"/>
                </a:lnTo>
                <a:lnTo>
                  <a:pt x="633285" y="664108"/>
                </a:lnTo>
                <a:lnTo>
                  <a:pt x="624154" y="667156"/>
                </a:lnTo>
                <a:lnTo>
                  <a:pt x="613498" y="670204"/>
                </a:lnTo>
                <a:lnTo>
                  <a:pt x="602843" y="671728"/>
                </a:lnTo>
                <a:lnTo>
                  <a:pt x="645469" y="671728"/>
                </a:lnTo>
                <a:lnTo>
                  <a:pt x="691134" y="632117"/>
                </a:lnTo>
                <a:lnTo>
                  <a:pt x="707885" y="589470"/>
                </a:lnTo>
                <a:lnTo>
                  <a:pt x="710933" y="566623"/>
                </a:lnTo>
                <a:lnTo>
                  <a:pt x="710933" y="118808"/>
                </a:lnTo>
                <a:lnTo>
                  <a:pt x="701789" y="73113"/>
                </a:lnTo>
                <a:lnTo>
                  <a:pt x="675919" y="35039"/>
                </a:lnTo>
                <a:lnTo>
                  <a:pt x="648512" y="15240"/>
                </a:lnTo>
                <a:lnTo>
                  <a:pt x="645848" y="13716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 txBox="1"/>
          <p:nvPr/>
        </p:nvSpPr>
        <p:spPr>
          <a:xfrm>
            <a:off x="3603600" y="2743270"/>
            <a:ext cx="70802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클래스</a:t>
            </a:r>
            <a:r>
              <a:rPr sz="900" b="1" dirty="0">
                <a:solidFill>
                  <a:srgbClr val="333333"/>
                </a:solidFill>
                <a:latin typeface="Batang"/>
                <a:cs typeface="Batang"/>
              </a:rPr>
              <a:t>설계</a:t>
            </a: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서</a:t>
            </a:r>
            <a:endParaRPr sz="900">
              <a:latin typeface="Batang"/>
              <a:cs typeface="Batang"/>
            </a:endParaRPr>
          </a:p>
        </p:txBody>
      </p:sp>
      <p:sp>
        <p:nvSpPr>
          <p:cNvPr id="699" name="object 699"/>
          <p:cNvSpPr/>
          <p:nvPr/>
        </p:nvSpPr>
        <p:spPr>
          <a:xfrm>
            <a:off x="4821237" y="2254313"/>
            <a:ext cx="1118908" cy="59250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4877561" y="2484310"/>
            <a:ext cx="931672" cy="3015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4877561" y="2485834"/>
            <a:ext cx="934719" cy="303530"/>
          </a:xfrm>
          <a:custGeom>
            <a:avLst/>
            <a:gdLst/>
            <a:ahLst/>
            <a:cxnLst/>
            <a:rect l="l" t="t" r="r" b="b"/>
            <a:pathLst>
              <a:path w="934720" h="303530">
                <a:moveTo>
                  <a:pt x="890562" y="301586"/>
                </a:moveTo>
                <a:lnTo>
                  <a:pt x="44145" y="301586"/>
                </a:lnTo>
                <a:lnTo>
                  <a:pt x="54800" y="303110"/>
                </a:lnTo>
                <a:lnTo>
                  <a:pt x="879906" y="303110"/>
                </a:lnTo>
                <a:lnTo>
                  <a:pt x="890562" y="301586"/>
                </a:lnTo>
                <a:close/>
              </a:path>
              <a:path w="934720" h="303530">
                <a:moveTo>
                  <a:pt x="899693" y="298538"/>
                </a:moveTo>
                <a:lnTo>
                  <a:pt x="33489" y="298538"/>
                </a:lnTo>
                <a:lnTo>
                  <a:pt x="42621" y="301586"/>
                </a:lnTo>
                <a:lnTo>
                  <a:pt x="892086" y="301586"/>
                </a:lnTo>
                <a:lnTo>
                  <a:pt x="899693" y="298538"/>
                </a:lnTo>
                <a:close/>
              </a:path>
              <a:path w="934720" h="303530">
                <a:moveTo>
                  <a:pt x="38061" y="15227"/>
                </a:moveTo>
                <a:lnTo>
                  <a:pt x="15227" y="15227"/>
                </a:lnTo>
                <a:lnTo>
                  <a:pt x="15227" y="16751"/>
                </a:lnTo>
                <a:lnTo>
                  <a:pt x="9131" y="22847"/>
                </a:lnTo>
                <a:lnTo>
                  <a:pt x="9131" y="24371"/>
                </a:lnTo>
                <a:lnTo>
                  <a:pt x="4559" y="31978"/>
                </a:lnTo>
                <a:lnTo>
                  <a:pt x="4559" y="33502"/>
                </a:lnTo>
                <a:lnTo>
                  <a:pt x="1524" y="42646"/>
                </a:lnTo>
                <a:lnTo>
                  <a:pt x="1524" y="44170"/>
                </a:lnTo>
                <a:lnTo>
                  <a:pt x="0" y="54825"/>
                </a:lnTo>
                <a:lnTo>
                  <a:pt x="0" y="248272"/>
                </a:lnTo>
                <a:lnTo>
                  <a:pt x="1524" y="258940"/>
                </a:lnTo>
                <a:lnTo>
                  <a:pt x="1524" y="260464"/>
                </a:lnTo>
                <a:lnTo>
                  <a:pt x="4559" y="269595"/>
                </a:lnTo>
                <a:lnTo>
                  <a:pt x="9131" y="278739"/>
                </a:lnTo>
                <a:lnTo>
                  <a:pt x="15227" y="286359"/>
                </a:lnTo>
                <a:lnTo>
                  <a:pt x="16738" y="286359"/>
                </a:lnTo>
                <a:lnTo>
                  <a:pt x="16738" y="287883"/>
                </a:lnTo>
                <a:lnTo>
                  <a:pt x="22834" y="292442"/>
                </a:lnTo>
                <a:lnTo>
                  <a:pt x="24358" y="293966"/>
                </a:lnTo>
                <a:lnTo>
                  <a:pt x="31965" y="298538"/>
                </a:lnTo>
                <a:lnTo>
                  <a:pt x="901217" y="298538"/>
                </a:lnTo>
                <a:lnTo>
                  <a:pt x="910348" y="293966"/>
                </a:lnTo>
                <a:lnTo>
                  <a:pt x="910348" y="292442"/>
                </a:lnTo>
                <a:lnTo>
                  <a:pt x="912895" y="290918"/>
                </a:lnTo>
                <a:lnTo>
                  <a:pt x="878382" y="290918"/>
                </a:lnTo>
                <a:lnTo>
                  <a:pt x="47193" y="289394"/>
                </a:lnTo>
                <a:lnTo>
                  <a:pt x="38061" y="286359"/>
                </a:lnTo>
                <a:lnTo>
                  <a:pt x="30441" y="283311"/>
                </a:lnTo>
                <a:lnTo>
                  <a:pt x="31965" y="283311"/>
                </a:lnTo>
                <a:lnTo>
                  <a:pt x="26260" y="278739"/>
                </a:lnTo>
                <a:lnTo>
                  <a:pt x="25882" y="278739"/>
                </a:lnTo>
                <a:lnTo>
                  <a:pt x="24358" y="277215"/>
                </a:lnTo>
                <a:lnTo>
                  <a:pt x="24663" y="277215"/>
                </a:lnTo>
                <a:lnTo>
                  <a:pt x="21005" y="272643"/>
                </a:lnTo>
                <a:lnTo>
                  <a:pt x="19786" y="272643"/>
                </a:lnTo>
                <a:lnTo>
                  <a:pt x="15227" y="263512"/>
                </a:lnTo>
                <a:lnTo>
                  <a:pt x="16232" y="263512"/>
                </a:lnTo>
                <a:lnTo>
                  <a:pt x="14209" y="257416"/>
                </a:lnTo>
                <a:lnTo>
                  <a:pt x="13703" y="257416"/>
                </a:lnTo>
                <a:lnTo>
                  <a:pt x="12179" y="246748"/>
                </a:lnTo>
                <a:lnTo>
                  <a:pt x="12179" y="54825"/>
                </a:lnTo>
                <a:lnTo>
                  <a:pt x="13703" y="45694"/>
                </a:lnTo>
                <a:lnTo>
                  <a:pt x="14209" y="45694"/>
                </a:lnTo>
                <a:lnTo>
                  <a:pt x="16738" y="38074"/>
                </a:lnTo>
                <a:lnTo>
                  <a:pt x="15227" y="38074"/>
                </a:lnTo>
                <a:lnTo>
                  <a:pt x="19786" y="30454"/>
                </a:lnTo>
                <a:lnTo>
                  <a:pt x="21007" y="30454"/>
                </a:lnTo>
                <a:lnTo>
                  <a:pt x="24661" y="25895"/>
                </a:lnTo>
                <a:lnTo>
                  <a:pt x="24358" y="25895"/>
                </a:lnTo>
                <a:lnTo>
                  <a:pt x="25882" y="24371"/>
                </a:lnTo>
                <a:lnTo>
                  <a:pt x="26260" y="24371"/>
                </a:lnTo>
                <a:lnTo>
                  <a:pt x="31965" y="19799"/>
                </a:lnTo>
                <a:lnTo>
                  <a:pt x="30441" y="19799"/>
                </a:lnTo>
                <a:lnTo>
                  <a:pt x="38061" y="15227"/>
                </a:lnTo>
                <a:close/>
              </a:path>
              <a:path w="934720" h="303530">
                <a:moveTo>
                  <a:pt x="917968" y="286359"/>
                </a:moveTo>
                <a:lnTo>
                  <a:pt x="896658" y="286359"/>
                </a:lnTo>
                <a:lnTo>
                  <a:pt x="887514" y="289394"/>
                </a:lnTo>
                <a:lnTo>
                  <a:pt x="889038" y="289394"/>
                </a:lnTo>
                <a:lnTo>
                  <a:pt x="878382" y="290918"/>
                </a:lnTo>
                <a:lnTo>
                  <a:pt x="912895" y="290918"/>
                </a:lnTo>
                <a:lnTo>
                  <a:pt x="917968" y="287883"/>
                </a:lnTo>
                <a:lnTo>
                  <a:pt x="917968" y="286359"/>
                </a:lnTo>
                <a:close/>
              </a:path>
              <a:path w="934720" h="303530">
                <a:moveTo>
                  <a:pt x="909530" y="277870"/>
                </a:moveTo>
                <a:lnTo>
                  <a:pt x="902741" y="283311"/>
                </a:lnTo>
                <a:lnTo>
                  <a:pt x="904265" y="283311"/>
                </a:lnTo>
                <a:lnTo>
                  <a:pt x="895134" y="286359"/>
                </a:lnTo>
                <a:lnTo>
                  <a:pt x="919492" y="286359"/>
                </a:lnTo>
                <a:lnTo>
                  <a:pt x="924051" y="278739"/>
                </a:lnTo>
                <a:lnTo>
                  <a:pt x="908837" y="278739"/>
                </a:lnTo>
                <a:lnTo>
                  <a:pt x="909530" y="277870"/>
                </a:lnTo>
                <a:close/>
              </a:path>
              <a:path w="934720" h="303530">
                <a:moveTo>
                  <a:pt x="24358" y="277215"/>
                </a:moveTo>
                <a:lnTo>
                  <a:pt x="25882" y="278739"/>
                </a:lnTo>
                <a:lnTo>
                  <a:pt x="25176" y="277870"/>
                </a:lnTo>
                <a:lnTo>
                  <a:pt x="24358" y="277215"/>
                </a:lnTo>
                <a:close/>
              </a:path>
              <a:path w="934720" h="303530">
                <a:moveTo>
                  <a:pt x="25207" y="277896"/>
                </a:moveTo>
                <a:lnTo>
                  <a:pt x="25882" y="278739"/>
                </a:lnTo>
                <a:lnTo>
                  <a:pt x="26260" y="278739"/>
                </a:lnTo>
                <a:lnTo>
                  <a:pt x="25207" y="277896"/>
                </a:lnTo>
                <a:close/>
              </a:path>
              <a:path w="934720" h="303530">
                <a:moveTo>
                  <a:pt x="910348" y="277215"/>
                </a:moveTo>
                <a:lnTo>
                  <a:pt x="909510" y="277896"/>
                </a:lnTo>
                <a:lnTo>
                  <a:pt x="908837" y="278739"/>
                </a:lnTo>
                <a:lnTo>
                  <a:pt x="910348" y="277215"/>
                </a:lnTo>
                <a:close/>
              </a:path>
              <a:path w="934720" h="303530">
                <a:moveTo>
                  <a:pt x="926338" y="277215"/>
                </a:moveTo>
                <a:lnTo>
                  <a:pt x="910348" y="277215"/>
                </a:lnTo>
                <a:lnTo>
                  <a:pt x="908837" y="278739"/>
                </a:lnTo>
                <a:lnTo>
                  <a:pt x="925576" y="278739"/>
                </a:lnTo>
                <a:lnTo>
                  <a:pt x="926338" y="277215"/>
                </a:lnTo>
                <a:close/>
              </a:path>
              <a:path w="934720" h="303530">
                <a:moveTo>
                  <a:pt x="24663" y="277215"/>
                </a:moveTo>
                <a:lnTo>
                  <a:pt x="24358" y="277215"/>
                </a:lnTo>
                <a:lnTo>
                  <a:pt x="25207" y="277896"/>
                </a:lnTo>
                <a:lnTo>
                  <a:pt x="24663" y="277215"/>
                </a:lnTo>
                <a:close/>
              </a:path>
              <a:path w="934720" h="303530">
                <a:moveTo>
                  <a:pt x="914920" y="271119"/>
                </a:moveTo>
                <a:lnTo>
                  <a:pt x="909530" y="277870"/>
                </a:lnTo>
                <a:lnTo>
                  <a:pt x="910348" y="277215"/>
                </a:lnTo>
                <a:lnTo>
                  <a:pt x="926338" y="277215"/>
                </a:lnTo>
                <a:lnTo>
                  <a:pt x="928624" y="272643"/>
                </a:lnTo>
                <a:lnTo>
                  <a:pt x="914920" y="272643"/>
                </a:lnTo>
                <a:lnTo>
                  <a:pt x="914920" y="271119"/>
                </a:lnTo>
                <a:close/>
              </a:path>
              <a:path w="934720" h="303530">
                <a:moveTo>
                  <a:pt x="19786" y="271119"/>
                </a:moveTo>
                <a:lnTo>
                  <a:pt x="19786" y="272643"/>
                </a:lnTo>
                <a:lnTo>
                  <a:pt x="21005" y="272643"/>
                </a:lnTo>
                <a:lnTo>
                  <a:pt x="19786" y="271119"/>
                </a:lnTo>
                <a:close/>
              </a:path>
              <a:path w="934720" h="303530">
                <a:moveTo>
                  <a:pt x="917968" y="263512"/>
                </a:moveTo>
                <a:lnTo>
                  <a:pt x="914920" y="272643"/>
                </a:lnTo>
                <a:lnTo>
                  <a:pt x="928624" y="272643"/>
                </a:lnTo>
                <a:lnTo>
                  <a:pt x="930148" y="269595"/>
                </a:lnTo>
                <a:lnTo>
                  <a:pt x="931663" y="265036"/>
                </a:lnTo>
                <a:lnTo>
                  <a:pt x="917968" y="265036"/>
                </a:lnTo>
                <a:lnTo>
                  <a:pt x="917968" y="263512"/>
                </a:lnTo>
                <a:close/>
              </a:path>
              <a:path w="934720" h="303530">
                <a:moveTo>
                  <a:pt x="16232" y="263512"/>
                </a:moveTo>
                <a:lnTo>
                  <a:pt x="15227" y="263512"/>
                </a:lnTo>
                <a:lnTo>
                  <a:pt x="16738" y="265036"/>
                </a:lnTo>
                <a:lnTo>
                  <a:pt x="16232" y="263512"/>
                </a:lnTo>
                <a:close/>
              </a:path>
              <a:path w="934720" h="303530">
                <a:moveTo>
                  <a:pt x="921016" y="255892"/>
                </a:moveTo>
                <a:lnTo>
                  <a:pt x="917968" y="265036"/>
                </a:lnTo>
                <a:lnTo>
                  <a:pt x="931663" y="265036"/>
                </a:lnTo>
                <a:lnTo>
                  <a:pt x="933183" y="260464"/>
                </a:lnTo>
                <a:lnTo>
                  <a:pt x="933183" y="258940"/>
                </a:lnTo>
                <a:lnTo>
                  <a:pt x="933401" y="257416"/>
                </a:lnTo>
                <a:lnTo>
                  <a:pt x="921016" y="257416"/>
                </a:lnTo>
                <a:lnTo>
                  <a:pt x="921016" y="255892"/>
                </a:lnTo>
                <a:close/>
              </a:path>
              <a:path w="934720" h="303530">
                <a:moveTo>
                  <a:pt x="13703" y="255892"/>
                </a:moveTo>
                <a:lnTo>
                  <a:pt x="13703" y="257416"/>
                </a:lnTo>
                <a:lnTo>
                  <a:pt x="14209" y="257416"/>
                </a:lnTo>
                <a:lnTo>
                  <a:pt x="13703" y="255892"/>
                </a:lnTo>
                <a:close/>
              </a:path>
              <a:path w="934720" h="303530">
                <a:moveTo>
                  <a:pt x="933437" y="45694"/>
                </a:moveTo>
                <a:lnTo>
                  <a:pt x="921016" y="45694"/>
                </a:lnTo>
                <a:lnTo>
                  <a:pt x="922527" y="54825"/>
                </a:lnTo>
                <a:lnTo>
                  <a:pt x="921028" y="246748"/>
                </a:lnTo>
                <a:lnTo>
                  <a:pt x="921016" y="257416"/>
                </a:lnTo>
                <a:lnTo>
                  <a:pt x="933401" y="257416"/>
                </a:lnTo>
                <a:lnTo>
                  <a:pt x="934707" y="248272"/>
                </a:lnTo>
                <a:lnTo>
                  <a:pt x="934707" y="53301"/>
                </a:lnTo>
                <a:lnTo>
                  <a:pt x="933437" y="45694"/>
                </a:lnTo>
                <a:close/>
              </a:path>
              <a:path w="934720" h="303530">
                <a:moveTo>
                  <a:pt x="14209" y="45694"/>
                </a:moveTo>
                <a:lnTo>
                  <a:pt x="13703" y="45694"/>
                </a:lnTo>
                <a:lnTo>
                  <a:pt x="13703" y="47218"/>
                </a:lnTo>
                <a:lnTo>
                  <a:pt x="14209" y="45694"/>
                </a:lnTo>
                <a:close/>
              </a:path>
              <a:path w="934720" h="303530">
                <a:moveTo>
                  <a:pt x="929232" y="30454"/>
                </a:moveTo>
                <a:lnTo>
                  <a:pt x="914920" y="30454"/>
                </a:lnTo>
                <a:lnTo>
                  <a:pt x="917968" y="38074"/>
                </a:lnTo>
                <a:lnTo>
                  <a:pt x="921016" y="47218"/>
                </a:lnTo>
                <a:lnTo>
                  <a:pt x="921016" y="45694"/>
                </a:lnTo>
                <a:lnTo>
                  <a:pt x="933437" y="45694"/>
                </a:lnTo>
                <a:lnTo>
                  <a:pt x="933183" y="44170"/>
                </a:lnTo>
                <a:lnTo>
                  <a:pt x="933183" y="42646"/>
                </a:lnTo>
                <a:lnTo>
                  <a:pt x="930148" y="33502"/>
                </a:lnTo>
                <a:lnTo>
                  <a:pt x="930148" y="31978"/>
                </a:lnTo>
                <a:lnTo>
                  <a:pt x="929232" y="30454"/>
                </a:lnTo>
                <a:close/>
              </a:path>
              <a:path w="934720" h="303530">
                <a:moveTo>
                  <a:pt x="21007" y="30454"/>
                </a:moveTo>
                <a:lnTo>
                  <a:pt x="19786" y="30454"/>
                </a:lnTo>
                <a:lnTo>
                  <a:pt x="19786" y="31978"/>
                </a:lnTo>
                <a:lnTo>
                  <a:pt x="21007" y="30454"/>
                </a:lnTo>
                <a:close/>
              </a:path>
              <a:path w="934720" h="303530">
                <a:moveTo>
                  <a:pt x="909534" y="25242"/>
                </a:moveTo>
                <a:lnTo>
                  <a:pt x="914920" y="31978"/>
                </a:lnTo>
                <a:lnTo>
                  <a:pt x="914920" y="30454"/>
                </a:lnTo>
                <a:lnTo>
                  <a:pt x="929232" y="30454"/>
                </a:lnTo>
                <a:lnTo>
                  <a:pt x="926491" y="25895"/>
                </a:lnTo>
                <a:lnTo>
                  <a:pt x="910348" y="25895"/>
                </a:lnTo>
                <a:lnTo>
                  <a:pt x="909534" y="25242"/>
                </a:lnTo>
                <a:close/>
              </a:path>
              <a:path w="934720" h="303530">
                <a:moveTo>
                  <a:pt x="25882" y="24371"/>
                </a:moveTo>
                <a:lnTo>
                  <a:pt x="24358" y="25895"/>
                </a:lnTo>
                <a:lnTo>
                  <a:pt x="25204" y="25217"/>
                </a:lnTo>
                <a:lnTo>
                  <a:pt x="25882" y="24371"/>
                </a:lnTo>
                <a:close/>
              </a:path>
              <a:path w="934720" h="303530">
                <a:moveTo>
                  <a:pt x="25204" y="25217"/>
                </a:moveTo>
                <a:lnTo>
                  <a:pt x="24358" y="25895"/>
                </a:lnTo>
                <a:lnTo>
                  <a:pt x="24661" y="25895"/>
                </a:lnTo>
                <a:lnTo>
                  <a:pt x="25204" y="25217"/>
                </a:lnTo>
                <a:close/>
              </a:path>
              <a:path w="934720" h="303530">
                <a:moveTo>
                  <a:pt x="908837" y="24371"/>
                </a:moveTo>
                <a:lnTo>
                  <a:pt x="909534" y="25242"/>
                </a:lnTo>
                <a:lnTo>
                  <a:pt x="910348" y="25895"/>
                </a:lnTo>
                <a:lnTo>
                  <a:pt x="908837" y="24371"/>
                </a:lnTo>
                <a:close/>
              </a:path>
              <a:path w="934720" h="303530">
                <a:moveTo>
                  <a:pt x="925576" y="24371"/>
                </a:moveTo>
                <a:lnTo>
                  <a:pt x="908837" y="24371"/>
                </a:lnTo>
                <a:lnTo>
                  <a:pt x="910348" y="25895"/>
                </a:lnTo>
                <a:lnTo>
                  <a:pt x="926491" y="25895"/>
                </a:lnTo>
                <a:lnTo>
                  <a:pt x="925576" y="24371"/>
                </a:lnTo>
                <a:close/>
              </a:path>
              <a:path w="934720" h="303530">
                <a:moveTo>
                  <a:pt x="917968" y="15227"/>
                </a:moveTo>
                <a:lnTo>
                  <a:pt x="895134" y="15227"/>
                </a:lnTo>
                <a:lnTo>
                  <a:pt x="904265" y="19799"/>
                </a:lnTo>
                <a:lnTo>
                  <a:pt x="902741" y="19799"/>
                </a:lnTo>
                <a:lnTo>
                  <a:pt x="909534" y="25242"/>
                </a:lnTo>
                <a:lnTo>
                  <a:pt x="908837" y="24371"/>
                </a:lnTo>
                <a:lnTo>
                  <a:pt x="925576" y="24371"/>
                </a:lnTo>
                <a:lnTo>
                  <a:pt x="924051" y="22847"/>
                </a:lnTo>
                <a:lnTo>
                  <a:pt x="919492" y="16751"/>
                </a:lnTo>
                <a:lnTo>
                  <a:pt x="917968" y="15227"/>
                </a:lnTo>
                <a:close/>
              </a:path>
              <a:path w="934720" h="303530">
                <a:moveTo>
                  <a:pt x="26260" y="24371"/>
                </a:moveTo>
                <a:lnTo>
                  <a:pt x="25882" y="24371"/>
                </a:lnTo>
                <a:lnTo>
                  <a:pt x="25204" y="25217"/>
                </a:lnTo>
                <a:lnTo>
                  <a:pt x="26260" y="24371"/>
                </a:lnTo>
                <a:close/>
              </a:path>
              <a:path w="934720" h="303530">
                <a:moveTo>
                  <a:pt x="901217" y="4572"/>
                </a:moveTo>
                <a:lnTo>
                  <a:pt x="31965" y="4572"/>
                </a:lnTo>
                <a:lnTo>
                  <a:pt x="24358" y="9131"/>
                </a:lnTo>
                <a:lnTo>
                  <a:pt x="22834" y="9131"/>
                </a:lnTo>
                <a:lnTo>
                  <a:pt x="16738" y="15227"/>
                </a:lnTo>
                <a:lnTo>
                  <a:pt x="38061" y="15227"/>
                </a:lnTo>
                <a:lnTo>
                  <a:pt x="38061" y="16751"/>
                </a:lnTo>
                <a:lnTo>
                  <a:pt x="47193" y="13703"/>
                </a:lnTo>
                <a:lnTo>
                  <a:pt x="45669" y="13703"/>
                </a:lnTo>
                <a:lnTo>
                  <a:pt x="54800" y="12179"/>
                </a:lnTo>
                <a:lnTo>
                  <a:pt x="914158" y="12179"/>
                </a:lnTo>
                <a:lnTo>
                  <a:pt x="910348" y="9131"/>
                </a:lnTo>
                <a:lnTo>
                  <a:pt x="901217" y="4572"/>
                </a:lnTo>
                <a:close/>
              </a:path>
              <a:path w="934720" h="303530">
                <a:moveTo>
                  <a:pt x="914158" y="12179"/>
                </a:moveTo>
                <a:lnTo>
                  <a:pt x="879906" y="12179"/>
                </a:lnTo>
                <a:lnTo>
                  <a:pt x="889038" y="13703"/>
                </a:lnTo>
                <a:lnTo>
                  <a:pt x="887514" y="13703"/>
                </a:lnTo>
                <a:lnTo>
                  <a:pt x="896658" y="16751"/>
                </a:lnTo>
                <a:lnTo>
                  <a:pt x="895134" y="15227"/>
                </a:lnTo>
                <a:lnTo>
                  <a:pt x="917968" y="15227"/>
                </a:lnTo>
                <a:lnTo>
                  <a:pt x="914158" y="12179"/>
                </a:lnTo>
                <a:close/>
              </a:path>
              <a:path w="934720" h="303530">
                <a:moveTo>
                  <a:pt x="892086" y="1524"/>
                </a:moveTo>
                <a:lnTo>
                  <a:pt x="42621" y="1524"/>
                </a:lnTo>
                <a:lnTo>
                  <a:pt x="33489" y="4572"/>
                </a:lnTo>
                <a:lnTo>
                  <a:pt x="899693" y="4572"/>
                </a:lnTo>
                <a:lnTo>
                  <a:pt x="892086" y="1524"/>
                </a:lnTo>
                <a:close/>
              </a:path>
              <a:path w="934720" h="303530">
                <a:moveTo>
                  <a:pt x="879906" y="0"/>
                </a:moveTo>
                <a:lnTo>
                  <a:pt x="53276" y="0"/>
                </a:lnTo>
                <a:lnTo>
                  <a:pt x="44145" y="1524"/>
                </a:lnTo>
                <a:lnTo>
                  <a:pt x="890562" y="1524"/>
                </a:lnTo>
                <a:lnTo>
                  <a:pt x="879906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 txBox="1"/>
          <p:nvPr/>
        </p:nvSpPr>
        <p:spPr>
          <a:xfrm>
            <a:off x="4840795" y="2248879"/>
            <a:ext cx="975360" cy="45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spc="10" dirty="0">
                <a:solidFill>
                  <a:srgbClr val="339933"/>
                </a:solidFill>
                <a:latin typeface="Batang"/>
                <a:cs typeface="Batang"/>
              </a:rPr>
              <a:t>컴포넌트</a:t>
            </a:r>
            <a:r>
              <a:rPr sz="1200" b="1" spc="-165" dirty="0">
                <a:solidFill>
                  <a:srgbClr val="339933"/>
                </a:solidFill>
                <a:latin typeface="Batang"/>
                <a:cs typeface="Batang"/>
              </a:rPr>
              <a:t> </a:t>
            </a:r>
            <a:r>
              <a:rPr sz="1200" b="1" spc="20" dirty="0">
                <a:solidFill>
                  <a:srgbClr val="339933"/>
                </a:solidFill>
                <a:latin typeface="Batang"/>
                <a:cs typeface="Batang"/>
              </a:rPr>
              <a:t>설계</a:t>
            </a:r>
            <a:endParaRPr sz="1200">
              <a:latin typeface="Batang"/>
              <a:cs typeface="Batang"/>
            </a:endParaRPr>
          </a:p>
          <a:p>
            <a:pPr marL="32384" algn="ctr">
              <a:lnSpc>
                <a:spcPct val="100000"/>
              </a:lnSpc>
              <a:spcBef>
                <a:spcPts val="1040"/>
              </a:spcBef>
            </a:pP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컴포넌트</a:t>
            </a:r>
            <a:r>
              <a:rPr sz="900" b="1" spc="-140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설계서</a:t>
            </a:r>
            <a:endParaRPr sz="900">
              <a:latin typeface="Batang"/>
              <a:cs typeface="Batang"/>
            </a:endParaRPr>
          </a:p>
        </p:txBody>
      </p:sp>
      <p:sp>
        <p:nvSpPr>
          <p:cNvPr id="703" name="object 703"/>
          <p:cNvSpPr/>
          <p:nvPr/>
        </p:nvSpPr>
        <p:spPr>
          <a:xfrm>
            <a:off x="3539426" y="3329673"/>
            <a:ext cx="1007783" cy="76616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3594227" y="3549015"/>
            <a:ext cx="739851" cy="47371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3592715" y="3545966"/>
            <a:ext cx="742950" cy="481330"/>
          </a:xfrm>
          <a:custGeom>
            <a:avLst/>
            <a:gdLst/>
            <a:ahLst/>
            <a:cxnLst/>
            <a:rect l="l" t="t" r="r" b="b"/>
            <a:pathLst>
              <a:path w="742950" h="481329">
                <a:moveTo>
                  <a:pt x="666775" y="0"/>
                </a:moveTo>
                <a:lnTo>
                  <a:pt x="74587" y="0"/>
                </a:lnTo>
                <a:lnTo>
                  <a:pt x="59359" y="3048"/>
                </a:lnTo>
                <a:lnTo>
                  <a:pt x="51752" y="6096"/>
                </a:lnTo>
                <a:lnTo>
                  <a:pt x="44145" y="10655"/>
                </a:lnTo>
                <a:lnTo>
                  <a:pt x="36525" y="13703"/>
                </a:lnTo>
                <a:lnTo>
                  <a:pt x="30441" y="19799"/>
                </a:lnTo>
                <a:lnTo>
                  <a:pt x="24345" y="24371"/>
                </a:lnTo>
                <a:lnTo>
                  <a:pt x="18262" y="30467"/>
                </a:lnTo>
                <a:lnTo>
                  <a:pt x="1511" y="67017"/>
                </a:lnTo>
                <a:lnTo>
                  <a:pt x="0" y="76161"/>
                </a:lnTo>
                <a:lnTo>
                  <a:pt x="0" y="405168"/>
                </a:lnTo>
                <a:lnTo>
                  <a:pt x="1511" y="414299"/>
                </a:lnTo>
                <a:lnTo>
                  <a:pt x="3035" y="421919"/>
                </a:lnTo>
                <a:lnTo>
                  <a:pt x="6083" y="429539"/>
                </a:lnTo>
                <a:lnTo>
                  <a:pt x="10655" y="437146"/>
                </a:lnTo>
                <a:lnTo>
                  <a:pt x="13690" y="443242"/>
                </a:lnTo>
                <a:lnTo>
                  <a:pt x="19786" y="450862"/>
                </a:lnTo>
                <a:lnTo>
                  <a:pt x="24345" y="456946"/>
                </a:lnTo>
                <a:lnTo>
                  <a:pt x="30441" y="461518"/>
                </a:lnTo>
                <a:lnTo>
                  <a:pt x="38049" y="466090"/>
                </a:lnTo>
                <a:lnTo>
                  <a:pt x="44145" y="470662"/>
                </a:lnTo>
                <a:lnTo>
                  <a:pt x="66979" y="479806"/>
                </a:lnTo>
                <a:lnTo>
                  <a:pt x="76111" y="481317"/>
                </a:lnTo>
                <a:lnTo>
                  <a:pt x="659168" y="481317"/>
                </a:lnTo>
                <a:lnTo>
                  <a:pt x="666775" y="479806"/>
                </a:lnTo>
                <a:lnTo>
                  <a:pt x="675906" y="479806"/>
                </a:lnTo>
                <a:lnTo>
                  <a:pt x="698741" y="470662"/>
                </a:lnTo>
                <a:lnTo>
                  <a:pt x="703821" y="467613"/>
                </a:lnTo>
                <a:lnTo>
                  <a:pt x="76111" y="467613"/>
                </a:lnTo>
                <a:lnTo>
                  <a:pt x="70015" y="466090"/>
                </a:lnTo>
                <a:lnTo>
                  <a:pt x="62407" y="464566"/>
                </a:lnTo>
                <a:lnTo>
                  <a:pt x="56324" y="463042"/>
                </a:lnTo>
                <a:lnTo>
                  <a:pt x="50228" y="459994"/>
                </a:lnTo>
                <a:lnTo>
                  <a:pt x="44145" y="455434"/>
                </a:lnTo>
                <a:lnTo>
                  <a:pt x="38049" y="452386"/>
                </a:lnTo>
                <a:lnTo>
                  <a:pt x="33489" y="446290"/>
                </a:lnTo>
                <a:lnTo>
                  <a:pt x="28917" y="441718"/>
                </a:lnTo>
                <a:lnTo>
                  <a:pt x="24345" y="435622"/>
                </a:lnTo>
                <a:lnTo>
                  <a:pt x="21310" y="431063"/>
                </a:lnTo>
                <a:lnTo>
                  <a:pt x="18262" y="423443"/>
                </a:lnTo>
                <a:lnTo>
                  <a:pt x="15214" y="417347"/>
                </a:lnTo>
                <a:lnTo>
                  <a:pt x="13690" y="411251"/>
                </a:lnTo>
                <a:lnTo>
                  <a:pt x="12166" y="403644"/>
                </a:lnTo>
                <a:lnTo>
                  <a:pt x="12166" y="76161"/>
                </a:lnTo>
                <a:lnTo>
                  <a:pt x="13690" y="70065"/>
                </a:lnTo>
                <a:lnTo>
                  <a:pt x="15214" y="62445"/>
                </a:lnTo>
                <a:lnTo>
                  <a:pt x="24345" y="44170"/>
                </a:lnTo>
                <a:lnTo>
                  <a:pt x="28917" y="38074"/>
                </a:lnTo>
                <a:lnTo>
                  <a:pt x="33489" y="33502"/>
                </a:lnTo>
                <a:lnTo>
                  <a:pt x="39573" y="28943"/>
                </a:lnTo>
                <a:lnTo>
                  <a:pt x="44145" y="24371"/>
                </a:lnTo>
                <a:lnTo>
                  <a:pt x="56324" y="18275"/>
                </a:lnTo>
                <a:lnTo>
                  <a:pt x="63931" y="15227"/>
                </a:lnTo>
                <a:lnTo>
                  <a:pt x="70015" y="13703"/>
                </a:lnTo>
                <a:lnTo>
                  <a:pt x="77635" y="12179"/>
                </a:lnTo>
                <a:lnTo>
                  <a:pt x="702805" y="12179"/>
                </a:lnTo>
                <a:lnTo>
                  <a:pt x="698741" y="9131"/>
                </a:lnTo>
                <a:lnTo>
                  <a:pt x="683526" y="3048"/>
                </a:lnTo>
                <a:lnTo>
                  <a:pt x="675906" y="1524"/>
                </a:lnTo>
                <a:lnTo>
                  <a:pt x="666775" y="0"/>
                </a:lnTo>
                <a:close/>
              </a:path>
              <a:path w="742950" h="481329">
                <a:moveTo>
                  <a:pt x="702805" y="12179"/>
                </a:moveTo>
                <a:lnTo>
                  <a:pt x="666775" y="12179"/>
                </a:lnTo>
                <a:lnTo>
                  <a:pt x="672871" y="13703"/>
                </a:lnTo>
                <a:lnTo>
                  <a:pt x="680478" y="15227"/>
                </a:lnTo>
                <a:lnTo>
                  <a:pt x="698741" y="24371"/>
                </a:lnTo>
                <a:lnTo>
                  <a:pt x="727671" y="62445"/>
                </a:lnTo>
                <a:lnTo>
                  <a:pt x="729195" y="70065"/>
                </a:lnTo>
                <a:lnTo>
                  <a:pt x="729195" y="77685"/>
                </a:lnTo>
                <a:lnTo>
                  <a:pt x="730719" y="83769"/>
                </a:lnTo>
                <a:lnTo>
                  <a:pt x="730719" y="396024"/>
                </a:lnTo>
                <a:lnTo>
                  <a:pt x="729195" y="403644"/>
                </a:lnTo>
                <a:lnTo>
                  <a:pt x="729195" y="411251"/>
                </a:lnTo>
                <a:lnTo>
                  <a:pt x="726147" y="418871"/>
                </a:lnTo>
                <a:lnTo>
                  <a:pt x="724623" y="424967"/>
                </a:lnTo>
                <a:lnTo>
                  <a:pt x="718540" y="437146"/>
                </a:lnTo>
                <a:lnTo>
                  <a:pt x="713968" y="441718"/>
                </a:lnTo>
                <a:lnTo>
                  <a:pt x="709396" y="447814"/>
                </a:lnTo>
                <a:lnTo>
                  <a:pt x="703313" y="452386"/>
                </a:lnTo>
                <a:lnTo>
                  <a:pt x="698741" y="456946"/>
                </a:lnTo>
                <a:lnTo>
                  <a:pt x="686562" y="463042"/>
                </a:lnTo>
                <a:lnTo>
                  <a:pt x="678954" y="464566"/>
                </a:lnTo>
                <a:lnTo>
                  <a:pt x="672871" y="466090"/>
                </a:lnTo>
                <a:lnTo>
                  <a:pt x="665251" y="467613"/>
                </a:lnTo>
                <a:lnTo>
                  <a:pt x="703821" y="467613"/>
                </a:lnTo>
                <a:lnTo>
                  <a:pt x="706361" y="466090"/>
                </a:lnTo>
                <a:lnTo>
                  <a:pt x="712444" y="461518"/>
                </a:lnTo>
                <a:lnTo>
                  <a:pt x="718540" y="455434"/>
                </a:lnTo>
                <a:lnTo>
                  <a:pt x="723099" y="449338"/>
                </a:lnTo>
                <a:lnTo>
                  <a:pt x="729195" y="443242"/>
                </a:lnTo>
                <a:lnTo>
                  <a:pt x="732231" y="435622"/>
                </a:lnTo>
                <a:lnTo>
                  <a:pt x="736803" y="429539"/>
                </a:lnTo>
                <a:lnTo>
                  <a:pt x="739851" y="421919"/>
                </a:lnTo>
                <a:lnTo>
                  <a:pt x="741375" y="412775"/>
                </a:lnTo>
                <a:lnTo>
                  <a:pt x="742899" y="405168"/>
                </a:lnTo>
                <a:lnTo>
                  <a:pt x="742899" y="74637"/>
                </a:lnTo>
                <a:lnTo>
                  <a:pt x="741375" y="67017"/>
                </a:lnTo>
                <a:lnTo>
                  <a:pt x="738327" y="59397"/>
                </a:lnTo>
                <a:lnTo>
                  <a:pt x="736803" y="51790"/>
                </a:lnTo>
                <a:lnTo>
                  <a:pt x="727671" y="36550"/>
                </a:lnTo>
                <a:lnTo>
                  <a:pt x="718540" y="24371"/>
                </a:lnTo>
                <a:lnTo>
                  <a:pt x="712444" y="18275"/>
                </a:lnTo>
                <a:lnTo>
                  <a:pt x="704837" y="13703"/>
                </a:lnTo>
                <a:lnTo>
                  <a:pt x="702805" y="12179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 txBox="1"/>
          <p:nvPr/>
        </p:nvSpPr>
        <p:spPr>
          <a:xfrm>
            <a:off x="3780565" y="3863891"/>
            <a:ext cx="36830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설계서</a:t>
            </a:r>
            <a:endParaRPr sz="900">
              <a:latin typeface="Batang"/>
              <a:cs typeface="Batang"/>
            </a:endParaRPr>
          </a:p>
        </p:txBody>
      </p:sp>
      <p:sp>
        <p:nvSpPr>
          <p:cNvPr id="707" name="object 707"/>
          <p:cNvSpPr txBox="1"/>
          <p:nvPr/>
        </p:nvSpPr>
        <p:spPr>
          <a:xfrm>
            <a:off x="3651167" y="3342323"/>
            <a:ext cx="637540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ct val="100000"/>
              </a:lnSpc>
            </a:pPr>
            <a:r>
              <a:rPr sz="1200" b="1" spc="20" dirty="0">
                <a:solidFill>
                  <a:srgbClr val="339933"/>
                </a:solidFill>
                <a:latin typeface="Batang"/>
                <a:cs typeface="Batang"/>
              </a:rPr>
              <a:t>화</a:t>
            </a:r>
            <a:r>
              <a:rPr sz="1200" b="1" spc="5" dirty="0">
                <a:solidFill>
                  <a:srgbClr val="339933"/>
                </a:solidFill>
                <a:latin typeface="Batang"/>
                <a:cs typeface="Batang"/>
              </a:rPr>
              <a:t>면</a:t>
            </a:r>
            <a:r>
              <a:rPr sz="1200" b="1" spc="-5" dirty="0">
                <a:solidFill>
                  <a:srgbClr val="339933"/>
                </a:solidFill>
                <a:latin typeface="Batang"/>
                <a:cs typeface="Batang"/>
              </a:rPr>
              <a:t>설</a:t>
            </a:r>
            <a:r>
              <a:rPr sz="1200" b="1" spc="20" dirty="0">
                <a:solidFill>
                  <a:srgbClr val="339933"/>
                </a:solidFill>
                <a:latin typeface="Batang"/>
                <a:cs typeface="Batang"/>
              </a:rPr>
              <a:t>계</a:t>
            </a:r>
            <a:endParaRPr sz="1200">
              <a:latin typeface="Batang"/>
              <a:cs typeface="Batang"/>
            </a:endParaRPr>
          </a:p>
          <a:p>
            <a:pPr marL="12700" marR="46990" indent="-1905" algn="ctr">
              <a:lnSpc>
                <a:spcPct val="109900"/>
              </a:lnSpc>
              <a:spcBef>
                <a:spcPts val="185"/>
              </a:spcBef>
            </a:pP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사용자  인터페</a:t>
            </a:r>
            <a:r>
              <a:rPr sz="900" b="1" dirty="0">
                <a:solidFill>
                  <a:srgbClr val="333333"/>
                </a:solidFill>
                <a:latin typeface="Batang"/>
                <a:cs typeface="Batang"/>
              </a:rPr>
              <a:t>이</a:t>
            </a: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스</a:t>
            </a:r>
            <a:endParaRPr sz="900">
              <a:latin typeface="Batang"/>
              <a:cs typeface="Batang"/>
            </a:endParaRPr>
          </a:p>
        </p:txBody>
      </p:sp>
      <p:sp>
        <p:nvSpPr>
          <p:cNvPr id="708" name="object 708"/>
          <p:cNvSpPr/>
          <p:nvPr/>
        </p:nvSpPr>
        <p:spPr>
          <a:xfrm>
            <a:off x="4850155" y="2912325"/>
            <a:ext cx="1437081" cy="7524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4914100" y="3186493"/>
            <a:ext cx="1301597" cy="1645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4914100" y="3184969"/>
            <a:ext cx="1304925" cy="169545"/>
          </a:xfrm>
          <a:custGeom>
            <a:avLst/>
            <a:gdLst/>
            <a:ahLst/>
            <a:cxnLst/>
            <a:rect l="l" t="t" r="r" b="b"/>
            <a:pathLst>
              <a:path w="1304925" h="169545">
                <a:moveTo>
                  <a:pt x="1290942" y="4571"/>
                </a:moveTo>
                <a:lnTo>
                  <a:pt x="13703" y="4571"/>
                </a:lnTo>
                <a:lnTo>
                  <a:pt x="13703" y="6095"/>
                </a:lnTo>
                <a:lnTo>
                  <a:pt x="10655" y="9143"/>
                </a:lnTo>
                <a:lnTo>
                  <a:pt x="9131" y="9143"/>
                </a:lnTo>
                <a:lnTo>
                  <a:pt x="6083" y="13715"/>
                </a:lnTo>
                <a:lnTo>
                  <a:pt x="6083" y="15227"/>
                </a:lnTo>
                <a:lnTo>
                  <a:pt x="3035" y="18275"/>
                </a:lnTo>
                <a:lnTo>
                  <a:pt x="3035" y="19799"/>
                </a:lnTo>
                <a:lnTo>
                  <a:pt x="1524" y="24371"/>
                </a:lnTo>
                <a:lnTo>
                  <a:pt x="1524" y="25895"/>
                </a:lnTo>
                <a:lnTo>
                  <a:pt x="0" y="31991"/>
                </a:lnTo>
                <a:lnTo>
                  <a:pt x="0" y="137083"/>
                </a:lnTo>
                <a:lnTo>
                  <a:pt x="1524" y="143179"/>
                </a:lnTo>
                <a:lnTo>
                  <a:pt x="1524" y="144703"/>
                </a:lnTo>
                <a:lnTo>
                  <a:pt x="3035" y="149275"/>
                </a:lnTo>
                <a:lnTo>
                  <a:pt x="6083" y="153847"/>
                </a:lnTo>
                <a:lnTo>
                  <a:pt x="6083" y="155371"/>
                </a:lnTo>
                <a:lnTo>
                  <a:pt x="9131" y="159931"/>
                </a:lnTo>
                <a:lnTo>
                  <a:pt x="10655" y="159931"/>
                </a:lnTo>
                <a:lnTo>
                  <a:pt x="15214" y="164503"/>
                </a:lnTo>
                <a:lnTo>
                  <a:pt x="19786" y="166027"/>
                </a:lnTo>
                <a:lnTo>
                  <a:pt x="19786" y="167551"/>
                </a:lnTo>
                <a:lnTo>
                  <a:pt x="21310" y="167551"/>
                </a:lnTo>
                <a:lnTo>
                  <a:pt x="25869" y="169075"/>
                </a:lnTo>
                <a:lnTo>
                  <a:pt x="1280274" y="169075"/>
                </a:lnTo>
                <a:lnTo>
                  <a:pt x="1284846" y="167551"/>
                </a:lnTo>
                <a:lnTo>
                  <a:pt x="1284846" y="166027"/>
                </a:lnTo>
                <a:lnTo>
                  <a:pt x="1289418" y="164503"/>
                </a:lnTo>
                <a:lnTo>
                  <a:pt x="1290942" y="164503"/>
                </a:lnTo>
                <a:lnTo>
                  <a:pt x="1290942" y="162979"/>
                </a:lnTo>
                <a:lnTo>
                  <a:pt x="1295501" y="159931"/>
                </a:lnTo>
                <a:lnTo>
                  <a:pt x="1297539" y="156883"/>
                </a:lnTo>
                <a:lnTo>
                  <a:pt x="28917" y="156883"/>
                </a:lnTo>
                <a:lnTo>
                  <a:pt x="24358" y="155371"/>
                </a:lnTo>
                <a:lnTo>
                  <a:pt x="25869" y="155371"/>
                </a:lnTo>
                <a:lnTo>
                  <a:pt x="23590" y="153847"/>
                </a:lnTo>
                <a:lnTo>
                  <a:pt x="22834" y="153847"/>
                </a:lnTo>
                <a:lnTo>
                  <a:pt x="18262" y="150799"/>
                </a:lnTo>
                <a:lnTo>
                  <a:pt x="19786" y="150799"/>
                </a:lnTo>
                <a:lnTo>
                  <a:pt x="17500" y="149275"/>
                </a:lnTo>
                <a:lnTo>
                  <a:pt x="16738" y="149275"/>
                </a:lnTo>
                <a:lnTo>
                  <a:pt x="15214" y="147751"/>
                </a:lnTo>
                <a:lnTo>
                  <a:pt x="15726" y="147751"/>
                </a:lnTo>
                <a:lnTo>
                  <a:pt x="13703" y="144703"/>
                </a:lnTo>
                <a:lnTo>
                  <a:pt x="15214" y="144703"/>
                </a:lnTo>
                <a:lnTo>
                  <a:pt x="14207" y="141655"/>
                </a:lnTo>
                <a:lnTo>
                  <a:pt x="13703" y="141655"/>
                </a:lnTo>
                <a:lnTo>
                  <a:pt x="12179" y="135559"/>
                </a:lnTo>
                <a:lnTo>
                  <a:pt x="13703" y="31991"/>
                </a:lnTo>
                <a:lnTo>
                  <a:pt x="13703" y="27419"/>
                </a:lnTo>
                <a:lnTo>
                  <a:pt x="14207" y="27419"/>
                </a:lnTo>
                <a:lnTo>
                  <a:pt x="15214" y="24371"/>
                </a:lnTo>
                <a:lnTo>
                  <a:pt x="13703" y="24371"/>
                </a:lnTo>
                <a:lnTo>
                  <a:pt x="15726" y="21323"/>
                </a:lnTo>
                <a:lnTo>
                  <a:pt x="15214" y="21323"/>
                </a:lnTo>
                <a:lnTo>
                  <a:pt x="16738" y="19799"/>
                </a:lnTo>
                <a:lnTo>
                  <a:pt x="17500" y="19799"/>
                </a:lnTo>
                <a:lnTo>
                  <a:pt x="19786" y="18275"/>
                </a:lnTo>
                <a:lnTo>
                  <a:pt x="18262" y="18275"/>
                </a:lnTo>
                <a:lnTo>
                  <a:pt x="22834" y="15227"/>
                </a:lnTo>
                <a:lnTo>
                  <a:pt x="23599" y="15227"/>
                </a:lnTo>
                <a:lnTo>
                  <a:pt x="25869" y="13715"/>
                </a:lnTo>
                <a:lnTo>
                  <a:pt x="24358" y="13715"/>
                </a:lnTo>
                <a:lnTo>
                  <a:pt x="28917" y="12191"/>
                </a:lnTo>
                <a:lnTo>
                  <a:pt x="1297533" y="12191"/>
                </a:lnTo>
                <a:lnTo>
                  <a:pt x="1295501" y="9143"/>
                </a:lnTo>
                <a:lnTo>
                  <a:pt x="1290942" y="6095"/>
                </a:lnTo>
                <a:lnTo>
                  <a:pt x="1290942" y="4571"/>
                </a:lnTo>
                <a:close/>
              </a:path>
              <a:path w="1304925" h="169545">
                <a:moveTo>
                  <a:pt x="1284846" y="152323"/>
                </a:moveTo>
                <a:lnTo>
                  <a:pt x="1280274" y="155371"/>
                </a:lnTo>
                <a:lnTo>
                  <a:pt x="1275714" y="156883"/>
                </a:lnTo>
                <a:lnTo>
                  <a:pt x="1297539" y="156883"/>
                </a:lnTo>
                <a:lnTo>
                  <a:pt x="1298549" y="155371"/>
                </a:lnTo>
                <a:lnTo>
                  <a:pt x="1300073" y="155371"/>
                </a:lnTo>
                <a:lnTo>
                  <a:pt x="1300073" y="153847"/>
                </a:lnTo>
                <a:lnTo>
                  <a:pt x="1283322" y="153847"/>
                </a:lnTo>
                <a:lnTo>
                  <a:pt x="1284846" y="152323"/>
                </a:lnTo>
                <a:close/>
              </a:path>
              <a:path w="1304925" h="169545">
                <a:moveTo>
                  <a:pt x="21310" y="152323"/>
                </a:moveTo>
                <a:lnTo>
                  <a:pt x="22834" y="153847"/>
                </a:lnTo>
                <a:lnTo>
                  <a:pt x="23590" y="153847"/>
                </a:lnTo>
                <a:lnTo>
                  <a:pt x="21310" y="152323"/>
                </a:lnTo>
                <a:close/>
              </a:path>
              <a:path w="1304925" h="169545">
                <a:moveTo>
                  <a:pt x="1303616" y="147751"/>
                </a:moveTo>
                <a:lnTo>
                  <a:pt x="1289418" y="147751"/>
                </a:lnTo>
                <a:lnTo>
                  <a:pt x="1283322" y="153847"/>
                </a:lnTo>
                <a:lnTo>
                  <a:pt x="1300073" y="153847"/>
                </a:lnTo>
                <a:lnTo>
                  <a:pt x="1301597" y="149275"/>
                </a:lnTo>
                <a:lnTo>
                  <a:pt x="1303108" y="149275"/>
                </a:lnTo>
                <a:lnTo>
                  <a:pt x="1303616" y="147751"/>
                </a:lnTo>
                <a:close/>
              </a:path>
              <a:path w="1304925" h="169545">
                <a:moveTo>
                  <a:pt x="15214" y="147751"/>
                </a:moveTo>
                <a:lnTo>
                  <a:pt x="16738" y="149275"/>
                </a:lnTo>
                <a:lnTo>
                  <a:pt x="16133" y="148364"/>
                </a:lnTo>
                <a:lnTo>
                  <a:pt x="15214" y="147751"/>
                </a:lnTo>
                <a:close/>
              </a:path>
              <a:path w="1304925" h="169545">
                <a:moveTo>
                  <a:pt x="16133" y="148364"/>
                </a:moveTo>
                <a:lnTo>
                  <a:pt x="16738" y="149275"/>
                </a:lnTo>
                <a:lnTo>
                  <a:pt x="17500" y="149275"/>
                </a:lnTo>
                <a:lnTo>
                  <a:pt x="16133" y="148364"/>
                </a:lnTo>
                <a:close/>
              </a:path>
              <a:path w="1304925" h="169545">
                <a:moveTo>
                  <a:pt x="1292453" y="140131"/>
                </a:moveTo>
                <a:lnTo>
                  <a:pt x="1290942" y="144703"/>
                </a:lnTo>
                <a:lnTo>
                  <a:pt x="1287894" y="149275"/>
                </a:lnTo>
                <a:lnTo>
                  <a:pt x="1289418" y="147751"/>
                </a:lnTo>
                <a:lnTo>
                  <a:pt x="1303616" y="147751"/>
                </a:lnTo>
                <a:lnTo>
                  <a:pt x="1304632" y="144703"/>
                </a:lnTo>
                <a:lnTo>
                  <a:pt x="1304632" y="141655"/>
                </a:lnTo>
                <a:lnTo>
                  <a:pt x="1292453" y="141655"/>
                </a:lnTo>
                <a:lnTo>
                  <a:pt x="1292453" y="140131"/>
                </a:lnTo>
                <a:close/>
              </a:path>
              <a:path w="1304925" h="169545">
                <a:moveTo>
                  <a:pt x="15726" y="147751"/>
                </a:moveTo>
                <a:lnTo>
                  <a:pt x="15214" y="147751"/>
                </a:lnTo>
                <a:lnTo>
                  <a:pt x="16133" y="148364"/>
                </a:lnTo>
                <a:lnTo>
                  <a:pt x="15726" y="147751"/>
                </a:lnTo>
                <a:close/>
              </a:path>
              <a:path w="1304925" h="169545">
                <a:moveTo>
                  <a:pt x="13703" y="140131"/>
                </a:moveTo>
                <a:lnTo>
                  <a:pt x="13703" y="141655"/>
                </a:lnTo>
                <a:lnTo>
                  <a:pt x="14207" y="141655"/>
                </a:lnTo>
                <a:lnTo>
                  <a:pt x="13703" y="140131"/>
                </a:lnTo>
                <a:close/>
              </a:path>
              <a:path w="1304925" h="169545">
                <a:moveTo>
                  <a:pt x="1304632" y="27419"/>
                </a:moveTo>
                <a:lnTo>
                  <a:pt x="1292453" y="27419"/>
                </a:lnTo>
                <a:lnTo>
                  <a:pt x="1292453" y="141655"/>
                </a:lnTo>
                <a:lnTo>
                  <a:pt x="1304632" y="141655"/>
                </a:lnTo>
                <a:lnTo>
                  <a:pt x="1304632" y="27419"/>
                </a:lnTo>
                <a:close/>
              </a:path>
              <a:path w="1304925" h="169545">
                <a:moveTo>
                  <a:pt x="14207" y="27419"/>
                </a:moveTo>
                <a:lnTo>
                  <a:pt x="13703" y="27419"/>
                </a:lnTo>
                <a:lnTo>
                  <a:pt x="13703" y="28943"/>
                </a:lnTo>
                <a:lnTo>
                  <a:pt x="14207" y="27419"/>
                </a:lnTo>
                <a:close/>
              </a:path>
              <a:path w="1304925" h="169545">
                <a:moveTo>
                  <a:pt x="1287894" y="19799"/>
                </a:moveTo>
                <a:lnTo>
                  <a:pt x="1290942" y="24371"/>
                </a:lnTo>
                <a:lnTo>
                  <a:pt x="1292453" y="28943"/>
                </a:lnTo>
                <a:lnTo>
                  <a:pt x="1292453" y="27419"/>
                </a:lnTo>
                <a:lnTo>
                  <a:pt x="1304632" y="27419"/>
                </a:lnTo>
                <a:lnTo>
                  <a:pt x="1304632" y="24371"/>
                </a:lnTo>
                <a:lnTo>
                  <a:pt x="1303616" y="21323"/>
                </a:lnTo>
                <a:lnTo>
                  <a:pt x="1289418" y="21323"/>
                </a:lnTo>
                <a:lnTo>
                  <a:pt x="1287894" y="19799"/>
                </a:lnTo>
                <a:close/>
              </a:path>
              <a:path w="1304925" h="169545">
                <a:moveTo>
                  <a:pt x="16738" y="19799"/>
                </a:moveTo>
                <a:lnTo>
                  <a:pt x="15214" y="21323"/>
                </a:lnTo>
                <a:lnTo>
                  <a:pt x="16133" y="20710"/>
                </a:lnTo>
                <a:lnTo>
                  <a:pt x="16738" y="19799"/>
                </a:lnTo>
                <a:close/>
              </a:path>
              <a:path w="1304925" h="169545">
                <a:moveTo>
                  <a:pt x="16133" y="20710"/>
                </a:moveTo>
                <a:lnTo>
                  <a:pt x="15214" y="21323"/>
                </a:lnTo>
                <a:lnTo>
                  <a:pt x="15726" y="21323"/>
                </a:lnTo>
                <a:lnTo>
                  <a:pt x="16133" y="20710"/>
                </a:lnTo>
                <a:close/>
              </a:path>
              <a:path w="1304925" h="169545">
                <a:moveTo>
                  <a:pt x="1300073" y="15227"/>
                </a:moveTo>
                <a:lnTo>
                  <a:pt x="1283322" y="15227"/>
                </a:lnTo>
                <a:lnTo>
                  <a:pt x="1289418" y="21323"/>
                </a:lnTo>
                <a:lnTo>
                  <a:pt x="1303616" y="21323"/>
                </a:lnTo>
                <a:lnTo>
                  <a:pt x="1303108" y="19799"/>
                </a:lnTo>
                <a:lnTo>
                  <a:pt x="1301597" y="19799"/>
                </a:lnTo>
                <a:lnTo>
                  <a:pt x="1301597" y="18275"/>
                </a:lnTo>
                <a:lnTo>
                  <a:pt x="1300073" y="15227"/>
                </a:lnTo>
                <a:close/>
              </a:path>
              <a:path w="1304925" h="169545">
                <a:moveTo>
                  <a:pt x="17500" y="19799"/>
                </a:moveTo>
                <a:lnTo>
                  <a:pt x="16738" y="19799"/>
                </a:lnTo>
                <a:lnTo>
                  <a:pt x="16133" y="20710"/>
                </a:lnTo>
                <a:lnTo>
                  <a:pt x="17500" y="19799"/>
                </a:lnTo>
                <a:close/>
              </a:path>
              <a:path w="1304925" h="169545">
                <a:moveTo>
                  <a:pt x="23599" y="15227"/>
                </a:moveTo>
                <a:lnTo>
                  <a:pt x="22834" y="15227"/>
                </a:lnTo>
                <a:lnTo>
                  <a:pt x="21310" y="16751"/>
                </a:lnTo>
                <a:lnTo>
                  <a:pt x="23599" y="15227"/>
                </a:lnTo>
                <a:close/>
              </a:path>
              <a:path w="1304925" h="169545">
                <a:moveTo>
                  <a:pt x="1297533" y="12191"/>
                </a:moveTo>
                <a:lnTo>
                  <a:pt x="1275714" y="12191"/>
                </a:lnTo>
                <a:lnTo>
                  <a:pt x="1280274" y="13715"/>
                </a:lnTo>
                <a:lnTo>
                  <a:pt x="1284846" y="16751"/>
                </a:lnTo>
                <a:lnTo>
                  <a:pt x="1283322" y="15227"/>
                </a:lnTo>
                <a:lnTo>
                  <a:pt x="1300073" y="15227"/>
                </a:lnTo>
                <a:lnTo>
                  <a:pt x="1300073" y="13715"/>
                </a:lnTo>
                <a:lnTo>
                  <a:pt x="1298549" y="13715"/>
                </a:lnTo>
                <a:lnTo>
                  <a:pt x="1297533" y="12191"/>
                </a:lnTo>
                <a:close/>
              </a:path>
              <a:path w="1304925" h="169545">
                <a:moveTo>
                  <a:pt x="1280274" y="0"/>
                </a:moveTo>
                <a:lnTo>
                  <a:pt x="25869" y="0"/>
                </a:lnTo>
                <a:lnTo>
                  <a:pt x="21310" y="1523"/>
                </a:lnTo>
                <a:lnTo>
                  <a:pt x="19786" y="1523"/>
                </a:lnTo>
                <a:lnTo>
                  <a:pt x="19786" y="3047"/>
                </a:lnTo>
                <a:lnTo>
                  <a:pt x="15214" y="4571"/>
                </a:lnTo>
                <a:lnTo>
                  <a:pt x="1289418" y="4571"/>
                </a:lnTo>
                <a:lnTo>
                  <a:pt x="1284846" y="3047"/>
                </a:lnTo>
                <a:lnTo>
                  <a:pt x="1284846" y="1523"/>
                </a:lnTo>
                <a:lnTo>
                  <a:pt x="1280274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 txBox="1"/>
          <p:nvPr/>
        </p:nvSpPr>
        <p:spPr>
          <a:xfrm>
            <a:off x="4874933" y="2940470"/>
            <a:ext cx="1327150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solidFill>
                  <a:srgbClr val="339933"/>
                </a:solidFill>
                <a:latin typeface="Batang"/>
                <a:cs typeface="Batang"/>
              </a:rPr>
              <a:t>데이터베이스</a:t>
            </a:r>
            <a:r>
              <a:rPr sz="1200" b="1" spc="-160" dirty="0">
                <a:solidFill>
                  <a:srgbClr val="339933"/>
                </a:solidFill>
                <a:latin typeface="Batang"/>
                <a:cs typeface="Batang"/>
              </a:rPr>
              <a:t> </a:t>
            </a:r>
            <a:r>
              <a:rPr sz="1200" b="1" spc="20" dirty="0">
                <a:solidFill>
                  <a:srgbClr val="339933"/>
                </a:solidFill>
                <a:latin typeface="Batang"/>
                <a:cs typeface="Batang"/>
              </a:rPr>
              <a:t>설계</a:t>
            </a:r>
            <a:endParaRPr sz="1200">
              <a:latin typeface="Batang"/>
              <a:cs typeface="Batang"/>
            </a:endParaRPr>
          </a:p>
          <a:p>
            <a:pPr marL="68580">
              <a:lnSpc>
                <a:spcPct val="100000"/>
              </a:lnSpc>
              <a:spcBef>
                <a:spcPts val="575"/>
              </a:spcBef>
            </a:pP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엔티티 관계 모형</a:t>
            </a:r>
            <a:r>
              <a:rPr sz="900" b="1" spc="-195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기술서</a:t>
            </a:r>
            <a:endParaRPr sz="900">
              <a:latin typeface="Batang"/>
              <a:cs typeface="Batang"/>
            </a:endParaRPr>
          </a:p>
        </p:txBody>
      </p:sp>
      <p:sp>
        <p:nvSpPr>
          <p:cNvPr id="712" name="object 712"/>
          <p:cNvSpPr/>
          <p:nvPr/>
        </p:nvSpPr>
        <p:spPr>
          <a:xfrm>
            <a:off x="5529122" y="3347948"/>
            <a:ext cx="76200" cy="90170"/>
          </a:xfrm>
          <a:custGeom>
            <a:avLst/>
            <a:gdLst/>
            <a:ahLst/>
            <a:cxnLst/>
            <a:rect l="l" t="t" r="r" b="b"/>
            <a:pathLst>
              <a:path w="76200" h="90170">
                <a:moveTo>
                  <a:pt x="0" y="13715"/>
                </a:moveTo>
                <a:lnTo>
                  <a:pt x="38049" y="89865"/>
                </a:lnTo>
                <a:lnTo>
                  <a:pt x="63167" y="39611"/>
                </a:lnTo>
                <a:lnTo>
                  <a:pt x="30441" y="39611"/>
                </a:lnTo>
                <a:lnTo>
                  <a:pt x="30441" y="34433"/>
                </a:lnTo>
                <a:lnTo>
                  <a:pt x="0" y="13715"/>
                </a:lnTo>
                <a:close/>
              </a:path>
              <a:path w="76200" h="90170">
                <a:moveTo>
                  <a:pt x="30441" y="34433"/>
                </a:moveTo>
                <a:lnTo>
                  <a:pt x="30441" y="39611"/>
                </a:lnTo>
                <a:lnTo>
                  <a:pt x="38049" y="39611"/>
                </a:lnTo>
                <a:lnTo>
                  <a:pt x="30441" y="34433"/>
                </a:lnTo>
                <a:close/>
              </a:path>
              <a:path w="76200" h="90170">
                <a:moveTo>
                  <a:pt x="44145" y="0"/>
                </a:moveTo>
                <a:lnTo>
                  <a:pt x="30441" y="0"/>
                </a:lnTo>
                <a:lnTo>
                  <a:pt x="30441" y="34433"/>
                </a:lnTo>
                <a:lnTo>
                  <a:pt x="38049" y="39611"/>
                </a:lnTo>
                <a:lnTo>
                  <a:pt x="44145" y="35463"/>
                </a:lnTo>
                <a:lnTo>
                  <a:pt x="44145" y="0"/>
                </a:lnTo>
                <a:close/>
              </a:path>
              <a:path w="76200" h="90170">
                <a:moveTo>
                  <a:pt x="44145" y="35463"/>
                </a:moveTo>
                <a:lnTo>
                  <a:pt x="38049" y="39611"/>
                </a:lnTo>
                <a:lnTo>
                  <a:pt x="44145" y="39611"/>
                </a:lnTo>
                <a:lnTo>
                  <a:pt x="44145" y="35463"/>
                </a:lnTo>
                <a:close/>
              </a:path>
              <a:path w="76200" h="90170">
                <a:moveTo>
                  <a:pt x="76111" y="13715"/>
                </a:moveTo>
                <a:lnTo>
                  <a:pt x="44145" y="35463"/>
                </a:lnTo>
                <a:lnTo>
                  <a:pt x="44145" y="39611"/>
                </a:lnTo>
                <a:lnTo>
                  <a:pt x="63167" y="39611"/>
                </a:lnTo>
                <a:lnTo>
                  <a:pt x="76111" y="13715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4914100" y="3431730"/>
            <a:ext cx="1301597" cy="16755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4914100" y="3431730"/>
            <a:ext cx="1304925" cy="170815"/>
          </a:xfrm>
          <a:custGeom>
            <a:avLst/>
            <a:gdLst/>
            <a:ahLst/>
            <a:cxnLst/>
            <a:rect l="l" t="t" r="r" b="b"/>
            <a:pathLst>
              <a:path w="1304925" h="170814">
                <a:moveTo>
                  <a:pt x="1278763" y="169075"/>
                </a:moveTo>
                <a:lnTo>
                  <a:pt x="27393" y="169075"/>
                </a:lnTo>
                <a:lnTo>
                  <a:pt x="33489" y="170586"/>
                </a:lnTo>
                <a:lnTo>
                  <a:pt x="1272666" y="170586"/>
                </a:lnTo>
                <a:lnTo>
                  <a:pt x="1278763" y="169075"/>
                </a:lnTo>
                <a:close/>
              </a:path>
              <a:path w="1304925" h="170814">
                <a:moveTo>
                  <a:pt x="1289418" y="164503"/>
                </a:moveTo>
                <a:lnTo>
                  <a:pt x="15214" y="164503"/>
                </a:lnTo>
                <a:lnTo>
                  <a:pt x="19786" y="167551"/>
                </a:lnTo>
                <a:lnTo>
                  <a:pt x="21310" y="167551"/>
                </a:lnTo>
                <a:lnTo>
                  <a:pt x="25869" y="169075"/>
                </a:lnTo>
                <a:lnTo>
                  <a:pt x="1280274" y="169075"/>
                </a:lnTo>
                <a:lnTo>
                  <a:pt x="1284846" y="167551"/>
                </a:lnTo>
                <a:lnTo>
                  <a:pt x="1289418" y="164503"/>
                </a:lnTo>
                <a:close/>
              </a:path>
              <a:path w="1304925" h="170814">
                <a:moveTo>
                  <a:pt x="1290942" y="6083"/>
                </a:moveTo>
                <a:lnTo>
                  <a:pt x="13703" y="6083"/>
                </a:lnTo>
                <a:lnTo>
                  <a:pt x="6083" y="13703"/>
                </a:lnTo>
                <a:lnTo>
                  <a:pt x="6083" y="15227"/>
                </a:lnTo>
                <a:lnTo>
                  <a:pt x="3035" y="19799"/>
                </a:lnTo>
                <a:lnTo>
                  <a:pt x="3035" y="21323"/>
                </a:lnTo>
                <a:lnTo>
                  <a:pt x="1524" y="25895"/>
                </a:lnTo>
                <a:lnTo>
                  <a:pt x="1524" y="27419"/>
                </a:lnTo>
                <a:lnTo>
                  <a:pt x="0" y="33502"/>
                </a:lnTo>
                <a:lnTo>
                  <a:pt x="0" y="138607"/>
                </a:lnTo>
                <a:lnTo>
                  <a:pt x="1524" y="143179"/>
                </a:lnTo>
                <a:lnTo>
                  <a:pt x="1524" y="144703"/>
                </a:lnTo>
                <a:lnTo>
                  <a:pt x="3035" y="149263"/>
                </a:lnTo>
                <a:lnTo>
                  <a:pt x="3035" y="150787"/>
                </a:lnTo>
                <a:lnTo>
                  <a:pt x="6083" y="155359"/>
                </a:lnTo>
                <a:lnTo>
                  <a:pt x="6083" y="156883"/>
                </a:lnTo>
                <a:lnTo>
                  <a:pt x="13703" y="164503"/>
                </a:lnTo>
                <a:lnTo>
                  <a:pt x="1290942" y="164503"/>
                </a:lnTo>
                <a:lnTo>
                  <a:pt x="1295501" y="161455"/>
                </a:lnTo>
                <a:lnTo>
                  <a:pt x="1295501" y="159931"/>
                </a:lnTo>
                <a:lnTo>
                  <a:pt x="1298549" y="156883"/>
                </a:lnTo>
                <a:lnTo>
                  <a:pt x="28917" y="156883"/>
                </a:lnTo>
                <a:lnTo>
                  <a:pt x="24358" y="155359"/>
                </a:lnTo>
                <a:lnTo>
                  <a:pt x="25869" y="155359"/>
                </a:lnTo>
                <a:lnTo>
                  <a:pt x="21310" y="153835"/>
                </a:lnTo>
                <a:lnTo>
                  <a:pt x="22834" y="153835"/>
                </a:lnTo>
                <a:lnTo>
                  <a:pt x="20548" y="152311"/>
                </a:lnTo>
                <a:lnTo>
                  <a:pt x="19786" y="152311"/>
                </a:lnTo>
                <a:lnTo>
                  <a:pt x="15214" y="147739"/>
                </a:lnTo>
                <a:lnTo>
                  <a:pt x="15724" y="147739"/>
                </a:lnTo>
                <a:lnTo>
                  <a:pt x="13703" y="144703"/>
                </a:lnTo>
                <a:lnTo>
                  <a:pt x="14712" y="144703"/>
                </a:lnTo>
                <a:lnTo>
                  <a:pt x="12179" y="137083"/>
                </a:lnTo>
                <a:lnTo>
                  <a:pt x="13703" y="33502"/>
                </a:lnTo>
                <a:lnTo>
                  <a:pt x="13703" y="28930"/>
                </a:lnTo>
                <a:lnTo>
                  <a:pt x="14709" y="25895"/>
                </a:lnTo>
                <a:lnTo>
                  <a:pt x="13703" y="25895"/>
                </a:lnTo>
                <a:lnTo>
                  <a:pt x="15726" y="22847"/>
                </a:lnTo>
                <a:lnTo>
                  <a:pt x="15214" y="22847"/>
                </a:lnTo>
                <a:lnTo>
                  <a:pt x="22834" y="15227"/>
                </a:lnTo>
                <a:lnTo>
                  <a:pt x="23590" y="15227"/>
                </a:lnTo>
                <a:lnTo>
                  <a:pt x="25869" y="13703"/>
                </a:lnTo>
                <a:lnTo>
                  <a:pt x="28924" y="13703"/>
                </a:lnTo>
                <a:lnTo>
                  <a:pt x="33489" y="12179"/>
                </a:lnTo>
                <a:lnTo>
                  <a:pt x="1297025" y="12179"/>
                </a:lnTo>
                <a:lnTo>
                  <a:pt x="1295501" y="10655"/>
                </a:lnTo>
                <a:lnTo>
                  <a:pt x="1295501" y="9131"/>
                </a:lnTo>
                <a:lnTo>
                  <a:pt x="1290942" y="6083"/>
                </a:lnTo>
                <a:close/>
              </a:path>
              <a:path w="1304925" h="170814">
                <a:moveTo>
                  <a:pt x="1286370" y="150787"/>
                </a:moveTo>
                <a:lnTo>
                  <a:pt x="1283322" y="153835"/>
                </a:lnTo>
                <a:lnTo>
                  <a:pt x="1284846" y="153835"/>
                </a:lnTo>
                <a:lnTo>
                  <a:pt x="1275714" y="156883"/>
                </a:lnTo>
                <a:lnTo>
                  <a:pt x="1298549" y="156883"/>
                </a:lnTo>
                <a:lnTo>
                  <a:pt x="1300073" y="155359"/>
                </a:lnTo>
                <a:lnTo>
                  <a:pt x="1301089" y="152311"/>
                </a:lnTo>
                <a:lnTo>
                  <a:pt x="1286370" y="152311"/>
                </a:lnTo>
                <a:lnTo>
                  <a:pt x="1286370" y="150787"/>
                </a:lnTo>
                <a:close/>
              </a:path>
              <a:path w="1304925" h="170814">
                <a:moveTo>
                  <a:pt x="18262" y="150787"/>
                </a:moveTo>
                <a:lnTo>
                  <a:pt x="19786" y="152311"/>
                </a:lnTo>
                <a:lnTo>
                  <a:pt x="20548" y="152311"/>
                </a:lnTo>
                <a:lnTo>
                  <a:pt x="18262" y="150787"/>
                </a:lnTo>
                <a:close/>
              </a:path>
              <a:path w="1304925" h="170814">
                <a:moveTo>
                  <a:pt x="1303618" y="147739"/>
                </a:moveTo>
                <a:lnTo>
                  <a:pt x="1289418" y="147739"/>
                </a:lnTo>
                <a:lnTo>
                  <a:pt x="1286370" y="152311"/>
                </a:lnTo>
                <a:lnTo>
                  <a:pt x="1301089" y="152311"/>
                </a:lnTo>
                <a:lnTo>
                  <a:pt x="1301597" y="150787"/>
                </a:lnTo>
                <a:lnTo>
                  <a:pt x="1303108" y="150787"/>
                </a:lnTo>
                <a:lnTo>
                  <a:pt x="1303108" y="149263"/>
                </a:lnTo>
                <a:lnTo>
                  <a:pt x="1303618" y="147739"/>
                </a:lnTo>
                <a:close/>
              </a:path>
              <a:path w="1304925" h="170814">
                <a:moveTo>
                  <a:pt x="15724" y="147739"/>
                </a:moveTo>
                <a:lnTo>
                  <a:pt x="15214" y="147739"/>
                </a:lnTo>
                <a:lnTo>
                  <a:pt x="16738" y="149263"/>
                </a:lnTo>
                <a:lnTo>
                  <a:pt x="15724" y="147739"/>
                </a:lnTo>
                <a:close/>
              </a:path>
              <a:path w="1304925" h="170814">
                <a:moveTo>
                  <a:pt x="1290942" y="144703"/>
                </a:moveTo>
                <a:lnTo>
                  <a:pt x="1287894" y="149263"/>
                </a:lnTo>
                <a:lnTo>
                  <a:pt x="1289418" y="147739"/>
                </a:lnTo>
                <a:lnTo>
                  <a:pt x="1303618" y="147739"/>
                </a:lnTo>
                <a:lnTo>
                  <a:pt x="1304127" y="146215"/>
                </a:lnTo>
                <a:lnTo>
                  <a:pt x="1290942" y="146215"/>
                </a:lnTo>
                <a:lnTo>
                  <a:pt x="1290942" y="144703"/>
                </a:lnTo>
                <a:close/>
              </a:path>
              <a:path w="1304925" h="170814">
                <a:moveTo>
                  <a:pt x="14712" y="144703"/>
                </a:moveTo>
                <a:lnTo>
                  <a:pt x="13703" y="144703"/>
                </a:lnTo>
                <a:lnTo>
                  <a:pt x="15214" y="146215"/>
                </a:lnTo>
                <a:lnTo>
                  <a:pt x="14712" y="144703"/>
                </a:lnTo>
                <a:close/>
              </a:path>
              <a:path w="1304925" h="170814">
                <a:moveTo>
                  <a:pt x="1304124" y="24371"/>
                </a:moveTo>
                <a:lnTo>
                  <a:pt x="1290942" y="24371"/>
                </a:lnTo>
                <a:lnTo>
                  <a:pt x="1292453" y="28930"/>
                </a:lnTo>
                <a:lnTo>
                  <a:pt x="1292453" y="141655"/>
                </a:lnTo>
                <a:lnTo>
                  <a:pt x="1290942" y="146215"/>
                </a:lnTo>
                <a:lnTo>
                  <a:pt x="1304127" y="146215"/>
                </a:lnTo>
                <a:lnTo>
                  <a:pt x="1304632" y="144703"/>
                </a:lnTo>
                <a:lnTo>
                  <a:pt x="1304632" y="25895"/>
                </a:lnTo>
                <a:lnTo>
                  <a:pt x="1304124" y="24371"/>
                </a:lnTo>
                <a:close/>
              </a:path>
              <a:path w="1304925" h="170814">
                <a:moveTo>
                  <a:pt x="15214" y="24371"/>
                </a:moveTo>
                <a:lnTo>
                  <a:pt x="13703" y="25895"/>
                </a:lnTo>
                <a:lnTo>
                  <a:pt x="14709" y="25895"/>
                </a:lnTo>
                <a:lnTo>
                  <a:pt x="15214" y="24371"/>
                </a:lnTo>
                <a:close/>
              </a:path>
              <a:path w="1304925" h="170814">
                <a:moveTo>
                  <a:pt x="1287894" y="21323"/>
                </a:moveTo>
                <a:lnTo>
                  <a:pt x="1290942" y="25895"/>
                </a:lnTo>
                <a:lnTo>
                  <a:pt x="1290942" y="24371"/>
                </a:lnTo>
                <a:lnTo>
                  <a:pt x="1304124" y="24371"/>
                </a:lnTo>
                <a:lnTo>
                  <a:pt x="1303616" y="22847"/>
                </a:lnTo>
                <a:lnTo>
                  <a:pt x="1289418" y="22847"/>
                </a:lnTo>
                <a:lnTo>
                  <a:pt x="1287894" y="21323"/>
                </a:lnTo>
                <a:close/>
              </a:path>
              <a:path w="1304925" h="170814">
                <a:moveTo>
                  <a:pt x="16738" y="21323"/>
                </a:moveTo>
                <a:lnTo>
                  <a:pt x="15214" y="22847"/>
                </a:lnTo>
                <a:lnTo>
                  <a:pt x="15726" y="22847"/>
                </a:lnTo>
                <a:lnTo>
                  <a:pt x="16738" y="21323"/>
                </a:lnTo>
                <a:close/>
              </a:path>
              <a:path w="1304925" h="170814">
                <a:moveTo>
                  <a:pt x="1301089" y="18275"/>
                </a:moveTo>
                <a:lnTo>
                  <a:pt x="1286370" y="18275"/>
                </a:lnTo>
                <a:lnTo>
                  <a:pt x="1289418" y="22847"/>
                </a:lnTo>
                <a:lnTo>
                  <a:pt x="1303616" y="22847"/>
                </a:lnTo>
                <a:lnTo>
                  <a:pt x="1303108" y="21323"/>
                </a:lnTo>
                <a:lnTo>
                  <a:pt x="1303108" y="19799"/>
                </a:lnTo>
                <a:lnTo>
                  <a:pt x="1301597" y="19799"/>
                </a:lnTo>
                <a:lnTo>
                  <a:pt x="1301089" y="18275"/>
                </a:lnTo>
                <a:close/>
              </a:path>
              <a:path w="1304925" h="170814">
                <a:moveTo>
                  <a:pt x="1283931" y="16141"/>
                </a:moveTo>
                <a:lnTo>
                  <a:pt x="1286370" y="19799"/>
                </a:lnTo>
                <a:lnTo>
                  <a:pt x="1286370" y="18275"/>
                </a:lnTo>
                <a:lnTo>
                  <a:pt x="1301089" y="18275"/>
                </a:lnTo>
                <a:lnTo>
                  <a:pt x="1300581" y="16751"/>
                </a:lnTo>
                <a:lnTo>
                  <a:pt x="1284846" y="16751"/>
                </a:lnTo>
                <a:lnTo>
                  <a:pt x="1283931" y="16141"/>
                </a:lnTo>
                <a:close/>
              </a:path>
              <a:path w="1304925" h="170814">
                <a:moveTo>
                  <a:pt x="23590" y="15227"/>
                </a:moveTo>
                <a:lnTo>
                  <a:pt x="22834" y="15227"/>
                </a:lnTo>
                <a:lnTo>
                  <a:pt x="21310" y="16751"/>
                </a:lnTo>
                <a:lnTo>
                  <a:pt x="23590" y="15227"/>
                </a:lnTo>
                <a:close/>
              </a:path>
              <a:path w="1304925" h="170814">
                <a:moveTo>
                  <a:pt x="1283322" y="15227"/>
                </a:moveTo>
                <a:lnTo>
                  <a:pt x="1283931" y="16141"/>
                </a:lnTo>
                <a:lnTo>
                  <a:pt x="1284846" y="16751"/>
                </a:lnTo>
                <a:lnTo>
                  <a:pt x="1283322" y="15227"/>
                </a:lnTo>
                <a:close/>
              </a:path>
              <a:path w="1304925" h="170814">
                <a:moveTo>
                  <a:pt x="1300073" y="15227"/>
                </a:moveTo>
                <a:lnTo>
                  <a:pt x="1283322" y="15227"/>
                </a:lnTo>
                <a:lnTo>
                  <a:pt x="1284846" y="16751"/>
                </a:lnTo>
                <a:lnTo>
                  <a:pt x="1300581" y="16751"/>
                </a:lnTo>
                <a:lnTo>
                  <a:pt x="1300073" y="15227"/>
                </a:lnTo>
                <a:close/>
              </a:path>
              <a:path w="1304925" h="170814">
                <a:moveTo>
                  <a:pt x="1297025" y="12179"/>
                </a:moveTo>
                <a:lnTo>
                  <a:pt x="33489" y="12179"/>
                </a:lnTo>
                <a:lnTo>
                  <a:pt x="1277239" y="13703"/>
                </a:lnTo>
                <a:lnTo>
                  <a:pt x="1280274" y="13703"/>
                </a:lnTo>
                <a:lnTo>
                  <a:pt x="1283931" y="16141"/>
                </a:lnTo>
                <a:lnTo>
                  <a:pt x="1283322" y="15227"/>
                </a:lnTo>
                <a:lnTo>
                  <a:pt x="1298549" y="15227"/>
                </a:lnTo>
                <a:lnTo>
                  <a:pt x="1298549" y="13703"/>
                </a:lnTo>
                <a:lnTo>
                  <a:pt x="1297025" y="12179"/>
                </a:lnTo>
                <a:close/>
              </a:path>
              <a:path w="1304925" h="170814">
                <a:moveTo>
                  <a:pt x="28924" y="13703"/>
                </a:moveTo>
                <a:lnTo>
                  <a:pt x="25869" y="13703"/>
                </a:lnTo>
                <a:lnTo>
                  <a:pt x="24358" y="15227"/>
                </a:lnTo>
                <a:lnTo>
                  <a:pt x="28924" y="13703"/>
                </a:lnTo>
                <a:close/>
              </a:path>
              <a:path w="1304925" h="170814">
                <a:moveTo>
                  <a:pt x="1280274" y="13703"/>
                </a:moveTo>
                <a:lnTo>
                  <a:pt x="1275714" y="13703"/>
                </a:lnTo>
                <a:lnTo>
                  <a:pt x="1280274" y="15227"/>
                </a:lnTo>
                <a:lnTo>
                  <a:pt x="1280274" y="13703"/>
                </a:lnTo>
                <a:close/>
              </a:path>
              <a:path w="1304925" h="170814">
                <a:moveTo>
                  <a:pt x="1280274" y="1524"/>
                </a:moveTo>
                <a:lnTo>
                  <a:pt x="25869" y="1524"/>
                </a:lnTo>
                <a:lnTo>
                  <a:pt x="21310" y="3048"/>
                </a:lnTo>
                <a:lnTo>
                  <a:pt x="19786" y="3048"/>
                </a:lnTo>
                <a:lnTo>
                  <a:pt x="15214" y="6083"/>
                </a:lnTo>
                <a:lnTo>
                  <a:pt x="1289418" y="6083"/>
                </a:lnTo>
                <a:lnTo>
                  <a:pt x="1284846" y="3048"/>
                </a:lnTo>
                <a:lnTo>
                  <a:pt x="1280274" y="1524"/>
                </a:lnTo>
                <a:close/>
              </a:path>
              <a:path w="1304925" h="170814">
                <a:moveTo>
                  <a:pt x="1272666" y="0"/>
                </a:moveTo>
                <a:lnTo>
                  <a:pt x="31965" y="0"/>
                </a:lnTo>
                <a:lnTo>
                  <a:pt x="27393" y="1524"/>
                </a:lnTo>
                <a:lnTo>
                  <a:pt x="1278763" y="1524"/>
                </a:lnTo>
                <a:lnTo>
                  <a:pt x="1272666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 txBox="1"/>
          <p:nvPr/>
        </p:nvSpPr>
        <p:spPr>
          <a:xfrm>
            <a:off x="5025790" y="3443764"/>
            <a:ext cx="1082040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10" dirty="0">
                <a:solidFill>
                  <a:srgbClr val="333333"/>
                </a:solidFill>
                <a:latin typeface="Batang"/>
                <a:cs typeface="Batang"/>
              </a:rPr>
              <a:t>데이터베이스</a:t>
            </a:r>
            <a:r>
              <a:rPr sz="900" b="1" spc="-135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설계서</a:t>
            </a:r>
            <a:endParaRPr sz="900">
              <a:latin typeface="Batang"/>
              <a:cs typeface="Batang"/>
            </a:endParaRPr>
          </a:p>
        </p:txBody>
      </p:sp>
      <p:sp>
        <p:nvSpPr>
          <p:cNvPr id="716" name="object 716"/>
          <p:cNvSpPr/>
          <p:nvPr/>
        </p:nvSpPr>
        <p:spPr>
          <a:xfrm>
            <a:off x="6425768" y="2901657"/>
            <a:ext cx="951471" cy="72503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6476009" y="3111868"/>
            <a:ext cx="864692" cy="48741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6476009" y="3110331"/>
            <a:ext cx="868044" cy="492125"/>
          </a:xfrm>
          <a:custGeom>
            <a:avLst/>
            <a:gdLst/>
            <a:ahLst/>
            <a:cxnLst/>
            <a:rect l="l" t="t" r="r" b="b"/>
            <a:pathLst>
              <a:path w="868045" h="492125">
                <a:moveTo>
                  <a:pt x="782485" y="0"/>
                </a:moveTo>
                <a:lnTo>
                  <a:pt x="86779" y="0"/>
                </a:lnTo>
                <a:lnTo>
                  <a:pt x="68503" y="3048"/>
                </a:lnTo>
                <a:lnTo>
                  <a:pt x="31965" y="19799"/>
                </a:lnTo>
                <a:lnTo>
                  <a:pt x="4571" y="60934"/>
                </a:lnTo>
                <a:lnTo>
                  <a:pt x="0" y="77685"/>
                </a:lnTo>
                <a:lnTo>
                  <a:pt x="0" y="414312"/>
                </a:lnTo>
                <a:lnTo>
                  <a:pt x="15227" y="453910"/>
                </a:lnTo>
                <a:lnTo>
                  <a:pt x="45669" y="481329"/>
                </a:lnTo>
                <a:lnTo>
                  <a:pt x="70027" y="490474"/>
                </a:lnTo>
                <a:lnTo>
                  <a:pt x="77635" y="490474"/>
                </a:lnTo>
                <a:lnTo>
                  <a:pt x="86779" y="491985"/>
                </a:lnTo>
                <a:lnTo>
                  <a:pt x="782485" y="491985"/>
                </a:lnTo>
                <a:lnTo>
                  <a:pt x="791616" y="490474"/>
                </a:lnTo>
                <a:lnTo>
                  <a:pt x="799223" y="488950"/>
                </a:lnTo>
                <a:lnTo>
                  <a:pt x="808367" y="487425"/>
                </a:lnTo>
                <a:lnTo>
                  <a:pt x="823582" y="481329"/>
                </a:lnTo>
                <a:lnTo>
                  <a:pt x="827646" y="478281"/>
                </a:lnTo>
                <a:lnTo>
                  <a:pt x="79159" y="478281"/>
                </a:lnTo>
                <a:lnTo>
                  <a:pt x="63944" y="475233"/>
                </a:lnTo>
                <a:lnTo>
                  <a:pt x="57848" y="472186"/>
                </a:lnTo>
                <a:lnTo>
                  <a:pt x="50241" y="469138"/>
                </a:lnTo>
                <a:lnTo>
                  <a:pt x="45669" y="466102"/>
                </a:lnTo>
                <a:lnTo>
                  <a:pt x="33489" y="456958"/>
                </a:lnTo>
                <a:lnTo>
                  <a:pt x="28930" y="452386"/>
                </a:lnTo>
                <a:lnTo>
                  <a:pt x="25882" y="446290"/>
                </a:lnTo>
                <a:lnTo>
                  <a:pt x="21310" y="440207"/>
                </a:lnTo>
                <a:lnTo>
                  <a:pt x="18275" y="434111"/>
                </a:lnTo>
                <a:lnTo>
                  <a:pt x="16751" y="426491"/>
                </a:lnTo>
                <a:lnTo>
                  <a:pt x="13703" y="420395"/>
                </a:lnTo>
                <a:lnTo>
                  <a:pt x="13703" y="79209"/>
                </a:lnTo>
                <a:lnTo>
                  <a:pt x="16751" y="63982"/>
                </a:lnTo>
                <a:lnTo>
                  <a:pt x="39585" y="30467"/>
                </a:lnTo>
                <a:lnTo>
                  <a:pt x="65468" y="16763"/>
                </a:lnTo>
                <a:lnTo>
                  <a:pt x="71551" y="15239"/>
                </a:lnTo>
                <a:lnTo>
                  <a:pt x="79159" y="13715"/>
                </a:lnTo>
                <a:lnTo>
                  <a:pt x="827138" y="13715"/>
                </a:lnTo>
                <a:lnTo>
                  <a:pt x="822058" y="10667"/>
                </a:lnTo>
                <a:lnTo>
                  <a:pt x="815975" y="7619"/>
                </a:lnTo>
                <a:lnTo>
                  <a:pt x="806843" y="4571"/>
                </a:lnTo>
                <a:lnTo>
                  <a:pt x="799223" y="1524"/>
                </a:lnTo>
                <a:lnTo>
                  <a:pt x="790092" y="1524"/>
                </a:lnTo>
                <a:lnTo>
                  <a:pt x="782485" y="0"/>
                </a:lnTo>
                <a:close/>
              </a:path>
              <a:path w="868045" h="492125">
                <a:moveTo>
                  <a:pt x="827138" y="13715"/>
                </a:moveTo>
                <a:lnTo>
                  <a:pt x="790092" y="13715"/>
                </a:lnTo>
                <a:lnTo>
                  <a:pt x="797699" y="15239"/>
                </a:lnTo>
                <a:lnTo>
                  <a:pt x="803795" y="16763"/>
                </a:lnTo>
                <a:lnTo>
                  <a:pt x="811402" y="19799"/>
                </a:lnTo>
                <a:lnTo>
                  <a:pt x="823582" y="25895"/>
                </a:lnTo>
                <a:lnTo>
                  <a:pt x="828154" y="30467"/>
                </a:lnTo>
                <a:lnTo>
                  <a:pt x="834237" y="35039"/>
                </a:lnTo>
                <a:lnTo>
                  <a:pt x="854036" y="71589"/>
                </a:lnTo>
                <a:lnTo>
                  <a:pt x="855548" y="79209"/>
                </a:lnTo>
                <a:lnTo>
                  <a:pt x="855548" y="412788"/>
                </a:lnTo>
                <a:lnTo>
                  <a:pt x="838809" y="452386"/>
                </a:lnTo>
                <a:lnTo>
                  <a:pt x="803795" y="475233"/>
                </a:lnTo>
                <a:lnTo>
                  <a:pt x="788568" y="478281"/>
                </a:lnTo>
                <a:lnTo>
                  <a:pt x="827646" y="478281"/>
                </a:lnTo>
                <a:lnTo>
                  <a:pt x="829678" y="476757"/>
                </a:lnTo>
                <a:lnTo>
                  <a:pt x="837285" y="472186"/>
                </a:lnTo>
                <a:lnTo>
                  <a:pt x="843381" y="466102"/>
                </a:lnTo>
                <a:lnTo>
                  <a:pt x="847940" y="460006"/>
                </a:lnTo>
                <a:lnTo>
                  <a:pt x="854036" y="453910"/>
                </a:lnTo>
                <a:lnTo>
                  <a:pt x="857072" y="446290"/>
                </a:lnTo>
                <a:lnTo>
                  <a:pt x="861644" y="438683"/>
                </a:lnTo>
                <a:lnTo>
                  <a:pt x="864692" y="431063"/>
                </a:lnTo>
                <a:lnTo>
                  <a:pt x="866216" y="421919"/>
                </a:lnTo>
                <a:lnTo>
                  <a:pt x="867727" y="414312"/>
                </a:lnTo>
                <a:lnTo>
                  <a:pt x="867727" y="77685"/>
                </a:lnTo>
                <a:lnTo>
                  <a:pt x="866216" y="68541"/>
                </a:lnTo>
                <a:lnTo>
                  <a:pt x="843381" y="25895"/>
                </a:lnTo>
                <a:lnTo>
                  <a:pt x="829678" y="15239"/>
                </a:lnTo>
                <a:lnTo>
                  <a:pt x="827138" y="13715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 txBox="1"/>
          <p:nvPr/>
        </p:nvSpPr>
        <p:spPr>
          <a:xfrm>
            <a:off x="6470484" y="2890038"/>
            <a:ext cx="828675" cy="68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spc="15" dirty="0">
                <a:solidFill>
                  <a:srgbClr val="339933"/>
                </a:solidFill>
                <a:latin typeface="Batang"/>
                <a:cs typeface="Batang"/>
              </a:rPr>
              <a:t>컨버전</a:t>
            </a:r>
            <a:r>
              <a:rPr sz="1200" b="1" spc="-165" dirty="0">
                <a:solidFill>
                  <a:srgbClr val="339933"/>
                </a:solidFill>
                <a:latin typeface="Batang"/>
                <a:cs typeface="Batang"/>
              </a:rPr>
              <a:t> </a:t>
            </a:r>
            <a:r>
              <a:rPr sz="1200" b="1" spc="20" dirty="0">
                <a:solidFill>
                  <a:srgbClr val="339933"/>
                </a:solidFill>
                <a:latin typeface="Batang"/>
                <a:cs typeface="Batang"/>
              </a:rPr>
              <a:t>설계</a:t>
            </a:r>
            <a:endParaRPr sz="1200">
              <a:latin typeface="Batang"/>
              <a:cs typeface="Batang"/>
            </a:endParaRPr>
          </a:p>
          <a:p>
            <a:pPr marL="62230" marR="5080" algn="ctr">
              <a:lnSpc>
                <a:spcPct val="109900"/>
              </a:lnSpc>
              <a:spcBef>
                <a:spcPts val="360"/>
              </a:spcBef>
            </a:pP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데이터</a:t>
            </a:r>
            <a:r>
              <a:rPr sz="900" b="1" spc="-80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전환</a:t>
            </a:r>
            <a:r>
              <a:rPr sz="900" b="1" spc="-70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및 </a:t>
            </a:r>
            <a:r>
              <a:rPr sz="900" b="1" spc="5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900" b="1" spc="10" dirty="0">
                <a:solidFill>
                  <a:srgbClr val="333333"/>
                </a:solidFill>
                <a:latin typeface="Batang"/>
                <a:cs typeface="Batang"/>
              </a:rPr>
              <a:t>초기데이터  </a:t>
            </a: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설계서</a:t>
            </a:r>
            <a:endParaRPr sz="900">
              <a:latin typeface="Batang"/>
              <a:cs typeface="Batang"/>
            </a:endParaRPr>
          </a:p>
        </p:txBody>
      </p:sp>
      <p:sp>
        <p:nvSpPr>
          <p:cNvPr id="720" name="object 720"/>
          <p:cNvSpPr/>
          <p:nvPr/>
        </p:nvSpPr>
        <p:spPr>
          <a:xfrm>
            <a:off x="4842548" y="3775964"/>
            <a:ext cx="1779612" cy="169834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4918659" y="4203979"/>
            <a:ext cx="703313" cy="28483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4915623" y="4203979"/>
            <a:ext cx="708025" cy="288290"/>
          </a:xfrm>
          <a:custGeom>
            <a:avLst/>
            <a:gdLst/>
            <a:ahLst/>
            <a:cxnLst/>
            <a:rect l="l" t="t" r="r" b="b"/>
            <a:pathLst>
              <a:path w="708025" h="288289">
                <a:moveTo>
                  <a:pt x="665251" y="286359"/>
                </a:moveTo>
                <a:lnTo>
                  <a:pt x="42621" y="286359"/>
                </a:lnTo>
                <a:lnTo>
                  <a:pt x="42621" y="287883"/>
                </a:lnTo>
                <a:lnTo>
                  <a:pt x="665251" y="287883"/>
                </a:lnTo>
                <a:lnTo>
                  <a:pt x="665251" y="286359"/>
                </a:lnTo>
                <a:close/>
              </a:path>
              <a:path w="708025" h="288289">
                <a:moveTo>
                  <a:pt x="674382" y="284835"/>
                </a:moveTo>
                <a:lnTo>
                  <a:pt x="33489" y="284835"/>
                </a:lnTo>
                <a:lnTo>
                  <a:pt x="41097" y="286359"/>
                </a:lnTo>
                <a:lnTo>
                  <a:pt x="666775" y="286359"/>
                </a:lnTo>
                <a:lnTo>
                  <a:pt x="674382" y="284835"/>
                </a:lnTo>
                <a:close/>
              </a:path>
              <a:path w="708025" h="288289">
                <a:moveTo>
                  <a:pt x="683526" y="278739"/>
                </a:moveTo>
                <a:lnTo>
                  <a:pt x="24345" y="278739"/>
                </a:lnTo>
                <a:lnTo>
                  <a:pt x="24345" y="280263"/>
                </a:lnTo>
                <a:lnTo>
                  <a:pt x="31965" y="283311"/>
                </a:lnTo>
                <a:lnTo>
                  <a:pt x="31965" y="284835"/>
                </a:lnTo>
                <a:lnTo>
                  <a:pt x="675906" y="284835"/>
                </a:lnTo>
                <a:lnTo>
                  <a:pt x="675906" y="283311"/>
                </a:lnTo>
                <a:lnTo>
                  <a:pt x="683526" y="280263"/>
                </a:lnTo>
                <a:lnTo>
                  <a:pt x="683526" y="278739"/>
                </a:lnTo>
                <a:close/>
              </a:path>
              <a:path w="708025" h="288289">
                <a:moveTo>
                  <a:pt x="36525" y="272643"/>
                </a:moveTo>
                <a:lnTo>
                  <a:pt x="16738" y="272643"/>
                </a:lnTo>
                <a:lnTo>
                  <a:pt x="22834" y="278739"/>
                </a:lnTo>
                <a:lnTo>
                  <a:pt x="685050" y="278739"/>
                </a:lnTo>
                <a:lnTo>
                  <a:pt x="688092" y="275691"/>
                </a:lnTo>
                <a:lnTo>
                  <a:pt x="53276" y="275691"/>
                </a:lnTo>
                <a:lnTo>
                  <a:pt x="44145" y="274167"/>
                </a:lnTo>
                <a:lnTo>
                  <a:pt x="45669" y="274167"/>
                </a:lnTo>
                <a:lnTo>
                  <a:pt x="36525" y="272643"/>
                </a:lnTo>
                <a:close/>
              </a:path>
              <a:path w="708025" h="288289">
                <a:moveTo>
                  <a:pt x="691133" y="272643"/>
                </a:moveTo>
                <a:lnTo>
                  <a:pt x="671347" y="272643"/>
                </a:lnTo>
                <a:lnTo>
                  <a:pt x="662216" y="274167"/>
                </a:lnTo>
                <a:lnTo>
                  <a:pt x="663727" y="274167"/>
                </a:lnTo>
                <a:lnTo>
                  <a:pt x="654596" y="275691"/>
                </a:lnTo>
                <a:lnTo>
                  <a:pt x="688092" y="275691"/>
                </a:lnTo>
                <a:lnTo>
                  <a:pt x="691133" y="272643"/>
                </a:lnTo>
                <a:close/>
              </a:path>
              <a:path w="708025" h="288289">
                <a:moveTo>
                  <a:pt x="38049" y="15227"/>
                </a:moveTo>
                <a:lnTo>
                  <a:pt x="15214" y="15227"/>
                </a:lnTo>
                <a:lnTo>
                  <a:pt x="9131" y="22847"/>
                </a:lnTo>
                <a:lnTo>
                  <a:pt x="4559" y="30467"/>
                </a:lnTo>
                <a:lnTo>
                  <a:pt x="4559" y="31991"/>
                </a:lnTo>
                <a:lnTo>
                  <a:pt x="1511" y="41122"/>
                </a:lnTo>
                <a:lnTo>
                  <a:pt x="1511" y="42646"/>
                </a:lnTo>
                <a:lnTo>
                  <a:pt x="0" y="51790"/>
                </a:lnTo>
                <a:lnTo>
                  <a:pt x="0" y="236093"/>
                </a:lnTo>
                <a:lnTo>
                  <a:pt x="1511" y="245237"/>
                </a:lnTo>
                <a:lnTo>
                  <a:pt x="1511" y="246761"/>
                </a:lnTo>
                <a:lnTo>
                  <a:pt x="4559" y="255892"/>
                </a:lnTo>
                <a:lnTo>
                  <a:pt x="4559" y="257416"/>
                </a:lnTo>
                <a:lnTo>
                  <a:pt x="9131" y="265036"/>
                </a:lnTo>
                <a:lnTo>
                  <a:pt x="15214" y="272643"/>
                </a:lnTo>
                <a:lnTo>
                  <a:pt x="38049" y="272643"/>
                </a:lnTo>
                <a:lnTo>
                  <a:pt x="32984" y="269608"/>
                </a:lnTo>
                <a:lnTo>
                  <a:pt x="30441" y="269608"/>
                </a:lnTo>
                <a:lnTo>
                  <a:pt x="24345" y="263512"/>
                </a:lnTo>
                <a:lnTo>
                  <a:pt x="24653" y="263512"/>
                </a:lnTo>
                <a:lnTo>
                  <a:pt x="21003" y="258940"/>
                </a:lnTo>
                <a:lnTo>
                  <a:pt x="19786" y="258940"/>
                </a:lnTo>
                <a:lnTo>
                  <a:pt x="13690" y="243712"/>
                </a:lnTo>
                <a:lnTo>
                  <a:pt x="13690" y="44170"/>
                </a:lnTo>
                <a:lnTo>
                  <a:pt x="19786" y="28943"/>
                </a:lnTo>
                <a:lnTo>
                  <a:pt x="21003" y="28943"/>
                </a:lnTo>
                <a:lnTo>
                  <a:pt x="24653" y="24371"/>
                </a:lnTo>
                <a:lnTo>
                  <a:pt x="24345" y="24371"/>
                </a:lnTo>
                <a:lnTo>
                  <a:pt x="30441" y="18275"/>
                </a:lnTo>
                <a:lnTo>
                  <a:pt x="32977" y="18275"/>
                </a:lnTo>
                <a:lnTo>
                  <a:pt x="38049" y="15227"/>
                </a:lnTo>
                <a:close/>
              </a:path>
              <a:path w="708025" h="288289">
                <a:moveTo>
                  <a:pt x="677430" y="268084"/>
                </a:moveTo>
                <a:lnTo>
                  <a:pt x="669823" y="272643"/>
                </a:lnTo>
                <a:lnTo>
                  <a:pt x="692657" y="272643"/>
                </a:lnTo>
                <a:lnTo>
                  <a:pt x="695085" y="269608"/>
                </a:lnTo>
                <a:lnTo>
                  <a:pt x="675906" y="269608"/>
                </a:lnTo>
                <a:lnTo>
                  <a:pt x="677430" y="268084"/>
                </a:lnTo>
                <a:close/>
              </a:path>
              <a:path w="708025" h="288289">
                <a:moveTo>
                  <a:pt x="30441" y="268084"/>
                </a:moveTo>
                <a:lnTo>
                  <a:pt x="30441" y="269608"/>
                </a:lnTo>
                <a:lnTo>
                  <a:pt x="32984" y="269608"/>
                </a:lnTo>
                <a:lnTo>
                  <a:pt x="30441" y="268084"/>
                </a:lnTo>
                <a:close/>
              </a:path>
              <a:path w="708025" h="288289">
                <a:moveTo>
                  <a:pt x="682676" y="264192"/>
                </a:moveTo>
                <a:lnTo>
                  <a:pt x="675906" y="269608"/>
                </a:lnTo>
                <a:lnTo>
                  <a:pt x="695085" y="269608"/>
                </a:lnTo>
                <a:lnTo>
                  <a:pt x="698741" y="265036"/>
                </a:lnTo>
                <a:lnTo>
                  <a:pt x="682002" y="265036"/>
                </a:lnTo>
                <a:lnTo>
                  <a:pt x="682676" y="264192"/>
                </a:lnTo>
                <a:close/>
              </a:path>
              <a:path w="708025" h="288289">
                <a:moveTo>
                  <a:pt x="24653" y="263512"/>
                </a:moveTo>
                <a:lnTo>
                  <a:pt x="24345" y="263512"/>
                </a:lnTo>
                <a:lnTo>
                  <a:pt x="25869" y="265036"/>
                </a:lnTo>
                <a:lnTo>
                  <a:pt x="24653" y="263512"/>
                </a:lnTo>
                <a:close/>
              </a:path>
              <a:path w="708025" h="288289">
                <a:moveTo>
                  <a:pt x="683526" y="263512"/>
                </a:moveTo>
                <a:lnTo>
                  <a:pt x="682676" y="264192"/>
                </a:lnTo>
                <a:lnTo>
                  <a:pt x="682002" y="265036"/>
                </a:lnTo>
                <a:lnTo>
                  <a:pt x="683526" y="263512"/>
                </a:lnTo>
                <a:close/>
              </a:path>
              <a:path w="708025" h="288289">
                <a:moveTo>
                  <a:pt x="699655" y="263512"/>
                </a:moveTo>
                <a:lnTo>
                  <a:pt x="683526" y="263512"/>
                </a:lnTo>
                <a:lnTo>
                  <a:pt x="682002" y="265036"/>
                </a:lnTo>
                <a:lnTo>
                  <a:pt x="698741" y="265036"/>
                </a:lnTo>
                <a:lnTo>
                  <a:pt x="699655" y="263512"/>
                </a:lnTo>
                <a:close/>
              </a:path>
              <a:path w="708025" h="288289">
                <a:moveTo>
                  <a:pt x="688086" y="257416"/>
                </a:moveTo>
                <a:lnTo>
                  <a:pt x="682676" y="264192"/>
                </a:lnTo>
                <a:lnTo>
                  <a:pt x="683526" y="263512"/>
                </a:lnTo>
                <a:lnTo>
                  <a:pt x="699655" y="263512"/>
                </a:lnTo>
                <a:lnTo>
                  <a:pt x="702398" y="258940"/>
                </a:lnTo>
                <a:lnTo>
                  <a:pt x="688086" y="258940"/>
                </a:lnTo>
                <a:lnTo>
                  <a:pt x="688086" y="257416"/>
                </a:lnTo>
                <a:close/>
              </a:path>
              <a:path w="708025" h="288289">
                <a:moveTo>
                  <a:pt x="19786" y="257416"/>
                </a:moveTo>
                <a:lnTo>
                  <a:pt x="19786" y="258940"/>
                </a:lnTo>
                <a:lnTo>
                  <a:pt x="21003" y="258940"/>
                </a:lnTo>
                <a:lnTo>
                  <a:pt x="19786" y="257416"/>
                </a:lnTo>
                <a:close/>
              </a:path>
              <a:path w="708025" h="288289">
                <a:moveTo>
                  <a:pt x="702398" y="28943"/>
                </a:moveTo>
                <a:lnTo>
                  <a:pt x="688086" y="28943"/>
                </a:lnTo>
                <a:lnTo>
                  <a:pt x="694181" y="44170"/>
                </a:lnTo>
                <a:lnTo>
                  <a:pt x="694181" y="243712"/>
                </a:lnTo>
                <a:lnTo>
                  <a:pt x="688086" y="258940"/>
                </a:lnTo>
                <a:lnTo>
                  <a:pt x="702398" y="258940"/>
                </a:lnTo>
                <a:lnTo>
                  <a:pt x="703313" y="257416"/>
                </a:lnTo>
                <a:lnTo>
                  <a:pt x="703313" y="255892"/>
                </a:lnTo>
                <a:lnTo>
                  <a:pt x="706361" y="246761"/>
                </a:lnTo>
                <a:lnTo>
                  <a:pt x="706361" y="245237"/>
                </a:lnTo>
                <a:lnTo>
                  <a:pt x="707885" y="236093"/>
                </a:lnTo>
                <a:lnTo>
                  <a:pt x="707885" y="51790"/>
                </a:lnTo>
                <a:lnTo>
                  <a:pt x="706361" y="42646"/>
                </a:lnTo>
                <a:lnTo>
                  <a:pt x="706361" y="41122"/>
                </a:lnTo>
                <a:lnTo>
                  <a:pt x="703313" y="31991"/>
                </a:lnTo>
                <a:lnTo>
                  <a:pt x="703313" y="30467"/>
                </a:lnTo>
                <a:lnTo>
                  <a:pt x="702398" y="28943"/>
                </a:lnTo>
                <a:close/>
              </a:path>
              <a:path w="708025" h="288289">
                <a:moveTo>
                  <a:pt x="21003" y="28943"/>
                </a:moveTo>
                <a:lnTo>
                  <a:pt x="19786" y="28943"/>
                </a:lnTo>
                <a:lnTo>
                  <a:pt x="19786" y="30467"/>
                </a:lnTo>
                <a:lnTo>
                  <a:pt x="21003" y="28943"/>
                </a:lnTo>
                <a:close/>
              </a:path>
              <a:path w="708025" h="288289">
                <a:moveTo>
                  <a:pt x="682676" y="23690"/>
                </a:moveTo>
                <a:lnTo>
                  <a:pt x="688086" y="30467"/>
                </a:lnTo>
                <a:lnTo>
                  <a:pt x="688086" y="28943"/>
                </a:lnTo>
                <a:lnTo>
                  <a:pt x="702398" y="28943"/>
                </a:lnTo>
                <a:lnTo>
                  <a:pt x="699655" y="24371"/>
                </a:lnTo>
                <a:lnTo>
                  <a:pt x="683526" y="24371"/>
                </a:lnTo>
                <a:lnTo>
                  <a:pt x="682676" y="23690"/>
                </a:lnTo>
                <a:close/>
              </a:path>
              <a:path w="708025" h="288289">
                <a:moveTo>
                  <a:pt x="25869" y="22847"/>
                </a:moveTo>
                <a:lnTo>
                  <a:pt x="24345" y="24371"/>
                </a:lnTo>
                <a:lnTo>
                  <a:pt x="24653" y="24371"/>
                </a:lnTo>
                <a:lnTo>
                  <a:pt x="25869" y="22847"/>
                </a:lnTo>
                <a:close/>
              </a:path>
              <a:path w="708025" h="288289">
                <a:moveTo>
                  <a:pt x="682002" y="22847"/>
                </a:moveTo>
                <a:lnTo>
                  <a:pt x="682676" y="23690"/>
                </a:lnTo>
                <a:lnTo>
                  <a:pt x="683526" y="24371"/>
                </a:lnTo>
                <a:lnTo>
                  <a:pt x="682002" y="22847"/>
                </a:lnTo>
                <a:close/>
              </a:path>
              <a:path w="708025" h="288289">
                <a:moveTo>
                  <a:pt x="698741" y="22847"/>
                </a:moveTo>
                <a:lnTo>
                  <a:pt x="682002" y="22847"/>
                </a:lnTo>
                <a:lnTo>
                  <a:pt x="683526" y="24371"/>
                </a:lnTo>
                <a:lnTo>
                  <a:pt x="699655" y="24371"/>
                </a:lnTo>
                <a:lnTo>
                  <a:pt x="698741" y="22847"/>
                </a:lnTo>
                <a:close/>
              </a:path>
              <a:path w="708025" h="288289">
                <a:moveTo>
                  <a:pt x="695091" y="18275"/>
                </a:moveTo>
                <a:lnTo>
                  <a:pt x="675906" y="18275"/>
                </a:lnTo>
                <a:lnTo>
                  <a:pt x="682676" y="23690"/>
                </a:lnTo>
                <a:lnTo>
                  <a:pt x="682002" y="22847"/>
                </a:lnTo>
                <a:lnTo>
                  <a:pt x="698741" y="22847"/>
                </a:lnTo>
                <a:lnTo>
                  <a:pt x="695091" y="18275"/>
                </a:lnTo>
                <a:close/>
              </a:path>
              <a:path w="708025" h="288289">
                <a:moveTo>
                  <a:pt x="32977" y="18275"/>
                </a:moveTo>
                <a:lnTo>
                  <a:pt x="30441" y="18275"/>
                </a:lnTo>
                <a:lnTo>
                  <a:pt x="30441" y="19799"/>
                </a:lnTo>
                <a:lnTo>
                  <a:pt x="32977" y="18275"/>
                </a:lnTo>
                <a:close/>
              </a:path>
              <a:path w="708025" h="288289">
                <a:moveTo>
                  <a:pt x="692657" y="15227"/>
                </a:moveTo>
                <a:lnTo>
                  <a:pt x="669823" y="15227"/>
                </a:lnTo>
                <a:lnTo>
                  <a:pt x="677430" y="19799"/>
                </a:lnTo>
                <a:lnTo>
                  <a:pt x="675906" y="18275"/>
                </a:lnTo>
                <a:lnTo>
                  <a:pt x="695091" y="18275"/>
                </a:lnTo>
                <a:lnTo>
                  <a:pt x="692657" y="15227"/>
                </a:lnTo>
                <a:close/>
              </a:path>
              <a:path w="708025" h="288289">
                <a:moveTo>
                  <a:pt x="685050" y="9144"/>
                </a:moveTo>
                <a:lnTo>
                  <a:pt x="22834" y="9144"/>
                </a:lnTo>
                <a:lnTo>
                  <a:pt x="16738" y="15227"/>
                </a:lnTo>
                <a:lnTo>
                  <a:pt x="36525" y="15227"/>
                </a:lnTo>
                <a:lnTo>
                  <a:pt x="45669" y="13703"/>
                </a:lnTo>
                <a:lnTo>
                  <a:pt x="44145" y="13703"/>
                </a:lnTo>
                <a:lnTo>
                  <a:pt x="53276" y="12179"/>
                </a:lnTo>
                <a:lnTo>
                  <a:pt x="688085" y="12179"/>
                </a:lnTo>
                <a:lnTo>
                  <a:pt x="685050" y="9144"/>
                </a:lnTo>
                <a:close/>
              </a:path>
              <a:path w="708025" h="288289">
                <a:moveTo>
                  <a:pt x="688085" y="12179"/>
                </a:moveTo>
                <a:lnTo>
                  <a:pt x="654596" y="12179"/>
                </a:lnTo>
                <a:lnTo>
                  <a:pt x="663727" y="13703"/>
                </a:lnTo>
                <a:lnTo>
                  <a:pt x="662216" y="13703"/>
                </a:lnTo>
                <a:lnTo>
                  <a:pt x="671347" y="15227"/>
                </a:lnTo>
                <a:lnTo>
                  <a:pt x="691133" y="15227"/>
                </a:lnTo>
                <a:lnTo>
                  <a:pt x="688085" y="12179"/>
                </a:lnTo>
                <a:close/>
              </a:path>
              <a:path w="708025" h="288289">
                <a:moveTo>
                  <a:pt x="666775" y="1524"/>
                </a:moveTo>
                <a:lnTo>
                  <a:pt x="41097" y="1524"/>
                </a:lnTo>
                <a:lnTo>
                  <a:pt x="33489" y="3048"/>
                </a:lnTo>
                <a:lnTo>
                  <a:pt x="31965" y="4572"/>
                </a:lnTo>
                <a:lnTo>
                  <a:pt x="24345" y="7620"/>
                </a:lnTo>
                <a:lnTo>
                  <a:pt x="24345" y="9144"/>
                </a:lnTo>
                <a:lnTo>
                  <a:pt x="683526" y="9144"/>
                </a:lnTo>
                <a:lnTo>
                  <a:pt x="683526" y="7620"/>
                </a:lnTo>
                <a:lnTo>
                  <a:pt x="675906" y="4572"/>
                </a:lnTo>
                <a:lnTo>
                  <a:pt x="674382" y="3048"/>
                </a:lnTo>
                <a:lnTo>
                  <a:pt x="666775" y="1524"/>
                </a:lnTo>
                <a:close/>
              </a:path>
              <a:path w="708025" h="288289">
                <a:moveTo>
                  <a:pt x="654596" y="0"/>
                </a:moveTo>
                <a:lnTo>
                  <a:pt x="51752" y="0"/>
                </a:lnTo>
                <a:lnTo>
                  <a:pt x="42621" y="1524"/>
                </a:lnTo>
                <a:lnTo>
                  <a:pt x="665251" y="1524"/>
                </a:lnTo>
                <a:lnTo>
                  <a:pt x="654596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 txBox="1"/>
          <p:nvPr/>
        </p:nvSpPr>
        <p:spPr>
          <a:xfrm>
            <a:off x="5012606" y="4185810"/>
            <a:ext cx="482600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marR="5080" indent="-73660">
              <a:lnSpc>
                <a:spcPct val="109900"/>
              </a:lnSpc>
            </a:pPr>
            <a:r>
              <a:rPr sz="900" b="1" spc="10" dirty="0">
                <a:solidFill>
                  <a:srgbClr val="333333"/>
                </a:solidFill>
                <a:latin typeface="Batang"/>
                <a:cs typeface="Batang"/>
              </a:rPr>
              <a:t>총괄시험  </a:t>
            </a: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계획서</a:t>
            </a:r>
            <a:endParaRPr sz="900">
              <a:latin typeface="Batang"/>
              <a:cs typeface="Batang"/>
            </a:endParaRPr>
          </a:p>
        </p:txBody>
      </p:sp>
      <p:sp>
        <p:nvSpPr>
          <p:cNvPr id="724" name="object 724"/>
          <p:cNvSpPr txBox="1"/>
          <p:nvPr/>
        </p:nvSpPr>
        <p:spPr>
          <a:xfrm>
            <a:off x="4885131" y="3763862"/>
            <a:ext cx="826769" cy="18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solidFill>
                  <a:srgbClr val="339933"/>
                </a:solidFill>
                <a:latin typeface="Batang"/>
                <a:cs typeface="Batang"/>
              </a:rPr>
              <a:t>테스트</a:t>
            </a:r>
            <a:r>
              <a:rPr sz="1200" b="1" spc="-165" dirty="0">
                <a:solidFill>
                  <a:srgbClr val="339933"/>
                </a:solidFill>
                <a:latin typeface="Batang"/>
                <a:cs typeface="Batang"/>
              </a:rPr>
              <a:t> </a:t>
            </a:r>
            <a:r>
              <a:rPr sz="1200" b="1" spc="20" dirty="0">
                <a:solidFill>
                  <a:srgbClr val="339933"/>
                </a:solidFill>
                <a:latin typeface="Batang"/>
                <a:cs typeface="Batang"/>
              </a:rPr>
              <a:t>설계</a:t>
            </a:r>
            <a:endParaRPr sz="1200">
              <a:latin typeface="Batang"/>
              <a:cs typeface="Batang"/>
            </a:endParaRPr>
          </a:p>
        </p:txBody>
      </p:sp>
      <p:sp>
        <p:nvSpPr>
          <p:cNvPr id="725" name="object 725"/>
          <p:cNvSpPr/>
          <p:nvPr/>
        </p:nvSpPr>
        <p:spPr>
          <a:xfrm>
            <a:off x="5853379" y="4362386"/>
            <a:ext cx="703313" cy="49960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5850331" y="4360862"/>
            <a:ext cx="708025" cy="502920"/>
          </a:xfrm>
          <a:custGeom>
            <a:avLst/>
            <a:gdLst/>
            <a:ahLst/>
            <a:cxnLst/>
            <a:rect l="l" t="t" r="r" b="b"/>
            <a:pathLst>
              <a:path w="708025" h="502920">
                <a:moveTo>
                  <a:pt x="628726" y="0"/>
                </a:moveTo>
                <a:lnTo>
                  <a:pt x="79159" y="0"/>
                </a:lnTo>
                <a:lnTo>
                  <a:pt x="71551" y="1524"/>
                </a:lnTo>
                <a:lnTo>
                  <a:pt x="62420" y="3048"/>
                </a:lnTo>
                <a:lnTo>
                  <a:pt x="54800" y="6095"/>
                </a:lnTo>
                <a:lnTo>
                  <a:pt x="31965" y="19799"/>
                </a:lnTo>
                <a:lnTo>
                  <a:pt x="25882" y="25895"/>
                </a:lnTo>
                <a:lnTo>
                  <a:pt x="21310" y="31991"/>
                </a:lnTo>
                <a:lnTo>
                  <a:pt x="15227" y="38087"/>
                </a:lnTo>
                <a:lnTo>
                  <a:pt x="10655" y="45694"/>
                </a:lnTo>
                <a:lnTo>
                  <a:pt x="4572" y="60934"/>
                </a:lnTo>
                <a:lnTo>
                  <a:pt x="1524" y="79209"/>
                </a:lnTo>
                <a:lnTo>
                  <a:pt x="0" y="86829"/>
                </a:lnTo>
                <a:lnTo>
                  <a:pt x="0" y="415836"/>
                </a:lnTo>
                <a:lnTo>
                  <a:pt x="1524" y="424967"/>
                </a:lnTo>
                <a:lnTo>
                  <a:pt x="3048" y="432587"/>
                </a:lnTo>
                <a:lnTo>
                  <a:pt x="4572" y="441731"/>
                </a:lnTo>
                <a:lnTo>
                  <a:pt x="7607" y="449338"/>
                </a:lnTo>
                <a:lnTo>
                  <a:pt x="12179" y="456958"/>
                </a:lnTo>
                <a:lnTo>
                  <a:pt x="15227" y="464578"/>
                </a:lnTo>
                <a:lnTo>
                  <a:pt x="21310" y="470662"/>
                </a:lnTo>
                <a:lnTo>
                  <a:pt x="27406" y="478281"/>
                </a:lnTo>
                <a:lnTo>
                  <a:pt x="33489" y="482854"/>
                </a:lnTo>
                <a:lnTo>
                  <a:pt x="39585" y="488950"/>
                </a:lnTo>
                <a:lnTo>
                  <a:pt x="47193" y="491998"/>
                </a:lnTo>
                <a:lnTo>
                  <a:pt x="54800" y="496557"/>
                </a:lnTo>
                <a:lnTo>
                  <a:pt x="62420" y="499605"/>
                </a:lnTo>
                <a:lnTo>
                  <a:pt x="80683" y="502653"/>
                </a:lnTo>
                <a:lnTo>
                  <a:pt x="628726" y="502653"/>
                </a:lnTo>
                <a:lnTo>
                  <a:pt x="664248" y="490474"/>
                </a:lnTo>
                <a:lnTo>
                  <a:pt x="80683" y="490474"/>
                </a:lnTo>
                <a:lnTo>
                  <a:pt x="65455" y="487425"/>
                </a:lnTo>
                <a:lnTo>
                  <a:pt x="53276" y="481330"/>
                </a:lnTo>
                <a:lnTo>
                  <a:pt x="47193" y="476757"/>
                </a:lnTo>
                <a:lnTo>
                  <a:pt x="41109" y="473710"/>
                </a:lnTo>
                <a:lnTo>
                  <a:pt x="16751" y="437159"/>
                </a:lnTo>
                <a:lnTo>
                  <a:pt x="13703" y="421919"/>
                </a:lnTo>
                <a:lnTo>
                  <a:pt x="13703" y="79209"/>
                </a:lnTo>
                <a:lnTo>
                  <a:pt x="35013" y="33515"/>
                </a:lnTo>
                <a:lnTo>
                  <a:pt x="82207" y="12192"/>
                </a:lnTo>
                <a:lnTo>
                  <a:pt x="665772" y="12192"/>
                </a:lnTo>
                <a:lnTo>
                  <a:pt x="660692" y="9143"/>
                </a:lnTo>
                <a:lnTo>
                  <a:pt x="645464" y="3048"/>
                </a:lnTo>
                <a:lnTo>
                  <a:pt x="636333" y="1524"/>
                </a:lnTo>
                <a:lnTo>
                  <a:pt x="628726" y="0"/>
                </a:lnTo>
                <a:close/>
              </a:path>
              <a:path w="708025" h="502920">
                <a:moveTo>
                  <a:pt x="665772" y="12192"/>
                </a:moveTo>
                <a:lnTo>
                  <a:pt x="627202" y="12192"/>
                </a:lnTo>
                <a:lnTo>
                  <a:pt x="642429" y="15239"/>
                </a:lnTo>
                <a:lnTo>
                  <a:pt x="648512" y="18287"/>
                </a:lnTo>
                <a:lnTo>
                  <a:pt x="656132" y="21323"/>
                </a:lnTo>
                <a:lnTo>
                  <a:pt x="662216" y="24371"/>
                </a:lnTo>
                <a:lnTo>
                  <a:pt x="668312" y="28943"/>
                </a:lnTo>
                <a:lnTo>
                  <a:pt x="672871" y="35039"/>
                </a:lnTo>
                <a:lnTo>
                  <a:pt x="677443" y="39611"/>
                </a:lnTo>
                <a:lnTo>
                  <a:pt x="686574" y="51790"/>
                </a:lnTo>
                <a:lnTo>
                  <a:pt x="689622" y="57886"/>
                </a:lnTo>
                <a:lnTo>
                  <a:pt x="691146" y="65506"/>
                </a:lnTo>
                <a:lnTo>
                  <a:pt x="694182" y="73113"/>
                </a:lnTo>
                <a:lnTo>
                  <a:pt x="694182" y="423443"/>
                </a:lnTo>
                <a:lnTo>
                  <a:pt x="692658" y="431063"/>
                </a:lnTo>
                <a:lnTo>
                  <a:pt x="672871" y="469138"/>
                </a:lnTo>
                <a:lnTo>
                  <a:pt x="634809" y="488950"/>
                </a:lnTo>
                <a:lnTo>
                  <a:pt x="627202" y="490474"/>
                </a:lnTo>
                <a:lnTo>
                  <a:pt x="664248" y="490474"/>
                </a:lnTo>
                <a:lnTo>
                  <a:pt x="668312" y="487425"/>
                </a:lnTo>
                <a:lnTo>
                  <a:pt x="675919" y="482854"/>
                </a:lnTo>
                <a:lnTo>
                  <a:pt x="688098" y="470662"/>
                </a:lnTo>
                <a:lnTo>
                  <a:pt x="706361" y="432587"/>
                </a:lnTo>
                <a:lnTo>
                  <a:pt x="707885" y="423443"/>
                </a:lnTo>
                <a:lnTo>
                  <a:pt x="707885" y="86829"/>
                </a:lnTo>
                <a:lnTo>
                  <a:pt x="706361" y="77685"/>
                </a:lnTo>
                <a:lnTo>
                  <a:pt x="706361" y="70065"/>
                </a:lnTo>
                <a:lnTo>
                  <a:pt x="703313" y="60934"/>
                </a:lnTo>
                <a:lnTo>
                  <a:pt x="697230" y="45694"/>
                </a:lnTo>
                <a:lnTo>
                  <a:pt x="692658" y="38087"/>
                </a:lnTo>
                <a:lnTo>
                  <a:pt x="686574" y="30467"/>
                </a:lnTo>
                <a:lnTo>
                  <a:pt x="682002" y="24371"/>
                </a:lnTo>
                <a:lnTo>
                  <a:pt x="675919" y="19799"/>
                </a:lnTo>
                <a:lnTo>
                  <a:pt x="668312" y="13716"/>
                </a:lnTo>
                <a:lnTo>
                  <a:pt x="665772" y="12192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 txBox="1"/>
          <p:nvPr/>
        </p:nvSpPr>
        <p:spPr>
          <a:xfrm>
            <a:off x="5963867" y="4449970"/>
            <a:ext cx="482600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900"/>
              </a:lnSpc>
            </a:pPr>
            <a:r>
              <a:rPr sz="900" b="1" spc="10" dirty="0">
                <a:solidFill>
                  <a:srgbClr val="333333"/>
                </a:solidFill>
                <a:latin typeface="Batang"/>
                <a:cs typeface="Batang"/>
              </a:rPr>
              <a:t>통합시험  시나리오</a:t>
            </a:r>
            <a:endParaRPr sz="900">
              <a:latin typeface="Batang"/>
              <a:cs typeface="Batang"/>
            </a:endParaRPr>
          </a:p>
        </p:txBody>
      </p:sp>
      <p:sp>
        <p:nvSpPr>
          <p:cNvPr id="728" name="object 728"/>
          <p:cNvSpPr/>
          <p:nvPr/>
        </p:nvSpPr>
        <p:spPr>
          <a:xfrm>
            <a:off x="5827496" y="3842981"/>
            <a:ext cx="703313" cy="50417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5827496" y="3844506"/>
            <a:ext cx="706755" cy="506095"/>
          </a:xfrm>
          <a:custGeom>
            <a:avLst/>
            <a:gdLst/>
            <a:ahLst/>
            <a:cxnLst/>
            <a:rect l="l" t="t" r="r" b="b"/>
            <a:pathLst>
              <a:path w="706754" h="506095">
                <a:moveTo>
                  <a:pt x="627202" y="0"/>
                </a:moveTo>
                <a:lnTo>
                  <a:pt x="79159" y="0"/>
                </a:lnTo>
                <a:lnTo>
                  <a:pt x="70027" y="1524"/>
                </a:lnTo>
                <a:lnTo>
                  <a:pt x="62420" y="3048"/>
                </a:lnTo>
                <a:lnTo>
                  <a:pt x="53276" y="6096"/>
                </a:lnTo>
                <a:lnTo>
                  <a:pt x="45669" y="10668"/>
                </a:lnTo>
                <a:lnTo>
                  <a:pt x="39585" y="15239"/>
                </a:lnTo>
                <a:lnTo>
                  <a:pt x="31965" y="19799"/>
                </a:lnTo>
                <a:lnTo>
                  <a:pt x="19786" y="31991"/>
                </a:lnTo>
                <a:lnTo>
                  <a:pt x="15227" y="39611"/>
                </a:lnTo>
                <a:lnTo>
                  <a:pt x="10655" y="45694"/>
                </a:lnTo>
                <a:lnTo>
                  <a:pt x="6083" y="53314"/>
                </a:lnTo>
                <a:lnTo>
                  <a:pt x="3048" y="62458"/>
                </a:lnTo>
                <a:lnTo>
                  <a:pt x="1524" y="70065"/>
                </a:lnTo>
                <a:lnTo>
                  <a:pt x="0" y="79209"/>
                </a:lnTo>
                <a:lnTo>
                  <a:pt x="0" y="426491"/>
                </a:lnTo>
                <a:lnTo>
                  <a:pt x="15227" y="467614"/>
                </a:lnTo>
                <a:lnTo>
                  <a:pt x="54800" y="499605"/>
                </a:lnTo>
                <a:lnTo>
                  <a:pt x="71551" y="504177"/>
                </a:lnTo>
                <a:lnTo>
                  <a:pt x="79159" y="505701"/>
                </a:lnTo>
                <a:lnTo>
                  <a:pt x="627202" y="505701"/>
                </a:lnTo>
                <a:lnTo>
                  <a:pt x="645464" y="502653"/>
                </a:lnTo>
                <a:lnTo>
                  <a:pt x="653084" y="499605"/>
                </a:lnTo>
                <a:lnTo>
                  <a:pt x="663227" y="493509"/>
                </a:lnTo>
                <a:lnTo>
                  <a:pt x="80683" y="493509"/>
                </a:lnTo>
                <a:lnTo>
                  <a:pt x="65455" y="490461"/>
                </a:lnTo>
                <a:lnTo>
                  <a:pt x="59372" y="487426"/>
                </a:lnTo>
                <a:lnTo>
                  <a:pt x="51765" y="484378"/>
                </a:lnTo>
                <a:lnTo>
                  <a:pt x="39585" y="475234"/>
                </a:lnTo>
                <a:lnTo>
                  <a:pt x="30441" y="466090"/>
                </a:lnTo>
                <a:lnTo>
                  <a:pt x="21310" y="453910"/>
                </a:lnTo>
                <a:lnTo>
                  <a:pt x="18262" y="446290"/>
                </a:lnTo>
                <a:lnTo>
                  <a:pt x="15227" y="440207"/>
                </a:lnTo>
                <a:lnTo>
                  <a:pt x="12179" y="424967"/>
                </a:lnTo>
                <a:lnTo>
                  <a:pt x="12179" y="88341"/>
                </a:lnTo>
                <a:lnTo>
                  <a:pt x="13703" y="80733"/>
                </a:lnTo>
                <a:lnTo>
                  <a:pt x="13703" y="73113"/>
                </a:lnTo>
                <a:lnTo>
                  <a:pt x="16751" y="65493"/>
                </a:lnTo>
                <a:lnTo>
                  <a:pt x="18262" y="57886"/>
                </a:lnTo>
                <a:lnTo>
                  <a:pt x="21310" y="51790"/>
                </a:lnTo>
                <a:lnTo>
                  <a:pt x="35013" y="33515"/>
                </a:lnTo>
                <a:lnTo>
                  <a:pt x="41097" y="28943"/>
                </a:lnTo>
                <a:lnTo>
                  <a:pt x="45669" y="24371"/>
                </a:lnTo>
                <a:lnTo>
                  <a:pt x="53276" y="21323"/>
                </a:lnTo>
                <a:lnTo>
                  <a:pt x="59372" y="18275"/>
                </a:lnTo>
                <a:lnTo>
                  <a:pt x="66979" y="15239"/>
                </a:lnTo>
                <a:lnTo>
                  <a:pt x="73075" y="13716"/>
                </a:lnTo>
                <a:lnTo>
                  <a:pt x="80683" y="12192"/>
                </a:lnTo>
                <a:lnTo>
                  <a:pt x="662724" y="12192"/>
                </a:lnTo>
                <a:lnTo>
                  <a:pt x="660692" y="10668"/>
                </a:lnTo>
                <a:lnTo>
                  <a:pt x="653084" y="6096"/>
                </a:lnTo>
                <a:lnTo>
                  <a:pt x="643953" y="3048"/>
                </a:lnTo>
                <a:lnTo>
                  <a:pt x="636333" y="1524"/>
                </a:lnTo>
                <a:lnTo>
                  <a:pt x="627202" y="0"/>
                </a:lnTo>
                <a:close/>
              </a:path>
              <a:path w="706754" h="506095">
                <a:moveTo>
                  <a:pt x="662724" y="12192"/>
                </a:moveTo>
                <a:lnTo>
                  <a:pt x="625678" y="12192"/>
                </a:lnTo>
                <a:lnTo>
                  <a:pt x="640905" y="15239"/>
                </a:lnTo>
                <a:lnTo>
                  <a:pt x="648512" y="18275"/>
                </a:lnTo>
                <a:lnTo>
                  <a:pt x="654608" y="21323"/>
                </a:lnTo>
                <a:lnTo>
                  <a:pt x="666788" y="30467"/>
                </a:lnTo>
                <a:lnTo>
                  <a:pt x="671347" y="35039"/>
                </a:lnTo>
                <a:lnTo>
                  <a:pt x="677443" y="39611"/>
                </a:lnTo>
                <a:lnTo>
                  <a:pt x="680478" y="45694"/>
                </a:lnTo>
                <a:lnTo>
                  <a:pt x="685050" y="51790"/>
                </a:lnTo>
                <a:lnTo>
                  <a:pt x="688098" y="59410"/>
                </a:lnTo>
                <a:lnTo>
                  <a:pt x="691146" y="65493"/>
                </a:lnTo>
                <a:lnTo>
                  <a:pt x="694182" y="80733"/>
                </a:lnTo>
                <a:lnTo>
                  <a:pt x="694182" y="424967"/>
                </a:lnTo>
                <a:lnTo>
                  <a:pt x="671347" y="472186"/>
                </a:lnTo>
                <a:lnTo>
                  <a:pt x="646988" y="487426"/>
                </a:lnTo>
                <a:lnTo>
                  <a:pt x="640905" y="490461"/>
                </a:lnTo>
                <a:lnTo>
                  <a:pt x="625678" y="493509"/>
                </a:lnTo>
                <a:lnTo>
                  <a:pt x="663227" y="493509"/>
                </a:lnTo>
                <a:lnTo>
                  <a:pt x="700278" y="452386"/>
                </a:lnTo>
                <a:lnTo>
                  <a:pt x="706361" y="426491"/>
                </a:lnTo>
                <a:lnTo>
                  <a:pt x="706361" y="79209"/>
                </a:lnTo>
                <a:lnTo>
                  <a:pt x="691146" y="38087"/>
                </a:lnTo>
                <a:lnTo>
                  <a:pt x="666788" y="15239"/>
                </a:lnTo>
                <a:lnTo>
                  <a:pt x="662724" y="12192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 txBox="1"/>
          <p:nvPr/>
        </p:nvSpPr>
        <p:spPr>
          <a:xfrm>
            <a:off x="5883919" y="3935201"/>
            <a:ext cx="59499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" marR="5080" indent="-56515">
              <a:lnSpc>
                <a:spcPct val="109900"/>
              </a:lnSpc>
            </a:pP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시스템</a:t>
            </a:r>
            <a:r>
              <a:rPr sz="900" b="1" dirty="0">
                <a:solidFill>
                  <a:srgbClr val="333333"/>
                </a:solidFill>
                <a:latin typeface="Batang"/>
                <a:cs typeface="Batang"/>
              </a:rPr>
              <a:t>시</a:t>
            </a:r>
            <a:r>
              <a:rPr sz="900" b="1" spc="5" dirty="0">
                <a:solidFill>
                  <a:srgbClr val="333333"/>
                </a:solidFill>
                <a:latin typeface="Batang"/>
                <a:cs typeface="Batang"/>
              </a:rPr>
              <a:t>험  </a:t>
            </a: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시나리오</a:t>
            </a:r>
            <a:endParaRPr sz="900">
              <a:latin typeface="Batang"/>
              <a:cs typeface="Batang"/>
            </a:endParaRPr>
          </a:p>
        </p:txBody>
      </p:sp>
      <p:sp>
        <p:nvSpPr>
          <p:cNvPr id="731" name="object 731"/>
          <p:cNvSpPr/>
          <p:nvPr/>
        </p:nvSpPr>
        <p:spPr>
          <a:xfrm>
            <a:off x="5615889" y="4341063"/>
            <a:ext cx="242570" cy="309245"/>
          </a:xfrm>
          <a:custGeom>
            <a:avLst/>
            <a:gdLst/>
            <a:ahLst/>
            <a:cxnLst/>
            <a:rect l="l" t="t" r="r" b="b"/>
            <a:pathLst>
              <a:path w="242570" h="309245">
                <a:moveTo>
                  <a:pt x="190296" y="271132"/>
                </a:moveTo>
                <a:lnTo>
                  <a:pt x="165938" y="309206"/>
                </a:lnTo>
                <a:lnTo>
                  <a:pt x="229888" y="277215"/>
                </a:lnTo>
                <a:lnTo>
                  <a:pt x="190296" y="277215"/>
                </a:lnTo>
                <a:lnTo>
                  <a:pt x="190296" y="271132"/>
                </a:lnTo>
                <a:close/>
              </a:path>
              <a:path w="242570" h="309245">
                <a:moveTo>
                  <a:pt x="114172" y="6095"/>
                </a:moveTo>
                <a:lnTo>
                  <a:pt x="114172" y="277215"/>
                </a:lnTo>
                <a:lnTo>
                  <a:pt x="186404" y="277215"/>
                </a:lnTo>
                <a:lnTo>
                  <a:pt x="190296" y="271132"/>
                </a:lnTo>
                <a:lnTo>
                  <a:pt x="127876" y="271132"/>
                </a:lnTo>
                <a:lnTo>
                  <a:pt x="121792" y="265036"/>
                </a:lnTo>
                <a:lnTo>
                  <a:pt x="127876" y="265036"/>
                </a:lnTo>
                <a:lnTo>
                  <a:pt x="127876" y="13715"/>
                </a:lnTo>
                <a:lnTo>
                  <a:pt x="121792" y="13715"/>
                </a:lnTo>
                <a:lnTo>
                  <a:pt x="114172" y="6095"/>
                </a:lnTo>
                <a:close/>
              </a:path>
              <a:path w="242570" h="309245">
                <a:moveTo>
                  <a:pt x="229867" y="265036"/>
                </a:moveTo>
                <a:lnTo>
                  <a:pt x="190296" y="265036"/>
                </a:lnTo>
                <a:lnTo>
                  <a:pt x="190296" y="277215"/>
                </a:lnTo>
                <a:lnTo>
                  <a:pt x="229888" y="277215"/>
                </a:lnTo>
                <a:lnTo>
                  <a:pt x="242049" y="271132"/>
                </a:lnTo>
                <a:lnTo>
                  <a:pt x="229867" y="265036"/>
                </a:lnTo>
                <a:close/>
              </a:path>
              <a:path w="242570" h="309245">
                <a:moveTo>
                  <a:pt x="127876" y="265036"/>
                </a:moveTo>
                <a:lnTo>
                  <a:pt x="121792" y="265036"/>
                </a:lnTo>
                <a:lnTo>
                  <a:pt x="127876" y="271132"/>
                </a:lnTo>
                <a:lnTo>
                  <a:pt x="127876" y="265036"/>
                </a:lnTo>
                <a:close/>
              </a:path>
              <a:path w="242570" h="309245">
                <a:moveTo>
                  <a:pt x="186398" y="265036"/>
                </a:moveTo>
                <a:lnTo>
                  <a:pt x="127876" y="265036"/>
                </a:lnTo>
                <a:lnTo>
                  <a:pt x="127876" y="271132"/>
                </a:lnTo>
                <a:lnTo>
                  <a:pt x="190296" y="271132"/>
                </a:lnTo>
                <a:lnTo>
                  <a:pt x="186398" y="265036"/>
                </a:lnTo>
                <a:close/>
              </a:path>
              <a:path w="242570" h="309245">
                <a:moveTo>
                  <a:pt x="165938" y="233044"/>
                </a:moveTo>
                <a:lnTo>
                  <a:pt x="190296" y="271132"/>
                </a:lnTo>
                <a:lnTo>
                  <a:pt x="190296" y="265036"/>
                </a:lnTo>
                <a:lnTo>
                  <a:pt x="229867" y="265036"/>
                </a:lnTo>
                <a:lnTo>
                  <a:pt x="165938" y="233044"/>
                </a:lnTo>
                <a:close/>
              </a:path>
              <a:path w="242570" h="309245">
                <a:moveTo>
                  <a:pt x="127876" y="0"/>
                </a:moveTo>
                <a:lnTo>
                  <a:pt x="0" y="0"/>
                </a:lnTo>
                <a:lnTo>
                  <a:pt x="0" y="13715"/>
                </a:lnTo>
                <a:lnTo>
                  <a:pt x="114172" y="13715"/>
                </a:lnTo>
                <a:lnTo>
                  <a:pt x="114172" y="6095"/>
                </a:lnTo>
                <a:lnTo>
                  <a:pt x="127876" y="6095"/>
                </a:lnTo>
                <a:lnTo>
                  <a:pt x="127876" y="0"/>
                </a:lnTo>
                <a:close/>
              </a:path>
              <a:path w="242570" h="309245">
                <a:moveTo>
                  <a:pt x="127876" y="6095"/>
                </a:moveTo>
                <a:lnTo>
                  <a:pt x="114172" y="6095"/>
                </a:lnTo>
                <a:lnTo>
                  <a:pt x="121792" y="13715"/>
                </a:lnTo>
                <a:lnTo>
                  <a:pt x="127876" y="13715"/>
                </a:lnTo>
                <a:lnTo>
                  <a:pt x="127876" y="6095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5615889" y="4059275"/>
            <a:ext cx="217804" cy="295910"/>
          </a:xfrm>
          <a:custGeom>
            <a:avLst/>
            <a:gdLst/>
            <a:ahLst/>
            <a:cxnLst/>
            <a:rect l="l" t="t" r="r" b="b"/>
            <a:pathLst>
              <a:path w="217804" h="295910">
                <a:moveTo>
                  <a:pt x="103517" y="281787"/>
                </a:moveTo>
                <a:lnTo>
                  <a:pt x="0" y="281787"/>
                </a:lnTo>
                <a:lnTo>
                  <a:pt x="0" y="295503"/>
                </a:lnTo>
                <a:lnTo>
                  <a:pt x="115696" y="295503"/>
                </a:lnTo>
                <a:lnTo>
                  <a:pt x="115696" y="287883"/>
                </a:lnTo>
                <a:lnTo>
                  <a:pt x="103517" y="287883"/>
                </a:lnTo>
                <a:lnTo>
                  <a:pt x="103517" y="281787"/>
                </a:lnTo>
                <a:close/>
              </a:path>
              <a:path w="217804" h="295910">
                <a:moveTo>
                  <a:pt x="163326" y="31991"/>
                </a:moveTo>
                <a:lnTo>
                  <a:pt x="103517" y="31991"/>
                </a:lnTo>
                <a:lnTo>
                  <a:pt x="103517" y="287883"/>
                </a:lnTo>
                <a:lnTo>
                  <a:pt x="109613" y="281787"/>
                </a:lnTo>
                <a:lnTo>
                  <a:pt x="115696" y="281787"/>
                </a:lnTo>
                <a:lnTo>
                  <a:pt x="115696" y="44170"/>
                </a:lnTo>
                <a:lnTo>
                  <a:pt x="109613" y="44170"/>
                </a:lnTo>
                <a:lnTo>
                  <a:pt x="115696" y="38074"/>
                </a:lnTo>
                <a:lnTo>
                  <a:pt x="167462" y="38074"/>
                </a:lnTo>
                <a:lnTo>
                  <a:pt x="163326" y="31991"/>
                </a:lnTo>
                <a:close/>
              </a:path>
              <a:path w="217804" h="295910">
                <a:moveTo>
                  <a:pt x="115696" y="281787"/>
                </a:moveTo>
                <a:lnTo>
                  <a:pt x="109613" y="281787"/>
                </a:lnTo>
                <a:lnTo>
                  <a:pt x="103517" y="287883"/>
                </a:lnTo>
                <a:lnTo>
                  <a:pt x="115696" y="287883"/>
                </a:lnTo>
                <a:lnTo>
                  <a:pt x="115696" y="281787"/>
                </a:lnTo>
                <a:close/>
              </a:path>
              <a:path w="217804" h="295910">
                <a:moveTo>
                  <a:pt x="167462" y="38074"/>
                </a:moveTo>
                <a:lnTo>
                  <a:pt x="141579" y="76161"/>
                </a:lnTo>
                <a:lnTo>
                  <a:pt x="205508" y="44170"/>
                </a:lnTo>
                <a:lnTo>
                  <a:pt x="167462" y="44170"/>
                </a:lnTo>
                <a:lnTo>
                  <a:pt x="167462" y="38074"/>
                </a:lnTo>
                <a:close/>
              </a:path>
              <a:path w="217804" h="295910">
                <a:moveTo>
                  <a:pt x="115696" y="38074"/>
                </a:moveTo>
                <a:lnTo>
                  <a:pt x="109613" y="44170"/>
                </a:lnTo>
                <a:lnTo>
                  <a:pt x="115696" y="44170"/>
                </a:lnTo>
                <a:lnTo>
                  <a:pt x="115696" y="38074"/>
                </a:lnTo>
                <a:close/>
              </a:path>
              <a:path w="217804" h="295910">
                <a:moveTo>
                  <a:pt x="167462" y="38074"/>
                </a:moveTo>
                <a:lnTo>
                  <a:pt x="115696" y="38074"/>
                </a:lnTo>
                <a:lnTo>
                  <a:pt x="115696" y="44170"/>
                </a:lnTo>
                <a:lnTo>
                  <a:pt x="163319" y="44170"/>
                </a:lnTo>
                <a:lnTo>
                  <a:pt x="167462" y="38074"/>
                </a:lnTo>
                <a:close/>
              </a:path>
              <a:path w="217804" h="295910">
                <a:moveTo>
                  <a:pt x="205530" y="31991"/>
                </a:moveTo>
                <a:lnTo>
                  <a:pt x="167462" y="31991"/>
                </a:lnTo>
                <a:lnTo>
                  <a:pt x="167462" y="44170"/>
                </a:lnTo>
                <a:lnTo>
                  <a:pt x="205508" y="44170"/>
                </a:lnTo>
                <a:lnTo>
                  <a:pt x="217690" y="38074"/>
                </a:lnTo>
                <a:lnTo>
                  <a:pt x="205530" y="31991"/>
                </a:lnTo>
                <a:close/>
              </a:path>
              <a:path w="217804" h="295910">
                <a:moveTo>
                  <a:pt x="141579" y="0"/>
                </a:moveTo>
                <a:lnTo>
                  <a:pt x="167462" y="38074"/>
                </a:lnTo>
                <a:lnTo>
                  <a:pt x="167462" y="31991"/>
                </a:lnTo>
                <a:lnTo>
                  <a:pt x="205530" y="31991"/>
                </a:lnTo>
                <a:lnTo>
                  <a:pt x="14157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5865558" y="4898542"/>
            <a:ext cx="706361" cy="49960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5867082" y="4895506"/>
            <a:ext cx="706755" cy="504190"/>
          </a:xfrm>
          <a:custGeom>
            <a:avLst/>
            <a:gdLst/>
            <a:ahLst/>
            <a:cxnLst/>
            <a:rect l="l" t="t" r="r" b="b"/>
            <a:pathLst>
              <a:path w="706754" h="504189">
                <a:moveTo>
                  <a:pt x="618058" y="0"/>
                </a:moveTo>
                <a:lnTo>
                  <a:pt x="86766" y="0"/>
                </a:lnTo>
                <a:lnTo>
                  <a:pt x="77635" y="1523"/>
                </a:lnTo>
                <a:lnTo>
                  <a:pt x="70027" y="3047"/>
                </a:lnTo>
                <a:lnTo>
                  <a:pt x="60883" y="4559"/>
                </a:lnTo>
                <a:lnTo>
                  <a:pt x="53276" y="7607"/>
                </a:lnTo>
                <a:lnTo>
                  <a:pt x="45669" y="12179"/>
                </a:lnTo>
                <a:lnTo>
                  <a:pt x="38049" y="15227"/>
                </a:lnTo>
                <a:lnTo>
                  <a:pt x="31965" y="21323"/>
                </a:lnTo>
                <a:lnTo>
                  <a:pt x="24358" y="27419"/>
                </a:lnTo>
                <a:lnTo>
                  <a:pt x="19786" y="33502"/>
                </a:lnTo>
                <a:lnTo>
                  <a:pt x="13690" y="39598"/>
                </a:lnTo>
                <a:lnTo>
                  <a:pt x="10655" y="47218"/>
                </a:lnTo>
                <a:lnTo>
                  <a:pt x="6083" y="54825"/>
                </a:lnTo>
                <a:lnTo>
                  <a:pt x="3035" y="62445"/>
                </a:lnTo>
                <a:lnTo>
                  <a:pt x="0" y="80721"/>
                </a:lnTo>
                <a:lnTo>
                  <a:pt x="0" y="424967"/>
                </a:lnTo>
                <a:lnTo>
                  <a:pt x="15214" y="466089"/>
                </a:lnTo>
                <a:lnTo>
                  <a:pt x="53276" y="498081"/>
                </a:lnTo>
                <a:lnTo>
                  <a:pt x="79159" y="504164"/>
                </a:lnTo>
                <a:lnTo>
                  <a:pt x="627202" y="504164"/>
                </a:lnTo>
                <a:lnTo>
                  <a:pt x="636333" y="502640"/>
                </a:lnTo>
                <a:lnTo>
                  <a:pt x="643940" y="501116"/>
                </a:lnTo>
                <a:lnTo>
                  <a:pt x="653072" y="498081"/>
                </a:lnTo>
                <a:lnTo>
                  <a:pt x="663223" y="491985"/>
                </a:lnTo>
                <a:lnTo>
                  <a:pt x="79159" y="491985"/>
                </a:lnTo>
                <a:lnTo>
                  <a:pt x="71539" y="490461"/>
                </a:lnTo>
                <a:lnTo>
                  <a:pt x="33489" y="469138"/>
                </a:lnTo>
                <a:lnTo>
                  <a:pt x="18262" y="444766"/>
                </a:lnTo>
                <a:lnTo>
                  <a:pt x="15214" y="438670"/>
                </a:lnTo>
                <a:lnTo>
                  <a:pt x="12179" y="423443"/>
                </a:lnTo>
                <a:lnTo>
                  <a:pt x="12179" y="80721"/>
                </a:lnTo>
                <a:lnTo>
                  <a:pt x="28917" y="41122"/>
                </a:lnTo>
                <a:lnTo>
                  <a:pt x="65455" y="16751"/>
                </a:lnTo>
                <a:lnTo>
                  <a:pt x="80683" y="13703"/>
                </a:lnTo>
                <a:lnTo>
                  <a:pt x="664243" y="13703"/>
                </a:lnTo>
                <a:lnTo>
                  <a:pt x="659168" y="10655"/>
                </a:lnTo>
                <a:lnTo>
                  <a:pt x="643940" y="4559"/>
                </a:lnTo>
                <a:lnTo>
                  <a:pt x="634809" y="3047"/>
                </a:lnTo>
                <a:lnTo>
                  <a:pt x="627202" y="1523"/>
                </a:lnTo>
                <a:lnTo>
                  <a:pt x="618058" y="0"/>
                </a:lnTo>
                <a:close/>
              </a:path>
              <a:path w="706754" h="504189">
                <a:moveTo>
                  <a:pt x="664243" y="13703"/>
                </a:moveTo>
                <a:lnTo>
                  <a:pt x="625678" y="13703"/>
                </a:lnTo>
                <a:lnTo>
                  <a:pt x="640892" y="16751"/>
                </a:lnTo>
                <a:lnTo>
                  <a:pt x="646988" y="19799"/>
                </a:lnTo>
                <a:lnTo>
                  <a:pt x="685050" y="53301"/>
                </a:lnTo>
                <a:lnTo>
                  <a:pt x="689609" y="67017"/>
                </a:lnTo>
                <a:lnTo>
                  <a:pt x="692657" y="74637"/>
                </a:lnTo>
                <a:lnTo>
                  <a:pt x="692657" y="80721"/>
                </a:lnTo>
                <a:lnTo>
                  <a:pt x="694181" y="89865"/>
                </a:lnTo>
                <a:lnTo>
                  <a:pt x="694181" y="415823"/>
                </a:lnTo>
                <a:lnTo>
                  <a:pt x="692657" y="424967"/>
                </a:lnTo>
                <a:lnTo>
                  <a:pt x="692657" y="432574"/>
                </a:lnTo>
                <a:lnTo>
                  <a:pt x="689609" y="438670"/>
                </a:lnTo>
                <a:lnTo>
                  <a:pt x="688085" y="446290"/>
                </a:lnTo>
                <a:lnTo>
                  <a:pt x="683526" y="452386"/>
                </a:lnTo>
                <a:lnTo>
                  <a:pt x="680478" y="458469"/>
                </a:lnTo>
                <a:lnTo>
                  <a:pt x="671347" y="470661"/>
                </a:lnTo>
                <a:lnTo>
                  <a:pt x="665251" y="475233"/>
                </a:lnTo>
                <a:lnTo>
                  <a:pt x="660692" y="479793"/>
                </a:lnTo>
                <a:lnTo>
                  <a:pt x="653072" y="482841"/>
                </a:lnTo>
                <a:lnTo>
                  <a:pt x="640892" y="488937"/>
                </a:lnTo>
                <a:lnTo>
                  <a:pt x="625678" y="491985"/>
                </a:lnTo>
                <a:lnTo>
                  <a:pt x="663223" y="491985"/>
                </a:lnTo>
                <a:lnTo>
                  <a:pt x="668299" y="488937"/>
                </a:lnTo>
                <a:lnTo>
                  <a:pt x="695705" y="458469"/>
                </a:lnTo>
                <a:lnTo>
                  <a:pt x="701789" y="441718"/>
                </a:lnTo>
                <a:lnTo>
                  <a:pt x="704837" y="434098"/>
                </a:lnTo>
                <a:lnTo>
                  <a:pt x="706361" y="424967"/>
                </a:lnTo>
                <a:lnTo>
                  <a:pt x="706361" y="79197"/>
                </a:lnTo>
                <a:lnTo>
                  <a:pt x="704837" y="70065"/>
                </a:lnTo>
                <a:lnTo>
                  <a:pt x="695705" y="47218"/>
                </a:lnTo>
                <a:lnTo>
                  <a:pt x="686561" y="31978"/>
                </a:lnTo>
                <a:lnTo>
                  <a:pt x="674395" y="19799"/>
                </a:lnTo>
                <a:lnTo>
                  <a:pt x="664243" y="13703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 txBox="1"/>
          <p:nvPr/>
        </p:nvSpPr>
        <p:spPr>
          <a:xfrm>
            <a:off x="5979298" y="4986011"/>
            <a:ext cx="482600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" marR="5080" indent="-56515">
              <a:lnSpc>
                <a:spcPct val="109900"/>
              </a:lnSpc>
            </a:pPr>
            <a:r>
              <a:rPr sz="900" b="1" spc="10" dirty="0">
                <a:solidFill>
                  <a:srgbClr val="333333"/>
                </a:solidFill>
                <a:latin typeface="Batang"/>
                <a:cs typeface="Batang"/>
              </a:rPr>
              <a:t>단위시험  </a:t>
            </a: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케이스</a:t>
            </a:r>
            <a:endParaRPr sz="900">
              <a:latin typeface="Batang"/>
              <a:cs typeface="Batang"/>
            </a:endParaRPr>
          </a:p>
        </p:txBody>
      </p:sp>
      <p:sp>
        <p:nvSpPr>
          <p:cNvPr id="736" name="object 736"/>
          <p:cNvSpPr/>
          <p:nvPr/>
        </p:nvSpPr>
        <p:spPr>
          <a:xfrm>
            <a:off x="5719406" y="4344111"/>
            <a:ext cx="154305" cy="842644"/>
          </a:xfrm>
          <a:custGeom>
            <a:avLst/>
            <a:gdLst/>
            <a:ahLst/>
            <a:cxnLst/>
            <a:rect l="l" t="t" r="r" b="b"/>
            <a:pathLst>
              <a:path w="154304" h="842645">
                <a:moveTo>
                  <a:pt x="102006" y="804240"/>
                </a:moveTo>
                <a:lnTo>
                  <a:pt x="77647" y="842314"/>
                </a:lnTo>
                <a:lnTo>
                  <a:pt x="141573" y="810336"/>
                </a:lnTo>
                <a:lnTo>
                  <a:pt x="102006" y="810336"/>
                </a:lnTo>
                <a:lnTo>
                  <a:pt x="102006" y="804240"/>
                </a:lnTo>
                <a:close/>
              </a:path>
              <a:path w="154304" h="842645">
                <a:moveTo>
                  <a:pt x="12179" y="0"/>
                </a:moveTo>
                <a:lnTo>
                  <a:pt x="0" y="0"/>
                </a:lnTo>
                <a:lnTo>
                  <a:pt x="0" y="810336"/>
                </a:lnTo>
                <a:lnTo>
                  <a:pt x="98106" y="810336"/>
                </a:lnTo>
                <a:lnTo>
                  <a:pt x="102006" y="804240"/>
                </a:lnTo>
                <a:lnTo>
                  <a:pt x="12179" y="804240"/>
                </a:lnTo>
                <a:lnTo>
                  <a:pt x="6096" y="798144"/>
                </a:lnTo>
                <a:lnTo>
                  <a:pt x="12179" y="798144"/>
                </a:lnTo>
                <a:lnTo>
                  <a:pt x="12179" y="0"/>
                </a:lnTo>
                <a:close/>
              </a:path>
              <a:path w="154304" h="842645">
                <a:moveTo>
                  <a:pt x="141573" y="798144"/>
                </a:moveTo>
                <a:lnTo>
                  <a:pt x="102006" y="798144"/>
                </a:lnTo>
                <a:lnTo>
                  <a:pt x="102006" y="810336"/>
                </a:lnTo>
                <a:lnTo>
                  <a:pt x="141573" y="810336"/>
                </a:lnTo>
                <a:lnTo>
                  <a:pt x="153758" y="804240"/>
                </a:lnTo>
                <a:lnTo>
                  <a:pt x="141573" y="798144"/>
                </a:lnTo>
                <a:close/>
              </a:path>
              <a:path w="154304" h="842645">
                <a:moveTo>
                  <a:pt x="12179" y="798144"/>
                </a:moveTo>
                <a:lnTo>
                  <a:pt x="6096" y="798144"/>
                </a:lnTo>
                <a:lnTo>
                  <a:pt x="12179" y="804240"/>
                </a:lnTo>
                <a:lnTo>
                  <a:pt x="12179" y="798144"/>
                </a:lnTo>
                <a:close/>
              </a:path>
              <a:path w="154304" h="842645">
                <a:moveTo>
                  <a:pt x="98106" y="798144"/>
                </a:moveTo>
                <a:lnTo>
                  <a:pt x="12179" y="798144"/>
                </a:lnTo>
                <a:lnTo>
                  <a:pt x="12179" y="804240"/>
                </a:lnTo>
                <a:lnTo>
                  <a:pt x="102006" y="804240"/>
                </a:lnTo>
                <a:lnTo>
                  <a:pt x="98106" y="798144"/>
                </a:lnTo>
                <a:close/>
              </a:path>
              <a:path w="154304" h="842645">
                <a:moveTo>
                  <a:pt x="77647" y="766165"/>
                </a:moveTo>
                <a:lnTo>
                  <a:pt x="102006" y="804240"/>
                </a:lnTo>
                <a:lnTo>
                  <a:pt x="102006" y="798144"/>
                </a:lnTo>
                <a:lnTo>
                  <a:pt x="141573" y="798144"/>
                </a:lnTo>
                <a:lnTo>
                  <a:pt x="77647" y="766165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3540950" y="4135437"/>
            <a:ext cx="1006259" cy="61384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3594227" y="4350207"/>
            <a:ext cx="886002" cy="36708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3594227" y="4350207"/>
            <a:ext cx="889635" cy="370205"/>
          </a:xfrm>
          <a:custGeom>
            <a:avLst/>
            <a:gdLst/>
            <a:ahLst/>
            <a:cxnLst/>
            <a:rect l="l" t="t" r="r" b="b"/>
            <a:pathLst>
              <a:path w="889635" h="370204">
                <a:moveTo>
                  <a:pt x="849464" y="6095"/>
                </a:moveTo>
                <a:lnTo>
                  <a:pt x="39585" y="6095"/>
                </a:lnTo>
                <a:lnTo>
                  <a:pt x="30454" y="12179"/>
                </a:lnTo>
                <a:lnTo>
                  <a:pt x="28930" y="12179"/>
                </a:lnTo>
                <a:lnTo>
                  <a:pt x="19799" y="19799"/>
                </a:lnTo>
                <a:lnTo>
                  <a:pt x="12179" y="28943"/>
                </a:lnTo>
                <a:lnTo>
                  <a:pt x="10655" y="30454"/>
                </a:lnTo>
                <a:lnTo>
                  <a:pt x="6096" y="39598"/>
                </a:lnTo>
                <a:lnTo>
                  <a:pt x="6096" y="41122"/>
                </a:lnTo>
                <a:lnTo>
                  <a:pt x="1524" y="53314"/>
                </a:lnTo>
                <a:lnTo>
                  <a:pt x="0" y="59397"/>
                </a:lnTo>
                <a:lnTo>
                  <a:pt x="0" y="304634"/>
                </a:lnTo>
                <a:lnTo>
                  <a:pt x="1524" y="310730"/>
                </a:lnTo>
                <a:lnTo>
                  <a:pt x="1524" y="318338"/>
                </a:lnTo>
                <a:lnTo>
                  <a:pt x="6096" y="329006"/>
                </a:lnTo>
                <a:lnTo>
                  <a:pt x="6096" y="330530"/>
                </a:lnTo>
                <a:lnTo>
                  <a:pt x="10655" y="339661"/>
                </a:lnTo>
                <a:lnTo>
                  <a:pt x="12179" y="341185"/>
                </a:lnTo>
                <a:lnTo>
                  <a:pt x="19799" y="350329"/>
                </a:lnTo>
                <a:lnTo>
                  <a:pt x="19799" y="351853"/>
                </a:lnTo>
                <a:lnTo>
                  <a:pt x="28930" y="357949"/>
                </a:lnTo>
                <a:lnTo>
                  <a:pt x="28930" y="359473"/>
                </a:lnTo>
                <a:lnTo>
                  <a:pt x="30454" y="359473"/>
                </a:lnTo>
                <a:lnTo>
                  <a:pt x="39585" y="364032"/>
                </a:lnTo>
                <a:lnTo>
                  <a:pt x="41109" y="364032"/>
                </a:lnTo>
                <a:lnTo>
                  <a:pt x="41109" y="365556"/>
                </a:lnTo>
                <a:lnTo>
                  <a:pt x="59372" y="370128"/>
                </a:lnTo>
                <a:lnTo>
                  <a:pt x="831202" y="370128"/>
                </a:lnTo>
                <a:lnTo>
                  <a:pt x="837285" y="368604"/>
                </a:lnTo>
                <a:lnTo>
                  <a:pt x="847940" y="365556"/>
                </a:lnTo>
                <a:lnTo>
                  <a:pt x="849464" y="365556"/>
                </a:lnTo>
                <a:lnTo>
                  <a:pt x="849464" y="364032"/>
                </a:lnTo>
                <a:lnTo>
                  <a:pt x="860120" y="359473"/>
                </a:lnTo>
                <a:lnTo>
                  <a:pt x="860120" y="357949"/>
                </a:lnTo>
                <a:lnTo>
                  <a:pt x="66992" y="357949"/>
                </a:lnTo>
                <a:lnTo>
                  <a:pt x="60896" y="356425"/>
                </a:lnTo>
                <a:lnTo>
                  <a:pt x="54813" y="356425"/>
                </a:lnTo>
                <a:lnTo>
                  <a:pt x="45669" y="353377"/>
                </a:lnTo>
                <a:lnTo>
                  <a:pt x="38820" y="348805"/>
                </a:lnTo>
                <a:lnTo>
                  <a:pt x="36537" y="348805"/>
                </a:lnTo>
                <a:lnTo>
                  <a:pt x="30452" y="342709"/>
                </a:lnTo>
                <a:lnTo>
                  <a:pt x="28930" y="342709"/>
                </a:lnTo>
                <a:lnTo>
                  <a:pt x="21323" y="333578"/>
                </a:lnTo>
                <a:lnTo>
                  <a:pt x="22834" y="333578"/>
                </a:lnTo>
                <a:lnTo>
                  <a:pt x="16751" y="324434"/>
                </a:lnTo>
                <a:lnTo>
                  <a:pt x="17703" y="324434"/>
                </a:lnTo>
                <a:lnTo>
                  <a:pt x="13703" y="313766"/>
                </a:lnTo>
                <a:lnTo>
                  <a:pt x="13703" y="54825"/>
                </a:lnTo>
                <a:lnTo>
                  <a:pt x="18275" y="45694"/>
                </a:lnTo>
                <a:lnTo>
                  <a:pt x="16751" y="45694"/>
                </a:lnTo>
                <a:lnTo>
                  <a:pt x="22834" y="36550"/>
                </a:lnTo>
                <a:lnTo>
                  <a:pt x="21323" y="36550"/>
                </a:lnTo>
                <a:lnTo>
                  <a:pt x="36537" y="21323"/>
                </a:lnTo>
                <a:lnTo>
                  <a:pt x="38820" y="21323"/>
                </a:lnTo>
                <a:lnTo>
                  <a:pt x="45669" y="16751"/>
                </a:lnTo>
                <a:lnTo>
                  <a:pt x="49225" y="16751"/>
                </a:lnTo>
                <a:lnTo>
                  <a:pt x="56337" y="13703"/>
                </a:lnTo>
                <a:lnTo>
                  <a:pt x="861949" y="13703"/>
                </a:lnTo>
                <a:lnTo>
                  <a:pt x="860120" y="12179"/>
                </a:lnTo>
                <a:lnTo>
                  <a:pt x="849464" y="6095"/>
                </a:lnTo>
                <a:close/>
              </a:path>
              <a:path w="889635" h="370204">
                <a:moveTo>
                  <a:pt x="854036" y="347281"/>
                </a:moveTo>
                <a:lnTo>
                  <a:pt x="843381" y="353377"/>
                </a:lnTo>
                <a:lnTo>
                  <a:pt x="844905" y="353377"/>
                </a:lnTo>
                <a:lnTo>
                  <a:pt x="832726" y="356425"/>
                </a:lnTo>
                <a:lnTo>
                  <a:pt x="828154" y="356425"/>
                </a:lnTo>
                <a:lnTo>
                  <a:pt x="823582" y="357949"/>
                </a:lnTo>
                <a:lnTo>
                  <a:pt x="860120" y="357949"/>
                </a:lnTo>
                <a:lnTo>
                  <a:pt x="869264" y="351853"/>
                </a:lnTo>
                <a:lnTo>
                  <a:pt x="869264" y="350329"/>
                </a:lnTo>
                <a:lnTo>
                  <a:pt x="870775" y="350329"/>
                </a:lnTo>
                <a:lnTo>
                  <a:pt x="871791" y="348805"/>
                </a:lnTo>
                <a:lnTo>
                  <a:pt x="852512" y="348805"/>
                </a:lnTo>
                <a:lnTo>
                  <a:pt x="854036" y="347281"/>
                </a:lnTo>
                <a:close/>
              </a:path>
              <a:path w="889635" h="370204">
                <a:moveTo>
                  <a:pt x="36537" y="347281"/>
                </a:moveTo>
                <a:lnTo>
                  <a:pt x="36537" y="348805"/>
                </a:lnTo>
                <a:lnTo>
                  <a:pt x="38820" y="348805"/>
                </a:lnTo>
                <a:lnTo>
                  <a:pt x="36537" y="347281"/>
                </a:lnTo>
                <a:close/>
              </a:path>
              <a:path w="889635" h="370204">
                <a:moveTo>
                  <a:pt x="860813" y="341878"/>
                </a:moveTo>
                <a:lnTo>
                  <a:pt x="852512" y="348805"/>
                </a:lnTo>
                <a:lnTo>
                  <a:pt x="871791" y="348805"/>
                </a:lnTo>
                <a:lnTo>
                  <a:pt x="875855" y="342709"/>
                </a:lnTo>
                <a:lnTo>
                  <a:pt x="860120" y="342709"/>
                </a:lnTo>
                <a:lnTo>
                  <a:pt x="860813" y="341878"/>
                </a:lnTo>
                <a:close/>
              </a:path>
              <a:path w="889635" h="370204">
                <a:moveTo>
                  <a:pt x="28930" y="341185"/>
                </a:moveTo>
                <a:lnTo>
                  <a:pt x="28930" y="342709"/>
                </a:lnTo>
                <a:lnTo>
                  <a:pt x="30452" y="342709"/>
                </a:lnTo>
                <a:lnTo>
                  <a:pt x="28930" y="341185"/>
                </a:lnTo>
                <a:close/>
              </a:path>
              <a:path w="889635" h="370204">
                <a:moveTo>
                  <a:pt x="861644" y="341185"/>
                </a:moveTo>
                <a:lnTo>
                  <a:pt x="860813" y="341878"/>
                </a:lnTo>
                <a:lnTo>
                  <a:pt x="860120" y="342709"/>
                </a:lnTo>
                <a:lnTo>
                  <a:pt x="861644" y="341185"/>
                </a:lnTo>
                <a:close/>
              </a:path>
              <a:path w="889635" h="370204">
                <a:moveTo>
                  <a:pt x="876871" y="341185"/>
                </a:moveTo>
                <a:lnTo>
                  <a:pt x="861644" y="341185"/>
                </a:lnTo>
                <a:lnTo>
                  <a:pt x="860120" y="342709"/>
                </a:lnTo>
                <a:lnTo>
                  <a:pt x="875855" y="342709"/>
                </a:lnTo>
                <a:lnTo>
                  <a:pt x="876871" y="341185"/>
                </a:lnTo>
                <a:close/>
              </a:path>
              <a:path w="889635" h="370204">
                <a:moveTo>
                  <a:pt x="872299" y="324434"/>
                </a:moveTo>
                <a:lnTo>
                  <a:pt x="867740" y="333578"/>
                </a:lnTo>
                <a:lnTo>
                  <a:pt x="860813" y="341878"/>
                </a:lnTo>
                <a:lnTo>
                  <a:pt x="861644" y="341185"/>
                </a:lnTo>
                <a:lnTo>
                  <a:pt x="878395" y="341185"/>
                </a:lnTo>
                <a:lnTo>
                  <a:pt x="878395" y="339661"/>
                </a:lnTo>
                <a:lnTo>
                  <a:pt x="882954" y="330530"/>
                </a:lnTo>
                <a:lnTo>
                  <a:pt x="884478" y="330530"/>
                </a:lnTo>
                <a:lnTo>
                  <a:pt x="884478" y="329006"/>
                </a:lnTo>
                <a:lnTo>
                  <a:pt x="885241" y="325958"/>
                </a:lnTo>
                <a:lnTo>
                  <a:pt x="872299" y="325958"/>
                </a:lnTo>
                <a:lnTo>
                  <a:pt x="872299" y="324434"/>
                </a:lnTo>
                <a:close/>
              </a:path>
              <a:path w="889635" h="370204">
                <a:moveTo>
                  <a:pt x="17703" y="324434"/>
                </a:moveTo>
                <a:lnTo>
                  <a:pt x="16751" y="324434"/>
                </a:lnTo>
                <a:lnTo>
                  <a:pt x="18275" y="325958"/>
                </a:lnTo>
                <a:lnTo>
                  <a:pt x="17703" y="324434"/>
                </a:lnTo>
                <a:close/>
              </a:path>
              <a:path w="889635" h="370204">
                <a:moveTo>
                  <a:pt x="878395" y="28943"/>
                </a:moveTo>
                <a:lnTo>
                  <a:pt x="860120" y="28943"/>
                </a:lnTo>
                <a:lnTo>
                  <a:pt x="867740" y="36550"/>
                </a:lnTo>
                <a:lnTo>
                  <a:pt x="872299" y="45694"/>
                </a:lnTo>
                <a:lnTo>
                  <a:pt x="875347" y="56349"/>
                </a:lnTo>
                <a:lnTo>
                  <a:pt x="876871" y="60921"/>
                </a:lnTo>
                <a:lnTo>
                  <a:pt x="876871" y="309206"/>
                </a:lnTo>
                <a:lnTo>
                  <a:pt x="875347" y="315290"/>
                </a:lnTo>
                <a:lnTo>
                  <a:pt x="872299" y="325958"/>
                </a:lnTo>
                <a:lnTo>
                  <a:pt x="885241" y="325958"/>
                </a:lnTo>
                <a:lnTo>
                  <a:pt x="889050" y="310730"/>
                </a:lnTo>
                <a:lnTo>
                  <a:pt x="889050" y="59397"/>
                </a:lnTo>
                <a:lnTo>
                  <a:pt x="887526" y="51790"/>
                </a:lnTo>
                <a:lnTo>
                  <a:pt x="884478" y="41122"/>
                </a:lnTo>
                <a:lnTo>
                  <a:pt x="882954" y="39598"/>
                </a:lnTo>
                <a:lnTo>
                  <a:pt x="878395" y="30454"/>
                </a:lnTo>
                <a:lnTo>
                  <a:pt x="878395" y="28943"/>
                </a:lnTo>
                <a:close/>
              </a:path>
              <a:path w="889635" h="370204">
                <a:moveTo>
                  <a:pt x="871791" y="21323"/>
                </a:moveTo>
                <a:lnTo>
                  <a:pt x="852512" y="21323"/>
                </a:lnTo>
                <a:lnTo>
                  <a:pt x="861644" y="28943"/>
                </a:lnTo>
                <a:lnTo>
                  <a:pt x="876871" y="28943"/>
                </a:lnTo>
                <a:lnTo>
                  <a:pt x="871791" y="21323"/>
                </a:lnTo>
                <a:close/>
              </a:path>
              <a:path w="889635" h="370204">
                <a:moveTo>
                  <a:pt x="38820" y="21323"/>
                </a:moveTo>
                <a:lnTo>
                  <a:pt x="36537" y="21323"/>
                </a:lnTo>
                <a:lnTo>
                  <a:pt x="36537" y="22847"/>
                </a:lnTo>
                <a:lnTo>
                  <a:pt x="38820" y="21323"/>
                </a:lnTo>
                <a:close/>
              </a:path>
              <a:path w="889635" h="370204">
                <a:moveTo>
                  <a:pt x="865606" y="16751"/>
                </a:moveTo>
                <a:lnTo>
                  <a:pt x="843381" y="16751"/>
                </a:lnTo>
                <a:lnTo>
                  <a:pt x="854036" y="22847"/>
                </a:lnTo>
                <a:lnTo>
                  <a:pt x="852512" y="21323"/>
                </a:lnTo>
                <a:lnTo>
                  <a:pt x="871791" y="21323"/>
                </a:lnTo>
                <a:lnTo>
                  <a:pt x="870775" y="19799"/>
                </a:lnTo>
                <a:lnTo>
                  <a:pt x="869264" y="19799"/>
                </a:lnTo>
                <a:lnTo>
                  <a:pt x="865606" y="16751"/>
                </a:lnTo>
                <a:close/>
              </a:path>
              <a:path w="889635" h="370204">
                <a:moveTo>
                  <a:pt x="49225" y="16751"/>
                </a:moveTo>
                <a:lnTo>
                  <a:pt x="45669" y="16751"/>
                </a:lnTo>
                <a:lnTo>
                  <a:pt x="45669" y="18275"/>
                </a:lnTo>
                <a:lnTo>
                  <a:pt x="49225" y="16751"/>
                </a:lnTo>
                <a:close/>
              </a:path>
              <a:path w="889635" h="370204">
                <a:moveTo>
                  <a:pt x="861949" y="13703"/>
                </a:moveTo>
                <a:lnTo>
                  <a:pt x="834250" y="13703"/>
                </a:lnTo>
                <a:lnTo>
                  <a:pt x="844905" y="18275"/>
                </a:lnTo>
                <a:lnTo>
                  <a:pt x="843381" y="16751"/>
                </a:lnTo>
                <a:lnTo>
                  <a:pt x="865606" y="16751"/>
                </a:lnTo>
                <a:lnTo>
                  <a:pt x="861949" y="13703"/>
                </a:lnTo>
                <a:close/>
              </a:path>
              <a:path w="889635" h="370204">
                <a:moveTo>
                  <a:pt x="835761" y="1524"/>
                </a:moveTo>
                <a:lnTo>
                  <a:pt x="51765" y="1524"/>
                </a:lnTo>
                <a:lnTo>
                  <a:pt x="41109" y="6095"/>
                </a:lnTo>
                <a:lnTo>
                  <a:pt x="847940" y="6095"/>
                </a:lnTo>
                <a:lnTo>
                  <a:pt x="835761" y="1524"/>
                </a:lnTo>
                <a:close/>
              </a:path>
              <a:path w="889635" h="370204">
                <a:moveTo>
                  <a:pt x="823582" y="0"/>
                </a:moveTo>
                <a:lnTo>
                  <a:pt x="65468" y="0"/>
                </a:lnTo>
                <a:lnTo>
                  <a:pt x="59372" y="1524"/>
                </a:lnTo>
                <a:lnTo>
                  <a:pt x="829678" y="1524"/>
                </a:lnTo>
                <a:lnTo>
                  <a:pt x="823582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 txBox="1"/>
          <p:nvPr/>
        </p:nvSpPr>
        <p:spPr>
          <a:xfrm>
            <a:off x="3595661" y="4147427"/>
            <a:ext cx="928369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spc="20" dirty="0">
                <a:solidFill>
                  <a:srgbClr val="339933"/>
                </a:solidFill>
                <a:latin typeface="Batang"/>
                <a:cs typeface="Batang"/>
              </a:rPr>
              <a:t>아</a:t>
            </a:r>
            <a:r>
              <a:rPr sz="1200" b="1" spc="5" dirty="0">
                <a:solidFill>
                  <a:srgbClr val="339933"/>
                </a:solidFill>
                <a:latin typeface="Batang"/>
                <a:cs typeface="Batang"/>
              </a:rPr>
              <a:t>키</a:t>
            </a:r>
            <a:r>
              <a:rPr sz="1200" b="1" spc="-5" dirty="0">
                <a:solidFill>
                  <a:srgbClr val="339933"/>
                </a:solidFill>
                <a:latin typeface="Batang"/>
                <a:cs typeface="Batang"/>
              </a:rPr>
              <a:t>텍처설</a:t>
            </a:r>
            <a:r>
              <a:rPr sz="1200" b="1" spc="20" dirty="0">
                <a:solidFill>
                  <a:srgbClr val="339933"/>
                </a:solidFill>
                <a:latin typeface="Batang"/>
                <a:cs typeface="Batang"/>
              </a:rPr>
              <a:t>계</a:t>
            </a:r>
            <a:endParaRPr sz="1200">
              <a:latin typeface="Batang"/>
              <a:cs typeface="Batang"/>
            </a:endParaRPr>
          </a:p>
          <a:p>
            <a:pPr marL="215265" marR="248285" algn="ctr">
              <a:lnSpc>
                <a:spcPct val="109900"/>
              </a:lnSpc>
              <a:spcBef>
                <a:spcPts val="335"/>
              </a:spcBef>
            </a:pPr>
            <a:r>
              <a:rPr sz="900" b="1" spc="10" dirty="0">
                <a:solidFill>
                  <a:srgbClr val="333333"/>
                </a:solidFill>
                <a:latin typeface="Batang"/>
                <a:cs typeface="Batang"/>
              </a:rPr>
              <a:t>아키텍처  </a:t>
            </a: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설계서</a:t>
            </a:r>
            <a:endParaRPr sz="900">
              <a:latin typeface="Batang"/>
              <a:cs typeface="Batang"/>
            </a:endParaRPr>
          </a:p>
        </p:txBody>
      </p:sp>
      <p:sp>
        <p:nvSpPr>
          <p:cNvPr id="741" name="object 741"/>
          <p:cNvSpPr/>
          <p:nvPr/>
        </p:nvSpPr>
        <p:spPr>
          <a:xfrm>
            <a:off x="3548557" y="4782781"/>
            <a:ext cx="1187424" cy="61384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3601846" y="4997564"/>
            <a:ext cx="886002" cy="36708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3601846" y="4997551"/>
            <a:ext cx="889635" cy="370205"/>
          </a:xfrm>
          <a:custGeom>
            <a:avLst/>
            <a:gdLst/>
            <a:ahLst/>
            <a:cxnLst/>
            <a:rect l="l" t="t" r="r" b="b"/>
            <a:pathLst>
              <a:path w="889635" h="370204">
                <a:moveTo>
                  <a:pt x="847940" y="365569"/>
                </a:moveTo>
                <a:lnTo>
                  <a:pt x="41097" y="365569"/>
                </a:lnTo>
                <a:lnTo>
                  <a:pt x="59372" y="370141"/>
                </a:lnTo>
                <a:lnTo>
                  <a:pt x="829665" y="370141"/>
                </a:lnTo>
                <a:lnTo>
                  <a:pt x="837285" y="368617"/>
                </a:lnTo>
                <a:lnTo>
                  <a:pt x="847940" y="365569"/>
                </a:lnTo>
                <a:close/>
              </a:path>
              <a:path w="889635" h="370204">
                <a:moveTo>
                  <a:pt x="858596" y="359473"/>
                </a:moveTo>
                <a:lnTo>
                  <a:pt x="30441" y="359473"/>
                </a:lnTo>
                <a:lnTo>
                  <a:pt x="39573" y="364045"/>
                </a:lnTo>
                <a:lnTo>
                  <a:pt x="39573" y="365569"/>
                </a:lnTo>
                <a:lnTo>
                  <a:pt x="849464" y="365569"/>
                </a:lnTo>
                <a:lnTo>
                  <a:pt x="849464" y="364045"/>
                </a:lnTo>
                <a:lnTo>
                  <a:pt x="858596" y="359473"/>
                </a:lnTo>
                <a:close/>
              </a:path>
              <a:path w="889635" h="370204">
                <a:moveTo>
                  <a:pt x="27393" y="341198"/>
                </a:moveTo>
                <a:lnTo>
                  <a:pt x="12179" y="341198"/>
                </a:lnTo>
                <a:lnTo>
                  <a:pt x="19786" y="350342"/>
                </a:lnTo>
                <a:lnTo>
                  <a:pt x="19786" y="351853"/>
                </a:lnTo>
                <a:lnTo>
                  <a:pt x="28917" y="357949"/>
                </a:lnTo>
                <a:lnTo>
                  <a:pt x="28917" y="359473"/>
                </a:lnTo>
                <a:lnTo>
                  <a:pt x="860120" y="359473"/>
                </a:lnTo>
                <a:lnTo>
                  <a:pt x="860120" y="357949"/>
                </a:lnTo>
                <a:lnTo>
                  <a:pt x="65455" y="357949"/>
                </a:lnTo>
                <a:lnTo>
                  <a:pt x="60883" y="356425"/>
                </a:lnTo>
                <a:lnTo>
                  <a:pt x="54800" y="356425"/>
                </a:lnTo>
                <a:lnTo>
                  <a:pt x="44145" y="353377"/>
                </a:lnTo>
                <a:lnTo>
                  <a:pt x="45669" y="353377"/>
                </a:lnTo>
                <a:lnTo>
                  <a:pt x="38825" y="348818"/>
                </a:lnTo>
                <a:lnTo>
                  <a:pt x="36537" y="348818"/>
                </a:lnTo>
                <a:lnTo>
                  <a:pt x="29222" y="342722"/>
                </a:lnTo>
                <a:lnTo>
                  <a:pt x="28917" y="342722"/>
                </a:lnTo>
                <a:lnTo>
                  <a:pt x="27393" y="341198"/>
                </a:lnTo>
                <a:close/>
              </a:path>
              <a:path w="889635" h="370204">
                <a:moveTo>
                  <a:pt x="852500" y="347294"/>
                </a:moveTo>
                <a:lnTo>
                  <a:pt x="843368" y="353377"/>
                </a:lnTo>
                <a:lnTo>
                  <a:pt x="844892" y="353377"/>
                </a:lnTo>
                <a:lnTo>
                  <a:pt x="832713" y="356425"/>
                </a:lnTo>
                <a:lnTo>
                  <a:pt x="828141" y="357949"/>
                </a:lnTo>
                <a:lnTo>
                  <a:pt x="860120" y="357949"/>
                </a:lnTo>
                <a:lnTo>
                  <a:pt x="869251" y="351853"/>
                </a:lnTo>
                <a:lnTo>
                  <a:pt x="869251" y="350342"/>
                </a:lnTo>
                <a:lnTo>
                  <a:pt x="870519" y="348818"/>
                </a:lnTo>
                <a:lnTo>
                  <a:pt x="852500" y="348818"/>
                </a:lnTo>
                <a:lnTo>
                  <a:pt x="852500" y="347294"/>
                </a:lnTo>
                <a:close/>
              </a:path>
              <a:path w="889635" h="370204">
                <a:moveTo>
                  <a:pt x="36537" y="347294"/>
                </a:moveTo>
                <a:lnTo>
                  <a:pt x="36537" y="348818"/>
                </a:lnTo>
                <a:lnTo>
                  <a:pt x="38825" y="348818"/>
                </a:lnTo>
                <a:lnTo>
                  <a:pt x="36537" y="347294"/>
                </a:lnTo>
                <a:close/>
              </a:path>
              <a:path w="889635" h="370204">
                <a:moveTo>
                  <a:pt x="860809" y="341894"/>
                </a:moveTo>
                <a:lnTo>
                  <a:pt x="852500" y="348818"/>
                </a:lnTo>
                <a:lnTo>
                  <a:pt x="870519" y="348818"/>
                </a:lnTo>
                <a:lnTo>
                  <a:pt x="875590" y="342722"/>
                </a:lnTo>
                <a:lnTo>
                  <a:pt x="860120" y="342722"/>
                </a:lnTo>
                <a:lnTo>
                  <a:pt x="860809" y="341894"/>
                </a:lnTo>
                <a:close/>
              </a:path>
              <a:path w="889635" h="370204">
                <a:moveTo>
                  <a:pt x="27393" y="341198"/>
                </a:moveTo>
                <a:lnTo>
                  <a:pt x="28917" y="342722"/>
                </a:lnTo>
                <a:lnTo>
                  <a:pt x="28228" y="341894"/>
                </a:lnTo>
                <a:lnTo>
                  <a:pt x="27393" y="341198"/>
                </a:lnTo>
                <a:close/>
              </a:path>
              <a:path w="889635" h="370204">
                <a:moveTo>
                  <a:pt x="28228" y="341894"/>
                </a:moveTo>
                <a:lnTo>
                  <a:pt x="28917" y="342722"/>
                </a:lnTo>
                <a:lnTo>
                  <a:pt x="29222" y="342722"/>
                </a:lnTo>
                <a:lnTo>
                  <a:pt x="28228" y="341894"/>
                </a:lnTo>
                <a:close/>
              </a:path>
              <a:path w="889635" h="370204">
                <a:moveTo>
                  <a:pt x="861644" y="341198"/>
                </a:moveTo>
                <a:lnTo>
                  <a:pt x="860809" y="341894"/>
                </a:lnTo>
                <a:lnTo>
                  <a:pt x="860120" y="342722"/>
                </a:lnTo>
                <a:lnTo>
                  <a:pt x="861644" y="341198"/>
                </a:lnTo>
                <a:close/>
              </a:path>
              <a:path w="889635" h="370204">
                <a:moveTo>
                  <a:pt x="876858" y="341198"/>
                </a:moveTo>
                <a:lnTo>
                  <a:pt x="861644" y="341198"/>
                </a:lnTo>
                <a:lnTo>
                  <a:pt x="860120" y="342722"/>
                </a:lnTo>
                <a:lnTo>
                  <a:pt x="875590" y="342722"/>
                </a:lnTo>
                <a:lnTo>
                  <a:pt x="876858" y="341198"/>
                </a:lnTo>
                <a:close/>
              </a:path>
              <a:path w="889635" h="370204">
                <a:moveTo>
                  <a:pt x="860120" y="12191"/>
                </a:moveTo>
                <a:lnTo>
                  <a:pt x="28917" y="12191"/>
                </a:lnTo>
                <a:lnTo>
                  <a:pt x="19786" y="19811"/>
                </a:lnTo>
                <a:lnTo>
                  <a:pt x="18262" y="19811"/>
                </a:lnTo>
                <a:lnTo>
                  <a:pt x="12179" y="28943"/>
                </a:lnTo>
                <a:lnTo>
                  <a:pt x="10655" y="30467"/>
                </a:lnTo>
                <a:lnTo>
                  <a:pt x="6083" y="41135"/>
                </a:lnTo>
                <a:lnTo>
                  <a:pt x="4559" y="41135"/>
                </a:lnTo>
                <a:lnTo>
                  <a:pt x="1524" y="53314"/>
                </a:lnTo>
                <a:lnTo>
                  <a:pt x="0" y="60934"/>
                </a:lnTo>
                <a:lnTo>
                  <a:pt x="0" y="312254"/>
                </a:lnTo>
                <a:lnTo>
                  <a:pt x="1524" y="318350"/>
                </a:lnTo>
                <a:lnTo>
                  <a:pt x="4559" y="329006"/>
                </a:lnTo>
                <a:lnTo>
                  <a:pt x="4559" y="330530"/>
                </a:lnTo>
                <a:lnTo>
                  <a:pt x="6083" y="330530"/>
                </a:lnTo>
                <a:lnTo>
                  <a:pt x="10655" y="341198"/>
                </a:lnTo>
                <a:lnTo>
                  <a:pt x="27393" y="341198"/>
                </a:lnTo>
                <a:lnTo>
                  <a:pt x="28228" y="341894"/>
                </a:lnTo>
                <a:lnTo>
                  <a:pt x="21310" y="333578"/>
                </a:lnTo>
                <a:lnTo>
                  <a:pt x="21962" y="333578"/>
                </a:lnTo>
                <a:lnTo>
                  <a:pt x="17610" y="325970"/>
                </a:lnTo>
                <a:lnTo>
                  <a:pt x="16738" y="325970"/>
                </a:lnTo>
                <a:lnTo>
                  <a:pt x="13703" y="313778"/>
                </a:lnTo>
                <a:lnTo>
                  <a:pt x="13703" y="309206"/>
                </a:lnTo>
                <a:lnTo>
                  <a:pt x="12179" y="304634"/>
                </a:lnTo>
                <a:lnTo>
                  <a:pt x="12179" y="67030"/>
                </a:lnTo>
                <a:lnTo>
                  <a:pt x="13703" y="60934"/>
                </a:lnTo>
                <a:lnTo>
                  <a:pt x="13703" y="56362"/>
                </a:lnTo>
                <a:lnTo>
                  <a:pt x="16738" y="45694"/>
                </a:lnTo>
                <a:lnTo>
                  <a:pt x="17610" y="45694"/>
                </a:lnTo>
                <a:lnTo>
                  <a:pt x="21962" y="38087"/>
                </a:lnTo>
                <a:lnTo>
                  <a:pt x="21310" y="38087"/>
                </a:lnTo>
                <a:lnTo>
                  <a:pt x="28917" y="28943"/>
                </a:lnTo>
                <a:lnTo>
                  <a:pt x="27393" y="28943"/>
                </a:lnTo>
                <a:lnTo>
                  <a:pt x="45669" y="16763"/>
                </a:lnTo>
                <a:lnTo>
                  <a:pt x="48204" y="16763"/>
                </a:lnTo>
                <a:lnTo>
                  <a:pt x="56324" y="13715"/>
                </a:lnTo>
                <a:lnTo>
                  <a:pt x="861946" y="13715"/>
                </a:lnTo>
                <a:lnTo>
                  <a:pt x="860120" y="12191"/>
                </a:lnTo>
                <a:close/>
              </a:path>
              <a:path w="889635" h="370204">
                <a:moveTo>
                  <a:pt x="881648" y="333578"/>
                </a:moveTo>
                <a:lnTo>
                  <a:pt x="867727" y="333578"/>
                </a:lnTo>
                <a:lnTo>
                  <a:pt x="860809" y="341894"/>
                </a:lnTo>
                <a:lnTo>
                  <a:pt x="861644" y="341198"/>
                </a:lnTo>
                <a:lnTo>
                  <a:pt x="878382" y="341198"/>
                </a:lnTo>
                <a:lnTo>
                  <a:pt x="881648" y="333578"/>
                </a:lnTo>
                <a:close/>
              </a:path>
              <a:path w="889635" h="370204">
                <a:moveTo>
                  <a:pt x="21962" y="333578"/>
                </a:moveTo>
                <a:lnTo>
                  <a:pt x="21310" y="333578"/>
                </a:lnTo>
                <a:lnTo>
                  <a:pt x="22834" y="335102"/>
                </a:lnTo>
                <a:lnTo>
                  <a:pt x="21962" y="333578"/>
                </a:lnTo>
                <a:close/>
              </a:path>
              <a:path w="889635" h="370204">
                <a:moveTo>
                  <a:pt x="872299" y="324446"/>
                </a:moveTo>
                <a:lnTo>
                  <a:pt x="866203" y="335102"/>
                </a:lnTo>
                <a:lnTo>
                  <a:pt x="867727" y="333578"/>
                </a:lnTo>
                <a:lnTo>
                  <a:pt x="881648" y="333578"/>
                </a:lnTo>
                <a:lnTo>
                  <a:pt x="882954" y="330530"/>
                </a:lnTo>
                <a:lnTo>
                  <a:pt x="884478" y="330530"/>
                </a:lnTo>
                <a:lnTo>
                  <a:pt x="884478" y="329006"/>
                </a:lnTo>
                <a:lnTo>
                  <a:pt x="885236" y="325970"/>
                </a:lnTo>
                <a:lnTo>
                  <a:pt x="872299" y="325970"/>
                </a:lnTo>
                <a:lnTo>
                  <a:pt x="872299" y="324446"/>
                </a:lnTo>
                <a:close/>
              </a:path>
              <a:path w="889635" h="370204">
                <a:moveTo>
                  <a:pt x="16738" y="324446"/>
                </a:moveTo>
                <a:lnTo>
                  <a:pt x="16738" y="325970"/>
                </a:lnTo>
                <a:lnTo>
                  <a:pt x="17610" y="325970"/>
                </a:lnTo>
                <a:lnTo>
                  <a:pt x="16738" y="324446"/>
                </a:lnTo>
                <a:close/>
              </a:path>
              <a:path w="889635" h="370204">
                <a:moveTo>
                  <a:pt x="885616" y="45694"/>
                </a:moveTo>
                <a:lnTo>
                  <a:pt x="872299" y="45694"/>
                </a:lnTo>
                <a:lnTo>
                  <a:pt x="875334" y="56362"/>
                </a:lnTo>
                <a:lnTo>
                  <a:pt x="875334" y="60934"/>
                </a:lnTo>
                <a:lnTo>
                  <a:pt x="876858" y="67030"/>
                </a:lnTo>
                <a:lnTo>
                  <a:pt x="876858" y="304634"/>
                </a:lnTo>
                <a:lnTo>
                  <a:pt x="875334" y="310730"/>
                </a:lnTo>
                <a:lnTo>
                  <a:pt x="875334" y="315302"/>
                </a:lnTo>
                <a:lnTo>
                  <a:pt x="872299" y="325970"/>
                </a:lnTo>
                <a:lnTo>
                  <a:pt x="885236" y="325970"/>
                </a:lnTo>
                <a:lnTo>
                  <a:pt x="889038" y="310730"/>
                </a:lnTo>
                <a:lnTo>
                  <a:pt x="889038" y="59410"/>
                </a:lnTo>
                <a:lnTo>
                  <a:pt x="885616" y="45694"/>
                </a:lnTo>
                <a:close/>
              </a:path>
              <a:path w="889635" h="370204">
                <a:moveTo>
                  <a:pt x="17610" y="45694"/>
                </a:moveTo>
                <a:lnTo>
                  <a:pt x="16738" y="45694"/>
                </a:lnTo>
                <a:lnTo>
                  <a:pt x="16738" y="47218"/>
                </a:lnTo>
                <a:lnTo>
                  <a:pt x="17610" y="45694"/>
                </a:lnTo>
                <a:close/>
              </a:path>
              <a:path w="889635" h="370204">
                <a:moveTo>
                  <a:pt x="866203" y="36563"/>
                </a:moveTo>
                <a:lnTo>
                  <a:pt x="872299" y="47218"/>
                </a:lnTo>
                <a:lnTo>
                  <a:pt x="872299" y="45694"/>
                </a:lnTo>
                <a:lnTo>
                  <a:pt x="885616" y="45694"/>
                </a:lnTo>
                <a:lnTo>
                  <a:pt x="884478" y="41135"/>
                </a:lnTo>
                <a:lnTo>
                  <a:pt x="882954" y="41135"/>
                </a:lnTo>
                <a:lnTo>
                  <a:pt x="881648" y="38087"/>
                </a:lnTo>
                <a:lnTo>
                  <a:pt x="867727" y="38087"/>
                </a:lnTo>
                <a:lnTo>
                  <a:pt x="866203" y="36563"/>
                </a:lnTo>
                <a:close/>
              </a:path>
              <a:path w="889635" h="370204">
                <a:moveTo>
                  <a:pt x="22834" y="36563"/>
                </a:moveTo>
                <a:lnTo>
                  <a:pt x="21310" y="38087"/>
                </a:lnTo>
                <a:lnTo>
                  <a:pt x="21962" y="38087"/>
                </a:lnTo>
                <a:lnTo>
                  <a:pt x="22834" y="36563"/>
                </a:lnTo>
                <a:close/>
              </a:path>
              <a:path w="889635" h="370204">
                <a:moveTo>
                  <a:pt x="865598" y="16763"/>
                </a:moveTo>
                <a:lnTo>
                  <a:pt x="843368" y="16763"/>
                </a:lnTo>
                <a:lnTo>
                  <a:pt x="861644" y="28943"/>
                </a:lnTo>
                <a:lnTo>
                  <a:pt x="860120" y="28943"/>
                </a:lnTo>
                <a:lnTo>
                  <a:pt x="867727" y="38087"/>
                </a:lnTo>
                <a:lnTo>
                  <a:pt x="881648" y="38087"/>
                </a:lnTo>
                <a:lnTo>
                  <a:pt x="878382" y="30467"/>
                </a:lnTo>
                <a:lnTo>
                  <a:pt x="876858" y="28943"/>
                </a:lnTo>
                <a:lnTo>
                  <a:pt x="870775" y="19811"/>
                </a:lnTo>
                <a:lnTo>
                  <a:pt x="869251" y="19811"/>
                </a:lnTo>
                <a:lnTo>
                  <a:pt x="865598" y="16763"/>
                </a:lnTo>
                <a:close/>
              </a:path>
              <a:path w="889635" h="370204">
                <a:moveTo>
                  <a:pt x="48204" y="16763"/>
                </a:moveTo>
                <a:lnTo>
                  <a:pt x="45669" y="16763"/>
                </a:lnTo>
                <a:lnTo>
                  <a:pt x="44145" y="18287"/>
                </a:lnTo>
                <a:lnTo>
                  <a:pt x="48204" y="16763"/>
                </a:lnTo>
                <a:close/>
              </a:path>
              <a:path w="889635" h="370204">
                <a:moveTo>
                  <a:pt x="861946" y="13715"/>
                </a:moveTo>
                <a:lnTo>
                  <a:pt x="828141" y="13715"/>
                </a:lnTo>
                <a:lnTo>
                  <a:pt x="834237" y="15239"/>
                </a:lnTo>
                <a:lnTo>
                  <a:pt x="844892" y="18287"/>
                </a:lnTo>
                <a:lnTo>
                  <a:pt x="843368" y="16763"/>
                </a:lnTo>
                <a:lnTo>
                  <a:pt x="865598" y="16763"/>
                </a:lnTo>
                <a:lnTo>
                  <a:pt x="861946" y="13715"/>
                </a:lnTo>
                <a:close/>
              </a:path>
              <a:path w="889635" h="370204">
                <a:moveTo>
                  <a:pt x="849464" y="6095"/>
                </a:moveTo>
                <a:lnTo>
                  <a:pt x="39573" y="6095"/>
                </a:lnTo>
                <a:lnTo>
                  <a:pt x="30441" y="12191"/>
                </a:lnTo>
                <a:lnTo>
                  <a:pt x="858596" y="12191"/>
                </a:lnTo>
                <a:lnTo>
                  <a:pt x="849464" y="6095"/>
                </a:lnTo>
                <a:close/>
              </a:path>
              <a:path w="889635" h="370204">
                <a:moveTo>
                  <a:pt x="835761" y="1523"/>
                </a:moveTo>
                <a:lnTo>
                  <a:pt x="51752" y="1523"/>
                </a:lnTo>
                <a:lnTo>
                  <a:pt x="41097" y="6095"/>
                </a:lnTo>
                <a:lnTo>
                  <a:pt x="847940" y="6095"/>
                </a:lnTo>
                <a:lnTo>
                  <a:pt x="835761" y="1523"/>
                </a:lnTo>
                <a:close/>
              </a:path>
              <a:path w="889635" h="370204">
                <a:moveTo>
                  <a:pt x="823582" y="0"/>
                </a:moveTo>
                <a:lnTo>
                  <a:pt x="65455" y="0"/>
                </a:lnTo>
                <a:lnTo>
                  <a:pt x="59372" y="1523"/>
                </a:lnTo>
                <a:lnTo>
                  <a:pt x="829665" y="1523"/>
                </a:lnTo>
                <a:lnTo>
                  <a:pt x="823582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 txBox="1"/>
          <p:nvPr/>
        </p:nvSpPr>
        <p:spPr>
          <a:xfrm>
            <a:off x="3579495" y="4795013"/>
            <a:ext cx="107632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339933"/>
                </a:solidFill>
                <a:latin typeface="Batang"/>
                <a:cs typeface="Batang"/>
              </a:rPr>
              <a:t>인</a:t>
            </a:r>
            <a:r>
              <a:rPr sz="1200" b="1" spc="5" dirty="0">
                <a:solidFill>
                  <a:srgbClr val="339933"/>
                </a:solidFill>
                <a:latin typeface="Batang"/>
                <a:cs typeface="Batang"/>
              </a:rPr>
              <a:t>터</a:t>
            </a:r>
            <a:r>
              <a:rPr sz="1200" b="1" spc="-5" dirty="0">
                <a:solidFill>
                  <a:srgbClr val="339933"/>
                </a:solidFill>
                <a:latin typeface="Batang"/>
                <a:cs typeface="Batang"/>
              </a:rPr>
              <a:t>페이스</a:t>
            </a:r>
            <a:r>
              <a:rPr sz="1200" b="1" spc="-20" dirty="0">
                <a:solidFill>
                  <a:srgbClr val="339933"/>
                </a:solidFill>
                <a:latin typeface="Batang"/>
                <a:cs typeface="Batang"/>
              </a:rPr>
              <a:t>설</a:t>
            </a:r>
            <a:r>
              <a:rPr sz="1200" b="1" spc="20" dirty="0">
                <a:solidFill>
                  <a:srgbClr val="339933"/>
                </a:solidFill>
                <a:latin typeface="Batang"/>
                <a:cs typeface="Batang"/>
              </a:rPr>
              <a:t>계</a:t>
            </a:r>
            <a:endParaRPr sz="1200">
              <a:latin typeface="Batang"/>
              <a:cs typeface="Batang"/>
            </a:endParaRPr>
          </a:p>
          <a:p>
            <a:pPr marL="295275" marR="315595" indent="-113030">
              <a:lnSpc>
                <a:spcPct val="109900"/>
              </a:lnSpc>
              <a:spcBef>
                <a:spcPts val="335"/>
              </a:spcBef>
            </a:pP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인터페</a:t>
            </a:r>
            <a:r>
              <a:rPr sz="900" b="1" dirty="0">
                <a:solidFill>
                  <a:srgbClr val="333333"/>
                </a:solidFill>
                <a:latin typeface="Batang"/>
                <a:cs typeface="Batang"/>
              </a:rPr>
              <a:t>이</a:t>
            </a:r>
            <a:r>
              <a:rPr sz="900" b="1" spc="5" dirty="0">
                <a:solidFill>
                  <a:srgbClr val="333333"/>
                </a:solidFill>
                <a:latin typeface="Batang"/>
                <a:cs typeface="Batang"/>
              </a:rPr>
              <a:t>스  </a:t>
            </a: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설계서</a:t>
            </a:r>
            <a:endParaRPr sz="900">
              <a:latin typeface="Batang"/>
              <a:cs typeface="Batang"/>
            </a:endParaRPr>
          </a:p>
        </p:txBody>
      </p:sp>
      <p:sp>
        <p:nvSpPr>
          <p:cNvPr id="745" name="object 745"/>
          <p:cNvSpPr/>
          <p:nvPr/>
        </p:nvSpPr>
        <p:spPr>
          <a:xfrm>
            <a:off x="4770996" y="2178151"/>
            <a:ext cx="2673350" cy="1565910"/>
          </a:xfrm>
          <a:custGeom>
            <a:avLst/>
            <a:gdLst/>
            <a:ahLst/>
            <a:cxnLst/>
            <a:rect l="l" t="t" r="r" b="b"/>
            <a:pathLst>
              <a:path w="2673350" h="1565910">
                <a:moveTo>
                  <a:pt x="2667127" y="0"/>
                </a:moveTo>
                <a:lnTo>
                  <a:pt x="4572" y="0"/>
                </a:lnTo>
                <a:lnTo>
                  <a:pt x="0" y="6096"/>
                </a:lnTo>
                <a:lnTo>
                  <a:pt x="0" y="1559737"/>
                </a:lnTo>
                <a:lnTo>
                  <a:pt x="4572" y="1565821"/>
                </a:lnTo>
                <a:lnTo>
                  <a:pt x="2667127" y="1565821"/>
                </a:lnTo>
                <a:lnTo>
                  <a:pt x="2673223" y="1559737"/>
                </a:lnTo>
                <a:lnTo>
                  <a:pt x="2673223" y="1552117"/>
                </a:lnTo>
                <a:lnTo>
                  <a:pt x="24358" y="1552117"/>
                </a:lnTo>
                <a:lnTo>
                  <a:pt x="12179" y="1539938"/>
                </a:lnTo>
                <a:lnTo>
                  <a:pt x="24358" y="1539938"/>
                </a:lnTo>
                <a:lnTo>
                  <a:pt x="24358" y="25895"/>
                </a:lnTo>
                <a:lnTo>
                  <a:pt x="12179" y="25895"/>
                </a:lnTo>
                <a:lnTo>
                  <a:pt x="24358" y="13703"/>
                </a:lnTo>
                <a:lnTo>
                  <a:pt x="2673223" y="13703"/>
                </a:lnTo>
                <a:lnTo>
                  <a:pt x="2673223" y="6096"/>
                </a:lnTo>
                <a:lnTo>
                  <a:pt x="2667127" y="0"/>
                </a:lnTo>
                <a:close/>
              </a:path>
              <a:path w="2673350" h="1565910">
                <a:moveTo>
                  <a:pt x="24358" y="1539938"/>
                </a:moveTo>
                <a:lnTo>
                  <a:pt x="12179" y="1539938"/>
                </a:lnTo>
                <a:lnTo>
                  <a:pt x="24358" y="1552117"/>
                </a:lnTo>
                <a:lnTo>
                  <a:pt x="24358" y="1539938"/>
                </a:lnTo>
                <a:close/>
              </a:path>
              <a:path w="2673350" h="1565910">
                <a:moveTo>
                  <a:pt x="2647340" y="1539938"/>
                </a:moveTo>
                <a:lnTo>
                  <a:pt x="24358" y="1539938"/>
                </a:lnTo>
                <a:lnTo>
                  <a:pt x="24358" y="1552117"/>
                </a:lnTo>
                <a:lnTo>
                  <a:pt x="2647340" y="1552117"/>
                </a:lnTo>
                <a:lnTo>
                  <a:pt x="2647340" y="1539938"/>
                </a:lnTo>
                <a:close/>
              </a:path>
              <a:path w="2673350" h="1565910">
                <a:moveTo>
                  <a:pt x="2647340" y="13703"/>
                </a:moveTo>
                <a:lnTo>
                  <a:pt x="2647340" y="1552117"/>
                </a:lnTo>
                <a:lnTo>
                  <a:pt x="2659519" y="1539938"/>
                </a:lnTo>
                <a:lnTo>
                  <a:pt x="2673223" y="1539938"/>
                </a:lnTo>
                <a:lnTo>
                  <a:pt x="2673223" y="25895"/>
                </a:lnTo>
                <a:lnTo>
                  <a:pt x="2659519" y="25895"/>
                </a:lnTo>
                <a:lnTo>
                  <a:pt x="2647340" y="13703"/>
                </a:lnTo>
                <a:close/>
              </a:path>
              <a:path w="2673350" h="1565910">
                <a:moveTo>
                  <a:pt x="2673223" y="1539938"/>
                </a:moveTo>
                <a:lnTo>
                  <a:pt x="2659519" y="1539938"/>
                </a:lnTo>
                <a:lnTo>
                  <a:pt x="2647340" y="1552117"/>
                </a:lnTo>
                <a:lnTo>
                  <a:pt x="2673223" y="1552117"/>
                </a:lnTo>
                <a:lnTo>
                  <a:pt x="2673223" y="1539938"/>
                </a:lnTo>
                <a:close/>
              </a:path>
              <a:path w="2673350" h="1565910">
                <a:moveTo>
                  <a:pt x="24358" y="13703"/>
                </a:moveTo>
                <a:lnTo>
                  <a:pt x="12179" y="25895"/>
                </a:lnTo>
                <a:lnTo>
                  <a:pt x="24358" y="25895"/>
                </a:lnTo>
                <a:lnTo>
                  <a:pt x="24358" y="13703"/>
                </a:lnTo>
                <a:close/>
              </a:path>
              <a:path w="2673350" h="1565910">
                <a:moveTo>
                  <a:pt x="2647340" y="13703"/>
                </a:moveTo>
                <a:lnTo>
                  <a:pt x="24358" y="13703"/>
                </a:lnTo>
                <a:lnTo>
                  <a:pt x="24358" y="25895"/>
                </a:lnTo>
                <a:lnTo>
                  <a:pt x="2647340" y="25895"/>
                </a:lnTo>
                <a:lnTo>
                  <a:pt x="2647340" y="13703"/>
                </a:lnTo>
                <a:close/>
              </a:path>
              <a:path w="2673350" h="1565910">
                <a:moveTo>
                  <a:pt x="2673223" y="13703"/>
                </a:moveTo>
                <a:lnTo>
                  <a:pt x="2647340" y="13703"/>
                </a:lnTo>
                <a:lnTo>
                  <a:pt x="2659519" y="25895"/>
                </a:lnTo>
                <a:lnTo>
                  <a:pt x="2673223" y="25895"/>
                </a:lnTo>
                <a:lnTo>
                  <a:pt x="2673223" y="13703"/>
                </a:lnTo>
                <a:close/>
              </a:path>
            </a:pathLst>
          </a:custGeom>
          <a:solidFill>
            <a:srgbClr val="B9A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6308559" y="3308350"/>
            <a:ext cx="113030" cy="76200"/>
          </a:xfrm>
          <a:custGeom>
            <a:avLst/>
            <a:gdLst/>
            <a:ahLst/>
            <a:cxnLst/>
            <a:rect l="l" t="t" r="r" b="b"/>
            <a:pathLst>
              <a:path w="113029" h="76200">
                <a:moveTo>
                  <a:pt x="62407" y="38074"/>
                </a:moveTo>
                <a:lnTo>
                  <a:pt x="36525" y="76161"/>
                </a:lnTo>
                <a:lnTo>
                  <a:pt x="94373" y="47218"/>
                </a:lnTo>
                <a:lnTo>
                  <a:pt x="56324" y="47218"/>
                </a:lnTo>
                <a:lnTo>
                  <a:pt x="62407" y="41126"/>
                </a:lnTo>
                <a:lnTo>
                  <a:pt x="62407" y="38074"/>
                </a:lnTo>
                <a:close/>
              </a:path>
              <a:path w="113029" h="76200">
                <a:moveTo>
                  <a:pt x="47193" y="28943"/>
                </a:moveTo>
                <a:lnTo>
                  <a:pt x="0" y="28943"/>
                </a:lnTo>
                <a:lnTo>
                  <a:pt x="0" y="47218"/>
                </a:lnTo>
                <a:lnTo>
                  <a:pt x="56193" y="47218"/>
                </a:lnTo>
                <a:lnTo>
                  <a:pt x="62407" y="38074"/>
                </a:lnTo>
                <a:lnTo>
                  <a:pt x="47193" y="38074"/>
                </a:lnTo>
                <a:lnTo>
                  <a:pt x="47193" y="28943"/>
                </a:lnTo>
                <a:close/>
              </a:path>
              <a:path w="113029" h="76200">
                <a:moveTo>
                  <a:pt x="62407" y="41126"/>
                </a:moveTo>
                <a:lnTo>
                  <a:pt x="56324" y="47218"/>
                </a:lnTo>
                <a:lnTo>
                  <a:pt x="62407" y="47218"/>
                </a:lnTo>
                <a:lnTo>
                  <a:pt x="62407" y="41126"/>
                </a:lnTo>
                <a:close/>
              </a:path>
              <a:path w="113029" h="76200">
                <a:moveTo>
                  <a:pt x="65455" y="38074"/>
                </a:moveTo>
                <a:lnTo>
                  <a:pt x="62407" y="41126"/>
                </a:lnTo>
                <a:lnTo>
                  <a:pt x="62407" y="47218"/>
                </a:lnTo>
                <a:lnTo>
                  <a:pt x="65455" y="47218"/>
                </a:lnTo>
                <a:lnTo>
                  <a:pt x="65455" y="38074"/>
                </a:lnTo>
                <a:close/>
              </a:path>
              <a:path w="113029" h="76200">
                <a:moveTo>
                  <a:pt x="112649" y="38074"/>
                </a:moveTo>
                <a:lnTo>
                  <a:pt x="65455" y="38074"/>
                </a:lnTo>
                <a:lnTo>
                  <a:pt x="65455" y="47218"/>
                </a:lnTo>
                <a:lnTo>
                  <a:pt x="94373" y="47218"/>
                </a:lnTo>
                <a:lnTo>
                  <a:pt x="112649" y="38074"/>
                </a:lnTo>
                <a:close/>
              </a:path>
              <a:path w="113029" h="76200">
                <a:moveTo>
                  <a:pt x="94392" y="28943"/>
                </a:moveTo>
                <a:lnTo>
                  <a:pt x="62407" y="28943"/>
                </a:lnTo>
                <a:lnTo>
                  <a:pt x="62407" y="41126"/>
                </a:lnTo>
                <a:lnTo>
                  <a:pt x="65455" y="38074"/>
                </a:lnTo>
                <a:lnTo>
                  <a:pt x="112649" y="38074"/>
                </a:lnTo>
                <a:lnTo>
                  <a:pt x="94392" y="28943"/>
                </a:lnTo>
                <a:close/>
              </a:path>
              <a:path w="113029" h="76200">
                <a:moveTo>
                  <a:pt x="56200" y="28943"/>
                </a:moveTo>
                <a:lnTo>
                  <a:pt x="47193" y="28943"/>
                </a:lnTo>
                <a:lnTo>
                  <a:pt x="47193" y="38074"/>
                </a:lnTo>
                <a:lnTo>
                  <a:pt x="56250" y="29017"/>
                </a:lnTo>
                <a:close/>
              </a:path>
              <a:path w="113029" h="76200">
                <a:moveTo>
                  <a:pt x="56250" y="29017"/>
                </a:moveTo>
                <a:lnTo>
                  <a:pt x="47193" y="38074"/>
                </a:lnTo>
                <a:lnTo>
                  <a:pt x="62407" y="38074"/>
                </a:lnTo>
                <a:lnTo>
                  <a:pt x="56250" y="29017"/>
                </a:lnTo>
                <a:close/>
              </a:path>
              <a:path w="113029" h="76200">
                <a:moveTo>
                  <a:pt x="62407" y="28943"/>
                </a:moveTo>
                <a:lnTo>
                  <a:pt x="56324" y="28943"/>
                </a:lnTo>
                <a:lnTo>
                  <a:pt x="62407" y="38074"/>
                </a:lnTo>
                <a:lnTo>
                  <a:pt x="62407" y="28943"/>
                </a:lnTo>
                <a:close/>
              </a:path>
              <a:path w="113029" h="76200">
                <a:moveTo>
                  <a:pt x="36525" y="0"/>
                </a:moveTo>
                <a:lnTo>
                  <a:pt x="56250" y="29017"/>
                </a:lnTo>
                <a:lnTo>
                  <a:pt x="94392" y="28943"/>
                </a:lnTo>
                <a:lnTo>
                  <a:pt x="36525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1665439" y="2804172"/>
            <a:ext cx="327660" cy="76200"/>
          </a:xfrm>
          <a:custGeom>
            <a:avLst/>
            <a:gdLst/>
            <a:ahLst/>
            <a:cxnLst/>
            <a:rect l="l" t="t" r="r" b="b"/>
            <a:pathLst>
              <a:path w="327660" h="76200">
                <a:moveTo>
                  <a:pt x="277063" y="38087"/>
                </a:moveTo>
                <a:lnTo>
                  <a:pt x="251180" y="76161"/>
                </a:lnTo>
                <a:lnTo>
                  <a:pt x="305991" y="48742"/>
                </a:lnTo>
                <a:lnTo>
                  <a:pt x="277063" y="48742"/>
                </a:lnTo>
                <a:lnTo>
                  <a:pt x="277063" y="38087"/>
                </a:lnTo>
                <a:close/>
              </a:path>
              <a:path w="327660" h="76200">
                <a:moveTo>
                  <a:pt x="153746" y="30467"/>
                </a:moveTo>
                <a:lnTo>
                  <a:pt x="0" y="30467"/>
                </a:lnTo>
                <a:lnTo>
                  <a:pt x="0" y="50266"/>
                </a:lnTo>
                <a:lnTo>
                  <a:pt x="173545" y="50266"/>
                </a:lnTo>
                <a:lnTo>
                  <a:pt x="173545" y="48742"/>
                </a:lnTo>
                <a:lnTo>
                  <a:pt x="162890" y="48742"/>
                </a:lnTo>
                <a:lnTo>
                  <a:pt x="170497" y="41135"/>
                </a:lnTo>
                <a:lnTo>
                  <a:pt x="153746" y="41135"/>
                </a:lnTo>
                <a:lnTo>
                  <a:pt x="153746" y="30467"/>
                </a:lnTo>
                <a:close/>
              </a:path>
              <a:path w="327660" h="76200">
                <a:moveTo>
                  <a:pt x="173545" y="38087"/>
                </a:moveTo>
                <a:lnTo>
                  <a:pt x="162890" y="48742"/>
                </a:lnTo>
                <a:lnTo>
                  <a:pt x="173545" y="48742"/>
                </a:lnTo>
                <a:lnTo>
                  <a:pt x="173545" y="38087"/>
                </a:lnTo>
                <a:close/>
              </a:path>
              <a:path w="327660" h="76200">
                <a:moveTo>
                  <a:pt x="277063" y="38087"/>
                </a:moveTo>
                <a:lnTo>
                  <a:pt x="173545" y="38087"/>
                </a:lnTo>
                <a:lnTo>
                  <a:pt x="173545" y="48742"/>
                </a:lnTo>
                <a:lnTo>
                  <a:pt x="269819" y="48742"/>
                </a:lnTo>
                <a:lnTo>
                  <a:pt x="277063" y="38087"/>
                </a:lnTo>
                <a:close/>
              </a:path>
              <a:path w="327660" h="76200">
                <a:moveTo>
                  <a:pt x="309018" y="28943"/>
                </a:moveTo>
                <a:lnTo>
                  <a:pt x="277063" y="28943"/>
                </a:lnTo>
                <a:lnTo>
                  <a:pt x="277063" y="48742"/>
                </a:lnTo>
                <a:lnTo>
                  <a:pt x="305991" y="48742"/>
                </a:lnTo>
                <a:lnTo>
                  <a:pt x="327291" y="38087"/>
                </a:lnTo>
                <a:lnTo>
                  <a:pt x="309018" y="28943"/>
                </a:lnTo>
                <a:close/>
              </a:path>
              <a:path w="327660" h="76200">
                <a:moveTo>
                  <a:pt x="270849" y="28943"/>
                </a:moveTo>
                <a:lnTo>
                  <a:pt x="153746" y="28943"/>
                </a:lnTo>
                <a:lnTo>
                  <a:pt x="153746" y="41135"/>
                </a:lnTo>
                <a:lnTo>
                  <a:pt x="162890" y="30467"/>
                </a:lnTo>
                <a:lnTo>
                  <a:pt x="271884" y="30467"/>
                </a:lnTo>
                <a:lnTo>
                  <a:pt x="270849" y="28943"/>
                </a:lnTo>
                <a:close/>
              </a:path>
              <a:path w="327660" h="76200">
                <a:moveTo>
                  <a:pt x="271884" y="30467"/>
                </a:moveTo>
                <a:lnTo>
                  <a:pt x="162890" y="30467"/>
                </a:lnTo>
                <a:lnTo>
                  <a:pt x="153746" y="41135"/>
                </a:lnTo>
                <a:lnTo>
                  <a:pt x="170497" y="41135"/>
                </a:lnTo>
                <a:lnTo>
                  <a:pt x="173545" y="38087"/>
                </a:lnTo>
                <a:lnTo>
                  <a:pt x="277063" y="38087"/>
                </a:lnTo>
                <a:lnTo>
                  <a:pt x="271884" y="30467"/>
                </a:lnTo>
                <a:close/>
              </a:path>
              <a:path w="327660" h="76200">
                <a:moveTo>
                  <a:pt x="251180" y="0"/>
                </a:moveTo>
                <a:lnTo>
                  <a:pt x="277063" y="38087"/>
                </a:lnTo>
                <a:lnTo>
                  <a:pt x="277063" y="28943"/>
                </a:lnTo>
                <a:lnTo>
                  <a:pt x="309018" y="28943"/>
                </a:lnTo>
                <a:lnTo>
                  <a:pt x="25118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4398022" y="2732582"/>
            <a:ext cx="328930" cy="76200"/>
          </a:xfrm>
          <a:custGeom>
            <a:avLst/>
            <a:gdLst/>
            <a:ahLst/>
            <a:cxnLst/>
            <a:rect l="l" t="t" r="r" b="b"/>
            <a:pathLst>
              <a:path w="328929" h="76200">
                <a:moveTo>
                  <a:pt x="277063" y="38087"/>
                </a:moveTo>
                <a:lnTo>
                  <a:pt x="252704" y="76161"/>
                </a:lnTo>
                <a:lnTo>
                  <a:pt x="310571" y="47218"/>
                </a:lnTo>
                <a:lnTo>
                  <a:pt x="277063" y="47218"/>
                </a:lnTo>
                <a:lnTo>
                  <a:pt x="277063" y="38087"/>
                </a:lnTo>
                <a:close/>
              </a:path>
              <a:path w="328929" h="76200">
                <a:moveTo>
                  <a:pt x="155282" y="30467"/>
                </a:moveTo>
                <a:lnTo>
                  <a:pt x="0" y="30467"/>
                </a:lnTo>
                <a:lnTo>
                  <a:pt x="0" y="50266"/>
                </a:lnTo>
                <a:lnTo>
                  <a:pt x="173545" y="50266"/>
                </a:lnTo>
                <a:lnTo>
                  <a:pt x="173545" y="47218"/>
                </a:lnTo>
                <a:lnTo>
                  <a:pt x="164414" y="47218"/>
                </a:lnTo>
                <a:lnTo>
                  <a:pt x="172021" y="39611"/>
                </a:lnTo>
                <a:lnTo>
                  <a:pt x="155282" y="39611"/>
                </a:lnTo>
                <a:lnTo>
                  <a:pt x="155282" y="30467"/>
                </a:lnTo>
                <a:close/>
              </a:path>
              <a:path w="328929" h="76200">
                <a:moveTo>
                  <a:pt x="173545" y="38087"/>
                </a:moveTo>
                <a:lnTo>
                  <a:pt x="164414" y="47218"/>
                </a:lnTo>
                <a:lnTo>
                  <a:pt x="173545" y="47218"/>
                </a:lnTo>
                <a:lnTo>
                  <a:pt x="173545" y="38087"/>
                </a:lnTo>
                <a:close/>
              </a:path>
              <a:path w="328929" h="76200">
                <a:moveTo>
                  <a:pt x="277063" y="38087"/>
                </a:moveTo>
                <a:lnTo>
                  <a:pt x="173545" y="38087"/>
                </a:lnTo>
                <a:lnTo>
                  <a:pt x="173545" y="47218"/>
                </a:lnTo>
                <a:lnTo>
                  <a:pt x="271221" y="47218"/>
                </a:lnTo>
                <a:lnTo>
                  <a:pt x="277063" y="38087"/>
                </a:lnTo>
                <a:close/>
              </a:path>
              <a:path w="328929" h="76200">
                <a:moveTo>
                  <a:pt x="310552" y="28943"/>
                </a:moveTo>
                <a:lnTo>
                  <a:pt x="277063" y="28943"/>
                </a:lnTo>
                <a:lnTo>
                  <a:pt x="277063" y="47218"/>
                </a:lnTo>
                <a:lnTo>
                  <a:pt x="310571" y="47218"/>
                </a:lnTo>
                <a:lnTo>
                  <a:pt x="328828" y="38087"/>
                </a:lnTo>
                <a:lnTo>
                  <a:pt x="310552" y="28943"/>
                </a:lnTo>
                <a:close/>
              </a:path>
              <a:path w="328929" h="76200">
                <a:moveTo>
                  <a:pt x="271215" y="28943"/>
                </a:moveTo>
                <a:lnTo>
                  <a:pt x="155282" y="28943"/>
                </a:lnTo>
                <a:lnTo>
                  <a:pt x="155282" y="39611"/>
                </a:lnTo>
                <a:lnTo>
                  <a:pt x="164414" y="30467"/>
                </a:lnTo>
                <a:lnTo>
                  <a:pt x="272189" y="30467"/>
                </a:lnTo>
                <a:lnTo>
                  <a:pt x="271215" y="28943"/>
                </a:lnTo>
                <a:close/>
              </a:path>
              <a:path w="328929" h="76200">
                <a:moveTo>
                  <a:pt x="272189" y="30467"/>
                </a:moveTo>
                <a:lnTo>
                  <a:pt x="164414" y="30467"/>
                </a:lnTo>
                <a:lnTo>
                  <a:pt x="155282" y="39611"/>
                </a:lnTo>
                <a:lnTo>
                  <a:pt x="172021" y="39611"/>
                </a:lnTo>
                <a:lnTo>
                  <a:pt x="173545" y="38087"/>
                </a:lnTo>
                <a:lnTo>
                  <a:pt x="277063" y="38087"/>
                </a:lnTo>
                <a:lnTo>
                  <a:pt x="272189" y="30467"/>
                </a:lnTo>
                <a:close/>
              </a:path>
              <a:path w="328929" h="76200">
                <a:moveTo>
                  <a:pt x="252704" y="0"/>
                </a:moveTo>
                <a:lnTo>
                  <a:pt x="277063" y="38087"/>
                </a:lnTo>
                <a:lnTo>
                  <a:pt x="277063" y="28943"/>
                </a:lnTo>
                <a:lnTo>
                  <a:pt x="310552" y="28943"/>
                </a:lnTo>
                <a:lnTo>
                  <a:pt x="252704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7523378" y="2752382"/>
            <a:ext cx="2128227" cy="57119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7520330" y="2749346"/>
            <a:ext cx="2134870" cy="577850"/>
          </a:xfrm>
          <a:custGeom>
            <a:avLst/>
            <a:gdLst/>
            <a:ahLst/>
            <a:cxnLst/>
            <a:rect l="l" t="t" r="r" b="b"/>
            <a:pathLst>
              <a:path w="2134870" h="577850">
                <a:moveTo>
                  <a:pt x="7619" y="549859"/>
                </a:moveTo>
                <a:lnTo>
                  <a:pt x="0" y="549859"/>
                </a:lnTo>
                <a:lnTo>
                  <a:pt x="0" y="555955"/>
                </a:lnTo>
                <a:lnTo>
                  <a:pt x="7619" y="555955"/>
                </a:lnTo>
                <a:lnTo>
                  <a:pt x="7619" y="549859"/>
                </a:lnTo>
                <a:close/>
              </a:path>
              <a:path w="2134870" h="577850">
                <a:moveTo>
                  <a:pt x="7619" y="537679"/>
                </a:moveTo>
                <a:lnTo>
                  <a:pt x="0" y="537679"/>
                </a:lnTo>
                <a:lnTo>
                  <a:pt x="0" y="543775"/>
                </a:lnTo>
                <a:lnTo>
                  <a:pt x="7619" y="543775"/>
                </a:lnTo>
                <a:lnTo>
                  <a:pt x="7619" y="537679"/>
                </a:lnTo>
                <a:close/>
              </a:path>
              <a:path w="2134870" h="577850">
                <a:moveTo>
                  <a:pt x="7619" y="525487"/>
                </a:moveTo>
                <a:lnTo>
                  <a:pt x="0" y="525487"/>
                </a:lnTo>
                <a:lnTo>
                  <a:pt x="0" y="531583"/>
                </a:lnTo>
                <a:lnTo>
                  <a:pt x="7619" y="531583"/>
                </a:lnTo>
                <a:lnTo>
                  <a:pt x="7619" y="525487"/>
                </a:lnTo>
                <a:close/>
              </a:path>
              <a:path w="2134870" h="577850">
                <a:moveTo>
                  <a:pt x="7619" y="511784"/>
                </a:moveTo>
                <a:lnTo>
                  <a:pt x="0" y="511784"/>
                </a:lnTo>
                <a:lnTo>
                  <a:pt x="0" y="517880"/>
                </a:lnTo>
                <a:lnTo>
                  <a:pt x="7619" y="517880"/>
                </a:lnTo>
                <a:lnTo>
                  <a:pt x="7619" y="511784"/>
                </a:lnTo>
                <a:close/>
              </a:path>
              <a:path w="2134870" h="577850">
                <a:moveTo>
                  <a:pt x="7619" y="499592"/>
                </a:moveTo>
                <a:lnTo>
                  <a:pt x="0" y="499592"/>
                </a:lnTo>
                <a:lnTo>
                  <a:pt x="0" y="505688"/>
                </a:lnTo>
                <a:lnTo>
                  <a:pt x="7619" y="505688"/>
                </a:lnTo>
                <a:lnTo>
                  <a:pt x="7619" y="499592"/>
                </a:lnTo>
                <a:close/>
              </a:path>
              <a:path w="2134870" h="577850">
                <a:moveTo>
                  <a:pt x="7619" y="487413"/>
                </a:moveTo>
                <a:lnTo>
                  <a:pt x="0" y="487413"/>
                </a:lnTo>
                <a:lnTo>
                  <a:pt x="0" y="493509"/>
                </a:lnTo>
                <a:lnTo>
                  <a:pt x="7619" y="493509"/>
                </a:lnTo>
                <a:lnTo>
                  <a:pt x="7619" y="487413"/>
                </a:lnTo>
                <a:close/>
              </a:path>
              <a:path w="2134870" h="577850">
                <a:moveTo>
                  <a:pt x="7619" y="473710"/>
                </a:moveTo>
                <a:lnTo>
                  <a:pt x="0" y="473710"/>
                </a:lnTo>
                <a:lnTo>
                  <a:pt x="0" y="479793"/>
                </a:lnTo>
                <a:lnTo>
                  <a:pt x="7619" y="479793"/>
                </a:lnTo>
                <a:lnTo>
                  <a:pt x="7619" y="473710"/>
                </a:lnTo>
                <a:close/>
              </a:path>
              <a:path w="2134870" h="577850">
                <a:moveTo>
                  <a:pt x="7619" y="461518"/>
                </a:moveTo>
                <a:lnTo>
                  <a:pt x="0" y="461518"/>
                </a:lnTo>
                <a:lnTo>
                  <a:pt x="0" y="467613"/>
                </a:lnTo>
                <a:lnTo>
                  <a:pt x="7619" y="467613"/>
                </a:lnTo>
                <a:lnTo>
                  <a:pt x="7619" y="461518"/>
                </a:lnTo>
                <a:close/>
              </a:path>
              <a:path w="2134870" h="577850">
                <a:moveTo>
                  <a:pt x="7619" y="449338"/>
                </a:moveTo>
                <a:lnTo>
                  <a:pt x="0" y="449338"/>
                </a:lnTo>
                <a:lnTo>
                  <a:pt x="0" y="455422"/>
                </a:lnTo>
                <a:lnTo>
                  <a:pt x="7619" y="455422"/>
                </a:lnTo>
                <a:lnTo>
                  <a:pt x="7619" y="449338"/>
                </a:lnTo>
                <a:close/>
              </a:path>
              <a:path w="2134870" h="577850">
                <a:moveTo>
                  <a:pt x="7619" y="435622"/>
                </a:moveTo>
                <a:lnTo>
                  <a:pt x="0" y="435622"/>
                </a:lnTo>
                <a:lnTo>
                  <a:pt x="0" y="441718"/>
                </a:lnTo>
                <a:lnTo>
                  <a:pt x="7619" y="441718"/>
                </a:lnTo>
                <a:lnTo>
                  <a:pt x="7619" y="435622"/>
                </a:lnTo>
                <a:close/>
              </a:path>
              <a:path w="2134870" h="577850">
                <a:moveTo>
                  <a:pt x="7619" y="423443"/>
                </a:moveTo>
                <a:lnTo>
                  <a:pt x="0" y="423443"/>
                </a:lnTo>
                <a:lnTo>
                  <a:pt x="0" y="429526"/>
                </a:lnTo>
                <a:lnTo>
                  <a:pt x="7619" y="429526"/>
                </a:lnTo>
                <a:lnTo>
                  <a:pt x="7619" y="423443"/>
                </a:lnTo>
                <a:close/>
              </a:path>
              <a:path w="2134870" h="577850">
                <a:moveTo>
                  <a:pt x="7619" y="411251"/>
                </a:moveTo>
                <a:lnTo>
                  <a:pt x="0" y="411251"/>
                </a:lnTo>
                <a:lnTo>
                  <a:pt x="0" y="417347"/>
                </a:lnTo>
                <a:lnTo>
                  <a:pt x="7619" y="417347"/>
                </a:lnTo>
                <a:lnTo>
                  <a:pt x="7619" y="411251"/>
                </a:lnTo>
                <a:close/>
              </a:path>
              <a:path w="2134870" h="577850">
                <a:moveTo>
                  <a:pt x="7619" y="397548"/>
                </a:moveTo>
                <a:lnTo>
                  <a:pt x="0" y="397548"/>
                </a:lnTo>
                <a:lnTo>
                  <a:pt x="0" y="403631"/>
                </a:lnTo>
                <a:lnTo>
                  <a:pt x="7619" y="403631"/>
                </a:lnTo>
                <a:lnTo>
                  <a:pt x="7619" y="397548"/>
                </a:lnTo>
                <a:close/>
              </a:path>
              <a:path w="2134870" h="577850">
                <a:moveTo>
                  <a:pt x="7619" y="385356"/>
                </a:moveTo>
                <a:lnTo>
                  <a:pt x="0" y="385356"/>
                </a:lnTo>
                <a:lnTo>
                  <a:pt x="0" y="391452"/>
                </a:lnTo>
                <a:lnTo>
                  <a:pt x="7619" y="391452"/>
                </a:lnTo>
                <a:lnTo>
                  <a:pt x="7619" y="385356"/>
                </a:lnTo>
                <a:close/>
              </a:path>
              <a:path w="2134870" h="577850">
                <a:moveTo>
                  <a:pt x="7619" y="373176"/>
                </a:moveTo>
                <a:lnTo>
                  <a:pt x="0" y="373176"/>
                </a:lnTo>
                <a:lnTo>
                  <a:pt x="0" y="379272"/>
                </a:lnTo>
                <a:lnTo>
                  <a:pt x="7619" y="379272"/>
                </a:lnTo>
                <a:lnTo>
                  <a:pt x="7619" y="373176"/>
                </a:lnTo>
                <a:close/>
              </a:path>
              <a:path w="2134870" h="577850">
                <a:moveTo>
                  <a:pt x="7619" y="359460"/>
                </a:moveTo>
                <a:lnTo>
                  <a:pt x="0" y="359460"/>
                </a:lnTo>
                <a:lnTo>
                  <a:pt x="0" y="365556"/>
                </a:lnTo>
                <a:lnTo>
                  <a:pt x="7619" y="365556"/>
                </a:lnTo>
                <a:lnTo>
                  <a:pt x="7619" y="359460"/>
                </a:lnTo>
                <a:close/>
              </a:path>
              <a:path w="2134870" h="577850">
                <a:moveTo>
                  <a:pt x="7619" y="347281"/>
                </a:moveTo>
                <a:lnTo>
                  <a:pt x="0" y="347281"/>
                </a:lnTo>
                <a:lnTo>
                  <a:pt x="0" y="353377"/>
                </a:lnTo>
                <a:lnTo>
                  <a:pt x="7619" y="353377"/>
                </a:lnTo>
                <a:lnTo>
                  <a:pt x="7619" y="347281"/>
                </a:lnTo>
                <a:close/>
              </a:path>
              <a:path w="2134870" h="577850">
                <a:moveTo>
                  <a:pt x="7619" y="335089"/>
                </a:moveTo>
                <a:lnTo>
                  <a:pt x="0" y="335089"/>
                </a:lnTo>
                <a:lnTo>
                  <a:pt x="0" y="341185"/>
                </a:lnTo>
                <a:lnTo>
                  <a:pt x="7619" y="341185"/>
                </a:lnTo>
                <a:lnTo>
                  <a:pt x="7619" y="335089"/>
                </a:lnTo>
                <a:close/>
              </a:path>
              <a:path w="2134870" h="577850">
                <a:moveTo>
                  <a:pt x="7619" y="321386"/>
                </a:moveTo>
                <a:lnTo>
                  <a:pt x="0" y="321386"/>
                </a:lnTo>
                <a:lnTo>
                  <a:pt x="0" y="327482"/>
                </a:lnTo>
                <a:lnTo>
                  <a:pt x="7619" y="327482"/>
                </a:lnTo>
                <a:lnTo>
                  <a:pt x="7619" y="321386"/>
                </a:lnTo>
                <a:close/>
              </a:path>
              <a:path w="2134870" h="577850">
                <a:moveTo>
                  <a:pt x="7619" y="309194"/>
                </a:moveTo>
                <a:lnTo>
                  <a:pt x="0" y="309194"/>
                </a:lnTo>
                <a:lnTo>
                  <a:pt x="0" y="315290"/>
                </a:lnTo>
                <a:lnTo>
                  <a:pt x="7619" y="315290"/>
                </a:lnTo>
                <a:lnTo>
                  <a:pt x="7619" y="309194"/>
                </a:lnTo>
                <a:close/>
              </a:path>
              <a:path w="2134870" h="577850">
                <a:moveTo>
                  <a:pt x="7619" y="297014"/>
                </a:moveTo>
                <a:lnTo>
                  <a:pt x="0" y="297014"/>
                </a:lnTo>
                <a:lnTo>
                  <a:pt x="0" y="303110"/>
                </a:lnTo>
                <a:lnTo>
                  <a:pt x="7619" y="303110"/>
                </a:lnTo>
                <a:lnTo>
                  <a:pt x="7619" y="297014"/>
                </a:lnTo>
                <a:close/>
              </a:path>
              <a:path w="2134870" h="577850">
                <a:moveTo>
                  <a:pt x="7619" y="283311"/>
                </a:moveTo>
                <a:lnTo>
                  <a:pt x="0" y="283311"/>
                </a:lnTo>
                <a:lnTo>
                  <a:pt x="0" y="289394"/>
                </a:lnTo>
                <a:lnTo>
                  <a:pt x="7619" y="289394"/>
                </a:lnTo>
                <a:lnTo>
                  <a:pt x="7619" y="283311"/>
                </a:lnTo>
                <a:close/>
              </a:path>
              <a:path w="2134870" h="577850">
                <a:moveTo>
                  <a:pt x="7619" y="271119"/>
                </a:moveTo>
                <a:lnTo>
                  <a:pt x="0" y="271119"/>
                </a:lnTo>
                <a:lnTo>
                  <a:pt x="0" y="277215"/>
                </a:lnTo>
                <a:lnTo>
                  <a:pt x="7619" y="277215"/>
                </a:lnTo>
                <a:lnTo>
                  <a:pt x="7619" y="271119"/>
                </a:lnTo>
                <a:close/>
              </a:path>
              <a:path w="2134870" h="577850">
                <a:moveTo>
                  <a:pt x="7619" y="258940"/>
                </a:moveTo>
                <a:lnTo>
                  <a:pt x="0" y="258940"/>
                </a:lnTo>
                <a:lnTo>
                  <a:pt x="0" y="265023"/>
                </a:lnTo>
                <a:lnTo>
                  <a:pt x="7619" y="265023"/>
                </a:lnTo>
                <a:lnTo>
                  <a:pt x="7619" y="258940"/>
                </a:lnTo>
                <a:close/>
              </a:path>
              <a:path w="2134870" h="577850">
                <a:moveTo>
                  <a:pt x="7619" y="245224"/>
                </a:moveTo>
                <a:lnTo>
                  <a:pt x="0" y="245224"/>
                </a:lnTo>
                <a:lnTo>
                  <a:pt x="0" y="251320"/>
                </a:lnTo>
                <a:lnTo>
                  <a:pt x="7619" y="251320"/>
                </a:lnTo>
                <a:lnTo>
                  <a:pt x="7619" y="245224"/>
                </a:lnTo>
                <a:close/>
              </a:path>
              <a:path w="2134870" h="577850">
                <a:moveTo>
                  <a:pt x="7619" y="233045"/>
                </a:moveTo>
                <a:lnTo>
                  <a:pt x="0" y="233045"/>
                </a:lnTo>
                <a:lnTo>
                  <a:pt x="0" y="239128"/>
                </a:lnTo>
                <a:lnTo>
                  <a:pt x="7619" y="239128"/>
                </a:lnTo>
                <a:lnTo>
                  <a:pt x="7619" y="233045"/>
                </a:lnTo>
                <a:close/>
              </a:path>
              <a:path w="2134870" h="577850">
                <a:moveTo>
                  <a:pt x="7619" y="220853"/>
                </a:moveTo>
                <a:lnTo>
                  <a:pt x="0" y="220853"/>
                </a:lnTo>
                <a:lnTo>
                  <a:pt x="0" y="226949"/>
                </a:lnTo>
                <a:lnTo>
                  <a:pt x="7619" y="226949"/>
                </a:lnTo>
                <a:lnTo>
                  <a:pt x="7619" y="220853"/>
                </a:lnTo>
                <a:close/>
              </a:path>
              <a:path w="2134870" h="577850">
                <a:moveTo>
                  <a:pt x="7619" y="207149"/>
                </a:moveTo>
                <a:lnTo>
                  <a:pt x="0" y="207149"/>
                </a:lnTo>
                <a:lnTo>
                  <a:pt x="0" y="213245"/>
                </a:lnTo>
                <a:lnTo>
                  <a:pt x="7619" y="213245"/>
                </a:lnTo>
                <a:lnTo>
                  <a:pt x="7619" y="207149"/>
                </a:lnTo>
                <a:close/>
              </a:path>
              <a:path w="2134870" h="577850">
                <a:moveTo>
                  <a:pt x="7619" y="194957"/>
                </a:moveTo>
                <a:lnTo>
                  <a:pt x="0" y="194957"/>
                </a:lnTo>
                <a:lnTo>
                  <a:pt x="0" y="201053"/>
                </a:lnTo>
                <a:lnTo>
                  <a:pt x="7619" y="201053"/>
                </a:lnTo>
                <a:lnTo>
                  <a:pt x="7619" y="194957"/>
                </a:lnTo>
                <a:close/>
              </a:path>
              <a:path w="2134870" h="577850">
                <a:moveTo>
                  <a:pt x="7619" y="182778"/>
                </a:moveTo>
                <a:lnTo>
                  <a:pt x="0" y="182778"/>
                </a:lnTo>
                <a:lnTo>
                  <a:pt x="0" y="188874"/>
                </a:lnTo>
                <a:lnTo>
                  <a:pt x="7619" y="188874"/>
                </a:lnTo>
                <a:lnTo>
                  <a:pt x="7619" y="182778"/>
                </a:lnTo>
                <a:close/>
              </a:path>
              <a:path w="2134870" h="577850">
                <a:moveTo>
                  <a:pt x="7619" y="169062"/>
                </a:moveTo>
                <a:lnTo>
                  <a:pt x="0" y="169062"/>
                </a:lnTo>
                <a:lnTo>
                  <a:pt x="0" y="175158"/>
                </a:lnTo>
                <a:lnTo>
                  <a:pt x="7619" y="175158"/>
                </a:lnTo>
                <a:lnTo>
                  <a:pt x="7619" y="169062"/>
                </a:lnTo>
                <a:close/>
              </a:path>
              <a:path w="2134870" h="577850">
                <a:moveTo>
                  <a:pt x="7619" y="156883"/>
                </a:moveTo>
                <a:lnTo>
                  <a:pt x="0" y="156883"/>
                </a:lnTo>
                <a:lnTo>
                  <a:pt x="0" y="162979"/>
                </a:lnTo>
                <a:lnTo>
                  <a:pt x="7619" y="162979"/>
                </a:lnTo>
                <a:lnTo>
                  <a:pt x="7619" y="156883"/>
                </a:lnTo>
                <a:close/>
              </a:path>
              <a:path w="2134870" h="577850">
                <a:moveTo>
                  <a:pt x="7619" y="144691"/>
                </a:moveTo>
                <a:lnTo>
                  <a:pt x="0" y="144691"/>
                </a:lnTo>
                <a:lnTo>
                  <a:pt x="0" y="150787"/>
                </a:lnTo>
                <a:lnTo>
                  <a:pt x="7619" y="150787"/>
                </a:lnTo>
                <a:lnTo>
                  <a:pt x="7619" y="144691"/>
                </a:lnTo>
                <a:close/>
              </a:path>
              <a:path w="2134870" h="577850">
                <a:moveTo>
                  <a:pt x="7619" y="130987"/>
                </a:moveTo>
                <a:lnTo>
                  <a:pt x="0" y="130987"/>
                </a:lnTo>
                <a:lnTo>
                  <a:pt x="0" y="137083"/>
                </a:lnTo>
                <a:lnTo>
                  <a:pt x="7619" y="137083"/>
                </a:lnTo>
                <a:lnTo>
                  <a:pt x="7619" y="130987"/>
                </a:lnTo>
                <a:close/>
              </a:path>
              <a:path w="2134870" h="577850">
                <a:moveTo>
                  <a:pt x="7619" y="118808"/>
                </a:moveTo>
                <a:lnTo>
                  <a:pt x="0" y="118808"/>
                </a:lnTo>
                <a:lnTo>
                  <a:pt x="0" y="124891"/>
                </a:lnTo>
                <a:lnTo>
                  <a:pt x="7619" y="124891"/>
                </a:lnTo>
                <a:lnTo>
                  <a:pt x="7619" y="118808"/>
                </a:lnTo>
                <a:close/>
              </a:path>
              <a:path w="2134870" h="577850">
                <a:moveTo>
                  <a:pt x="7619" y="106616"/>
                </a:moveTo>
                <a:lnTo>
                  <a:pt x="0" y="106616"/>
                </a:lnTo>
                <a:lnTo>
                  <a:pt x="0" y="112712"/>
                </a:lnTo>
                <a:lnTo>
                  <a:pt x="7619" y="112712"/>
                </a:lnTo>
                <a:lnTo>
                  <a:pt x="7619" y="106616"/>
                </a:lnTo>
                <a:close/>
              </a:path>
              <a:path w="2134870" h="577850">
                <a:moveTo>
                  <a:pt x="7619" y="92913"/>
                </a:moveTo>
                <a:lnTo>
                  <a:pt x="0" y="92913"/>
                </a:lnTo>
                <a:lnTo>
                  <a:pt x="0" y="98996"/>
                </a:lnTo>
                <a:lnTo>
                  <a:pt x="7619" y="98996"/>
                </a:lnTo>
                <a:lnTo>
                  <a:pt x="7619" y="92913"/>
                </a:lnTo>
                <a:close/>
              </a:path>
              <a:path w="2134870" h="577850">
                <a:moveTo>
                  <a:pt x="7619" y="80721"/>
                </a:moveTo>
                <a:lnTo>
                  <a:pt x="0" y="80721"/>
                </a:lnTo>
                <a:lnTo>
                  <a:pt x="0" y="86817"/>
                </a:lnTo>
                <a:lnTo>
                  <a:pt x="7619" y="86817"/>
                </a:lnTo>
                <a:lnTo>
                  <a:pt x="7619" y="80721"/>
                </a:lnTo>
                <a:close/>
              </a:path>
              <a:path w="2134870" h="577850">
                <a:moveTo>
                  <a:pt x="7619" y="68541"/>
                </a:moveTo>
                <a:lnTo>
                  <a:pt x="0" y="68541"/>
                </a:lnTo>
                <a:lnTo>
                  <a:pt x="0" y="74625"/>
                </a:lnTo>
                <a:lnTo>
                  <a:pt x="7619" y="74625"/>
                </a:lnTo>
                <a:lnTo>
                  <a:pt x="7619" y="68541"/>
                </a:lnTo>
                <a:close/>
              </a:path>
              <a:path w="2134870" h="577850">
                <a:moveTo>
                  <a:pt x="7619" y="54825"/>
                </a:moveTo>
                <a:lnTo>
                  <a:pt x="0" y="54825"/>
                </a:lnTo>
                <a:lnTo>
                  <a:pt x="0" y="60921"/>
                </a:lnTo>
                <a:lnTo>
                  <a:pt x="7619" y="60921"/>
                </a:lnTo>
                <a:lnTo>
                  <a:pt x="7619" y="54825"/>
                </a:lnTo>
                <a:close/>
              </a:path>
              <a:path w="2134870" h="577850">
                <a:moveTo>
                  <a:pt x="7619" y="42646"/>
                </a:moveTo>
                <a:lnTo>
                  <a:pt x="0" y="42646"/>
                </a:lnTo>
                <a:lnTo>
                  <a:pt x="0" y="48742"/>
                </a:lnTo>
                <a:lnTo>
                  <a:pt x="7619" y="48742"/>
                </a:lnTo>
                <a:lnTo>
                  <a:pt x="7619" y="42646"/>
                </a:lnTo>
                <a:close/>
              </a:path>
              <a:path w="2134870" h="577850">
                <a:moveTo>
                  <a:pt x="7619" y="30454"/>
                </a:moveTo>
                <a:lnTo>
                  <a:pt x="0" y="30454"/>
                </a:lnTo>
                <a:lnTo>
                  <a:pt x="0" y="36550"/>
                </a:lnTo>
                <a:lnTo>
                  <a:pt x="7619" y="36550"/>
                </a:lnTo>
                <a:lnTo>
                  <a:pt x="7619" y="30454"/>
                </a:lnTo>
                <a:close/>
              </a:path>
              <a:path w="2134870" h="577850">
                <a:moveTo>
                  <a:pt x="7619" y="16751"/>
                </a:moveTo>
                <a:lnTo>
                  <a:pt x="1524" y="16751"/>
                </a:lnTo>
                <a:lnTo>
                  <a:pt x="0" y="19799"/>
                </a:lnTo>
                <a:lnTo>
                  <a:pt x="0" y="22847"/>
                </a:lnTo>
                <a:lnTo>
                  <a:pt x="7619" y="22847"/>
                </a:lnTo>
                <a:lnTo>
                  <a:pt x="7619" y="16751"/>
                </a:lnTo>
                <a:close/>
              </a:path>
              <a:path w="2134870" h="577850">
                <a:moveTo>
                  <a:pt x="10655" y="9131"/>
                </a:moveTo>
                <a:lnTo>
                  <a:pt x="3048" y="9131"/>
                </a:lnTo>
                <a:lnTo>
                  <a:pt x="9131" y="12179"/>
                </a:lnTo>
                <a:lnTo>
                  <a:pt x="10655" y="9131"/>
                </a:lnTo>
                <a:close/>
              </a:path>
              <a:path w="2134870" h="577850">
                <a:moveTo>
                  <a:pt x="7619" y="4559"/>
                </a:moveTo>
                <a:lnTo>
                  <a:pt x="6095" y="4559"/>
                </a:lnTo>
                <a:lnTo>
                  <a:pt x="6095" y="6083"/>
                </a:lnTo>
                <a:lnTo>
                  <a:pt x="4571" y="7607"/>
                </a:lnTo>
                <a:lnTo>
                  <a:pt x="4571" y="9131"/>
                </a:lnTo>
                <a:lnTo>
                  <a:pt x="10655" y="9131"/>
                </a:lnTo>
                <a:lnTo>
                  <a:pt x="10655" y="10655"/>
                </a:lnTo>
                <a:lnTo>
                  <a:pt x="12179" y="9131"/>
                </a:lnTo>
                <a:lnTo>
                  <a:pt x="7619" y="4559"/>
                </a:lnTo>
                <a:close/>
              </a:path>
              <a:path w="2134870" h="577850">
                <a:moveTo>
                  <a:pt x="22834" y="0"/>
                </a:moveTo>
                <a:lnTo>
                  <a:pt x="15227" y="0"/>
                </a:lnTo>
                <a:lnTo>
                  <a:pt x="16751" y="6083"/>
                </a:lnTo>
                <a:lnTo>
                  <a:pt x="22834" y="6083"/>
                </a:lnTo>
                <a:lnTo>
                  <a:pt x="22834" y="0"/>
                </a:lnTo>
                <a:close/>
              </a:path>
              <a:path w="2134870" h="577850">
                <a:moveTo>
                  <a:pt x="35013" y="0"/>
                </a:moveTo>
                <a:lnTo>
                  <a:pt x="28930" y="0"/>
                </a:lnTo>
                <a:lnTo>
                  <a:pt x="28930" y="6083"/>
                </a:lnTo>
                <a:lnTo>
                  <a:pt x="35013" y="6083"/>
                </a:lnTo>
                <a:lnTo>
                  <a:pt x="35013" y="0"/>
                </a:lnTo>
                <a:close/>
              </a:path>
              <a:path w="2134870" h="577850">
                <a:moveTo>
                  <a:pt x="47193" y="0"/>
                </a:moveTo>
                <a:lnTo>
                  <a:pt x="41109" y="0"/>
                </a:lnTo>
                <a:lnTo>
                  <a:pt x="41109" y="6083"/>
                </a:lnTo>
                <a:lnTo>
                  <a:pt x="47193" y="6083"/>
                </a:lnTo>
                <a:lnTo>
                  <a:pt x="47193" y="0"/>
                </a:lnTo>
                <a:close/>
              </a:path>
              <a:path w="2134870" h="577850">
                <a:moveTo>
                  <a:pt x="60896" y="0"/>
                </a:moveTo>
                <a:lnTo>
                  <a:pt x="53289" y="0"/>
                </a:lnTo>
                <a:lnTo>
                  <a:pt x="53289" y="6083"/>
                </a:lnTo>
                <a:lnTo>
                  <a:pt x="60896" y="6083"/>
                </a:lnTo>
                <a:lnTo>
                  <a:pt x="60896" y="0"/>
                </a:lnTo>
                <a:close/>
              </a:path>
              <a:path w="2134870" h="577850">
                <a:moveTo>
                  <a:pt x="73075" y="0"/>
                </a:moveTo>
                <a:lnTo>
                  <a:pt x="66979" y="0"/>
                </a:lnTo>
                <a:lnTo>
                  <a:pt x="66979" y="6083"/>
                </a:lnTo>
                <a:lnTo>
                  <a:pt x="73075" y="6083"/>
                </a:lnTo>
                <a:lnTo>
                  <a:pt x="73075" y="0"/>
                </a:lnTo>
                <a:close/>
              </a:path>
              <a:path w="2134870" h="577850">
                <a:moveTo>
                  <a:pt x="85255" y="0"/>
                </a:moveTo>
                <a:lnTo>
                  <a:pt x="79159" y="0"/>
                </a:lnTo>
                <a:lnTo>
                  <a:pt x="79159" y="6083"/>
                </a:lnTo>
                <a:lnTo>
                  <a:pt x="85255" y="6083"/>
                </a:lnTo>
                <a:lnTo>
                  <a:pt x="85255" y="0"/>
                </a:lnTo>
                <a:close/>
              </a:path>
              <a:path w="2134870" h="577850">
                <a:moveTo>
                  <a:pt x="98958" y="0"/>
                </a:moveTo>
                <a:lnTo>
                  <a:pt x="91338" y="0"/>
                </a:lnTo>
                <a:lnTo>
                  <a:pt x="91338" y="6083"/>
                </a:lnTo>
                <a:lnTo>
                  <a:pt x="98958" y="6083"/>
                </a:lnTo>
                <a:lnTo>
                  <a:pt x="98958" y="0"/>
                </a:lnTo>
                <a:close/>
              </a:path>
              <a:path w="2134870" h="577850">
                <a:moveTo>
                  <a:pt x="111137" y="0"/>
                </a:moveTo>
                <a:lnTo>
                  <a:pt x="105041" y="0"/>
                </a:lnTo>
                <a:lnTo>
                  <a:pt x="105041" y="6083"/>
                </a:lnTo>
                <a:lnTo>
                  <a:pt x="111137" y="6083"/>
                </a:lnTo>
                <a:lnTo>
                  <a:pt x="111137" y="0"/>
                </a:lnTo>
                <a:close/>
              </a:path>
              <a:path w="2134870" h="577850">
                <a:moveTo>
                  <a:pt x="123316" y="0"/>
                </a:moveTo>
                <a:lnTo>
                  <a:pt x="117220" y="0"/>
                </a:lnTo>
                <a:lnTo>
                  <a:pt x="117220" y="6083"/>
                </a:lnTo>
                <a:lnTo>
                  <a:pt x="123316" y="6083"/>
                </a:lnTo>
                <a:lnTo>
                  <a:pt x="123316" y="0"/>
                </a:lnTo>
                <a:close/>
              </a:path>
              <a:path w="2134870" h="577850">
                <a:moveTo>
                  <a:pt x="137007" y="0"/>
                </a:moveTo>
                <a:lnTo>
                  <a:pt x="129400" y="0"/>
                </a:lnTo>
                <a:lnTo>
                  <a:pt x="129400" y="6083"/>
                </a:lnTo>
                <a:lnTo>
                  <a:pt x="137007" y="6083"/>
                </a:lnTo>
                <a:lnTo>
                  <a:pt x="137007" y="0"/>
                </a:lnTo>
                <a:close/>
              </a:path>
              <a:path w="2134870" h="577850">
                <a:moveTo>
                  <a:pt x="149186" y="0"/>
                </a:moveTo>
                <a:lnTo>
                  <a:pt x="143103" y="0"/>
                </a:lnTo>
                <a:lnTo>
                  <a:pt x="143103" y="6083"/>
                </a:lnTo>
                <a:lnTo>
                  <a:pt x="149186" y="6083"/>
                </a:lnTo>
                <a:lnTo>
                  <a:pt x="149186" y="0"/>
                </a:lnTo>
                <a:close/>
              </a:path>
              <a:path w="2134870" h="577850">
                <a:moveTo>
                  <a:pt x="161366" y="0"/>
                </a:moveTo>
                <a:lnTo>
                  <a:pt x="155282" y="0"/>
                </a:lnTo>
                <a:lnTo>
                  <a:pt x="155282" y="6083"/>
                </a:lnTo>
                <a:lnTo>
                  <a:pt x="161366" y="6083"/>
                </a:lnTo>
                <a:lnTo>
                  <a:pt x="161366" y="0"/>
                </a:lnTo>
                <a:close/>
              </a:path>
              <a:path w="2134870" h="577850">
                <a:moveTo>
                  <a:pt x="175069" y="0"/>
                </a:moveTo>
                <a:lnTo>
                  <a:pt x="167462" y="0"/>
                </a:lnTo>
                <a:lnTo>
                  <a:pt x="167462" y="6083"/>
                </a:lnTo>
                <a:lnTo>
                  <a:pt x="175069" y="6083"/>
                </a:lnTo>
                <a:lnTo>
                  <a:pt x="175069" y="0"/>
                </a:lnTo>
                <a:close/>
              </a:path>
              <a:path w="2134870" h="577850">
                <a:moveTo>
                  <a:pt x="187248" y="0"/>
                </a:moveTo>
                <a:lnTo>
                  <a:pt x="181165" y="0"/>
                </a:lnTo>
                <a:lnTo>
                  <a:pt x="181165" y="6083"/>
                </a:lnTo>
                <a:lnTo>
                  <a:pt x="187248" y="6083"/>
                </a:lnTo>
                <a:lnTo>
                  <a:pt x="187248" y="0"/>
                </a:lnTo>
                <a:close/>
              </a:path>
              <a:path w="2134870" h="577850">
                <a:moveTo>
                  <a:pt x="199428" y="0"/>
                </a:moveTo>
                <a:lnTo>
                  <a:pt x="193344" y="0"/>
                </a:lnTo>
                <a:lnTo>
                  <a:pt x="193344" y="6083"/>
                </a:lnTo>
                <a:lnTo>
                  <a:pt x="199428" y="6083"/>
                </a:lnTo>
                <a:lnTo>
                  <a:pt x="199428" y="0"/>
                </a:lnTo>
                <a:close/>
              </a:path>
              <a:path w="2134870" h="577850">
                <a:moveTo>
                  <a:pt x="213131" y="0"/>
                </a:moveTo>
                <a:lnTo>
                  <a:pt x="205511" y="0"/>
                </a:lnTo>
                <a:lnTo>
                  <a:pt x="205511" y="6083"/>
                </a:lnTo>
                <a:lnTo>
                  <a:pt x="213131" y="6083"/>
                </a:lnTo>
                <a:lnTo>
                  <a:pt x="213131" y="0"/>
                </a:lnTo>
                <a:close/>
              </a:path>
              <a:path w="2134870" h="577850">
                <a:moveTo>
                  <a:pt x="225310" y="0"/>
                </a:moveTo>
                <a:lnTo>
                  <a:pt x="219214" y="0"/>
                </a:lnTo>
                <a:lnTo>
                  <a:pt x="219214" y="6083"/>
                </a:lnTo>
                <a:lnTo>
                  <a:pt x="225310" y="6083"/>
                </a:lnTo>
                <a:lnTo>
                  <a:pt x="225310" y="0"/>
                </a:lnTo>
                <a:close/>
              </a:path>
              <a:path w="2134870" h="577850">
                <a:moveTo>
                  <a:pt x="237489" y="0"/>
                </a:moveTo>
                <a:lnTo>
                  <a:pt x="231393" y="0"/>
                </a:lnTo>
                <a:lnTo>
                  <a:pt x="231393" y="6083"/>
                </a:lnTo>
                <a:lnTo>
                  <a:pt x="237489" y="6083"/>
                </a:lnTo>
                <a:lnTo>
                  <a:pt x="237489" y="0"/>
                </a:lnTo>
                <a:close/>
              </a:path>
              <a:path w="2134870" h="577850">
                <a:moveTo>
                  <a:pt x="251193" y="0"/>
                </a:moveTo>
                <a:lnTo>
                  <a:pt x="243573" y="0"/>
                </a:lnTo>
                <a:lnTo>
                  <a:pt x="243573" y="6083"/>
                </a:lnTo>
                <a:lnTo>
                  <a:pt x="251193" y="6083"/>
                </a:lnTo>
                <a:lnTo>
                  <a:pt x="251193" y="0"/>
                </a:lnTo>
                <a:close/>
              </a:path>
              <a:path w="2134870" h="577850">
                <a:moveTo>
                  <a:pt x="263372" y="0"/>
                </a:moveTo>
                <a:lnTo>
                  <a:pt x="257276" y="0"/>
                </a:lnTo>
                <a:lnTo>
                  <a:pt x="257276" y="6083"/>
                </a:lnTo>
                <a:lnTo>
                  <a:pt x="263372" y="6083"/>
                </a:lnTo>
                <a:lnTo>
                  <a:pt x="263372" y="0"/>
                </a:lnTo>
                <a:close/>
              </a:path>
              <a:path w="2134870" h="577850">
                <a:moveTo>
                  <a:pt x="275539" y="0"/>
                </a:moveTo>
                <a:lnTo>
                  <a:pt x="269455" y="0"/>
                </a:lnTo>
                <a:lnTo>
                  <a:pt x="269455" y="6083"/>
                </a:lnTo>
                <a:lnTo>
                  <a:pt x="275539" y="6083"/>
                </a:lnTo>
                <a:lnTo>
                  <a:pt x="275539" y="0"/>
                </a:lnTo>
                <a:close/>
              </a:path>
              <a:path w="2134870" h="577850">
                <a:moveTo>
                  <a:pt x="289242" y="0"/>
                </a:moveTo>
                <a:lnTo>
                  <a:pt x="281635" y="0"/>
                </a:lnTo>
                <a:lnTo>
                  <a:pt x="281635" y="6083"/>
                </a:lnTo>
                <a:lnTo>
                  <a:pt x="289242" y="6083"/>
                </a:lnTo>
                <a:lnTo>
                  <a:pt x="289242" y="0"/>
                </a:lnTo>
                <a:close/>
              </a:path>
              <a:path w="2134870" h="577850">
                <a:moveTo>
                  <a:pt x="301421" y="0"/>
                </a:moveTo>
                <a:lnTo>
                  <a:pt x="295338" y="0"/>
                </a:lnTo>
                <a:lnTo>
                  <a:pt x="295338" y="6083"/>
                </a:lnTo>
                <a:lnTo>
                  <a:pt x="301421" y="6083"/>
                </a:lnTo>
                <a:lnTo>
                  <a:pt x="301421" y="0"/>
                </a:lnTo>
                <a:close/>
              </a:path>
              <a:path w="2134870" h="577850">
                <a:moveTo>
                  <a:pt x="313601" y="0"/>
                </a:moveTo>
                <a:lnTo>
                  <a:pt x="307517" y="0"/>
                </a:lnTo>
                <a:lnTo>
                  <a:pt x="307517" y="6083"/>
                </a:lnTo>
                <a:lnTo>
                  <a:pt x="313601" y="6083"/>
                </a:lnTo>
                <a:lnTo>
                  <a:pt x="313601" y="0"/>
                </a:lnTo>
                <a:close/>
              </a:path>
              <a:path w="2134870" h="577850">
                <a:moveTo>
                  <a:pt x="327304" y="0"/>
                </a:moveTo>
                <a:lnTo>
                  <a:pt x="319697" y="0"/>
                </a:lnTo>
                <a:lnTo>
                  <a:pt x="319697" y="6083"/>
                </a:lnTo>
                <a:lnTo>
                  <a:pt x="327304" y="6083"/>
                </a:lnTo>
                <a:lnTo>
                  <a:pt x="327304" y="0"/>
                </a:lnTo>
                <a:close/>
              </a:path>
              <a:path w="2134870" h="577850">
                <a:moveTo>
                  <a:pt x="339483" y="0"/>
                </a:moveTo>
                <a:lnTo>
                  <a:pt x="333400" y="0"/>
                </a:lnTo>
                <a:lnTo>
                  <a:pt x="333400" y="6083"/>
                </a:lnTo>
                <a:lnTo>
                  <a:pt x="339483" y="6083"/>
                </a:lnTo>
                <a:lnTo>
                  <a:pt x="339483" y="0"/>
                </a:lnTo>
                <a:close/>
              </a:path>
              <a:path w="2134870" h="577850">
                <a:moveTo>
                  <a:pt x="351662" y="0"/>
                </a:moveTo>
                <a:lnTo>
                  <a:pt x="345566" y="0"/>
                </a:lnTo>
                <a:lnTo>
                  <a:pt x="345566" y="6083"/>
                </a:lnTo>
                <a:lnTo>
                  <a:pt x="351662" y="6083"/>
                </a:lnTo>
                <a:lnTo>
                  <a:pt x="351662" y="0"/>
                </a:lnTo>
                <a:close/>
              </a:path>
              <a:path w="2134870" h="577850">
                <a:moveTo>
                  <a:pt x="365366" y="0"/>
                </a:moveTo>
                <a:lnTo>
                  <a:pt x="357746" y="0"/>
                </a:lnTo>
                <a:lnTo>
                  <a:pt x="357746" y="6083"/>
                </a:lnTo>
                <a:lnTo>
                  <a:pt x="365366" y="6083"/>
                </a:lnTo>
                <a:lnTo>
                  <a:pt x="365366" y="0"/>
                </a:lnTo>
                <a:close/>
              </a:path>
              <a:path w="2134870" h="577850">
                <a:moveTo>
                  <a:pt x="377545" y="0"/>
                </a:moveTo>
                <a:lnTo>
                  <a:pt x="371449" y="0"/>
                </a:lnTo>
                <a:lnTo>
                  <a:pt x="371449" y="6083"/>
                </a:lnTo>
                <a:lnTo>
                  <a:pt x="377545" y="6083"/>
                </a:lnTo>
                <a:lnTo>
                  <a:pt x="377545" y="0"/>
                </a:lnTo>
                <a:close/>
              </a:path>
              <a:path w="2134870" h="577850">
                <a:moveTo>
                  <a:pt x="389724" y="0"/>
                </a:moveTo>
                <a:lnTo>
                  <a:pt x="383628" y="0"/>
                </a:lnTo>
                <a:lnTo>
                  <a:pt x="383628" y="6083"/>
                </a:lnTo>
                <a:lnTo>
                  <a:pt x="389724" y="6083"/>
                </a:lnTo>
                <a:lnTo>
                  <a:pt x="389724" y="0"/>
                </a:lnTo>
                <a:close/>
              </a:path>
              <a:path w="2134870" h="577850">
                <a:moveTo>
                  <a:pt x="403415" y="0"/>
                </a:moveTo>
                <a:lnTo>
                  <a:pt x="395808" y="0"/>
                </a:lnTo>
                <a:lnTo>
                  <a:pt x="395808" y="6083"/>
                </a:lnTo>
                <a:lnTo>
                  <a:pt x="403415" y="6083"/>
                </a:lnTo>
                <a:lnTo>
                  <a:pt x="403415" y="0"/>
                </a:lnTo>
                <a:close/>
              </a:path>
              <a:path w="2134870" h="577850">
                <a:moveTo>
                  <a:pt x="415594" y="0"/>
                </a:moveTo>
                <a:lnTo>
                  <a:pt x="409511" y="0"/>
                </a:lnTo>
                <a:lnTo>
                  <a:pt x="409511" y="6083"/>
                </a:lnTo>
                <a:lnTo>
                  <a:pt x="415594" y="6083"/>
                </a:lnTo>
                <a:lnTo>
                  <a:pt x="415594" y="0"/>
                </a:lnTo>
                <a:close/>
              </a:path>
              <a:path w="2134870" h="577850">
                <a:moveTo>
                  <a:pt x="427774" y="0"/>
                </a:moveTo>
                <a:lnTo>
                  <a:pt x="421690" y="0"/>
                </a:lnTo>
                <a:lnTo>
                  <a:pt x="421690" y="6083"/>
                </a:lnTo>
                <a:lnTo>
                  <a:pt x="427774" y="6083"/>
                </a:lnTo>
                <a:lnTo>
                  <a:pt x="427774" y="0"/>
                </a:lnTo>
                <a:close/>
              </a:path>
              <a:path w="2134870" h="577850">
                <a:moveTo>
                  <a:pt x="441477" y="0"/>
                </a:moveTo>
                <a:lnTo>
                  <a:pt x="433870" y="0"/>
                </a:lnTo>
                <a:lnTo>
                  <a:pt x="433870" y="6083"/>
                </a:lnTo>
                <a:lnTo>
                  <a:pt x="441477" y="6083"/>
                </a:lnTo>
                <a:lnTo>
                  <a:pt x="441477" y="0"/>
                </a:lnTo>
                <a:close/>
              </a:path>
              <a:path w="2134870" h="577850">
                <a:moveTo>
                  <a:pt x="453656" y="0"/>
                </a:moveTo>
                <a:lnTo>
                  <a:pt x="447573" y="0"/>
                </a:lnTo>
                <a:lnTo>
                  <a:pt x="447573" y="6083"/>
                </a:lnTo>
                <a:lnTo>
                  <a:pt x="453656" y="6083"/>
                </a:lnTo>
                <a:lnTo>
                  <a:pt x="453656" y="0"/>
                </a:lnTo>
                <a:close/>
              </a:path>
              <a:path w="2134870" h="577850">
                <a:moveTo>
                  <a:pt x="465835" y="0"/>
                </a:moveTo>
                <a:lnTo>
                  <a:pt x="459752" y="0"/>
                </a:lnTo>
                <a:lnTo>
                  <a:pt x="459752" y="6083"/>
                </a:lnTo>
                <a:lnTo>
                  <a:pt x="465835" y="6083"/>
                </a:lnTo>
                <a:lnTo>
                  <a:pt x="465835" y="0"/>
                </a:lnTo>
                <a:close/>
              </a:path>
              <a:path w="2134870" h="577850">
                <a:moveTo>
                  <a:pt x="479539" y="0"/>
                </a:moveTo>
                <a:lnTo>
                  <a:pt x="471931" y="0"/>
                </a:lnTo>
                <a:lnTo>
                  <a:pt x="471931" y="6083"/>
                </a:lnTo>
                <a:lnTo>
                  <a:pt x="479539" y="6083"/>
                </a:lnTo>
                <a:lnTo>
                  <a:pt x="479539" y="0"/>
                </a:lnTo>
                <a:close/>
              </a:path>
              <a:path w="2134870" h="577850">
                <a:moveTo>
                  <a:pt x="491718" y="0"/>
                </a:moveTo>
                <a:lnTo>
                  <a:pt x="485622" y="0"/>
                </a:lnTo>
                <a:lnTo>
                  <a:pt x="485622" y="6083"/>
                </a:lnTo>
                <a:lnTo>
                  <a:pt x="491718" y="6083"/>
                </a:lnTo>
                <a:lnTo>
                  <a:pt x="491718" y="0"/>
                </a:lnTo>
                <a:close/>
              </a:path>
              <a:path w="2134870" h="577850">
                <a:moveTo>
                  <a:pt x="503897" y="0"/>
                </a:moveTo>
                <a:lnTo>
                  <a:pt x="497801" y="0"/>
                </a:lnTo>
                <a:lnTo>
                  <a:pt x="497801" y="6083"/>
                </a:lnTo>
                <a:lnTo>
                  <a:pt x="503897" y="6083"/>
                </a:lnTo>
                <a:lnTo>
                  <a:pt x="503897" y="0"/>
                </a:lnTo>
                <a:close/>
              </a:path>
              <a:path w="2134870" h="577850">
                <a:moveTo>
                  <a:pt x="517601" y="0"/>
                </a:moveTo>
                <a:lnTo>
                  <a:pt x="509981" y="0"/>
                </a:lnTo>
                <a:lnTo>
                  <a:pt x="509981" y="6083"/>
                </a:lnTo>
                <a:lnTo>
                  <a:pt x="517601" y="6083"/>
                </a:lnTo>
                <a:lnTo>
                  <a:pt x="517601" y="0"/>
                </a:lnTo>
                <a:close/>
              </a:path>
              <a:path w="2134870" h="577850">
                <a:moveTo>
                  <a:pt x="529780" y="0"/>
                </a:moveTo>
                <a:lnTo>
                  <a:pt x="523684" y="0"/>
                </a:lnTo>
                <a:lnTo>
                  <a:pt x="523684" y="6083"/>
                </a:lnTo>
                <a:lnTo>
                  <a:pt x="529780" y="6083"/>
                </a:lnTo>
                <a:lnTo>
                  <a:pt x="529780" y="0"/>
                </a:lnTo>
                <a:close/>
              </a:path>
              <a:path w="2134870" h="577850">
                <a:moveTo>
                  <a:pt x="541959" y="0"/>
                </a:moveTo>
                <a:lnTo>
                  <a:pt x="535863" y="0"/>
                </a:lnTo>
                <a:lnTo>
                  <a:pt x="535863" y="6083"/>
                </a:lnTo>
                <a:lnTo>
                  <a:pt x="541959" y="6083"/>
                </a:lnTo>
                <a:lnTo>
                  <a:pt x="541959" y="0"/>
                </a:lnTo>
                <a:close/>
              </a:path>
              <a:path w="2134870" h="577850">
                <a:moveTo>
                  <a:pt x="555650" y="0"/>
                </a:moveTo>
                <a:lnTo>
                  <a:pt x="548043" y="0"/>
                </a:lnTo>
                <a:lnTo>
                  <a:pt x="548043" y="6083"/>
                </a:lnTo>
                <a:lnTo>
                  <a:pt x="555650" y="6083"/>
                </a:lnTo>
                <a:lnTo>
                  <a:pt x="555650" y="0"/>
                </a:lnTo>
                <a:close/>
              </a:path>
              <a:path w="2134870" h="577850">
                <a:moveTo>
                  <a:pt x="567829" y="0"/>
                </a:moveTo>
                <a:lnTo>
                  <a:pt x="561746" y="0"/>
                </a:lnTo>
                <a:lnTo>
                  <a:pt x="561746" y="6083"/>
                </a:lnTo>
                <a:lnTo>
                  <a:pt x="567829" y="6083"/>
                </a:lnTo>
                <a:lnTo>
                  <a:pt x="567829" y="0"/>
                </a:lnTo>
                <a:close/>
              </a:path>
              <a:path w="2134870" h="577850">
                <a:moveTo>
                  <a:pt x="580008" y="0"/>
                </a:moveTo>
                <a:lnTo>
                  <a:pt x="573925" y="0"/>
                </a:lnTo>
                <a:lnTo>
                  <a:pt x="573925" y="6083"/>
                </a:lnTo>
                <a:lnTo>
                  <a:pt x="580008" y="6083"/>
                </a:lnTo>
                <a:lnTo>
                  <a:pt x="580008" y="0"/>
                </a:lnTo>
                <a:close/>
              </a:path>
              <a:path w="2134870" h="577850">
                <a:moveTo>
                  <a:pt x="593712" y="0"/>
                </a:moveTo>
                <a:lnTo>
                  <a:pt x="586104" y="0"/>
                </a:lnTo>
                <a:lnTo>
                  <a:pt x="586104" y="6083"/>
                </a:lnTo>
                <a:lnTo>
                  <a:pt x="593712" y="6083"/>
                </a:lnTo>
                <a:lnTo>
                  <a:pt x="593712" y="0"/>
                </a:lnTo>
                <a:close/>
              </a:path>
              <a:path w="2134870" h="577850">
                <a:moveTo>
                  <a:pt x="605891" y="0"/>
                </a:moveTo>
                <a:lnTo>
                  <a:pt x="599808" y="0"/>
                </a:lnTo>
                <a:lnTo>
                  <a:pt x="599808" y="6083"/>
                </a:lnTo>
                <a:lnTo>
                  <a:pt x="605891" y="6083"/>
                </a:lnTo>
                <a:lnTo>
                  <a:pt x="605891" y="0"/>
                </a:lnTo>
                <a:close/>
              </a:path>
              <a:path w="2134870" h="577850">
                <a:moveTo>
                  <a:pt x="618070" y="0"/>
                </a:moveTo>
                <a:lnTo>
                  <a:pt x="611974" y="0"/>
                </a:lnTo>
                <a:lnTo>
                  <a:pt x="611974" y="6083"/>
                </a:lnTo>
                <a:lnTo>
                  <a:pt x="618070" y="6083"/>
                </a:lnTo>
                <a:lnTo>
                  <a:pt x="618070" y="0"/>
                </a:lnTo>
                <a:close/>
              </a:path>
              <a:path w="2134870" h="577850">
                <a:moveTo>
                  <a:pt x="631774" y="0"/>
                </a:moveTo>
                <a:lnTo>
                  <a:pt x="624154" y="0"/>
                </a:lnTo>
                <a:lnTo>
                  <a:pt x="624154" y="6083"/>
                </a:lnTo>
                <a:lnTo>
                  <a:pt x="631774" y="6083"/>
                </a:lnTo>
                <a:lnTo>
                  <a:pt x="631774" y="0"/>
                </a:lnTo>
                <a:close/>
              </a:path>
              <a:path w="2134870" h="577850">
                <a:moveTo>
                  <a:pt x="643953" y="0"/>
                </a:moveTo>
                <a:lnTo>
                  <a:pt x="637857" y="0"/>
                </a:lnTo>
                <a:lnTo>
                  <a:pt x="637857" y="6083"/>
                </a:lnTo>
                <a:lnTo>
                  <a:pt x="643953" y="6083"/>
                </a:lnTo>
                <a:lnTo>
                  <a:pt x="643953" y="0"/>
                </a:lnTo>
                <a:close/>
              </a:path>
              <a:path w="2134870" h="577850">
                <a:moveTo>
                  <a:pt x="656132" y="0"/>
                </a:moveTo>
                <a:lnTo>
                  <a:pt x="650036" y="0"/>
                </a:lnTo>
                <a:lnTo>
                  <a:pt x="650036" y="6083"/>
                </a:lnTo>
                <a:lnTo>
                  <a:pt x="656132" y="6083"/>
                </a:lnTo>
                <a:lnTo>
                  <a:pt x="656132" y="0"/>
                </a:lnTo>
                <a:close/>
              </a:path>
              <a:path w="2134870" h="577850">
                <a:moveTo>
                  <a:pt x="669836" y="0"/>
                </a:moveTo>
                <a:lnTo>
                  <a:pt x="662216" y="0"/>
                </a:lnTo>
                <a:lnTo>
                  <a:pt x="662216" y="6083"/>
                </a:lnTo>
                <a:lnTo>
                  <a:pt x="669836" y="6083"/>
                </a:lnTo>
                <a:lnTo>
                  <a:pt x="669836" y="0"/>
                </a:lnTo>
                <a:close/>
              </a:path>
              <a:path w="2134870" h="577850">
                <a:moveTo>
                  <a:pt x="682002" y="0"/>
                </a:moveTo>
                <a:lnTo>
                  <a:pt x="675919" y="0"/>
                </a:lnTo>
                <a:lnTo>
                  <a:pt x="675919" y="6083"/>
                </a:lnTo>
                <a:lnTo>
                  <a:pt x="682002" y="6083"/>
                </a:lnTo>
                <a:lnTo>
                  <a:pt x="682002" y="0"/>
                </a:lnTo>
                <a:close/>
              </a:path>
              <a:path w="2134870" h="577850">
                <a:moveTo>
                  <a:pt x="694181" y="0"/>
                </a:moveTo>
                <a:lnTo>
                  <a:pt x="688098" y="0"/>
                </a:lnTo>
                <a:lnTo>
                  <a:pt x="688098" y="6083"/>
                </a:lnTo>
                <a:lnTo>
                  <a:pt x="694181" y="6083"/>
                </a:lnTo>
                <a:lnTo>
                  <a:pt x="694181" y="0"/>
                </a:lnTo>
                <a:close/>
              </a:path>
              <a:path w="2134870" h="577850">
                <a:moveTo>
                  <a:pt x="707885" y="0"/>
                </a:moveTo>
                <a:lnTo>
                  <a:pt x="700277" y="0"/>
                </a:lnTo>
                <a:lnTo>
                  <a:pt x="700277" y="6083"/>
                </a:lnTo>
                <a:lnTo>
                  <a:pt x="707885" y="6083"/>
                </a:lnTo>
                <a:lnTo>
                  <a:pt x="707885" y="0"/>
                </a:lnTo>
                <a:close/>
              </a:path>
              <a:path w="2134870" h="577850">
                <a:moveTo>
                  <a:pt x="720064" y="0"/>
                </a:moveTo>
                <a:lnTo>
                  <a:pt x="713981" y="0"/>
                </a:lnTo>
                <a:lnTo>
                  <a:pt x="713981" y="6083"/>
                </a:lnTo>
                <a:lnTo>
                  <a:pt x="720064" y="6083"/>
                </a:lnTo>
                <a:lnTo>
                  <a:pt x="720064" y="0"/>
                </a:lnTo>
                <a:close/>
              </a:path>
              <a:path w="2134870" h="577850">
                <a:moveTo>
                  <a:pt x="732243" y="0"/>
                </a:moveTo>
                <a:lnTo>
                  <a:pt x="726160" y="0"/>
                </a:lnTo>
                <a:lnTo>
                  <a:pt x="726160" y="6083"/>
                </a:lnTo>
                <a:lnTo>
                  <a:pt x="732243" y="6083"/>
                </a:lnTo>
                <a:lnTo>
                  <a:pt x="732243" y="0"/>
                </a:lnTo>
                <a:close/>
              </a:path>
              <a:path w="2134870" h="577850">
                <a:moveTo>
                  <a:pt x="745947" y="0"/>
                </a:moveTo>
                <a:lnTo>
                  <a:pt x="738339" y="0"/>
                </a:lnTo>
                <a:lnTo>
                  <a:pt x="738339" y="6083"/>
                </a:lnTo>
                <a:lnTo>
                  <a:pt x="745947" y="6083"/>
                </a:lnTo>
                <a:lnTo>
                  <a:pt x="745947" y="0"/>
                </a:lnTo>
                <a:close/>
              </a:path>
              <a:path w="2134870" h="577850">
                <a:moveTo>
                  <a:pt x="758126" y="0"/>
                </a:moveTo>
                <a:lnTo>
                  <a:pt x="752030" y="0"/>
                </a:lnTo>
                <a:lnTo>
                  <a:pt x="752030" y="6083"/>
                </a:lnTo>
                <a:lnTo>
                  <a:pt x="758126" y="6083"/>
                </a:lnTo>
                <a:lnTo>
                  <a:pt x="758126" y="0"/>
                </a:lnTo>
                <a:close/>
              </a:path>
              <a:path w="2134870" h="577850">
                <a:moveTo>
                  <a:pt x="770305" y="0"/>
                </a:moveTo>
                <a:lnTo>
                  <a:pt x="764209" y="0"/>
                </a:lnTo>
                <a:lnTo>
                  <a:pt x="764209" y="6083"/>
                </a:lnTo>
                <a:lnTo>
                  <a:pt x="770305" y="6083"/>
                </a:lnTo>
                <a:lnTo>
                  <a:pt x="770305" y="0"/>
                </a:lnTo>
                <a:close/>
              </a:path>
              <a:path w="2134870" h="577850">
                <a:moveTo>
                  <a:pt x="784009" y="0"/>
                </a:moveTo>
                <a:lnTo>
                  <a:pt x="776389" y="0"/>
                </a:lnTo>
                <a:lnTo>
                  <a:pt x="776389" y="6083"/>
                </a:lnTo>
                <a:lnTo>
                  <a:pt x="784009" y="6083"/>
                </a:lnTo>
                <a:lnTo>
                  <a:pt x="784009" y="0"/>
                </a:lnTo>
                <a:close/>
              </a:path>
              <a:path w="2134870" h="577850">
                <a:moveTo>
                  <a:pt x="796188" y="0"/>
                </a:moveTo>
                <a:lnTo>
                  <a:pt x="790092" y="0"/>
                </a:lnTo>
                <a:lnTo>
                  <a:pt x="790092" y="6083"/>
                </a:lnTo>
                <a:lnTo>
                  <a:pt x="796188" y="6083"/>
                </a:lnTo>
                <a:lnTo>
                  <a:pt x="796188" y="0"/>
                </a:lnTo>
                <a:close/>
              </a:path>
              <a:path w="2134870" h="577850">
                <a:moveTo>
                  <a:pt x="808367" y="0"/>
                </a:moveTo>
                <a:lnTo>
                  <a:pt x="802271" y="0"/>
                </a:lnTo>
                <a:lnTo>
                  <a:pt x="802271" y="6083"/>
                </a:lnTo>
                <a:lnTo>
                  <a:pt x="808367" y="6083"/>
                </a:lnTo>
                <a:lnTo>
                  <a:pt x="808367" y="0"/>
                </a:lnTo>
                <a:close/>
              </a:path>
              <a:path w="2134870" h="577850">
                <a:moveTo>
                  <a:pt x="822058" y="0"/>
                </a:moveTo>
                <a:lnTo>
                  <a:pt x="814451" y="0"/>
                </a:lnTo>
                <a:lnTo>
                  <a:pt x="814451" y="6083"/>
                </a:lnTo>
                <a:lnTo>
                  <a:pt x="822058" y="6083"/>
                </a:lnTo>
                <a:lnTo>
                  <a:pt x="822058" y="0"/>
                </a:lnTo>
                <a:close/>
              </a:path>
              <a:path w="2134870" h="577850">
                <a:moveTo>
                  <a:pt x="834237" y="0"/>
                </a:moveTo>
                <a:lnTo>
                  <a:pt x="828154" y="0"/>
                </a:lnTo>
                <a:lnTo>
                  <a:pt x="828154" y="6083"/>
                </a:lnTo>
                <a:lnTo>
                  <a:pt x="834237" y="6083"/>
                </a:lnTo>
                <a:lnTo>
                  <a:pt x="834237" y="0"/>
                </a:lnTo>
                <a:close/>
              </a:path>
              <a:path w="2134870" h="577850">
                <a:moveTo>
                  <a:pt x="846416" y="0"/>
                </a:moveTo>
                <a:lnTo>
                  <a:pt x="840333" y="0"/>
                </a:lnTo>
                <a:lnTo>
                  <a:pt x="840333" y="6083"/>
                </a:lnTo>
                <a:lnTo>
                  <a:pt x="846416" y="6083"/>
                </a:lnTo>
                <a:lnTo>
                  <a:pt x="846416" y="0"/>
                </a:lnTo>
                <a:close/>
              </a:path>
              <a:path w="2134870" h="577850">
                <a:moveTo>
                  <a:pt x="860120" y="0"/>
                </a:moveTo>
                <a:lnTo>
                  <a:pt x="852512" y="0"/>
                </a:lnTo>
                <a:lnTo>
                  <a:pt x="852512" y="6083"/>
                </a:lnTo>
                <a:lnTo>
                  <a:pt x="860120" y="6083"/>
                </a:lnTo>
                <a:lnTo>
                  <a:pt x="860120" y="0"/>
                </a:lnTo>
                <a:close/>
              </a:path>
              <a:path w="2134870" h="577850">
                <a:moveTo>
                  <a:pt x="872299" y="0"/>
                </a:moveTo>
                <a:lnTo>
                  <a:pt x="866216" y="0"/>
                </a:lnTo>
                <a:lnTo>
                  <a:pt x="866216" y="6083"/>
                </a:lnTo>
                <a:lnTo>
                  <a:pt x="872299" y="6083"/>
                </a:lnTo>
                <a:lnTo>
                  <a:pt x="872299" y="0"/>
                </a:lnTo>
                <a:close/>
              </a:path>
              <a:path w="2134870" h="577850">
                <a:moveTo>
                  <a:pt x="884478" y="0"/>
                </a:moveTo>
                <a:lnTo>
                  <a:pt x="878395" y="0"/>
                </a:lnTo>
                <a:lnTo>
                  <a:pt x="878395" y="6083"/>
                </a:lnTo>
                <a:lnTo>
                  <a:pt x="884478" y="6083"/>
                </a:lnTo>
                <a:lnTo>
                  <a:pt x="884478" y="0"/>
                </a:lnTo>
                <a:close/>
              </a:path>
              <a:path w="2134870" h="577850">
                <a:moveTo>
                  <a:pt x="898182" y="0"/>
                </a:moveTo>
                <a:lnTo>
                  <a:pt x="890574" y="0"/>
                </a:lnTo>
                <a:lnTo>
                  <a:pt x="890574" y="6083"/>
                </a:lnTo>
                <a:lnTo>
                  <a:pt x="898182" y="6083"/>
                </a:lnTo>
                <a:lnTo>
                  <a:pt x="898182" y="0"/>
                </a:lnTo>
                <a:close/>
              </a:path>
              <a:path w="2134870" h="577850">
                <a:moveTo>
                  <a:pt x="910361" y="0"/>
                </a:moveTo>
                <a:lnTo>
                  <a:pt x="904265" y="0"/>
                </a:lnTo>
                <a:lnTo>
                  <a:pt x="904265" y="6083"/>
                </a:lnTo>
                <a:lnTo>
                  <a:pt x="910361" y="6083"/>
                </a:lnTo>
                <a:lnTo>
                  <a:pt x="910361" y="0"/>
                </a:lnTo>
                <a:close/>
              </a:path>
              <a:path w="2134870" h="577850">
                <a:moveTo>
                  <a:pt x="922540" y="0"/>
                </a:moveTo>
                <a:lnTo>
                  <a:pt x="916444" y="0"/>
                </a:lnTo>
                <a:lnTo>
                  <a:pt x="916444" y="6083"/>
                </a:lnTo>
                <a:lnTo>
                  <a:pt x="922540" y="6083"/>
                </a:lnTo>
                <a:lnTo>
                  <a:pt x="922540" y="0"/>
                </a:lnTo>
                <a:close/>
              </a:path>
              <a:path w="2134870" h="577850">
                <a:moveTo>
                  <a:pt x="936243" y="0"/>
                </a:moveTo>
                <a:lnTo>
                  <a:pt x="928624" y="0"/>
                </a:lnTo>
                <a:lnTo>
                  <a:pt x="928624" y="6083"/>
                </a:lnTo>
                <a:lnTo>
                  <a:pt x="936243" y="6083"/>
                </a:lnTo>
                <a:lnTo>
                  <a:pt x="936243" y="0"/>
                </a:lnTo>
                <a:close/>
              </a:path>
              <a:path w="2134870" h="577850">
                <a:moveTo>
                  <a:pt x="948423" y="0"/>
                </a:moveTo>
                <a:lnTo>
                  <a:pt x="942327" y="0"/>
                </a:lnTo>
                <a:lnTo>
                  <a:pt x="942327" y="6083"/>
                </a:lnTo>
                <a:lnTo>
                  <a:pt x="948423" y="6083"/>
                </a:lnTo>
                <a:lnTo>
                  <a:pt x="948423" y="0"/>
                </a:lnTo>
                <a:close/>
              </a:path>
              <a:path w="2134870" h="577850">
                <a:moveTo>
                  <a:pt x="960589" y="0"/>
                </a:moveTo>
                <a:lnTo>
                  <a:pt x="954506" y="0"/>
                </a:lnTo>
                <a:lnTo>
                  <a:pt x="954506" y="6083"/>
                </a:lnTo>
                <a:lnTo>
                  <a:pt x="960589" y="6083"/>
                </a:lnTo>
                <a:lnTo>
                  <a:pt x="960589" y="0"/>
                </a:lnTo>
                <a:close/>
              </a:path>
              <a:path w="2134870" h="577850">
                <a:moveTo>
                  <a:pt x="974293" y="0"/>
                </a:moveTo>
                <a:lnTo>
                  <a:pt x="966685" y="0"/>
                </a:lnTo>
                <a:lnTo>
                  <a:pt x="966685" y="6083"/>
                </a:lnTo>
                <a:lnTo>
                  <a:pt x="974293" y="6083"/>
                </a:lnTo>
                <a:lnTo>
                  <a:pt x="974293" y="0"/>
                </a:lnTo>
                <a:close/>
              </a:path>
              <a:path w="2134870" h="577850">
                <a:moveTo>
                  <a:pt x="986472" y="0"/>
                </a:moveTo>
                <a:lnTo>
                  <a:pt x="980389" y="0"/>
                </a:lnTo>
                <a:lnTo>
                  <a:pt x="980389" y="6083"/>
                </a:lnTo>
                <a:lnTo>
                  <a:pt x="986472" y="6083"/>
                </a:lnTo>
                <a:lnTo>
                  <a:pt x="986472" y="0"/>
                </a:lnTo>
                <a:close/>
              </a:path>
              <a:path w="2134870" h="577850">
                <a:moveTo>
                  <a:pt x="998651" y="0"/>
                </a:moveTo>
                <a:lnTo>
                  <a:pt x="992568" y="0"/>
                </a:lnTo>
                <a:lnTo>
                  <a:pt x="992568" y="6083"/>
                </a:lnTo>
                <a:lnTo>
                  <a:pt x="998651" y="6083"/>
                </a:lnTo>
                <a:lnTo>
                  <a:pt x="998651" y="0"/>
                </a:lnTo>
                <a:close/>
              </a:path>
              <a:path w="2134870" h="577850">
                <a:moveTo>
                  <a:pt x="1012355" y="0"/>
                </a:moveTo>
                <a:lnTo>
                  <a:pt x="1004747" y="0"/>
                </a:lnTo>
                <a:lnTo>
                  <a:pt x="1004747" y="6083"/>
                </a:lnTo>
                <a:lnTo>
                  <a:pt x="1012355" y="6083"/>
                </a:lnTo>
                <a:lnTo>
                  <a:pt x="1012355" y="0"/>
                </a:lnTo>
                <a:close/>
              </a:path>
              <a:path w="2134870" h="577850">
                <a:moveTo>
                  <a:pt x="1024534" y="0"/>
                </a:moveTo>
                <a:lnTo>
                  <a:pt x="1018438" y="0"/>
                </a:lnTo>
                <a:lnTo>
                  <a:pt x="1018438" y="6083"/>
                </a:lnTo>
                <a:lnTo>
                  <a:pt x="1024534" y="6083"/>
                </a:lnTo>
                <a:lnTo>
                  <a:pt x="1024534" y="0"/>
                </a:lnTo>
                <a:close/>
              </a:path>
              <a:path w="2134870" h="577850">
                <a:moveTo>
                  <a:pt x="1036713" y="0"/>
                </a:moveTo>
                <a:lnTo>
                  <a:pt x="1030617" y="0"/>
                </a:lnTo>
                <a:lnTo>
                  <a:pt x="1030617" y="6083"/>
                </a:lnTo>
                <a:lnTo>
                  <a:pt x="1036713" y="6083"/>
                </a:lnTo>
                <a:lnTo>
                  <a:pt x="1036713" y="0"/>
                </a:lnTo>
                <a:close/>
              </a:path>
              <a:path w="2134870" h="577850">
                <a:moveTo>
                  <a:pt x="1050416" y="0"/>
                </a:moveTo>
                <a:lnTo>
                  <a:pt x="1042796" y="0"/>
                </a:lnTo>
                <a:lnTo>
                  <a:pt x="1042796" y="6083"/>
                </a:lnTo>
                <a:lnTo>
                  <a:pt x="1050416" y="6083"/>
                </a:lnTo>
                <a:lnTo>
                  <a:pt x="1050416" y="0"/>
                </a:lnTo>
                <a:close/>
              </a:path>
              <a:path w="2134870" h="577850">
                <a:moveTo>
                  <a:pt x="1062596" y="0"/>
                </a:moveTo>
                <a:lnTo>
                  <a:pt x="1056500" y="0"/>
                </a:lnTo>
                <a:lnTo>
                  <a:pt x="1056500" y="6083"/>
                </a:lnTo>
                <a:lnTo>
                  <a:pt x="1062596" y="6083"/>
                </a:lnTo>
                <a:lnTo>
                  <a:pt x="1062596" y="0"/>
                </a:lnTo>
                <a:close/>
              </a:path>
              <a:path w="2134870" h="577850">
                <a:moveTo>
                  <a:pt x="1074775" y="0"/>
                </a:moveTo>
                <a:lnTo>
                  <a:pt x="1068679" y="0"/>
                </a:lnTo>
                <a:lnTo>
                  <a:pt x="1068679" y="6083"/>
                </a:lnTo>
                <a:lnTo>
                  <a:pt x="1074775" y="6083"/>
                </a:lnTo>
                <a:lnTo>
                  <a:pt x="1074775" y="0"/>
                </a:lnTo>
                <a:close/>
              </a:path>
              <a:path w="2134870" h="577850">
                <a:moveTo>
                  <a:pt x="1088466" y="0"/>
                </a:moveTo>
                <a:lnTo>
                  <a:pt x="1080858" y="0"/>
                </a:lnTo>
                <a:lnTo>
                  <a:pt x="1080858" y="6083"/>
                </a:lnTo>
                <a:lnTo>
                  <a:pt x="1088466" y="6083"/>
                </a:lnTo>
                <a:lnTo>
                  <a:pt x="1088466" y="0"/>
                </a:lnTo>
                <a:close/>
              </a:path>
              <a:path w="2134870" h="577850">
                <a:moveTo>
                  <a:pt x="1100645" y="0"/>
                </a:moveTo>
                <a:lnTo>
                  <a:pt x="1094562" y="0"/>
                </a:lnTo>
                <a:lnTo>
                  <a:pt x="1094562" y="6083"/>
                </a:lnTo>
                <a:lnTo>
                  <a:pt x="1100645" y="6083"/>
                </a:lnTo>
                <a:lnTo>
                  <a:pt x="1100645" y="0"/>
                </a:lnTo>
                <a:close/>
              </a:path>
              <a:path w="2134870" h="577850">
                <a:moveTo>
                  <a:pt x="1112824" y="0"/>
                </a:moveTo>
                <a:lnTo>
                  <a:pt x="1106741" y="0"/>
                </a:lnTo>
                <a:lnTo>
                  <a:pt x="1106741" y="6083"/>
                </a:lnTo>
                <a:lnTo>
                  <a:pt x="1112824" y="6083"/>
                </a:lnTo>
                <a:lnTo>
                  <a:pt x="1112824" y="0"/>
                </a:lnTo>
                <a:close/>
              </a:path>
              <a:path w="2134870" h="577850">
                <a:moveTo>
                  <a:pt x="1126528" y="0"/>
                </a:moveTo>
                <a:lnTo>
                  <a:pt x="1118920" y="0"/>
                </a:lnTo>
                <a:lnTo>
                  <a:pt x="1118920" y="6083"/>
                </a:lnTo>
                <a:lnTo>
                  <a:pt x="1126528" y="6083"/>
                </a:lnTo>
                <a:lnTo>
                  <a:pt x="1126528" y="0"/>
                </a:lnTo>
                <a:close/>
              </a:path>
              <a:path w="2134870" h="577850">
                <a:moveTo>
                  <a:pt x="1138707" y="0"/>
                </a:moveTo>
                <a:lnTo>
                  <a:pt x="1132624" y="0"/>
                </a:lnTo>
                <a:lnTo>
                  <a:pt x="1132624" y="6083"/>
                </a:lnTo>
                <a:lnTo>
                  <a:pt x="1138707" y="6083"/>
                </a:lnTo>
                <a:lnTo>
                  <a:pt x="1138707" y="0"/>
                </a:lnTo>
                <a:close/>
              </a:path>
              <a:path w="2134870" h="577850">
                <a:moveTo>
                  <a:pt x="1150886" y="0"/>
                </a:moveTo>
                <a:lnTo>
                  <a:pt x="1144803" y="0"/>
                </a:lnTo>
                <a:lnTo>
                  <a:pt x="1144803" y="6083"/>
                </a:lnTo>
                <a:lnTo>
                  <a:pt x="1150886" y="6083"/>
                </a:lnTo>
                <a:lnTo>
                  <a:pt x="1150886" y="0"/>
                </a:lnTo>
                <a:close/>
              </a:path>
              <a:path w="2134870" h="577850">
                <a:moveTo>
                  <a:pt x="1164589" y="0"/>
                </a:moveTo>
                <a:lnTo>
                  <a:pt x="1156982" y="0"/>
                </a:lnTo>
                <a:lnTo>
                  <a:pt x="1156982" y="6083"/>
                </a:lnTo>
                <a:lnTo>
                  <a:pt x="1164589" y="6083"/>
                </a:lnTo>
                <a:lnTo>
                  <a:pt x="1164589" y="0"/>
                </a:lnTo>
                <a:close/>
              </a:path>
              <a:path w="2134870" h="577850">
                <a:moveTo>
                  <a:pt x="1176769" y="0"/>
                </a:moveTo>
                <a:lnTo>
                  <a:pt x="1170673" y="0"/>
                </a:lnTo>
                <a:lnTo>
                  <a:pt x="1170673" y="6083"/>
                </a:lnTo>
                <a:lnTo>
                  <a:pt x="1176769" y="6083"/>
                </a:lnTo>
                <a:lnTo>
                  <a:pt x="1176769" y="0"/>
                </a:lnTo>
                <a:close/>
              </a:path>
              <a:path w="2134870" h="577850">
                <a:moveTo>
                  <a:pt x="1188948" y="0"/>
                </a:moveTo>
                <a:lnTo>
                  <a:pt x="1182852" y="0"/>
                </a:lnTo>
                <a:lnTo>
                  <a:pt x="1182852" y="6083"/>
                </a:lnTo>
                <a:lnTo>
                  <a:pt x="1188948" y="6083"/>
                </a:lnTo>
                <a:lnTo>
                  <a:pt x="1188948" y="0"/>
                </a:lnTo>
                <a:close/>
              </a:path>
              <a:path w="2134870" h="577850">
                <a:moveTo>
                  <a:pt x="1202651" y="0"/>
                </a:moveTo>
                <a:lnTo>
                  <a:pt x="1195031" y="0"/>
                </a:lnTo>
                <a:lnTo>
                  <a:pt x="1195031" y="6083"/>
                </a:lnTo>
                <a:lnTo>
                  <a:pt x="1202651" y="6083"/>
                </a:lnTo>
                <a:lnTo>
                  <a:pt x="1202651" y="0"/>
                </a:lnTo>
                <a:close/>
              </a:path>
              <a:path w="2134870" h="577850">
                <a:moveTo>
                  <a:pt x="1214831" y="0"/>
                </a:moveTo>
                <a:lnTo>
                  <a:pt x="1208735" y="0"/>
                </a:lnTo>
                <a:lnTo>
                  <a:pt x="1208735" y="6083"/>
                </a:lnTo>
                <a:lnTo>
                  <a:pt x="1214831" y="6083"/>
                </a:lnTo>
                <a:lnTo>
                  <a:pt x="1214831" y="0"/>
                </a:lnTo>
                <a:close/>
              </a:path>
              <a:path w="2134870" h="577850">
                <a:moveTo>
                  <a:pt x="1227010" y="0"/>
                </a:moveTo>
                <a:lnTo>
                  <a:pt x="1220914" y="0"/>
                </a:lnTo>
                <a:lnTo>
                  <a:pt x="1220914" y="6083"/>
                </a:lnTo>
                <a:lnTo>
                  <a:pt x="1227010" y="6083"/>
                </a:lnTo>
                <a:lnTo>
                  <a:pt x="1227010" y="0"/>
                </a:lnTo>
                <a:close/>
              </a:path>
              <a:path w="2134870" h="577850">
                <a:moveTo>
                  <a:pt x="1240701" y="0"/>
                </a:moveTo>
                <a:lnTo>
                  <a:pt x="1233093" y="0"/>
                </a:lnTo>
                <a:lnTo>
                  <a:pt x="1233093" y="6083"/>
                </a:lnTo>
                <a:lnTo>
                  <a:pt x="1240701" y="6083"/>
                </a:lnTo>
                <a:lnTo>
                  <a:pt x="1240701" y="0"/>
                </a:lnTo>
                <a:close/>
              </a:path>
              <a:path w="2134870" h="577850">
                <a:moveTo>
                  <a:pt x="1252880" y="0"/>
                </a:moveTo>
                <a:lnTo>
                  <a:pt x="1246797" y="0"/>
                </a:lnTo>
                <a:lnTo>
                  <a:pt x="1246797" y="6083"/>
                </a:lnTo>
                <a:lnTo>
                  <a:pt x="1252880" y="6083"/>
                </a:lnTo>
                <a:lnTo>
                  <a:pt x="1252880" y="0"/>
                </a:lnTo>
                <a:close/>
              </a:path>
              <a:path w="2134870" h="577850">
                <a:moveTo>
                  <a:pt x="1265059" y="0"/>
                </a:moveTo>
                <a:lnTo>
                  <a:pt x="1258976" y="0"/>
                </a:lnTo>
                <a:lnTo>
                  <a:pt x="1258976" y="6083"/>
                </a:lnTo>
                <a:lnTo>
                  <a:pt x="1265059" y="6083"/>
                </a:lnTo>
                <a:lnTo>
                  <a:pt x="1265059" y="0"/>
                </a:lnTo>
                <a:close/>
              </a:path>
              <a:path w="2134870" h="577850">
                <a:moveTo>
                  <a:pt x="1278762" y="0"/>
                </a:moveTo>
                <a:lnTo>
                  <a:pt x="1271155" y="0"/>
                </a:lnTo>
                <a:lnTo>
                  <a:pt x="1271155" y="6083"/>
                </a:lnTo>
                <a:lnTo>
                  <a:pt x="1278762" y="6083"/>
                </a:lnTo>
                <a:lnTo>
                  <a:pt x="1278762" y="0"/>
                </a:lnTo>
                <a:close/>
              </a:path>
              <a:path w="2134870" h="577850">
                <a:moveTo>
                  <a:pt x="1290942" y="0"/>
                </a:moveTo>
                <a:lnTo>
                  <a:pt x="1284858" y="0"/>
                </a:lnTo>
                <a:lnTo>
                  <a:pt x="1284858" y="6083"/>
                </a:lnTo>
                <a:lnTo>
                  <a:pt x="1290942" y="6083"/>
                </a:lnTo>
                <a:lnTo>
                  <a:pt x="1290942" y="0"/>
                </a:lnTo>
                <a:close/>
              </a:path>
              <a:path w="2134870" h="577850">
                <a:moveTo>
                  <a:pt x="1303121" y="0"/>
                </a:moveTo>
                <a:lnTo>
                  <a:pt x="1297025" y="0"/>
                </a:lnTo>
                <a:lnTo>
                  <a:pt x="1297025" y="6083"/>
                </a:lnTo>
                <a:lnTo>
                  <a:pt x="1303121" y="6083"/>
                </a:lnTo>
                <a:lnTo>
                  <a:pt x="1303121" y="0"/>
                </a:lnTo>
                <a:close/>
              </a:path>
              <a:path w="2134870" h="577850">
                <a:moveTo>
                  <a:pt x="1316824" y="0"/>
                </a:moveTo>
                <a:lnTo>
                  <a:pt x="1309204" y="0"/>
                </a:lnTo>
                <a:lnTo>
                  <a:pt x="1309204" y="6083"/>
                </a:lnTo>
                <a:lnTo>
                  <a:pt x="1316824" y="6083"/>
                </a:lnTo>
                <a:lnTo>
                  <a:pt x="1316824" y="0"/>
                </a:lnTo>
                <a:close/>
              </a:path>
              <a:path w="2134870" h="577850">
                <a:moveTo>
                  <a:pt x="1329004" y="0"/>
                </a:moveTo>
                <a:lnTo>
                  <a:pt x="1322908" y="0"/>
                </a:lnTo>
                <a:lnTo>
                  <a:pt x="1322908" y="6083"/>
                </a:lnTo>
                <a:lnTo>
                  <a:pt x="1329004" y="6083"/>
                </a:lnTo>
                <a:lnTo>
                  <a:pt x="1329004" y="0"/>
                </a:lnTo>
                <a:close/>
              </a:path>
              <a:path w="2134870" h="577850">
                <a:moveTo>
                  <a:pt x="1341183" y="0"/>
                </a:moveTo>
                <a:lnTo>
                  <a:pt x="1335087" y="0"/>
                </a:lnTo>
                <a:lnTo>
                  <a:pt x="1335087" y="6083"/>
                </a:lnTo>
                <a:lnTo>
                  <a:pt x="1341183" y="6083"/>
                </a:lnTo>
                <a:lnTo>
                  <a:pt x="1341183" y="0"/>
                </a:lnTo>
                <a:close/>
              </a:path>
              <a:path w="2134870" h="577850">
                <a:moveTo>
                  <a:pt x="1354886" y="0"/>
                </a:moveTo>
                <a:lnTo>
                  <a:pt x="1347266" y="0"/>
                </a:lnTo>
                <a:lnTo>
                  <a:pt x="1347266" y="6083"/>
                </a:lnTo>
                <a:lnTo>
                  <a:pt x="1354886" y="6083"/>
                </a:lnTo>
                <a:lnTo>
                  <a:pt x="1354886" y="0"/>
                </a:lnTo>
                <a:close/>
              </a:path>
              <a:path w="2134870" h="577850">
                <a:moveTo>
                  <a:pt x="1367053" y="0"/>
                </a:moveTo>
                <a:lnTo>
                  <a:pt x="1360970" y="0"/>
                </a:lnTo>
                <a:lnTo>
                  <a:pt x="1360970" y="6083"/>
                </a:lnTo>
                <a:lnTo>
                  <a:pt x="1367053" y="6083"/>
                </a:lnTo>
                <a:lnTo>
                  <a:pt x="1367053" y="0"/>
                </a:lnTo>
                <a:close/>
              </a:path>
              <a:path w="2134870" h="577850">
                <a:moveTo>
                  <a:pt x="1379232" y="0"/>
                </a:moveTo>
                <a:lnTo>
                  <a:pt x="1373149" y="0"/>
                </a:lnTo>
                <a:lnTo>
                  <a:pt x="1373149" y="6083"/>
                </a:lnTo>
                <a:lnTo>
                  <a:pt x="1379232" y="6083"/>
                </a:lnTo>
                <a:lnTo>
                  <a:pt x="1379232" y="0"/>
                </a:lnTo>
                <a:close/>
              </a:path>
              <a:path w="2134870" h="577850">
                <a:moveTo>
                  <a:pt x="1392935" y="0"/>
                </a:moveTo>
                <a:lnTo>
                  <a:pt x="1385328" y="0"/>
                </a:lnTo>
                <a:lnTo>
                  <a:pt x="1385328" y="6083"/>
                </a:lnTo>
                <a:lnTo>
                  <a:pt x="1392935" y="6083"/>
                </a:lnTo>
                <a:lnTo>
                  <a:pt x="1392935" y="0"/>
                </a:lnTo>
                <a:close/>
              </a:path>
              <a:path w="2134870" h="577850">
                <a:moveTo>
                  <a:pt x="1405115" y="0"/>
                </a:moveTo>
                <a:lnTo>
                  <a:pt x="1399031" y="0"/>
                </a:lnTo>
                <a:lnTo>
                  <a:pt x="1399031" y="6083"/>
                </a:lnTo>
                <a:lnTo>
                  <a:pt x="1405115" y="6083"/>
                </a:lnTo>
                <a:lnTo>
                  <a:pt x="1405115" y="0"/>
                </a:lnTo>
                <a:close/>
              </a:path>
              <a:path w="2134870" h="577850">
                <a:moveTo>
                  <a:pt x="1417294" y="0"/>
                </a:moveTo>
                <a:lnTo>
                  <a:pt x="1411211" y="0"/>
                </a:lnTo>
                <a:lnTo>
                  <a:pt x="1411211" y="6083"/>
                </a:lnTo>
                <a:lnTo>
                  <a:pt x="1417294" y="6083"/>
                </a:lnTo>
                <a:lnTo>
                  <a:pt x="1417294" y="0"/>
                </a:lnTo>
                <a:close/>
              </a:path>
              <a:path w="2134870" h="577850">
                <a:moveTo>
                  <a:pt x="1430997" y="0"/>
                </a:moveTo>
                <a:lnTo>
                  <a:pt x="1423390" y="0"/>
                </a:lnTo>
                <a:lnTo>
                  <a:pt x="1423390" y="6083"/>
                </a:lnTo>
                <a:lnTo>
                  <a:pt x="1430997" y="6083"/>
                </a:lnTo>
                <a:lnTo>
                  <a:pt x="1430997" y="0"/>
                </a:lnTo>
                <a:close/>
              </a:path>
              <a:path w="2134870" h="577850">
                <a:moveTo>
                  <a:pt x="1443177" y="0"/>
                </a:moveTo>
                <a:lnTo>
                  <a:pt x="1437081" y="0"/>
                </a:lnTo>
                <a:lnTo>
                  <a:pt x="1437081" y="6083"/>
                </a:lnTo>
                <a:lnTo>
                  <a:pt x="1443177" y="6083"/>
                </a:lnTo>
                <a:lnTo>
                  <a:pt x="1443177" y="0"/>
                </a:lnTo>
                <a:close/>
              </a:path>
              <a:path w="2134870" h="577850">
                <a:moveTo>
                  <a:pt x="1455356" y="0"/>
                </a:moveTo>
                <a:lnTo>
                  <a:pt x="1449260" y="0"/>
                </a:lnTo>
                <a:lnTo>
                  <a:pt x="1449260" y="6083"/>
                </a:lnTo>
                <a:lnTo>
                  <a:pt x="1455356" y="6083"/>
                </a:lnTo>
                <a:lnTo>
                  <a:pt x="1455356" y="0"/>
                </a:lnTo>
                <a:close/>
              </a:path>
              <a:path w="2134870" h="577850">
                <a:moveTo>
                  <a:pt x="1469059" y="0"/>
                </a:moveTo>
                <a:lnTo>
                  <a:pt x="1461439" y="0"/>
                </a:lnTo>
                <a:lnTo>
                  <a:pt x="1461439" y="6083"/>
                </a:lnTo>
                <a:lnTo>
                  <a:pt x="1469059" y="6083"/>
                </a:lnTo>
                <a:lnTo>
                  <a:pt x="1469059" y="0"/>
                </a:lnTo>
                <a:close/>
              </a:path>
              <a:path w="2134870" h="577850">
                <a:moveTo>
                  <a:pt x="1481239" y="0"/>
                </a:moveTo>
                <a:lnTo>
                  <a:pt x="1475143" y="0"/>
                </a:lnTo>
                <a:lnTo>
                  <a:pt x="1475143" y="6083"/>
                </a:lnTo>
                <a:lnTo>
                  <a:pt x="1481239" y="6083"/>
                </a:lnTo>
                <a:lnTo>
                  <a:pt x="1481239" y="0"/>
                </a:lnTo>
                <a:close/>
              </a:path>
              <a:path w="2134870" h="577850">
                <a:moveTo>
                  <a:pt x="1493418" y="0"/>
                </a:moveTo>
                <a:lnTo>
                  <a:pt x="1487322" y="0"/>
                </a:lnTo>
                <a:lnTo>
                  <a:pt x="1487322" y="6083"/>
                </a:lnTo>
                <a:lnTo>
                  <a:pt x="1493418" y="6083"/>
                </a:lnTo>
                <a:lnTo>
                  <a:pt x="1493418" y="0"/>
                </a:lnTo>
                <a:close/>
              </a:path>
              <a:path w="2134870" h="577850">
                <a:moveTo>
                  <a:pt x="1507108" y="0"/>
                </a:moveTo>
                <a:lnTo>
                  <a:pt x="1499501" y="0"/>
                </a:lnTo>
                <a:lnTo>
                  <a:pt x="1499501" y="6083"/>
                </a:lnTo>
                <a:lnTo>
                  <a:pt x="1507108" y="6083"/>
                </a:lnTo>
                <a:lnTo>
                  <a:pt x="1507108" y="0"/>
                </a:lnTo>
                <a:close/>
              </a:path>
              <a:path w="2134870" h="577850">
                <a:moveTo>
                  <a:pt x="1519288" y="0"/>
                </a:moveTo>
                <a:lnTo>
                  <a:pt x="1513204" y="0"/>
                </a:lnTo>
                <a:lnTo>
                  <a:pt x="1513204" y="6083"/>
                </a:lnTo>
                <a:lnTo>
                  <a:pt x="1519288" y="6083"/>
                </a:lnTo>
                <a:lnTo>
                  <a:pt x="1519288" y="0"/>
                </a:lnTo>
                <a:close/>
              </a:path>
              <a:path w="2134870" h="577850">
                <a:moveTo>
                  <a:pt x="1531467" y="0"/>
                </a:moveTo>
                <a:lnTo>
                  <a:pt x="1525384" y="0"/>
                </a:lnTo>
                <a:lnTo>
                  <a:pt x="1525384" y="6083"/>
                </a:lnTo>
                <a:lnTo>
                  <a:pt x="1531467" y="6083"/>
                </a:lnTo>
                <a:lnTo>
                  <a:pt x="1531467" y="0"/>
                </a:lnTo>
                <a:close/>
              </a:path>
              <a:path w="2134870" h="577850">
                <a:moveTo>
                  <a:pt x="1545170" y="0"/>
                </a:moveTo>
                <a:lnTo>
                  <a:pt x="1537563" y="0"/>
                </a:lnTo>
                <a:lnTo>
                  <a:pt x="1537563" y="6083"/>
                </a:lnTo>
                <a:lnTo>
                  <a:pt x="1545170" y="6083"/>
                </a:lnTo>
                <a:lnTo>
                  <a:pt x="1545170" y="0"/>
                </a:lnTo>
                <a:close/>
              </a:path>
              <a:path w="2134870" h="577850">
                <a:moveTo>
                  <a:pt x="1557350" y="0"/>
                </a:moveTo>
                <a:lnTo>
                  <a:pt x="1551266" y="0"/>
                </a:lnTo>
                <a:lnTo>
                  <a:pt x="1551266" y="6083"/>
                </a:lnTo>
                <a:lnTo>
                  <a:pt x="1557350" y="6083"/>
                </a:lnTo>
                <a:lnTo>
                  <a:pt x="1557350" y="0"/>
                </a:lnTo>
                <a:close/>
              </a:path>
              <a:path w="2134870" h="577850">
                <a:moveTo>
                  <a:pt x="1569529" y="0"/>
                </a:moveTo>
                <a:lnTo>
                  <a:pt x="1563446" y="0"/>
                </a:lnTo>
                <a:lnTo>
                  <a:pt x="1563446" y="6083"/>
                </a:lnTo>
                <a:lnTo>
                  <a:pt x="1569529" y="6083"/>
                </a:lnTo>
                <a:lnTo>
                  <a:pt x="1569529" y="0"/>
                </a:lnTo>
                <a:close/>
              </a:path>
              <a:path w="2134870" h="577850">
                <a:moveTo>
                  <a:pt x="1583232" y="0"/>
                </a:moveTo>
                <a:lnTo>
                  <a:pt x="1575612" y="0"/>
                </a:lnTo>
                <a:lnTo>
                  <a:pt x="1575612" y="6083"/>
                </a:lnTo>
                <a:lnTo>
                  <a:pt x="1583232" y="6083"/>
                </a:lnTo>
                <a:lnTo>
                  <a:pt x="1583232" y="0"/>
                </a:lnTo>
                <a:close/>
              </a:path>
              <a:path w="2134870" h="577850">
                <a:moveTo>
                  <a:pt x="1595412" y="0"/>
                </a:moveTo>
                <a:lnTo>
                  <a:pt x="1589316" y="0"/>
                </a:lnTo>
                <a:lnTo>
                  <a:pt x="1589316" y="6083"/>
                </a:lnTo>
                <a:lnTo>
                  <a:pt x="1595412" y="6083"/>
                </a:lnTo>
                <a:lnTo>
                  <a:pt x="1595412" y="0"/>
                </a:lnTo>
                <a:close/>
              </a:path>
              <a:path w="2134870" h="577850">
                <a:moveTo>
                  <a:pt x="1607591" y="0"/>
                </a:moveTo>
                <a:lnTo>
                  <a:pt x="1601495" y="0"/>
                </a:lnTo>
                <a:lnTo>
                  <a:pt x="1601495" y="6083"/>
                </a:lnTo>
                <a:lnTo>
                  <a:pt x="1607591" y="6083"/>
                </a:lnTo>
                <a:lnTo>
                  <a:pt x="1607591" y="0"/>
                </a:lnTo>
                <a:close/>
              </a:path>
              <a:path w="2134870" h="577850">
                <a:moveTo>
                  <a:pt x="1621294" y="0"/>
                </a:moveTo>
                <a:lnTo>
                  <a:pt x="1613674" y="0"/>
                </a:lnTo>
                <a:lnTo>
                  <a:pt x="1613674" y="6083"/>
                </a:lnTo>
                <a:lnTo>
                  <a:pt x="1621294" y="6083"/>
                </a:lnTo>
                <a:lnTo>
                  <a:pt x="1621294" y="0"/>
                </a:lnTo>
                <a:close/>
              </a:path>
              <a:path w="2134870" h="577850">
                <a:moveTo>
                  <a:pt x="1633461" y="0"/>
                </a:moveTo>
                <a:lnTo>
                  <a:pt x="1627377" y="0"/>
                </a:lnTo>
                <a:lnTo>
                  <a:pt x="1627377" y="6083"/>
                </a:lnTo>
                <a:lnTo>
                  <a:pt x="1633461" y="6083"/>
                </a:lnTo>
                <a:lnTo>
                  <a:pt x="1633461" y="0"/>
                </a:lnTo>
                <a:close/>
              </a:path>
              <a:path w="2134870" h="577850">
                <a:moveTo>
                  <a:pt x="1645640" y="0"/>
                </a:moveTo>
                <a:lnTo>
                  <a:pt x="1639557" y="0"/>
                </a:lnTo>
                <a:lnTo>
                  <a:pt x="1639557" y="6083"/>
                </a:lnTo>
                <a:lnTo>
                  <a:pt x="1645640" y="6083"/>
                </a:lnTo>
                <a:lnTo>
                  <a:pt x="1645640" y="0"/>
                </a:lnTo>
                <a:close/>
              </a:path>
              <a:path w="2134870" h="577850">
                <a:moveTo>
                  <a:pt x="1659343" y="0"/>
                </a:moveTo>
                <a:lnTo>
                  <a:pt x="1651736" y="0"/>
                </a:lnTo>
                <a:lnTo>
                  <a:pt x="1651736" y="6083"/>
                </a:lnTo>
                <a:lnTo>
                  <a:pt x="1659343" y="6083"/>
                </a:lnTo>
                <a:lnTo>
                  <a:pt x="1659343" y="0"/>
                </a:lnTo>
                <a:close/>
              </a:path>
              <a:path w="2134870" h="577850">
                <a:moveTo>
                  <a:pt x="1671523" y="0"/>
                </a:moveTo>
                <a:lnTo>
                  <a:pt x="1665439" y="0"/>
                </a:lnTo>
                <a:lnTo>
                  <a:pt x="1665439" y="6083"/>
                </a:lnTo>
                <a:lnTo>
                  <a:pt x="1671523" y="6083"/>
                </a:lnTo>
                <a:lnTo>
                  <a:pt x="1671523" y="0"/>
                </a:lnTo>
                <a:close/>
              </a:path>
              <a:path w="2134870" h="577850">
                <a:moveTo>
                  <a:pt x="1683702" y="0"/>
                </a:moveTo>
                <a:lnTo>
                  <a:pt x="1677619" y="0"/>
                </a:lnTo>
                <a:lnTo>
                  <a:pt x="1677619" y="6083"/>
                </a:lnTo>
                <a:lnTo>
                  <a:pt x="1683702" y="6083"/>
                </a:lnTo>
                <a:lnTo>
                  <a:pt x="1683702" y="0"/>
                </a:lnTo>
                <a:close/>
              </a:path>
              <a:path w="2134870" h="577850">
                <a:moveTo>
                  <a:pt x="1697405" y="0"/>
                </a:moveTo>
                <a:lnTo>
                  <a:pt x="1689798" y="0"/>
                </a:lnTo>
                <a:lnTo>
                  <a:pt x="1689798" y="6083"/>
                </a:lnTo>
                <a:lnTo>
                  <a:pt x="1697405" y="6083"/>
                </a:lnTo>
                <a:lnTo>
                  <a:pt x="1697405" y="0"/>
                </a:lnTo>
                <a:close/>
              </a:path>
              <a:path w="2134870" h="577850">
                <a:moveTo>
                  <a:pt x="1709585" y="0"/>
                </a:moveTo>
                <a:lnTo>
                  <a:pt x="1703489" y="0"/>
                </a:lnTo>
                <a:lnTo>
                  <a:pt x="1703489" y="6083"/>
                </a:lnTo>
                <a:lnTo>
                  <a:pt x="1709585" y="6083"/>
                </a:lnTo>
                <a:lnTo>
                  <a:pt x="1709585" y="0"/>
                </a:lnTo>
                <a:close/>
              </a:path>
              <a:path w="2134870" h="577850">
                <a:moveTo>
                  <a:pt x="1721764" y="0"/>
                </a:moveTo>
                <a:lnTo>
                  <a:pt x="1715668" y="0"/>
                </a:lnTo>
                <a:lnTo>
                  <a:pt x="1715668" y="6083"/>
                </a:lnTo>
                <a:lnTo>
                  <a:pt x="1721764" y="6083"/>
                </a:lnTo>
                <a:lnTo>
                  <a:pt x="1721764" y="0"/>
                </a:lnTo>
                <a:close/>
              </a:path>
              <a:path w="2134870" h="577850">
                <a:moveTo>
                  <a:pt x="1735467" y="0"/>
                </a:moveTo>
                <a:lnTo>
                  <a:pt x="1727847" y="0"/>
                </a:lnTo>
                <a:lnTo>
                  <a:pt x="1727847" y="6083"/>
                </a:lnTo>
                <a:lnTo>
                  <a:pt x="1735467" y="6083"/>
                </a:lnTo>
                <a:lnTo>
                  <a:pt x="1735467" y="0"/>
                </a:lnTo>
                <a:close/>
              </a:path>
              <a:path w="2134870" h="577850">
                <a:moveTo>
                  <a:pt x="1747646" y="0"/>
                </a:moveTo>
                <a:lnTo>
                  <a:pt x="1741551" y="0"/>
                </a:lnTo>
                <a:lnTo>
                  <a:pt x="1741551" y="6083"/>
                </a:lnTo>
                <a:lnTo>
                  <a:pt x="1747646" y="6083"/>
                </a:lnTo>
                <a:lnTo>
                  <a:pt x="1747646" y="0"/>
                </a:lnTo>
                <a:close/>
              </a:path>
              <a:path w="2134870" h="577850">
                <a:moveTo>
                  <a:pt x="1759826" y="0"/>
                </a:moveTo>
                <a:lnTo>
                  <a:pt x="1753730" y="0"/>
                </a:lnTo>
                <a:lnTo>
                  <a:pt x="1753730" y="6083"/>
                </a:lnTo>
                <a:lnTo>
                  <a:pt x="1759826" y="6083"/>
                </a:lnTo>
                <a:lnTo>
                  <a:pt x="1759826" y="0"/>
                </a:lnTo>
                <a:close/>
              </a:path>
              <a:path w="2134870" h="577850">
                <a:moveTo>
                  <a:pt x="1773516" y="0"/>
                </a:moveTo>
                <a:lnTo>
                  <a:pt x="1765909" y="0"/>
                </a:lnTo>
                <a:lnTo>
                  <a:pt x="1765909" y="6083"/>
                </a:lnTo>
                <a:lnTo>
                  <a:pt x="1773516" y="6083"/>
                </a:lnTo>
                <a:lnTo>
                  <a:pt x="1773516" y="0"/>
                </a:lnTo>
                <a:close/>
              </a:path>
              <a:path w="2134870" h="577850">
                <a:moveTo>
                  <a:pt x="1785696" y="0"/>
                </a:moveTo>
                <a:lnTo>
                  <a:pt x="1779612" y="0"/>
                </a:lnTo>
                <a:lnTo>
                  <a:pt x="1779612" y="6083"/>
                </a:lnTo>
                <a:lnTo>
                  <a:pt x="1785696" y="6083"/>
                </a:lnTo>
                <a:lnTo>
                  <a:pt x="1785696" y="0"/>
                </a:lnTo>
                <a:close/>
              </a:path>
              <a:path w="2134870" h="577850">
                <a:moveTo>
                  <a:pt x="1797875" y="0"/>
                </a:moveTo>
                <a:lnTo>
                  <a:pt x="1791792" y="0"/>
                </a:lnTo>
                <a:lnTo>
                  <a:pt x="1791792" y="6083"/>
                </a:lnTo>
                <a:lnTo>
                  <a:pt x="1797875" y="6083"/>
                </a:lnTo>
                <a:lnTo>
                  <a:pt x="1797875" y="0"/>
                </a:lnTo>
                <a:close/>
              </a:path>
              <a:path w="2134870" h="577850">
                <a:moveTo>
                  <a:pt x="1811578" y="0"/>
                </a:moveTo>
                <a:lnTo>
                  <a:pt x="1803971" y="0"/>
                </a:lnTo>
                <a:lnTo>
                  <a:pt x="1803971" y="6083"/>
                </a:lnTo>
                <a:lnTo>
                  <a:pt x="1811578" y="6083"/>
                </a:lnTo>
                <a:lnTo>
                  <a:pt x="1811578" y="0"/>
                </a:lnTo>
                <a:close/>
              </a:path>
              <a:path w="2134870" h="577850">
                <a:moveTo>
                  <a:pt x="1823758" y="0"/>
                </a:moveTo>
                <a:lnTo>
                  <a:pt x="1817674" y="0"/>
                </a:lnTo>
                <a:lnTo>
                  <a:pt x="1817674" y="6083"/>
                </a:lnTo>
                <a:lnTo>
                  <a:pt x="1823758" y="6083"/>
                </a:lnTo>
                <a:lnTo>
                  <a:pt x="1823758" y="0"/>
                </a:lnTo>
                <a:close/>
              </a:path>
              <a:path w="2134870" h="577850">
                <a:moveTo>
                  <a:pt x="1835937" y="0"/>
                </a:moveTo>
                <a:lnTo>
                  <a:pt x="1829854" y="0"/>
                </a:lnTo>
                <a:lnTo>
                  <a:pt x="1829854" y="6083"/>
                </a:lnTo>
                <a:lnTo>
                  <a:pt x="1835937" y="6083"/>
                </a:lnTo>
                <a:lnTo>
                  <a:pt x="1835937" y="0"/>
                </a:lnTo>
                <a:close/>
              </a:path>
              <a:path w="2134870" h="577850">
                <a:moveTo>
                  <a:pt x="1849640" y="0"/>
                </a:moveTo>
                <a:lnTo>
                  <a:pt x="1842033" y="0"/>
                </a:lnTo>
                <a:lnTo>
                  <a:pt x="1842033" y="6083"/>
                </a:lnTo>
                <a:lnTo>
                  <a:pt x="1849640" y="6083"/>
                </a:lnTo>
                <a:lnTo>
                  <a:pt x="1849640" y="0"/>
                </a:lnTo>
                <a:close/>
              </a:path>
              <a:path w="2134870" h="577850">
                <a:moveTo>
                  <a:pt x="1861819" y="0"/>
                </a:moveTo>
                <a:lnTo>
                  <a:pt x="1855724" y="0"/>
                </a:lnTo>
                <a:lnTo>
                  <a:pt x="1855724" y="6083"/>
                </a:lnTo>
                <a:lnTo>
                  <a:pt x="1861819" y="6083"/>
                </a:lnTo>
                <a:lnTo>
                  <a:pt x="1861819" y="0"/>
                </a:lnTo>
                <a:close/>
              </a:path>
              <a:path w="2134870" h="577850">
                <a:moveTo>
                  <a:pt x="1873999" y="0"/>
                </a:moveTo>
                <a:lnTo>
                  <a:pt x="1867903" y="0"/>
                </a:lnTo>
                <a:lnTo>
                  <a:pt x="1867903" y="6083"/>
                </a:lnTo>
                <a:lnTo>
                  <a:pt x="1873999" y="6083"/>
                </a:lnTo>
                <a:lnTo>
                  <a:pt x="1873999" y="0"/>
                </a:lnTo>
                <a:close/>
              </a:path>
              <a:path w="2134870" h="577850">
                <a:moveTo>
                  <a:pt x="1887702" y="0"/>
                </a:moveTo>
                <a:lnTo>
                  <a:pt x="1880082" y="0"/>
                </a:lnTo>
                <a:lnTo>
                  <a:pt x="1880082" y="6083"/>
                </a:lnTo>
                <a:lnTo>
                  <a:pt x="1887702" y="6083"/>
                </a:lnTo>
                <a:lnTo>
                  <a:pt x="1887702" y="0"/>
                </a:lnTo>
                <a:close/>
              </a:path>
              <a:path w="2134870" h="577850">
                <a:moveTo>
                  <a:pt x="1899881" y="0"/>
                </a:moveTo>
                <a:lnTo>
                  <a:pt x="1893785" y="0"/>
                </a:lnTo>
                <a:lnTo>
                  <a:pt x="1893785" y="6083"/>
                </a:lnTo>
                <a:lnTo>
                  <a:pt x="1899881" y="6083"/>
                </a:lnTo>
                <a:lnTo>
                  <a:pt x="1899881" y="0"/>
                </a:lnTo>
                <a:close/>
              </a:path>
              <a:path w="2134870" h="577850">
                <a:moveTo>
                  <a:pt x="1912061" y="0"/>
                </a:moveTo>
                <a:lnTo>
                  <a:pt x="1905965" y="0"/>
                </a:lnTo>
                <a:lnTo>
                  <a:pt x="1905965" y="6083"/>
                </a:lnTo>
                <a:lnTo>
                  <a:pt x="1912061" y="6083"/>
                </a:lnTo>
                <a:lnTo>
                  <a:pt x="1912061" y="0"/>
                </a:lnTo>
                <a:close/>
              </a:path>
              <a:path w="2134870" h="577850">
                <a:moveTo>
                  <a:pt x="1925751" y="0"/>
                </a:moveTo>
                <a:lnTo>
                  <a:pt x="1918144" y="0"/>
                </a:lnTo>
                <a:lnTo>
                  <a:pt x="1918144" y="6083"/>
                </a:lnTo>
                <a:lnTo>
                  <a:pt x="1925751" y="6083"/>
                </a:lnTo>
                <a:lnTo>
                  <a:pt x="1925751" y="0"/>
                </a:lnTo>
                <a:close/>
              </a:path>
              <a:path w="2134870" h="577850">
                <a:moveTo>
                  <a:pt x="1937931" y="0"/>
                </a:moveTo>
                <a:lnTo>
                  <a:pt x="1931847" y="0"/>
                </a:lnTo>
                <a:lnTo>
                  <a:pt x="1931847" y="6083"/>
                </a:lnTo>
                <a:lnTo>
                  <a:pt x="1937931" y="6083"/>
                </a:lnTo>
                <a:lnTo>
                  <a:pt x="1937931" y="0"/>
                </a:lnTo>
                <a:close/>
              </a:path>
              <a:path w="2134870" h="577850">
                <a:moveTo>
                  <a:pt x="1950110" y="0"/>
                </a:moveTo>
                <a:lnTo>
                  <a:pt x="1944027" y="0"/>
                </a:lnTo>
                <a:lnTo>
                  <a:pt x="1944027" y="6083"/>
                </a:lnTo>
                <a:lnTo>
                  <a:pt x="1950110" y="6083"/>
                </a:lnTo>
                <a:lnTo>
                  <a:pt x="1950110" y="0"/>
                </a:lnTo>
                <a:close/>
              </a:path>
              <a:path w="2134870" h="577850">
                <a:moveTo>
                  <a:pt x="1963813" y="0"/>
                </a:moveTo>
                <a:lnTo>
                  <a:pt x="1956206" y="0"/>
                </a:lnTo>
                <a:lnTo>
                  <a:pt x="1956206" y="6083"/>
                </a:lnTo>
                <a:lnTo>
                  <a:pt x="1963813" y="6083"/>
                </a:lnTo>
                <a:lnTo>
                  <a:pt x="1963813" y="0"/>
                </a:lnTo>
                <a:close/>
              </a:path>
              <a:path w="2134870" h="577850">
                <a:moveTo>
                  <a:pt x="1975992" y="0"/>
                </a:moveTo>
                <a:lnTo>
                  <a:pt x="1969909" y="0"/>
                </a:lnTo>
                <a:lnTo>
                  <a:pt x="1969909" y="6083"/>
                </a:lnTo>
                <a:lnTo>
                  <a:pt x="1975992" y="6083"/>
                </a:lnTo>
                <a:lnTo>
                  <a:pt x="1975992" y="0"/>
                </a:lnTo>
                <a:close/>
              </a:path>
              <a:path w="2134870" h="577850">
                <a:moveTo>
                  <a:pt x="1988172" y="0"/>
                </a:moveTo>
                <a:lnTo>
                  <a:pt x="1982076" y="0"/>
                </a:lnTo>
                <a:lnTo>
                  <a:pt x="1982076" y="6083"/>
                </a:lnTo>
                <a:lnTo>
                  <a:pt x="1988172" y="6083"/>
                </a:lnTo>
                <a:lnTo>
                  <a:pt x="1988172" y="0"/>
                </a:lnTo>
                <a:close/>
              </a:path>
              <a:path w="2134870" h="577850">
                <a:moveTo>
                  <a:pt x="2001875" y="0"/>
                </a:moveTo>
                <a:lnTo>
                  <a:pt x="1994255" y="0"/>
                </a:lnTo>
                <a:lnTo>
                  <a:pt x="1994255" y="6083"/>
                </a:lnTo>
                <a:lnTo>
                  <a:pt x="2001875" y="6083"/>
                </a:lnTo>
                <a:lnTo>
                  <a:pt x="2001875" y="0"/>
                </a:lnTo>
                <a:close/>
              </a:path>
              <a:path w="2134870" h="577850">
                <a:moveTo>
                  <a:pt x="2014054" y="0"/>
                </a:moveTo>
                <a:lnTo>
                  <a:pt x="2007958" y="0"/>
                </a:lnTo>
                <a:lnTo>
                  <a:pt x="2007958" y="6083"/>
                </a:lnTo>
                <a:lnTo>
                  <a:pt x="2014054" y="6083"/>
                </a:lnTo>
                <a:lnTo>
                  <a:pt x="2014054" y="0"/>
                </a:lnTo>
                <a:close/>
              </a:path>
              <a:path w="2134870" h="577850">
                <a:moveTo>
                  <a:pt x="2026234" y="0"/>
                </a:moveTo>
                <a:lnTo>
                  <a:pt x="2020138" y="0"/>
                </a:lnTo>
                <a:lnTo>
                  <a:pt x="2020138" y="6083"/>
                </a:lnTo>
                <a:lnTo>
                  <a:pt x="2026234" y="6083"/>
                </a:lnTo>
                <a:lnTo>
                  <a:pt x="2026234" y="0"/>
                </a:lnTo>
                <a:close/>
              </a:path>
              <a:path w="2134870" h="577850">
                <a:moveTo>
                  <a:pt x="2039924" y="0"/>
                </a:moveTo>
                <a:lnTo>
                  <a:pt x="2032317" y="0"/>
                </a:lnTo>
                <a:lnTo>
                  <a:pt x="2032317" y="6083"/>
                </a:lnTo>
                <a:lnTo>
                  <a:pt x="2039924" y="6083"/>
                </a:lnTo>
                <a:lnTo>
                  <a:pt x="2039924" y="0"/>
                </a:lnTo>
                <a:close/>
              </a:path>
              <a:path w="2134870" h="577850">
                <a:moveTo>
                  <a:pt x="2052104" y="0"/>
                </a:moveTo>
                <a:lnTo>
                  <a:pt x="2046020" y="0"/>
                </a:lnTo>
                <a:lnTo>
                  <a:pt x="2046020" y="6083"/>
                </a:lnTo>
                <a:lnTo>
                  <a:pt x="2052104" y="6083"/>
                </a:lnTo>
                <a:lnTo>
                  <a:pt x="2052104" y="0"/>
                </a:lnTo>
                <a:close/>
              </a:path>
              <a:path w="2134870" h="577850">
                <a:moveTo>
                  <a:pt x="2064283" y="0"/>
                </a:moveTo>
                <a:lnTo>
                  <a:pt x="2058200" y="0"/>
                </a:lnTo>
                <a:lnTo>
                  <a:pt x="2058200" y="6083"/>
                </a:lnTo>
                <a:lnTo>
                  <a:pt x="2064283" y="6083"/>
                </a:lnTo>
                <a:lnTo>
                  <a:pt x="2064283" y="0"/>
                </a:lnTo>
                <a:close/>
              </a:path>
              <a:path w="2134870" h="577850">
                <a:moveTo>
                  <a:pt x="2077986" y="0"/>
                </a:moveTo>
                <a:lnTo>
                  <a:pt x="2070379" y="0"/>
                </a:lnTo>
                <a:lnTo>
                  <a:pt x="2070379" y="6083"/>
                </a:lnTo>
                <a:lnTo>
                  <a:pt x="2077986" y="6083"/>
                </a:lnTo>
                <a:lnTo>
                  <a:pt x="2077986" y="0"/>
                </a:lnTo>
                <a:close/>
              </a:path>
              <a:path w="2134870" h="577850">
                <a:moveTo>
                  <a:pt x="2090165" y="0"/>
                </a:moveTo>
                <a:lnTo>
                  <a:pt x="2084082" y="0"/>
                </a:lnTo>
                <a:lnTo>
                  <a:pt x="2084082" y="6083"/>
                </a:lnTo>
                <a:lnTo>
                  <a:pt x="2090165" y="6083"/>
                </a:lnTo>
                <a:lnTo>
                  <a:pt x="2090165" y="0"/>
                </a:lnTo>
                <a:close/>
              </a:path>
              <a:path w="2134870" h="577850">
                <a:moveTo>
                  <a:pt x="2102345" y="0"/>
                </a:moveTo>
                <a:lnTo>
                  <a:pt x="2096261" y="0"/>
                </a:lnTo>
                <a:lnTo>
                  <a:pt x="2096261" y="6083"/>
                </a:lnTo>
                <a:lnTo>
                  <a:pt x="2102345" y="6083"/>
                </a:lnTo>
                <a:lnTo>
                  <a:pt x="2102345" y="0"/>
                </a:lnTo>
                <a:close/>
              </a:path>
              <a:path w="2134870" h="577850">
                <a:moveTo>
                  <a:pt x="2116048" y="0"/>
                </a:moveTo>
                <a:lnTo>
                  <a:pt x="2108441" y="0"/>
                </a:lnTo>
                <a:lnTo>
                  <a:pt x="2108441" y="6083"/>
                </a:lnTo>
                <a:lnTo>
                  <a:pt x="2114524" y="6083"/>
                </a:lnTo>
                <a:lnTo>
                  <a:pt x="2116048" y="0"/>
                </a:lnTo>
                <a:close/>
              </a:path>
              <a:path w="2134870" h="577850">
                <a:moveTo>
                  <a:pt x="2126703" y="7607"/>
                </a:moveTo>
                <a:lnTo>
                  <a:pt x="2122131" y="7607"/>
                </a:lnTo>
                <a:lnTo>
                  <a:pt x="2123655" y="10655"/>
                </a:lnTo>
                <a:lnTo>
                  <a:pt x="2123655" y="9131"/>
                </a:lnTo>
                <a:lnTo>
                  <a:pt x="2125179" y="9131"/>
                </a:lnTo>
                <a:lnTo>
                  <a:pt x="2126703" y="7607"/>
                </a:lnTo>
                <a:close/>
              </a:path>
              <a:path w="2134870" h="577850">
                <a:moveTo>
                  <a:pt x="2125179" y="9131"/>
                </a:moveTo>
                <a:lnTo>
                  <a:pt x="2123655" y="9131"/>
                </a:lnTo>
                <a:lnTo>
                  <a:pt x="2123655" y="10655"/>
                </a:lnTo>
                <a:lnTo>
                  <a:pt x="2125179" y="9131"/>
                </a:lnTo>
                <a:close/>
              </a:path>
              <a:path w="2134870" h="577850">
                <a:moveTo>
                  <a:pt x="2123655" y="1524"/>
                </a:moveTo>
                <a:lnTo>
                  <a:pt x="2120620" y="7607"/>
                </a:lnTo>
                <a:lnTo>
                  <a:pt x="2122131" y="9131"/>
                </a:lnTo>
                <a:lnTo>
                  <a:pt x="2122131" y="7607"/>
                </a:lnTo>
                <a:lnTo>
                  <a:pt x="2126703" y="7607"/>
                </a:lnTo>
                <a:lnTo>
                  <a:pt x="2128227" y="6083"/>
                </a:lnTo>
                <a:lnTo>
                  <a:pt x="2128227" y="4559"/>
                </a:lnTo>
                <a:lnTo>
                  <a:pt x="2125179" y="3035"/>
                </a:lnTo>
                <a:lnTo>
                  <a:pt x="2123655" y="1524"/>
                </a:lnTo>
                <a:close/>
              </a:path>
              <a:path w="2134870" h="577850">
                <a:moveTo>
                  <a:pt x="2132799" y="12179"/>
                </a:moveTo>
                <a:lnTo>
                  <a:pt x="2126703" y="13703"/>
                </a:lnTo>
                <a:lnTo>
                  <a:pt x="2128227" y="16751"/>
                </a:lnTo>
                <a:lnTo>
                  <a:pt x="2128227" y="19799"/>
                </a:lnTo>
                <a:lnTo>
                  <a:pt x="2134311" y="19799"/>
                </a:lnTo>
                <a:lnTo>
                  <a:pt x="2134311" y="15227"/>
                </a:lnTo>
                <a:lnTo>
                  <a:pt x="2132799" y="12179"/>
                </a:lnTo>
                <a:close/>
              </a:path>
              <a:path w="2134870" h="577850">
                <a:moveTo>
                  <a:pt x="2134311" y="25882"/>
                </a:moveTo>
                <a:lnTo>
                  <a:pt x="2128227" y="25882"/>
                </a:lnTo>
                <a:lnTo>
                  <a:pt x="2128227" y="31978"/>
                </a:lnTo>
                <a:lnTo>
                  <a:pt x="2134311" y="31978"/>
                </a:lnTo>
                <a:lnTo>
                  <a:pt x="2134311" y="25882"/>
                </a:lnTo>
                <a:close/>
              </a:path>
              <a:path w="2134870" h="577850">
                <a:moveTo>
                  <a:pt x="2134311" y="38074"/>
                </a:moveTo>
                <a:lnTo>
                  <a:pt x="2128227" y="38074"/>
                </a:lnTo>
                <a:lnTo>
                  <a:pt x="2128227" y="45694"/>
                </a:lnTo>
                <a:lnTo>
                  <a:pt x="2134311" y="45694"/>
                </a:lnTo>
                <a:lnTo>
                  <a:pt x="2134311" y="38074"/>
                </a:lnTo>
                <a:close/>
              </a:path>
              <a:path w="2134870" h="577850">
                <a:moveTo>
                  <a:pt x="2134311" y="51777"/>
                </a:moveTo>
                <a:lnTo>
                  <a:pt x="2128227" y="51777"/>
                </a:lnTo>
                <a:lnTo>
                  <a:pt x="2128227" y="57873"/>
                </a:lnTo>
                <a:lnTo>
                  <a:pt x="2134311" y="57873"/>
                </a:lnTo>
                <a:lnTo>
                  <a:pt x="2134311" y="51777"/>
                </a:lnTo>
                <a:close/>
              </a:path>
              <a:path w="2134870" h="577850">
                <a:moveTo>
                  <a:pt x="2134311" y="63969"/>
                </a:moveTo>
                <a:lnTo>
                  <a:pt x="2128227" y="63969"/>
                </a:lnTo>
                <a:lnTo>
                  <a:pt x="2128227" y="70065"/>
                </a:lnTo>
                <a:lnTo>
                  <a:pt x="2134311" y="70065"/>
                </a:lnTo>
                <a:lnTo>
                  <a:pt x="2134311" y="63969"/>
                </a:lnTo>
                <a:close/>
              </a:path>
              <a:path w="2134870" h="577850">
                <a:moveTo>
                  <a:pt x="2134311" y="76149"/>
                </a:moveTo>
                <a:lnTo>
                  <a:pt x="2128227" y="76149"/>
                </a:lnTo>
                <a:lnTo>
                  <a:pt x="2128227" y="83769"/>
                </a:lnTo>
                <a:lnTo>
                  <a:pt x="2134311" y="83769"/>
                </a:lnTo>
                <a:lnTo>
                  <a:pt x="2134311" y="76149"/>
                </a:lnTo>
                <a:close/>
              </a:path>
              <a:path w="2134870" h="577850">
                <a:moveTo>
                  <a:pt x="2134311" y="89865"/>
                </a:moveTo>
                <a:lnTo>
                  <a:pt x="2128227" y="89865"/>
                </a:lnTo>
                <a:lnTo>
                  <a:pt x="2128227" y="95961"/>
                </a:lnTo>
                <a:lnTo>
                  <a:pt x="2134311" y="95961"/>
                </a:lnTo>
                <a:lnTo>
                  <a:pt x="2134311" y="89865"/>
                </a:lnTo>
                <a:close/>
              </a:path>
              <a:path w="2134870" h="577850">
                <a:moveTo>
                  <a:pt x="2134311" y="102044"/>
                </a:moveTo>
                <a:lnTo>
                  <a:pt x="2128227" y="102044"/>
                </a:lnTo>
                <a:lnTo>
                  <a:pt x="2128227" y="108140"/>
                </a:lnTo>
                <a:lnTo>
                  <a:pt x="2134311" y="108140"/>
                </a:lnTo>
                <a:lnTo>
                  <a:pt x="2134311" y="102044"/>
                </a:lnTo>
                <a:close/>
              </a:path>
              <a:path w="2134870" h="577850">
                <a:moveTo>
                  <a:pt x="2134311" y="114236"/>
                </a:moveTo>
                <a:lnTo>
                  <a:pt x="2128227" y="114236"/>
                </a:lnTo>
                <a:lnTo>
                  <a:pt x="2128227" y="121843"/>
                </a:lnTo>
                <a:lnTo>
                  <a:pt x="2134311" y="121843"/>
                </a:lnTo>
                <a:lnTo>
                  <a:pt x="2134311" y="114236"/>
                </a:lnTo>
                <a:close/>
              </a:path>
              <a:path w="2134870" h="577850">
                <a:moveTo>
                  <a:pt x="2134311" y="127939"/>
                </a:moveTo>
                <a:lnTo>
                  <a:pt x="2128227" y="127939"/>
                </a:lnTo>
                <a:lnTo>
                  <a:pt x="2128227" y="134035"/>
                </a:lnTo>
                <a:lnTo>
                  <a:pt x="2134311" y="134035"/>
                </a:lnTo>
                <a:lnTo>
                  <a:pt x="2134311" y="127939"/>
                </a:lnTo>
                <a:close/>
              </a:path>
              <a:path w="2134870" h="577850">
                <a:moveTo>
                  <a:pt x="2134311" y="140131"/>
                </a:moveTo>
                <a:lnTo>
                  <a:pt x="2128227" y="140131"/>
                </a:lnTo>
                <a:lnTo>
                  <a:pt x="2128227" y="146215"/>
                </a:lnTo>
                <a:lnTo>
                  <a:pt x="2134311" y="146215"/>
                </a:lnTo>
                <a:lnTo>
                  <a:pt x="2134311" y="140131"/>
                </a:lnTo>
                <a:close/>
              </a:path>
              <a:path w="2134870" h="577850">
                <a:moveTo>
                  <a:pt x="2134311" y="152311"/>
                </a:moveTo>
                <a:lnTo>
                  <a:pt x="2128227" y="152311"/>
                </a:lnTo>
                <a:lnTo>
                  <a:pt x="2128227" y="159931"/>
                </a:lnTo>
                <a:lnTo>
                  <a:pt x="2134311" y="159931"/>
                </a:lnTo>
                <a:lnTo>
                  <a:pt x="2134311" y="152311"/>
                </a:lnTo>
                <a:close/>
              </a:path>
              <a:path w="2134870" h="577850">
                <a:moveTo>
                  <a:pt x="2134311" y="166027"/>
                </a:moveTo>
                <a:lnTo>
                  <a:pt x="2128227" y="166027"/>
                </a:lnTo>
                <a:lnTo>
                  <a:pt x="2128227" y="172110"/>
                </a:lnTo>
                <a:lnTo>
                  <a:pt x="2134311" y="172110"/>
                </a:lnTo>
                <a:lnTo>
                  <a:pt x="2134311" y="166027"/>
                </a:lnTo>
                <a:close/>
              </a:path>
              <a:path w="2134870" h="577850">
                <a:moveTo>
                  <a:pt x="2134311" y="178206"/>
                </a:moveTo>
                <a:lnTo>
                  <a:pt x="2128227" y="178206"/>
                </a:lnTo>
                <a:lnTo>
                  <a:pt x="2128227" y="184302"/>
                </a:lnTo>
                <a:lnTo>
                  <a:pt x="2134311" y="184302"/>
                </a:lnTo>
                <a:lnTo>
                  <a:pt x="2134311" y="178206"/>
                </a:lnTo>
                <a:close/>
              </a:path>
              <a:path w="2134870" h="577850">
                <a:moveTo>
                  <a:pt x="2134311" y="190398"/>
                </a:moveTo>
                <a:lnTo>
                  <a:pt x="2128227" y="190398"/>
                </a:lnTo>
                <a:lnTo>
                  <a:pt x="2128227" y="198005"/>
                </a:lnTo>
                <a:lnTo>
                  <a:pt x="2134311" y="198005"/>
                </a:lnTo>
                <a:lnTo>
                  <a:pt x="2134311" y="190398"/>
                </a:lnTo>
                <a:close/>
              </a:path>
              <a:path w="2134870" h="577850">
                <a:moveTo>
                  <a:pt x="2134311" y="204101"/>
                </a:moveTo>
                <a:lnTo>
                  <a:pt x="2128227" y="204101"/>
                </a:lnTo>
                <a:lnTo>
                  <a:pt x="2128227" y="210197"/>
                </a:lnTo>
                <a:lnTo>
                  <a:pt x="2134311" y="210197"/>
                </a:lnTo>
                <a:lnTo>
                  <a:pt x="2134311" y="204101"/>
                </a:lnTo>
                <a:close/>
              </a:path>
              <a:path w="2134870" h="577850">
                <a:moveTo>
                  <a:pt x="2134311" y="216281"/>
                </a:moveTo>
                <a:lnTo>
                  <a:pt x="2128227" y="216281"/>
                </a:lnTo>
                <a:lnTo>
                  <a:pt x="2128227" y="222377"/>
                </a:lnTo>
                <a:lnTo>
                  <a:pt x="2134311" y="222377"/>
                </a:lnTo>
                <a:lnTo>
                  <a:pt x="2134311" y="216281"/>
                </a:lnTo>
                <a:close/>
              </a:path>
              <a:path w="2134870" h="577850">
                <a:moveTo>
                  <a:pt x="2134311" y="228473"/>
                </a:moveTo>
                <a:lnTo>
                  <a:pt x="2128227" y="228473"/>
                </a:lnTo>
                <a:lnTo>
                  <a:pt x="2128227" y="236093"/>
                </a:lnTo>
                <a:lnTo>
                  <a:pt x="2134311" y="236093"/>
                </a:lnTo>
                <a:lnTo>
                  <a:pt x="2134311" y="228473"/>
                </a:lnTo>
                <a:close/>
              </a:path>
              <a:path w="2134870" h="577850">
                <a:moveTo>
                  <a:pt x="2134311" y="242176"/>
                </a:moveTo>
                <a:lnTo>
                  <a:pt x="2128227" y="242176"/>
                </a:lnTo>
                <a:lnTo>
                  <a:pt x="2128227" y="248272"/>
                </a:lnTo>
                <a:lnTo>
                  <a:pt x="2134311" y="248272"/>
                </a:lnTo>
                <a:lnTo>
                  <a:pt x="2134311" y="242176"/>
                </a:lnTo>
                <a:close/>
              </a:path>
              <a:path w="2134870" h="577850">
                <a:moveTo>
                  <a:pt x="2134311" y="254368"/>
                </a:moveTo>
                <a:lnTo>
                  <a:pt x="2128227" y="254368"/>
                </a:lnTo>
                <a:lnTo>
                  <a:pt x="2128227" y="260464"/>
                </a:lnTo>
                <a:lnTo>
                  <a:pt x="2134311" y="260464"/>
                </a:lnTo>
                <a:lnTo>
                  <a:pt x="2134311" y="254368"/>
                </a:lnTo>
                <a:close/>
              </a:path>
              <a:path w="2134870" h="577850">
                <a:moveTo>
                  <a:pt x="2134311" y="266547"/>
                </a:moveTo>
                <a:lnTo>
                  <a:pt x="2128227" y="266547"/>
                </a:lnTo>
                <a:lnTo>
                  <a:pt x="2128227" y="274167"/>
                </a:lnTo>
                <a:lnTo>
                  <a:pt x="2134311" y="274167"/>
                </a:lnTo>
                <a:lnTo>
                  <a:pt x="2134311" y="266547"/>
                </a:lnTo>
                <a:close/>
              </a:path>
              <a:path w="2134870" h="577850">
                <a:moveTo>
                  <a:pt x="2134311" y="280263"/>
                </a:moveTo>
                <a:lnTo>
                  <a:pt x="2128227" y="280263"/>
                </a:lnTo>
                <a:lnTo>
                  <a:pt x="2128227" y="286346"/>
                </a:lnTo>
                <a:lnTo>
                  <a:pt x="2134311" y="286346"/>
                </a:lnTo>
                <a:lnTo>
                  <a:pt x="2134311" y="280263"/>
                </a:lnTo>
                <a:close/>
              </a:path>
              <a:path w="2134870" h="577850">
                <a:moveTo>
                  <a:pt x="2134311" y="292442"/>
                </a:moveTo>
                <a:lnTo>
                  <a:pt x="2128227" y="292442"/>
                </a:lnTo>
                <a:lnTo>
                  <a:pt x="2128227" y="298538"/>
                </a:lnTo>
                <a:lnTo>
                  <a:pt x="2134311" y="298538"/>
                </a:lnTo>
                <a:lnTo>
                  <a:pt x="2134311" y="292442"/>
                </a:lnTo>
                <a:close/>
              </a:path>
              <a:path w="2134870" h="577850">
                <a:moveTo>
                  <a:pt x="2134311" y="304634"/>
                </a:moveTo>
                <a:lnTo>
                  <a:pt x="2128227" y="304634"/>
                </a:lnTo>
                <a:lnTo>
                  <a:pt x="2128227" y="312242"/>
                </a:lnTo>
                <a:lnTo>
                  <a:pt x="2134311" y="312242"/>
                </a:lnTo>
                <a:lnTo>
                  <a:pt x="2134311" y="304634"/>
                </a:lnTo>
                <a:close/>
              </a:path>
              <a:path w="2134870" h="577850">
                <a:moveTo>
                  <a:pt x="2134311" y="318338"/>
                </a:moveTo>
                <a:lnTo>
                  <a:pt x="2128227" y="318338"/>
                </a:lnTo>
                <a:lnTo>
                  <a:pt x="2128227" y="324434"/>
                </a:lnTo>
                <a:lnTo>
                  <a:pt x="2134311" y="324434"/>
                </a:lnTo>
                <a:lnTo>
                  <a:pt x="2134311" y="318338"/>
                </a:lnTo>
                <a:close/>
              </a:path>
              <a:path w="2134870" h="577850">
                <a:moveTo>
                  <a:pt x="2134311" y="330530"/>
                </a:moveTo>
                <a:lnTo>
                  <a:pt x="2128227" y="330530"/>
                </a:lnTo>
                <a:lnTo>
                  <a:pt x="2128227" y="336613"/>
                </a:lnTo>
                <a:lnTo>
                  <a:pt x="2134311" y="336613"/>
                </a:lnTo>
                <a:lnTo>
                  <a:pt x="2134311" y="330530"/>
                </a:lnTo>
                <a:close/>
              </a:path>
              <a:path w="2134870" h="577850">
                <a:moveTo>
                  <a:pt x="2134311" y="342709"/>
                </a:moveTo>
                <a:lnTo>
                  <a:pt x="2128227" y="342709"/>
                </a:lnTo>
                <a:lnTo>
                  <a:pt x="2128227" y="350329"/>
                </a:lnTo>
                <a:lnTo>
                  <a:pt x="2134311" y="350329"/>
                </a:lnTo>
                <a:lnTo>
                  <a:pt x="2134311" y="342709"/>
                </a:lnTo>
                <a:close/>
              </a:path>
              <a:path w="2134870" h="577850">
                <a:moveTo>
                  <a:pt x="2134311" y="356412"/>
                </a:moveTo>
                <a:lnTo>
                  <a:pt x="2128227" y="356412"/>
                </a:lnTo>
                <a:lnTo>
                  <a:pt x="2128227" y="362508"/>
                </a:lnTo>
                <a:lnTo>
                  <a:pt x="2134311" y="362508"/>
                </a:lnTo>
                <a:lnTo>
                  <a:pt x="2134311" y="356412"/>
                </a:lnTo>
                <a:close/>
              </a:path>
              <a:path w="2134870" h="577850">
                <a:moveTo>
                  <a:pt x="2134311" y="368604"/>
                </a:moveTo>
                <a:lnTo>
                  <a:pt x="2128227" y="368604"/>
                </a:lnTo>
                <a:lnTo>
                  <a:pt x="2128227" y="374700"/>
                </a:lnTo>
                <a:lnTo>
                  <a:pt x="2134311" y="374700"/>
                </a:lnTo>
                <a:lnTo>
                  <a:pt x="2134311" y="368604"/>
                </a:lnTo>
                <a:close/>
              </a:path>
              <a:path w="2134870" h="577850">
                <a:moveTo>
                  <a:pt x="2134311" y="380784"/>
                </a:moveTo>
                <a:lnTo>
                  <a:pt x="2128227" y="380784"/>
                </a:lnTo>
                <a:lnTo>
                  <a:pt x="2128227" y="388404"/>
                </a:lnTo>
                <a:lnTo>
                  <a:pt x="2134311" y="388404"/>
                </a:lnTo>
                <a:lnTo>
                  <a:pt x="2134311" y="380784"/>
                </a:lnTo>
                <a:close/>
              </a:path>
              <a:path w="2134870" h="577850">
                <a:moveTo>
                  <a:pt x="2134311" y="394500"/>
                </a:moveTo>
                <a:lnTo>
                  <a:pt x="2128227" y="394500"/>
                </a:lnTo>
                <a:lnTo>
                  <a:pt x="2128227" y="400596"/>
                </a:lnTo>
                <a:lnTo>
                  <a:pt x="2134311" y="400596"/>
                </a:lnTo>
                <a:lnTo>
                  <a:pt x="2134311" y="394500"/>
                </a:lnTo>
                <a:close/>
              </a:path>
              <a:path w="2134870" h="577850">
                <a:moveTo>
                  <a:pt x="2134311" y="406679"/>
                </a:moveTo>
                <a:lnTo>
                  <a:pt x="2128227" y="406679"/>
                </a:lnTo>
                <a:lnTo>
                  <a:pt x="2128227" y="412775"/>
                </a:lnTo>
                <a:lnTo>
                  <a:pt x="2134311" y="412775"/>
                </a:lnTo>
                <a:lnTo>
                  <a:pt x="2134311" y="406679"/>
                </a:lnTo>
                <a:close/>
              </a:path>
              <a:path w="2134870" h="577850">
                <a:moveTo>
                  <a:pt x="2134311" y="418871"/>
                </a:moveTo>
                <a:lnTo>
                  <a:pt x="2128227" y="418871"/>
                </a:lnTo>
                <a:lnTo>
                  <a:pt x="2128227" y="426491"/>
                </a:lnTo>
                <a:lnTo>
                  <a:pt x="2134311" y="426491"/>
                </a:lnTo>
                <a:lnTo>
                  <a:pt x="2134311" y="418871"/>
                </a:lnTo>
                <a:close/>
              </a:path>
              <a:path w="2134870" h="577850">
                <a:moveTo>
                  <a:pt x="2134311" y="432574"/>
                </a:moveTo>
                <a:lnTo>
                  <a:pt x="2128227" y="432574"/>
                </a:lnTo>
                <a:lnTo>
                  <a:pt x="2128227" y="438670"/>
                </a:lnTo>
                <a:lnTo>
                  <a:pt x="2134311" y="438670"/>
                </a:lnTo>
                <a:lnTo>
                  <a:pt x="2134311" y="432574"/>
                </a:lnTo>
                <a:close/>
              </a:path>
              <a:path w="2134870" h="577850">
                <a:moveTo>
                  <a:pt x="2134311" y="444766"/>
                </a:moveTo>
                <a:lnTo>
                  <a:pt x="2128227" y="444766"/>
                </a:lnTo>
                <a:lnTo>
                  <a:pt x="2128227" y="450850"/>
                </a:lnTo>
                <a:lnTo>
                  <a:pt x="2134311" y="450850"/>
                </a:lnTo>
                <a:lnTo>
                  <a:pt x="2134311" y="444766"/>
                </a:lnTo>
                <a:close/>
              </a:path>
              <a:path w="2134870" h="577850">
                <a:moveTo>
                  <a:pt x="2134311" y="456946"/>
                </a:moveTo>
                <a:lnTo>
                  <a:pt x="2128227" y="456946"/>
                </a:lnTo>
                <a:lnTo>
                  <a:pt x="2128227" y="464566"/>
                </a:lnTo>
                <a:lnTo>
                  <a:pt x="2134311" y="464566"/>
                </a:lnTo>
                <a:lnTo>
                  <a:pt x="2134311" y="456946"/>
                </a:lnTo>
                <a:close/>
              </a:path>
              <a:path w="2134870" h="577850">
                <a:moveTo>
                  <a:pt x="2134311" y="470662"/>
                </a:moveTo>
                <a:lnTo>
                  <a:pt x="2128227" y="470662"/>
                </a:lnTo>
                <a:lnTo>
                  <a:pt x="2128227" y="476745"/>
                </a:lnTo>
                <a:lnTo>
                  <a:pt x="2134311" y="476745"/>
                </a:lnTo>
                <a:lnTo>
                  <a:pt x="2134311" y="470662"/>
                </a:lnTo>
                <a:close/>
              </a:path>
              <a:path w="2134870" h="577850">
                <a:moveTo>
                  <a:pt x="2134311" y="482841"/>
                </a:moveTo>
                <a:lnTo>
                  <a:pt x="2128227" y="482841"/>
                </a:lnTo>
                <a:lnTo>
                  <a:pt x="2128227" y="488937"/>
                </a:lnTo>
                <a:lnTo>
                  <a:pt x="2134311" y="488937"/>
                </a:lnTo>
                <a:lnTo>
                  <a:pt x="2134311" y="482841"/>
                </a:lnTo>
                <a:close/>
              </a:path>
              <a:path w="2134870" h="577850">
                <a:moveTo>
                  <a:pt x="2134311" y="495033"/>
                </a:moveTo>
                <a:lnTo>
                  <a:pt x="2128227" y="495033"/>
                </a:lnTo>
                <a:lnTo>
                  <a:pt x="2128227" y="502640"/>
                </a:lnTo>
                <a:lnTo>
                  <a:pt x="2134311" y="502640"/>
                </a:lnTo>
                <a:lnTo>
                  <a:pt x="2134311" y="495033"/>
                </a:lnTo>
                <a:close/>
              </a:path>
              <a:path w="2134870" h="577850">
                <a:moveTo>
                  <a:pt x="2134311" y="508736"/>
                </a:moveTo>
                <a:lnTo>
                  <a:pt x="2128227" y="508736"/>
                </a:lnTo>
                <a:lnTo>
                  <a:pt x="2128227" y="514832"/>
                </a:lnTo>
                <a:lnTo>
                  <a:pt x="2134311" y="514832"/>
                </a:lnTo>
                <a:lnTo>
                  <a:pt x="2134311" y="508736"/>
                </a:lnTo>
                <a:close/>
              </a:path>
              <a:path w="2134870" h="577850">
                <a:moveTo>
                  <a:pt x="2134311" y="520928"/>
                </a:moveTo>
                <a:lnTo>
                  <a:pt x="2128227" y="520928"/>
                </a:lnTo>
                <a:lnTo>
                  <a:pt x="2128227" y="527011"/>
                </a:lnTo>
                <a:lnTo>
                  <a:pt x="2134311" y="527011"/>
                </a:lnTo>
                <a:lnTo>
                  <a:pt x="2134311" y="520928"/>
                </a:lnTo>
                <a:close/>
              </a:path>
              <a:path w="2134870" h="577850">
                <a:moveTo>
                  <a:pt x="2134311" y="533107"/>
                </a:moveTo>
                <a:lnTo>
                  <a:pt x="2128227" y="533107"/>
                </a:lnTo>
                <a:lnTo>
                  <a:pt x="2128227" y="540727"/>
                </a:lnTo>
                <a:lnTo>
                  <a:pt x="2134311" y="540727"/>
                </a:lnTo>
                <a:lnTo>
                  <a:pt x="2134311" y="533107"/>
                </a:lnTo>
                <a:close/>
              </a:path>
              <a:path w="2134870" h="577850">
                <a:moveTo>
                  <a:pt x="2134311" y="546811"/>
                </a:moveTo>
                <a:lnTo>
                  <a:pt x="2128227" y="546811"/>
                </a:lnTo>
                <a:lnTo>
                  <a:pt x="2128227" y="552907"/>
                </a:lnTo>
                <a:lnTo>
                  <a:pt x="2134311" y="552907"/>
                </a:lnTo>
                <a:lnTo>
                  <a:pt x="2134311" y="546811"/>
                </a:lnTo>
                <a:close/>
              </a:path>
              <a:path w="2134870" h="577850">
                <a:moveTo>
                  <a:pt x="2122131" y="566623"/>
                </a:moveTo>
                <a:lnTo>
                  <a:pt x="2122131" y="568147"/>
                </a:lnTo>
                <a:lnTo>
                  <a:pt x="2119096" y="569658"/>
                </a:lnTo>
                <a:lnTo>
                  <a:pt x="2120620" y="575754"/>
                </a:lnTo>
                <a:lnTo>
                  <a:pt x="2122131" y="575754"/>
                </a:lnTo>
                <a:lnTo>
                  <a:pt x="2125179" y="574230"/>
                </a:lnTo>
                <a:lnTo>
                  <a:pt x="2125179" y="572706"/>
                </a:lnTo>
                <a:lnTo>
                  <a:pt x="2126703" y="572706"/>
                </a:lnTo>
                <a:lnTo>
                  <a:pt x="2122131" y="566623"/>
                </a:lnTo>
                <a:close/>
              </a:path>
              <a:path w="2134870" h="577850">
                <a:moveTo>
                  <a:pt x="2134311" y="559003"/>
                </a:moveTo>
                <a:lnTo>
                  <a:pt x="2128227" y="559003"/>
                </a:lnTo>
                <a:lnTo>
                  <a:pt x="2126703" y="562051"/>
                </a:lnTo>
                <a:lnTo>
                  <a:pt x="2126703" y="563575"/>
                </a:lnTo>
                <a:lnTo>
                  <a:pt x="2131275" y="566623"/>
                </a:lnTo>
                <a:lnTo>
                  <a:pt x="2132799" y="565099"/>
                </a:lnTo>
                <a:lnTo>
                  <a:pt x="2132799" y="563575"/>
                </a:lnTo>
                <a:lnTo>
                  <a:pt x="2134311" y="560527"/>
                </a:lnTo>
                <a:lnTo>
                  <a:pt x="2134311" y="559003"/>
                </a:lnTo>
                <a:close/>
              </a:path>
              <a:path w="2134870" h="577850">
                <a:moveTo>
                  <a:pt x="2113000" y="571182"/>
                </a:moveTo>
                <a:lnTo>
                  <a:pt x="2106917" y="571182"/>
                </a:lnTo>
                <a:lnTo>
                  <a:pt x="2106917" y="577278"/>
                </a:lnTo>
                <a:lnTo>
                  <a:pt x="2113000" y="577278"/>
                </a:lnTo>
                <a:lnTo>
                  <a:pt x="2113000" y="571182"/>
                </a:lnTo>
                <a:close/>
              </a:path>
              <a:path w="2134870" h="577850">
                <a:moveTo>
                  <a:pt x="2100821" y="571182"/>
                </a:moveTo>
                <a:lnTo>
                  <a:pt x="2094737" y="571182"/>
                </a:lnTo>
                <a:lnTo>
                  <a:pt x="2094737" y="577278"/>
                </a:lnTo>
                <a:lnTo>
                  <a:pt x="2100821" y="577278"/>
                </a:lnTo>
                <a:lnTo>
                  <a:pt x="2100821" y="571182"/>
                </a:lnTo>
                <a:close/>
              </a:path>
              <a:path w="2134870" h="577850">
                <a:moveTo>
                  <a:pt x="2087117" y="571182"/>
                </a:moveTo>
                <a:lnTo>
                  <a:pt x="2081034" y="571182"/>
                </a:lnTo>
                <a:lnTo>
                  <a:pt x="2081034" y="577278"/>
                </a:lnTo>
                <a:lnTo>
                  <a:pt x="2087117" y="577278"/>
                </a:lnTo>
                <a:lnTo>
                  <a:pt x="2087117" y="571182"/>
                </a:lnTo>
                <a:close/>
              </a:path>
              <a:path w="2134870" h="577850">
                <a:moveTo>
                  <a:pt x="2074938" y="571182"/>
                </a:moveTo>
                <a:lnTo>
                  <a:pt x="2068855" y="571182"/>
                </a:lnTo>
                <a:lnTo>
                  <a:pt x="2068855" y="577278"/>
                </a:lnTo>
                <a:lnTo>
                  <a:pt x="2074938" y="577278"/>
                </a:lnTo>
                <a:lnTo>
                  <a:pt x="2074938" y="571182"/>
                </a:lnTo>
                <a:close/>
              </a:path>
              <a:path w="2134870" h="577850">
                <a:moveTo>
                  <a:pt x="2062772" y="571182"/>
                </a:moveTo>
                <a:lnTo>
                  <a:pt x="2056676" y="571182"/>
                </a:lnTo>
                <a:lnTo>
                  <a:pt x="2056676" y="577278"/>
                </a:lnTo>
                <a:lnTo>
                  <a:pt x="2062772" y="577278"/>
                </a:lnTo>
                <a:lnTo>
                  <a:pt x="2062772" y="571182"/>
                </a:lnTo>
                <a:close/>
              </a:path>
              <a:path w="2134870" h="577850">
                <a:moveTo>
                  <a:pt x="2049068" y="571182"/>
                </a:moveTo>
                <a:lnTo>
                  <a:pt x="2042972" y="571182"/>
                </a:lnTo>
                <a:lnTo>
                  <a:pt x="2042972" y="577278"/>
                </a:lnTo>
                <a:lnTo>
                  <a:pt x="2049068" y="577278"/>
                </a:lnTo>
                <a:lnTo>
                  <a:pt x="2049068" y="571182"/>
                </a:lnTo>
                <a:close/>
              </a:path>
              <a:path w="2134870" h="577850">
                <a:moveTo>
                  <a:pt x="2036889" y="571182"/>
                </a:moveTo>
                <a:lnTo>
                  <a:pt x="2030793" y="571182"/>
                </a:lnTo>
                <a:lnTo>
                  <a:pt x="2030793" y="577278"/>
                </a:lnTo>
                <a:lnTo>
                  <a:pt x="2036889" y="577278"/>
                </a:lnTo>
                <a:lnTo>
                  <a:pt x="2036889" y="571182"/>
                </a:lnTo>
                <a:close/>
              </a:path>
              <a:path w="2134870" h="577850">
                <a:moveTo>
                  <a:pt x="2024710" y="571182"/>
                </a:moveTo>
                <a:lnTo>
                  <a:pt x="2018614" y="571182"/>
                </a:lnTo>
                <a:lnTo>
                  <a:pt x="2018614" y="577278"/>
                </a:lnTo>
                <a:lnTo>
                  <a:pt x="2024710" y="577278"/>
                </a:lnTo>
                <a:lnTo>
                  <a:pt x="2024710" y="571182"/>
                </a:lnTo>
                <a:close/>
              </a:path>
              <a:path w="2134870" h="577850">
                <a:moveTo>
                  <a:pt x="2011006" y="571182"/>
                </a:moveTo>
                <a:lnTo>
                  <a:pt x="2004923" y="571182"/>
                </a:lnTo>
                <a:lnTo>
                  <a:pt x="2004923" y="577278"/>
                </a:lnTo>
                <a:lnTo>
                  <a:pt x="2011006" y="577278"/>
                </a:lnTo>
                <a:lnTo>
                  <a:pt x="2011006" y="571182"/>
                </a:lnTo>
                <a:close/>
              </a:path>
              <a:path w="2134870" h="577850">
                <a:moveTo>
                  <a:pt x="1998827" y="571182"/>
                </a:moveTo>
                <a:lnTo>
                  <a:pt x="1992744" y="571182"/>
                </a:lnTo>
                <a:lnTo>
                  <a:pt x="1992744" y="577278"/>
                </a:lnTo>
                <a:lnTo>
                  <a:pt x="1998827" y="577278"/>
                </a:lnTo>
                <a:lnTo>
                  <a:pt x="1998827" y="571182"/>
                </a:lnTo>
                <a:close/>
              </a:path>
              <a:path w="2134870" h="577850">
                <a:moveTo>
                  <a:pt x="1986648" y="571182"/>
                </a:moveTo>
                <a:lnTo>
                  <a:pt x="1980564" y="571182"/>
                </a:lnTo>
                <a:lnTo>
                  <a:pt x="1980564" y="577278"/>
                </a:lnTo>
                <a:lnTo>
                  <a:pt x="1986648" y="577278"/>
                </a:lnTo>
                <a:lnTo>
                  <a:pt x="1986648" y="571182"/>
                </a:lnTo>
                <a:close/>
              </a:path>
              <a:path w="2134870" h="577850">
                <a:moveTo>
                  <a:pt x="1972944" y="571182"/>
                </a:moveTo>
                <a:lnTo>
                  <a:pt x="1966861" y="571182"/>
                </a:lnTo>
                <a:lnTo>
                  <a:pt x="1966861" y="577278"/>
                </a:lnTo>
                <a:lnTo>
                  <a:pt x="1972944" y="577278"/>
                </a:lnTo>
                <a:lnTo>
                  <a:pt x="1972944" y="571182"/>
                </a:lnTo>
                <a:close/>
              </a:path>
              <a:path w="2134870" h="577850">
                <a:moveTo>
                  <a:pt x="1960765" y="571182"/>
                </a:moveTo>
                <a:lnTo>
                  <a:pt x="1954682" y="571182"/>
                </a:lnTo>
                <a:lnTo>
                  <a:pt x="1954682" y="577278"/>
                </a:lnTo>
                <a:lnTo>
                  <a:pt x="1960765" y="577278"/>
                </a:lnTo>
                <a:lnTo>
                  <a:pt x="1960765" y="571182"/>
                </a:lnTo>
                <a:close/>
              </a:path>
              <a:path w="2134870" h="577850">
                <a:moveTo>
                  <a:pt x="1948586" y="571182"/>
                </a:moveTo>
                <a:lnTo>
                  <a:pt x="1942503" y="571182"/>
                </a:lnTo>
                <a:lnTo>
                  <a:pt x="1942503" y="577278"/>
                </a:lnTo>
                <a:lnTo>
                  <a:pt x="1948586" y="577278"/>
                </a:lnTo>
                <a:lnTo>
                  <a:pt x="1948586" y="571182"/>
                </a:lnTo>
                <a:close/>
              </a:path>
              <a:path w="2134870" h="577850">
                <a:moveTo>
                  <a:pt x="1934895" y="571182"/>
                </a:moveTo>
                <a:lnTo>
                  <a:pt x="1928799" y="571182"/>
                </a:lnTo>
                <a:lnTo>
                  <a:pt x="1928799" y="577278"/>
                </a:lnTo>
                <a:lnTo>
                  <a:pt x="1934895" y="577278"/>
                </a:lnTo>
                <a:lnTo>
                  <a:pt x="1934895" y="571182"/>
                </a:lnTo>
                <a:close/>
              </a:path>
              <a:path w="2134870" h="577850">
                <a:moveTo>
                  <a:pt x="1922716" y="571182"/>
                </a:moveTo>
                <a:lnTo>
                  <a:pt x="1916620" y="571182"/>
                </a:lnTo>
                <a:lnTo>
                  <a:pt x="1916620" y="577278"/>
                </a:lnTo>
                <a:lnTo>
                  <a:pt x="1922716" y="577278"/>
                </a:lnTo>
                <a:lnTo>
                  <a:pt x="1922716" y="571182"/>
                </a:lnTo>
                <a:close/>
              </a:path>
              <a:path w="2134870" h="577850">
                <a:moveTo>
                  <a:pt x="1910537" y="571182"/>
                </a:moveTo>
                <a:lnTo>
                  <a:pt x="1904441" y="571182"/>
                </a:lnTo>
                <a:lnTo>
                  <a:pt x="1904441" y="577278"/>
                </a:lnTo>
                <a:lnTo>
                  <a:pt x="1910537" y="577278"/>
                </a:lnTo>
                <a:lnTo>
                  <a:pt x="1910537" y="571182"/>
                </a:lnTo>
                <a:close/>
              </a:path>
              <a:path w="2134870" h="577850">
                <a:moveTo>
                  <a:pt x="1896833" y="571182"/>
                </a:moveTo>
                <a:lnTo>
                  <a:pt x="1890737" y="571182"/>
                </a:lnTo>
                <a:lnTo>
                  <a:pt x="1890737" y="577278"/>
                </a:lnTo>
                <a:lnTo>
                  <a:pt x="1896833" y="577278"/>
                </a:lnTo>
                <a:lnTo>
                  <a:pt x="1896833" y="571182"/>
                </a:lnTo>
                <a:close/>
              </a:path>
              <a:path w="2134870" h="577850">
                <a:moveTo>
                  <a:pt x="1884654" y="571182"/>
                </a:moveTo>
                <a:lnTo>
                  <a:pt x="1878558" y="571182"/>
                </a:lnTo>
                <a:lnTo>
                  <a:pt x="1878558" y="577278"/>
                </a:lnTo>
                <a:lnTo>
                  <a:pt x="1884654" y="577278"/>
                </a:lnTo>
                <a:lnTo>
                  <a:pt x="1884654" y="571182"/>
                </a:lnTo>
                <a:close/>
              </a:path>
              <a:path w="2134870" h="577850">
                <a:moveTo>
                  <a:pt x="1872475" y="571182"/>
                </a:moveTo>
                <a:lnTo>
                  <a:pt x="1866379" y="571182"/>
                </a:lnTo>
                <a:lnTo>
                  <a:pt x="1866379" y="577278"/>
                </a:lnTo>
                <a:lnTo>
                  <a:pt x="1872475" y="577278"/>
                </a:lnTo>
                <a:lnTo>
                  <a:pt x="1872475" y="571182"/>
                </a:lnTo>
                <a:close/>
              </a:path>
              <a:path w="2134870" h="577850">
                <a:moveTo>
                  <a:pt x="1858771" y="571182"/>
                </a:moveTo>
                <a:lnTo>
                  <a:pt x="1852688" y="571182"/>
                </a:lnTo>
                <a:lnTo>
                  <a:pt x="1852688" y="577278"/>
                </a:lnTo>
                <a:lnTo>
                  <a:pt x="1858771" y="577278"/>
                </a:lnTo>
                <a:lnTo>
                  <a:pt x="1858771" y="571182"/>
                </a:lnTo>
                <a:close/>
              </a:path>
              <a:path w="2134870" h="577850">
                <a:moveTo>
                  <a:pt x="1846592" y="571182"/>
                </a:moveTo>
                <a:lnTo>
                  <a:pt x="1840509" y="571182"/>
                </a:lnTo>
                <a:lnTo>
                  <a:pt x="1840509" y="577278"/>
                </a:lnTo>
                <a:lnTo>
                  <a:pt x="1846592" y="577278"/>
                </a:lnTo>
                <a:lnTo>
                  <a:pt x="1846592" y="571182"/>
                </a:lnTo>
                <a:close/>
              </a:path>
              <a:path w="2134870" h="577850">
                <a:moveTo>
                  <a:pt x="1834413" y="571182"/>
                </a:moveTo>
                <a:lnTo>
                  <a:pt x="1828330" y="571182"/>
                </a:lnTo>
                <a:lnTo>
                  <a:pt x="1828330" y="577278"/>
                </a:lnTo>
                <a:lnTo>
                  <a:pt x="1834413" y="577278"/>
                </a:lnTo>
                <a:lnTo>
                  <a:pt x="1834413" y="571182"/>
                </a:lnTo>
                <a:close/>
              </a:path>
              <a:path w="2134870" h="577850">
                <a:moveTo>
                  <a:pt x="1820710" y="571182"/>
                </a:moveTo>
                <a:lnTo>
                  <a:pt x="1814626" y="571182"/>
                </a:lnTo>
                <a:lnTo>
                  <a:pt x="1814626" y="577278"/>
                </a:lnTo>
                <a:lnTo>
                  <a:pt x="1820710" y="577278"/>
                </a:lnTo>
                <a:lnTo>
                  <a:pt x="1820710" y="571182"/>
                </a:lnTo>
                <a:close/>
              </a:path>
              <a:path w="2134870" h="577850">
                <a:moveTo>
                  <a:pt x="1808530" y="571182"/>
                </a:moveTo>
                <a:lnTo>
                  <a:pt x="1802447" y="571182"/>
                </a:lnTo>
                <a:lnTo>
                  <a:pt x="1802447" y="577278"/>
                </a:lnTo>
                <a:lnTo>
                  <a:pt x="1808530" y="577278"/>
                </a:lnTo>
                <a:lnTo>
                  <a:pt x="1808530" y="571182"/>
                </a:lnTo>
                <a:close/>
              </a:path>
              <a:path w="2134870" h="577850">
                <a:moveTo>
                  <a:pt x="1796351" y="571182"/>
                </a:moveTo>
                <a:lnTo>
                  <a:pt x="1790268" y="571182"/>
                </a:lnTo>
                <a:lnTo>
                  <a:pt x="1790268" y="577278"/>
                </a:lnTo>
                <a:lnTo>
                  <a:pt x="1796351" y="577278"/>
                </a:lnTo>
                <a:lnTo>
                  <a:pt x="1796351" y="571182"/>
                </a:lnTo>
                <a:close/>
              </a:path>
              <a:path w="2134870" h="577850">
                <a:moveTo>
                  <a:pt x="1782660" y="571182"/>
                </a:moveTo>
                <a:lnTo>
                  <a:pt x="1776564" y="571182"/>
                </a:lnTo>
                <a:lnTo>
                  <a:pt x="1776564" y="577278"/>
                </a:lnTo>
                <a:lnTo>
                  <a:pt x="1782660" y="577278"/>
                </a:lnTo>
                <a:lnTo>
                  <a:pt x="1782660" y="571182"/>
                </a:lnTo>
                <a:close/>
              </a:path>
              <a:path w="2134870" h="577850">
                <a:moveTo>
                  <a:pt x="1770481" y="571182"/>
                </a:moveTo>
                <a:lnTo>
                  <a:pt x="1764385" y="571182"/>
                </a:lnTo>
                <a:lnTo>
                  <a:pt x="1764385" y="577278"/>
                </a:lnTo>
                <a:lnTo>
                  <a:pt x="1770481" y="577278"/>
                </a:lnTo>
                <a:lnTo>
                  <a:pt x="1770481" y="571182"/>
                </a:lnTo>
                <a:close/>
              </a:path>
              <a:path w="2134870" h="577850">
                <a:moveTo>
                  <a:pt x="1758302" y="571182"/>
                </a:moveTo>
                <a:lnTo>
                  <a:pt x="1752206" y="571182"/>
                </a:lnTo>
                <a:lnTo>
                  <a:pt x="1752206" y="577278"/>
                </a:lnTo>
                <a:lnTo>
                  <a:pt x="1758302" y="577278"/>
                </a:lnTo>
                <a:lnTo>
                  <a:pt x="1758302" y="571182"/>
                </a:lnTo>
                <a:close/>
              </a:path>
              <a:path w="2134870" h="577850">
                <a:moveTo>
                  <a:pt x="1744599" y="571182"/>
                </a:moveTo>
                <a:lnTo>
                  <a:pt x="1738502" y="571182"/>
                </a:lnTo>
                <a:lnTo>
                  <a:pt x="1738502" y="577278"/>
                </a:lnTo>
                <a:lnTo>
                  <a:pt x="1744599" y="577278"/>
                </a:lnTo>
                <a:lnTo>
                  <a:pt x="1744599" y="571182"/>
                </a:lnTo>
                <a:close/>
              </a:path>
              <a:path w="2134870" h="577850">
                <a:moveTo>
                  <a:pt x="1732419" y="571182"/>
                </a:moveTo>
                <a:lnTo>
                  <a:pt x="1726323" y="571182"/>
                </a:lnTo>
                <a:lnTo>
                  <a:pt x="1726323" y="577278"/>
                </a:lnTo>
                <a:lnTo>
                  <a:pt x="1732419" y="577278"/>
                </a:lnTo>
                <a:lnTo>
                  <a:pt x="1732419" y="571182"/>
                </a:lnTo>
                <a:close/>
              </a:path>
              <a:path w="2134870" h="577850">
                <a:moveTo>
                  <a:pt x="1720240" y="571182"/>
                </a:moveTo>
                <a:lnTo>
                  <a:pt x="1714157" y="571182"/>
                </a:lnTo>
                <a:lnTo>
                  <a:pt x="1714157" y="577278"/>
                </a:lnTo>
                <a:lnTo>
                  <a:pt x="1720240" y="577278"/>
                </a:lnTo>
                <a:lnTo>
                  <a:pt x="1720240" y="571182"/>
                </a:lnTo>
                <a:close/>
              </a:path>
              <a:path w="2134870" h="577850">
                <a:moveTo>
                  <a:pt x="1706537" y="571182"/>
                </a:moveTo>
                <a:lnTo>
                  <a:pt x="1700453" y="571182"/>
                </a:lnTo>
                <a:lnTo>
                  <a:pt x="1700453" y="577278"/>
                </a:lnTo>
                <a:lnTo>
                  <a:pt x="1706537" y="577278"/>
                </a:lnTo>
                <a:lnTo>
                  <a:pt x="1706537" y="571182"/>
                </a:lnTo>
                <a:close/>
              </a:path>
              <a:path w="2134870" h="577850">
                <a:moveTo>
                  <a:pt x="1694357" y="571182"/>
                </a:moveTo>
                <a:lnTo>
                  <a:pt x="1688274" y="571182"/>
                </a:lnTo>
                <a:lnTo>
                  <a:pt x="1688274" y="577278"/>
                </a:lnTo>
                <a:lnTo>
                  <a:pt x="1694357" y="577278"/>
                </a:lnTo>
                <a:lnTo>
                  <a:pt x="1694357" y="571182"/>
                </a:lnTo>
                <a:close/>
              </a:path>
              <a:path w="2134870" h="577850">
                <a:moveTo>
                  <a:pt x="1682178" y="571182"/>
                </a:moveTo>
                <a:lnTo>
                  <a:pt x="1676095" y="571182"/>
                </a:lnTo>
                <a:lnTo>
                  <a:pt x="1676095" y="577278"/>
                </a:lnTo>
                <a:lnTo>
                  <a:pt x="1682178" y="577278"/>
                </a:lnTo>
                <a:lnTo>
                  <a:pt x="1682178" y="571182"/>
                </a:lnTo>
                <a:close/>
              </a:path>
              <a:path w="2134870" h="577850">
                <a:moveTo>
                  <a:pt x="1668487" y="571182"/>
                </a:moveTo>
                <a:lnTo>
                  <a:pt x="1662391" y="571182"/>
                </a:lnTo>
                <a:lnTo>
                  <a:pt x="1662391" y="577278"/>
                </a:lnTo>
                <a:lnTo>
                  <a:pt x="1668487" y="577278"/>
                </a:lnTo>
                <a:lnTo>
                  <a:pt x="1668487" y="571182"/>
                </a:lnTo>
                <a:close/>
              </a:path>
              <a:path w="2134870" h="577850">
                <a:moveTo>
                  <a:pt x="1656308" y="571182"/>
                </a:moveTo>
                <a:lnTo>
                  <a:pt x="1650212" y="571182"/>
                </a:lnTo>
                <a:lnTo>
                  <a:pt x="1650212" y="577278"/>
                </a:lnTo>
                <a:lnTo>
                  <a:pt x="1656308" y="577278"/>
                </a:lnTo>
                <a:lnTo>
                  <a:pt x="1656308" y="571182"/>
                </a:lnTo>
                <a:close/>
              </a:path>
              <a:path w="2134870" h="577850">
                <a:moveTo>
                  <a:pt x="1644129" y="571182"/>
                </a:moveTo>
                <a:lnTo>
                  <a:pt x="1638033" y="571182"/>
                </a:lnTo>
                <a:lnTo>
                  <a:pt x="1638033" y="577278"/>
                </a:lnTo>
                <a:lnTo>
                  <a:pt x="1644129" y="577278"/>
                </a:lnTo>
                <a:lnTo>
                  <a:pt x="1644129" y="571182"/>
                </a:lnTo>
                <a:close/>
              </a:path>
              <a:path w="2134870" h="577850">
                <a:moveTo>
                  <a:pt x="1630426" y="571182"/>
                </a:moveTo>
                <a:lnTo>
                  <a:pt x="1624329" y="571182"/>
                </a:lnTo>
                <a:lnTo>
                  <a:pt x="1624329" y="577278"/>
                </a:lnTo>
                <a:lnTo>
                  <a:pt x="1630426" y="577278"/>
                </a:lnTo>
                <a:lnTo>
                  <a:pt x="1630426" y="571182"/>
                </a:lnTo>
                <a:close/>
              </a:path>
              <a:path w="2134870" h="577850">
                <a:moveTo>
                  <a:pt x="1618246" y="571182"/>
                </a:moveTo>
                <a:lnTo>
                  <a:pt x="1612150" y="571182"/>
                </a:lnTo>
                <a:lnTo>
                  <a:pt x="1612150" y="577278"/>
                </a:lnTo>
                <a:lnTo>
                  <a:pt x="1618246" y="577278"/>
                </a:lnTo>
                <a:lnTo>
                  <a:pt x="1618246" y="571182"/>
                </a:lnTo>
                <a:close/>
              </a:path>
              <a:path w="2134870" h="577850">
                <a:moveTo>
                  <a:pt x="1606067" y="571182"/>
                </a:moveTo>
                <a:lnTo>
                  <a:pt x="1599971" y="571182"/>
                </a:lnTo>
                <a:lnTo>
                  <a:pt x="1599971" y="577278"/>
                </a:lnTo>
                <a:lnTo>
                  <a:pt x="1606067" y="577278"/>
                </a:lnTo>
                <a:lnTo>
                  <a:pt x="1606067" y="571182"/>
                </a:lnTo>
                <a:close/>
              </a:path>
              <a:path w="2134870" h="577850">
                <a:moveTo>
                  <a:pt x="1592364" y="571182"/>
                </a:moveTo>
                <a:lnTo>
                  <a:pt x="1586280" y="571182"/>
                </a:lnTo>
                <a:lnTo>
                  <a:pt x="1586280" y="577278"/>
                </a:lnTo>
                <a:lnTo>
                  <a:pt x="1592364" y="577278"/>
                </a:lnTo>
                <a:lnTo>
                  <a:pt x="1592364" y="571182"/>
                </a:lnTo>
                <a:close/>
              </a:path>
              <a:path w="2134870" h="577850">
                <a:moveTo>
                  <a:pt x="1580184" y="571182"/>
                </a:moveTo>
                <a:lnTo>
                  <a:pt x="1574101" y="571182"/>
                </a:lnTo>
                <a:lnTo>
                  <a:pt x="1574101" y="577278"/>
                </a:lnTo>
                <a:lnTo>
                  <a:pt x="1580184" y="577278"/>
                </a:lnTo>
                <a:lnTo>
                  <a:pt x="1580184" y="571182"/>
                </a:lnTo>
                <a:close/>
              </a:path>
              <a:path w="2134870" h="577850">
                <a:moveTo>
                  <a:pt x="1568005" y="571182"/>
                </a:moveTo>
                <a:lnTo>
                  <a:pt x="1561922" y="571182"/>
                </a:lnTo>
                <a:lnTo>
                  <a:pt x="1561922" y="577278"/>
                </a:lnTo>
                <a:lnTo>
                  <a:pt x="1568005" y="577278"/>
                </a:lnTo>
                <a:lnTo>
                  <a:pt x="1568005" y="571182"/>
                </a:lnTo>
                <a:close/>
              </a:path>
              <a:path w="2134870" h="577850">
                <a:moveTo>
                  <a:pt x="1554302" y="571182"/>
                </a:moveTo>
                <a:lnTo>
                  <a:pt x="1548218" y="571182"/>
                </a:lnTo>
                <a:lnTo>
                  <a:pt x="1548218" y="577278"/>
                </a:lnTo>
                <a:lnTo>
                  <a:pt x="1554302" y="577278"/>
                </a:lnTo>
                <a:lnTo>
                  <a:pt x="1554302" y="571182"/>
                </a:lnTo>
                <a:close/>
              </a:path>
              <a:path w="2134870" h="577850">
                <a:moveTo>
                  <a:pt x="1542122" y="571182"/>
                </a:moveTo>
                <a:lnTo>
                  <a:pt x="1536039" y="571182"/>
                </a:lnTo>
                <a:lnTo>
                  <a:pt x="1536039" y="577278"/>
                </a:lnTo>
                <a:lnTo>
                  <a:pt x="1542122" y="577278"/>
                </a:lnTo>
                <a:lnTo>
                  <a:pt x="1542122" y="571182"/>
                </a:lnTo>
                <a:close/>
              </a:path>
              <a:path w="2134870" h="577850">
                <a:moveTo>
                  <a:pt x="1529943" y="571182"/>
                </a:moveTo>
                <a:lnTo>
                  <a:pt x="1523860" y="571182"/>
                </a:lnTo>
                <a:lnTo>
                  <a:pt x="1523860" y="577278"/>
                </a:lnTo>
                <a:lnTo>
                  <a:pt x="1529943" y="577278"/>
                </a:lnTo>
                <a:lnTo>
                  <a:pt x="1529943" y="571182"/>
                </a:lnTo>
                <a:close/>
              </a:path>
              <a:path w="2134870" h="577850">
                <a:moveTo>
                  <a:pt x="1516252" y="571182"/>
                </a:moveTo>
                <a:lnTo>
                  <a:pt x="1510156" y="571182"/>
                </a:lnTo>
                <a:lnTo>
                  <a:pt x="1510156" y="577278"/>
                </a:lnTo>
                <a:lnTo>
                  <a:pt x="1516252" y="577278"/>
                </a:lnTo>
                <a:lnTo>
                  <a:pt x="1516252" y="571182"/>
                </a:lnTo>
                <a:close/>
              </a:path>
              <a:path w="2134870" h="577850">
                <a:moveTo>
                  <a:pt x="1504073" y="571182"/>
                </a:moveTo>
                <a:lnTo>
                  <a:pt x="1497977" y="571182"/>
                </a:lnTo>
                <a:lnTo>
                  <a:pt x="1497977" y="577278"/>
                </a:lnTo>
                <a:lnTo>
                  <a:pt x="1504073" y="577278"/>
                </a:lnTo>
                <a:lnTo>
                  <a:pt x="1504073" y="571182"/>
                </a:lnTo>
                <a:close/>
              </a:path>
              <a:path w="2134870" h="577850">
                <a:moveTo>
                  <a:pt x="1491894" y="571182"/>
                </a:moveTo>
                <a:lnTo>
                  <a:pt x="1485798" y="571182"/>
                </a:lnTo>
                <a:lnTo>
                  <a:pt x="1485798" y="577278"/>
                </a:lnTo>
                <a:lnTo>
                  <a:pt x="1491894" y="577278"/>
                </a:lnTo>
                <a:lnTo>
                  <a:pt x="1491894" y="571182"/>
                </a:lnTo>
                <a:close/>
              </a:path>
              <a:path w="2134870" h="577850">
                <a:moveTo>
                  <a:pt x="1478191" y="571182"/>
                </a:moveTo>
                <a:lnTo>
                  <a:pt x="1472095" y="571182"/>
                </a:lnTo>
                <a:lnTo>
                  <a:pt x="1472095" y="577278"/>
                </a:lnTo>
                <a:lnTo>
                  <a:pt x="1478191" y="577278"/>
                </a:lnTo>
                <a:lnTo>
                  <a:pt x="1478191" y="571182"/>
                </a:lnTo>
                <a:close/>
              </a:path>
              <a:path w="2134870" h="577850">
                <a:moveTo>
                  <a:pt x="1466011" y="571182"/>
                </a:moveTo>
                <a:lnTo>
                  <a:pt x="1459915" y="571182"/>
                </a:lnTo>
                <a:lnTo>
                  <a:pt x="1459915" y="577278"/>
                </a:lnTo>
                <a:lnTo>
                  <a:pt x="1466011" y="577278"/>
                </a:lnTo>
                <a:lnTo>
                  <a:pt x="1466011" y="571182"/>
                </a:lnTo>
                <a:close/>
              </a:path>
              <a:path w="2134870" h="577850">
                <a:moveTo>
                  <a:pt x="1453832" y="571182"/>
                </a:moveTo>
                <a:lnTo>
                  <a:pt x="1447749" y="571182"/>
                </a:lnTo>
                <a:lnTo>
                  <a:pt x="1447749" y="577278"/>
                </a:lnTo>
                <a:lnTo>
                  <a:pt x="1453832" y="577278"/>
                </a:lnTo>
                <a:lnTo>
                  <a:pt x="1453832" y="571182"/>
                </a:lnTo>
                <a:close/>
              </a:path>
              <a:path w="2134870" h="577850">
                <a:moveTo>
                  <a:pt x="1440129" y="571182"/>
                </a:moveTo>
                <a:lnTo>
                  <a:pt x="1434045" y="571182"/>
                </a:lnTo>
                <a:lnTo>
                  <a:pt x="1434045" y="577278"/>
                </a:lnTo>
                <a:lnTo>
                  <a:pt x="1440129" y="577278"/>
                </a:lnTo>
                <a:lnTo>
                  <a:pt x="1440129" y="571182"/>
                </a:lnTo>
                <a:close/>
              </a:path>
              <a:path w="2134870" h="577850">
                <a:moveTo>
                  <a:pt x="1427949" y="571182"/>
                </a:moveTo>
                <a:lnTo>
                  <a:pt x="1421866" y="571182"/>
                </a:lnTo>
                <a:lnTo>
                  <a:pt x="1421866" y="577278"/>
                </a:lnTo>
                <a:lnTo>
                  <a:pt x="1427949" y="577278"/>
                </a:lnTo>
                <a:lnTo>
                  <a:pt x="1427949" y="571182"/>
                </a:lnTo>
                <a:close/>
              </a:path>
              <a:path w="2134870" h="577850">
                <a:moveTo>
                  <a:pt x="1415770" y="571182"/>
                </a:moveTo>
                <a:lnTo>
                  <a:pt x="1409687" y="571182"/>
                </a:lnTo>
                <a:lnTo>
                  <a:pt x="1409687" y="577278"/>
                </a:lnTo>
                <a:lnTo>
                  <a:pt x="1415770" y="577278"/>
                </a:lnTo>
                <a:lnTo>
                  <a:pt x="1415770" y="571182"/>
                </a:lnTo>
                <a:close/>
              </a:path>
              <a:path w="2134870" h="577850">
                <a:moveTo>
                  <a:pt x="1402067" y="571182"/>
                </a:moveTo>
                <a:lnTo>
                  <a:pt x="1395983" y="571182"/>
                </a:lnTo>
                <a:lnTo>
                  <a:pt x="1395983" y="577278"/>
                </a:lnTo>
                <a:lnTo>
                  <a:pt x="1402067" y="577278"/>
                </a:lnTo>
                <a:lnTo>
                  <a:pt x="1402067" y="571182"/>
                </a:lnTo>
                <a:close/>
              </a:path>
              <a:path w="2134870" h="577850">
                <a:moveTo>
                  <a:pt x="1389887" y="571182"/>
                </a:moveTo>
                <a:lnTo>
                  <a:pt x="1383804" y="571182"/>
                </a:lnTo>
                <a:lnTo>
                  <a:pt x="1383804" y="577278"/>
                </a:lnTo>
                <a:lnTo>
                  <a:pt x="1389887" y="577278"/>
                </a:lnTo>
                <a:lnTo>
                  <a:pt x="1389887" y="571182"/>
                </a:lnTo>
                <a:close/>
              </a:path>
              <a:path w="2134870" h="577850">
                <a:moveTo>
                  <a:pt x="1377721" y="571182"/>
                </a:moveTo>
                <a:lnTo>
                  <a:pt x="1371625" y="571182"/>
                </a:lnTo>
                <a:lnTo>
                  <a:pt x="1371625" y="577278"/>
                </a:lnTo>
                <a:lnTo>
                  <a:pt x="1377721" y="577278"/>
                </a:lnTo>
                <a:lnTo>
                  <a:pt x="1377721" y="571182"/>
                </a:lnTo>
                <a:close/>
              </a:path>
              <a:path w="2134870" h="577850">
                <a:moveTo>
                  <a:pt x="1364018" y="571182"/>
                </a:moveTo>
                <a:lnTo>
                  <a:pt x="1357922" y="571182"/>
                </a:lnTo>
                <a:lnTo>
                  <a:pt x="1357922" y="577278"/>
                </a:lnTo>
                <a:lnTo>
                  <a:pt x="1364018" y="577278"/>
                </a:lnTo>
                <a:lnTo>
                  <a:pt x="1364018" y="571182"/>
                </a:lnTo>
                <a:close/>
              </a:path>
              <a:path w="2134870" h="577850">
                <a:moveTo>
                  <a:pt x="1351838" y="571182"/>
                </a:moveTo>
                <a:lnTo>
                  <a:pt x="1345742" y="571182"/>
                </a:lnTo>
                <a:lnTo>
                  <a:pt x="1345742" y="577278"/>
                </a:lnTo>
                <a:lnTo>
                  <a:pt x="1351838" y="577278"/>
                </a:lnTo>
                <a:lnTo>
                  <a:pt x="1351838" y="571182"/>
                </a:lnTo>
                <a:close/>
              </a:path>
              <a:path w="2134870" h="577850">
                <a:moveTo>
                  <a:pt x="1339659" y="571182"/>
                </a:moveTo>
                <a:lnTo>
                  <a:pt x="1333563" y="571182"/>
                </a:lnTo>
                <a:lnTo>
                  <a:pt x="1333563" y="577278"/>
                </a:lnTo>
                <a:lnTo>
                  <a:pt x="1339659" y="577278"/>
                </a:lnTo>
                <a:lnTo>
                  <a:pt x="1339659" y="571182"/>
                </a:lnTo>
                <a:close/>
              </a:path>
              <a:path w="2134870" h="577850">
                <a:moveTo>
                  <a:pt x="1325956" y="571182"/>
                </a:moveTo>
                <a:lnTo>
                  <a:pt x="1319860" y="571182"/>
                </a:lnTo>
                <a:lnTo>
                  <a:pt x="1319860" y="577278"/>
                </a:lnTo>
                <a:lnTo>
                  <a:pt x="1325956" y="577278"/>
                </a:lnTo>
                <a:lnTo>
                  <a:pt x="1325956" y="571182"/>
                </a:lnTo>
                <a:close/>
              </a:path>
              <a:path w="2134870" h="577850">
                <a:moveTo>
                  <a:pt x="1313776" y="571182"/>
                </a:moveTo>
                <a:lnTo>
                  <a:pt x="1307693" y="571182"/>
                </a:lnTo>
                <a:lnTo>
                  <a:pt x="1307693" y="577278"/>
                </a:lnTo>
                <a:lnTo>
                  <a:pt x="1313776" y="577278"/>
                </a:lnTo>
                <a:lnTo>
                  <a:pt x="1313776" y="571182"/>
                </a:lnTo>
                <a:close/>
              </a:path>
              <a:path w="2134870" h="577850">
                <a:moveTo>
                  <a:pt x="1301597" y="571182"/>
                </a:moveTo>
                <a:lnTo>
                  <a:pt x="1295514" y="571182"/>
                </a:lnTo>
                <a:lnTo>
                  <a:pt x="1295514" y="577278"/>
                </a:lnTo>
                <a:lnTo>
                  <a:pt x="1301597" y="577278"/>
                </a:lnTo>
                <a:lnTo>
                  <a:pt x="1301597" y="571182"/>
                </a:lnTo>
                <a:close/>
              </a:path>
              <a:path w="2134870" h="577850">
                <a:moveTo>
                  <a:pt x="1287894" y="571182"/>
                </a:moveTo>
                <a:lnTo>
                  <a:pt x="1281810" y="571182"/>
                </a:lnTo>
                <a:lnTo>
                  <a:pt x="1281810" y="577278"/>
                </a:lnTo>
                <a:lnTo>
                  <a:pt x="1287894" y="577278"/>
                </a:lnTo>
                <a:lnTo>
                  <a:pt x="1287894" y="571182"/>
                </a:lnTo>
                <a:close/>
              </a:path>
              <a:path w="2134870" h="577850">
                <a:moveTo>
                  <a:pt x="1275714" y="571182"/>
                </a:moveTo>
                <a:lnTo>
                  <a:pt x="1269631" y="571182"/>
                </a:lnTo>
                <a:lnTo>
                  <a:pt x="1269631" y="577278"/>
                </a:lnTo>
                <a:lnTo>
                  <a:pt x="1275714" y="577278"/>
                </a:lnTo>
                <a:lnTo>
                  <a:pt x="1275714" y="571182"/>
                </a:lnTo>
                <a:close/>
              </a:path>
              <a:path w="2134870" h="577850">
                <a:moveTo>
                  <a:pt x="1263535" y="571182"/>
                </a:moveTo>
                <a:lnTo>
                  <a:pt x="1257452" y="571182"/>
                </a:lnTo>
                <a:lnTo>
                  <a:pt x="1257452" y="577278"/>
                </a:lnTo>
                <a:lnTo>
                  <a:pt x="1263535" y="577278"/>
                </a:lnTo>
                <a:lnTo>
                  <a:pt x="1263535" y="571182"/>
                </a:lnTo>
                <a:close/>
              </a:path>
              <a:path w="2134870" h="577850">
                <a:moveTo>
                  <a:pt x="1249845" y="571182"/>
                </a:moveTo>
                <a:lnTo>
                  <a:pt x="1243749" y="571182"/>
                </a:lnTo>
                <a:lnTo>
                  <a:pt x="1243749" y="577278"/>
                </a:lnTo>
                <a:lnTo>
                  <a:pt x="1249845" y="577278"/>
                </a:lnTo>
                <a:lnTo>
                  <a:pt x="1249845" y="571182"/>
                </a:lnTo>
                <a:close/>
              </a:path>
              <a:path w="2134870" h="577850">
                <a:moveTo>
                  <a:pt x="1237665" y="571182"/>
                </a:moveTo>
                <a:lnTo>
                  <a:pt x="1231569" y="571182"/>
                </a:lnTo>
                <a:lnTo>
                  <a:pt x="1231569" y="577278"/>
                </a:lnTo>
                <a:lnTo>
                  <a:pt x="1237665" y="577278"/>
                </a:lnTo>
                <a:lnTo>
                  <a:pt x="1237665" y="571182"/>
                </a:lnTo>
                <a:close/>
              </a:path>
              <a:path w="2134870" h="577850">
                <a:moveTo>
                  <a:pt x="1225486" y="571182"/>
                </a:moveTo>
                <a:lnTo>
                  <a:pt x="1219390" y="571182"/>
                </a:lnTo>
                <a:lnTo>
                  <a:pt x="1219390" y="577278"/>
                </a:lnTo>
                <a:lnTo>
                  <a:pt x="1225486" y="577278"/>
                </a:lnTo>
                <a:lnTo>
                  <a:pt x="1225486" y="571182"/>
                </a:lnTo>
                <a:close/>
              </a:path>
              <a:path w="2134870" h="577850">
                <a:moveTo>
                  <a:pt x="1211783" y="571182"/>
                </a:moveTo>
                <a:lnTo>
                  <a:pt x="1205687" y="571182"/>
                </a:lnTo>
                <a:lnTo>
                  <a:pt x="1205687" y="577278"/>
                </a:lnTo>
                <a:lnTo>
                  <a:pt x="1211783" y="577278"/>
                </a:lnTo>
                <a:lnTo>
                  <a:pt x="1211783" y="571182"/>
                </a:lnTo>
                <a:close/>
              </a:path>
              <a:path w="2134870" h="577850">
                <a:moveTo>
                  <a:pt x="1199603" y="571182"/>
                </a:moveTo>
                <a:lnTo>
                  <a:pt x="1193507" y="571182"/>
                </a:lnTo>
                <a:lnTo>
                  <a:pt x="1193507" y="577278"/>
                </a:lnTo>
                <a:lnTo>
                  <a:pt x="1199603" y="577278"/>
                </a:lnTo>
                <a:lnTo>
                  <a:pt x="1199603" y="571182"/>
                </a:lnTo>
                <a:close/>
              </a:path>
              <a:path w="2134870" h="577850">
                <a:moveTo>
                  <a:pt x="1187424" y="571182"/>
                </a:moveTo>
                <a:lnTo>
                  <a:pt x="1181328" y="571182"/>
                </a:lnTo>
                <a:lnTo>
                  <a:pt x="1181328" y="577278"/>
                </a:lnTo>
                <a:lnTo>
                  <a:pt x="1187424" y="577278"/>
                </a:lnTo>
                <a:lnTo>
                  <a:pt x="1187424" y="571182"/>
                </a:lnTo>
                <a:close/>
              </a:path>
              <a:path w="2134870" h="577850">
                <a:moveTo>
                  <a:pt x="1173721" y="571182"/>
                </a:moveTo>
                <a:lnTo>
                  <a:pt x="1167637" y="571182"/>
                </a:lnTo>
                <a:lnTo>
                  <a:pt x="1167637" y="577278"/>
                </a:lnTo>
                <a:lnTo>
                  <a:pt x="1173721" y="577278"/>
                </a:lnTo>
                <a:lnTo>
                  <a:pt x="1173721" y="571182"/>
                </a:lnTo>
                <a:close/>
              </a:path>
              <a:path w="2134870" h="577850">
                <a:moveTo>
                  <a:pt x="1161541" y="571182"/>
                </a:moveTo>
                <a:lnTo>
                  <a:pt x="1155458" y="571182"/>
                </a:lnTo>
                <a:lnTo>
                  <a:pt x="1155458" y="577278"/>
                </a:lnTo>
                <a:lnTo>
                  <a:pt x="1161541" y="577278"/>
                </a:lnTo>
                <a:lnTo>
                  <a:pt x="1161541" y="571182"/>
                </a:lnTo>
                <a:close/>
              </a:path>
              <a:path w="2134870" h="577850">
                <a:moveTo>
                  <a:pt x="1149362" y="571182"/>
                </a:moveTo>
                <a:lnTo>
                  <a:pt x="1143279" y="571182"/>
                </a:lnTo>
                <a:lnTo>
                  <a:pt x="1143279" y="577278"/>
                </a:lnTo>
                <a:lnTo>
                  <a:pt x="1149362" y="577278"/>
                </a:lnTo>
                <a:lnTo>
                  <a:pt x="1149362" y="571182"/>
                </a:lnTo>
                <a:close/>
              </a:path>
              <a:path w="2134870" h="577850">
                <a:moveTo>
                  <a:pt x="1135659" y="571182"/>
                </a:moveTo>
                <a:lnTo>
                  <a:pt x="1129576" y="571182"/>
                </a:lnTo>
                <a:lnTo>
                  <a:pt x="1129576" y="577278"/>
                </a:lnTo>
                <a:lnTo>
                  <a:pt x="1135659" y="577278"/>
                </a:lnTo>
                <a:lnTo>
                  <a:pt x="1135659" y="571182"/>
                </a:lnTo>
                <a:close/>
              </a:path>
              <a:path w="2134870" h="577850">
                <a:moveTo>
                  <a:pt x="1123480" y="571182"/>
                </a:moveTo>
                <a:lnTo>
                  <a:pt x="1117396" y="571182"/>
                </a:lnTo>
                <a:lnTo>
                  <a:pt x="1117396" y="577278"/>
                </a:lnTo>
                <a:lnTo>
                  <a:pt x="1123480" y="577278"/>
                </a:lnTo>
                <a:lnTo>
                  <a:pt x="1123480" y="571182"/>
                </a:lnTo>
                <a:close/>
              </a:path>
              <a:path w="2134870" h="577850">
                <a:moveTo>
                  <a:pt x="1111300" y="571182"/>
                </a:moveTo>
                <a:lnTo>
                  <a:pt x="1105217" y="571182"/>
                </a:lnTo>
                <a:lnTo>
                  <a:pt x="1105217" y="577278"/>
                </a:lnTo>
                <a:lnTo>
                  <a:pt x="1111300" y="577278"/>
                </a:lnTo>
                <a:lnTo>
                  <a:pt x="1111300" y="571182"/>
                </a:lnTo>
                <a:close/>
              </a:path>
              <a:path w="2134870" h="577850">
                <a:moveTo>
                  <a:pt x="1097610" y="571182"/>
                </a:moveTo>
                <a:lnTo>
                  <a:pt x="1091514" y="571182"/>
                </a:lnTo>
                <a:lnTo>
                  <a:pt x="1091514" y="577278"/>
                </a:lnTo>
                <a:lnTo>
                  <a:pt x="1097610" y="577278"/>
                </a:lnTo>
                <a:lnTo>
                  <a:pt x="1097610" y="571182"/>
                </a:lnTo>
                <a:close/>
              </a:path>
              <a:path w="2134870" h="577850">
                <a:moveTo>
                  <a:pt x="1085430" y="571182"/>
                </a:moveTo>
                <a:lnTo>
                  <a:pt x="1079334" y="571182"/>
                </a:lnTo>
                <a:lnTo>
                  <a:pt x="1079334" y="577278"/>
                </a:lnTo>
                <a:lnTo>
                  <a:pt x="1085430" y="577278"/>
                </a:lnTo>
                <a:lnTo>
                  <a:pt x="1085430" y="571182"/>
                </a:lnTo>
                <a:close/>
              </a:path>
              <a:path w="2134870" h="577850">
                <a:moveTo>
                  <a:pt x="1073251" y="571182"/>
                </a:moveTo>
                <a:lnTo>
                  <a:pt x="1067155" y="571182"/>
                </a:lnTo>
                <a:lnTo>
                  <a:pt x="1067155" y="577278"/>
                </a:lnTo>
                <a:lnTo>
                  <a:pt x="1073251" y="577278"/>
                </a:lnTo>
                <a:lnTo>
                  <a:pt x="1073251" y="571182"/>
                </a:lnTo>
                <a:close/>
              </a:path>
              <a:path w="2134870" h="577850">
                <a:moveTo>
                  <a:pt x="1059548" y="571182"/>
                </a:moveTo>
                <a:lnTo>
                  <a:pt x="1053452" y="571182"/>
                </a:lnTo>
                <a:lnTo>
                  <a:pt x="1053452" y="577278"/>
                </a:lnTo>
                <a:lnTo>
                  <a:pt x="1059548" y="577278"/>
                </a:lnTo>
                <a:lnTo>
                  <a:pt x="1059548" y="571182"/>
                </a:lnTo>
                <a:close/>
              </a:path>
              <a:path w="2134870" h="577850">
                <a:moveTo>
                  <a:pt x="1047368" y="571182"/>
                </a:moveTo>
                <a:lnTo>
                  <a:pt x="1041285" y="571182"/>
                </a:lnTo>
                <a:lnTo>
                  <a:pt x="1041285" y="577278"/>
                </a:lnTo>
                <a:lnTo>
                  <a:pt x="1047368" y="577278"/>
                </a:lnTo>
                <a:lnTo>
                  <a:pt x="1047368" y="571182"/>
                </a:lnTo>
                <a:close/>
              </a:path>
              <a:path w="2134870" h="577850">
                <a:moveTo>
                  <a:pt x="1035189" y="571182"/>
                </a:moveTo>
                <a:lnTo>
                  <a:pt x="1029106" y="571182"/>
                </a:lnTo>
                <a:lnTo>
                  <a:pt x="1029106" y="577278"/>
                </a:lnTo>
                <a:lnTo>
                  <a:pt x="1035189" y="577278"/>
                </a:lnTo>
                <a:lnTo>
                  <a:pt x="1035189" y="571182"/>
                </a:lnTo>
                <a:close/>
              </a:path>
              <a:path w="2134870" h="577850">
                <a:moveTo>
                  <a:pt x="1021486" y="571182"/>
                </a:moveTo>
                <a:lnTo>
                  <a:pt x="1015403" y="571182"/>
                </a:lnTo>
                <a:lnTo>
                  <a:pt x="1015403" y="577278"/>
                </a:lnTo>
                <a:lnTo>
                  <a:pt x="1021486" y="577278"/>
                </a:lnTo>
                <a:lnTo>
                  <a:pt x="1021486" y="571182"/>
                </a:lnTo>
                <a:close/>
              </a:path>
              <a:path w="2134870" h="577850">
                <a:moveTo>
                  <a:pt x="1009307" y="571182"/>
                </a:moveTo>
                <a:lnTo>
                  <a:pt x="1003223" y="571182"/>
                </a:lnTo>
                <a:lnTo>
                  <a:pt x="1003223" y="577278"/>
                </a:lnTo>
                <a:lnTo>
                  <a:pt x="1009307" y="577278"/>
                </a:lnTo>
                <a:lnTo>
                  <a:pt x="1009307" y="571182"/>
                </a:lnTo>
                <a:close/>
              </a:path>
              <a:path w="2134870" h="577850">
                <a:moveTo>
                  <a:pt x="997127" y="571182"/>
                </a:moveTo>
                <a:lnTo>
                  <a:pt x="991044" y="571182"/>
                </a:lnTo>
                <a:lnTo>
                  <a:pt x="991044" y="577278"/>
                </a:lnTo>
                <a:lnTo>
                  <a:pt x="997127" y="577278"/>
                </a:lnTo>
                <a:lnTo>
                  <a:pt x="997127" y="571182"/>
                </a:lnTo>
                <a:close/>
              </a:path>
              <a:path w="2134870" h="577850">
                <a:moveTo>
                  <a:pt x="983424" y="571182"/>
                </a:moveTo>
                <a:lnTo>
                  <a:pt x="977341" y="571182"/>
                </a:lnTo>
                <a:lnTo>
                  <a:pt x="977341" y="577278"/>
                </a:lnTo>
                <a:lnTo>
                  <a:pt x="983424" y="577278"/>
                </a:lnTo>
                <a:lnTo>
                  <a:pt x="983424" y="571182"/>
                </a:lnTo>
                <a:close/>
              </a:path>
              <a:path w="2134870" h="577850">
                <a:moveTo>
                  <a:pt x="971257" y="571182"/>
                </a:moveTo>
                <a:lnTo>
                  <a:pt x="965161" y="571182"/>
                </a:lnTo>
                <a:lnTo>
                  <a:pt x="965161" y="577278"/>
                </a:lnTo>
                <a:lnTo>
                  <a:pt x="971257" y="577278"/>
                </a:lnTo>
                <a:lnTo>
                  <a:pt x="971257" y="571182"/>
                </a:lnTo>
                <a:close/>
              </a:path>
              <a:path w="2134870" h="577850">
                <a:moveTo>
                  <a:pt x="959078" y="571182"/>
                </a:moveTo>
                <a:lnTo>
                  <a:pt x="952982" y="571182"/>
                </a:lnTo>
                <a:lnTo>
                  <a:pt x="952982" y="577278"/>
                </a:lnTo>
                <a:lnTo>
                  <a:pt x="959078" y="577278"/>
                </a:lnTo>
                <a:lnTo>
                  <a:pt x="959078" y="571182"/>
                </a:lnTo>
                <a:close/>
              </a:path>
              <a:path w="2134870" h="577850">
                <a:moveTo>
                  <a:pt x="945375" y="571182"/>
                </a:moveTo>
                <a:lnTo>
                  <a:pt x="939279" y="571182"/>
                </a:lnTo>
                <a:lnTo>
                  <a:pt x="939279" y="577278"/>
                </a:lnTo>
                <a:lnTo>
                  <a:pt x="945375" y="577278"/>
                </a:lnTo>
                <a:lnTo>
                  <a:pt x="945375" y="571182"/>
                </a:lnTo>
                <a:close/>
              </a:path>
              <a:path w="2134870" h="577850">
                <a:moveTo>
                  <a:pt x="933195" y="571182"/>
                </a:moveTo>
                <a:lnTo>
                  <a:pt x="927100" y="571182"/>
                </a:lnTo>
                <a:lnTo>
                  <a:pt x="927100" y="577278"/>
                </a:lnTo>
                <a:lnTo>
                  <a:pt x="933195" y="577278"/>
                </a:lnTo>
                <a:lnTo>
                  <a:pt x="933195" y="571182"/>
                </a:lnTo>
                <a:close/>
              </a:path>
              <a:path w="2134870" h="577850">
                <a:moveTo>
                  <a:pt x="921016" y="571182"/>
                </a:moveTo>
                <a:lnTo>
                  <a:pt x="914920" y="571182"/>
                </a:lnTo>
                <a:lnTo>
                  <a:pt x="914920" y="577278"/>
                </a:lnTo>
                <a:lnTo>
                  <a:pt x="921016" y="577278"/>
                </a:lnTo>
                <a:lnTo>
                  <a:pt x="921016" y="571182"/>
                </a:lnTo>
                <a:close/>
              </a:path>
              <a:path w="2134870" h="577850">
                <a:moveTo>
                  <a:pt x="907313" y="571182"/>
                </a:moveTo>
                <a:lnTo>
                  <a:pt x="901230" y="571182"/>
                </a:lnTo>
                <a:lnTo>
                  <a:pt x="901230" y="577278"/>
                </a:lnTo>
                <a:lnTo>
                  <a:pt x="907313" y="577278"/>
                </a:lnTo>
                <a:lnTo>
                  <a:pt x="907313" y="571182"/>
                </a:lnTo>
                <a:close/>
              </a:path>
              <a:path w="2134870" h="577850">
                <a:moveTo>
                  <a:pt x="895134" y="571182"/>
                </a:moveTo>
                <a:lnTo>
                  <a:pt x="889050" y="571182"/>
                </a:lnTo>
                <a:lnTo>
                  <a:pt x="889050" y="577278"/>
                </a:lnTo>
                <a:lnTo>
                  <a:pt x="895134" y="577278"/>
                </a:lnTo>
                <a:lnTo>
                  <a:pt x="895134" y="571182"/>
                </a:lnTo>
                <a:close/>
              </a:path>
              <a:path w="2134870" h="577850">
                <a:moveTo>
                  <a:pt x="882954" y="571182"/>
                </a:moveTo>
                <a:lnTo>
                  <a:pt x="876871" y="571182"/>
                </a:lnTo>
                <a:lnTo>
                  <a:pt x="876871" y="577278"/>
                </a:lnTo>
                <a:lnTo>
                  <a:pt x="882954" y="577278"/>
                </a:lnTo>
                <a:lnTo>
                  <a:pt x="882954" y="571182"/>
                </a:lnTo>
                <a:close/>
              </a:path>
              <a:path w="2134870" h="577850">
                <a:moveTo>
                  <a:pt x="869251" y="571182"/>
                </a:moveTo>
                <a:lnTo>
                  <a:pt x="863168" y="571182"/>
                </a:lnTo>
                <a:lnTo>
                  <a:pt x="863168" y="577278"/>
                </a:lnTo>
                <a:lnTo>
                  <a:pt x="869251" y="577278"/>
                </a:lnTo>
                <a:lnTo>
                  <a:pt x="869251" y="571182"/>
                </a:lnTo>
                <a:close/>
              </a:path>
              <a:path w="2134870" h="577850">
                <a:moveTo>
                  <a:pt x="857072" y="571182"/>
                </a:moveTo>
                <a:lnTo>
                  <a:pt x="850988" y="571182"/>
                </a:lnTo>
                <a:lnTo>
                  <a:pt x="850988" y="577278"/>
                </a:lnTo>
                <a:lnTo>
                  <a:pt x="857072" y="577278"/>
                </a:lnTo>
                <a:lnTo>
                  <a:pt x="857072" y="571182"/>
                </a:lnTo>
                <a:close/>
              </a:path>
              <a:path w="2134870" h="577850">
                <a:moveTo>
                  <a:pt x="844892" y="571182"/>
                </a:moveTo>
                <a:lnTo>
                  <a:pt x="838809" y="571182"/>
                </a:lnTo>
                <a:lnTo>
                  <a:pt x="838809" y="577278"/>
                </a:lnTo>
                <a:lnTo>
                  <a:pt x="844892" y="577278"/>
                </a:lnTo>
                <a:lnTo>
                  <a:pt x="844892" y="571182"/>
                </a:lnTo>
                <a:close/>
              </a:path>
              <a:path w="2134870" h="577850">
                <a:moveTo>
                  <a:pt x="831202" y="571182"/>
                </a:moveTo>
                <a:lnTo>
                  <a:pt x="825106" y="571182"/>
                </a:lnTo>
                <a:lnTo>
                  <a:pt x="825106" y="577278"/>
                </a:lnTo>
                <a:lnTo>
                  <a:pt x="831202" y="577278"/>
                </a:lnTo>
                <a:lnTo>
                  <a:pt x="831202" y="571182"/>
                </a:lnTo>
                <a:close/>
              </a:path>
              <a:path w="2134870" h="577850">
                <a:moveTo>
                  <a:pt x="819023" y="571182"/>
                </a:moveTo>
                <a:lnTo>
                  <a:pt x="812926" y="571182"/>
                </a:lnTo>
                <a:lnTo>
                  <a:pt x="812926" y="577278"/>
                </a:lnTo>
                <a:lnTo>
                  <a:pt x="819023" y="577278"/>
                </a:lnTo>
                <a:lnTo>
                  <a:pt x="819023" y="571182"/>
                </a:lnTo>
                <a:close/>
              </a:path>
              <a:path w="2134870" h="577850">
                <a:moveTo>
                  <a:pt x="806843" y="571182"/>
                </a:moveTo>
                <a:lnTo>
                  <a:pt x="800747" y="571182"/>
                </a:lnTo>
                <a:lnTo>
                  <a:pt x="800747" y="577278"/>
                </a:lnTo>
                <a:lnTo>
                  <a:pt x="806843" y="577278"/>
                </a:lnTo>
                <a:lnTo>
                  <a:pt x="806843" y="571182"/>
                </a:lnTo>
                <a:close/>
              </a:path>
              <a:path w="2134870" h="577850">
                <a:moveTo>
                  <a:pt x="793140" y="571182"/>
                </a:moveTo>
                <a:lnTo>
                  <a:pt x="787044" y="571182"/>
                </a:lnTo>
                <a:lnTo>
                  <a:pt x="787044" y="577278"/>
                </a:lnTo>
                <a:lnTo>
                  <a:pt x="793140" y="577278"/>
                </a:lnTo>
                <a:lnTo>
                  <a:pt x="793140" y="571182"/>
                </a:lnTo>
                <a:close/>
              </a:path>
              <a:path w="2134870" h="577850">
                <a:moveTo>
                  <a:pt x="780961" y="571182"/>
                </a:moveTo>
                <a:lnTo>
                  <a:pt x="774865" y="571182"/>
                </a:lnTo>
                <a:lnTo>
                  <a:pt x="774865" y="577278"/>
                </a:lnTo>
                <a:lnTo>
                  <a:pt x="780961" y="577278"/>
                </a:lnTo>
                <a:lnTo>
                  <a:pt x="780961" y="571182"/>
                </a:lnTo>
                <a:close/>
              </a:path>
              <a:path w="2134870" h="577850">
                <a:moveTo>
                  <a:pt x="768781" y="571182"/>
                </a:moveTo>
                <a:lnTo>
                  <a:pt x="762685" y="571182"/>
                </a:lnTo>
                <a:lnTo>
                  <a:pt x="762685" y="577278"/>
                </a:lnTo>
                <a:lnTo>
                  <a:pt x="768781" y="577278"/>
                </a:lnTo>
                <a:lnTo>
                  <a:pt x="768781" y="571182"/>
                </a:lnTo>
                <a:close/>
              </a:path>
              <a:path w="2134870" h="577850">
                <a:moveTo>
                  <a:pt x="755078" y="571182"/>
                </a:moveTo>
                <a:lnTo>
                  <a:pt x="748995" y="571182"/>
                </a:lnTo>
                <a:lnTo>
                  <a:pt x="748995" y="577278"/>
                </a:lnTo>
                <a:lnTo>
                  <a:pt x="755078" y="577278"/>
                </a:lnTo>
                <a:lnTo>
                  <a:pt x="755078" y="571182"/>
                </a:lnTo>
                <a:close/>
              </a:path>
              <a:path w="2134870" h="577850">
                <a:moveTo>
                  <a:pt x="742899" y="571182"/>
                </a:moveTo>
                <a:lnTo>
                  <a:pt x="736815" y="571182"/>
                </a:lnTo>
                <a:lnTo>
                  <a:pt x="736815" y="577278"/>
                </a:lnTo>
                <a:lnTo>
                  <a:pt x="742899" y="577278"/>
                </a:lnTo>
                <a:lnTo>
                  <a:pt x="742899" y="571182"/>
                </a:lnTo>
                <a:close/>
              </a:path>
              <a:path w="2134870" h="577850">
                <a:moveTo>
                  <a:pt x="730719" y="571182"/>
                </a:moveTo>
                <a:lnTo>
                  <a:pt x="724636" y="571182"/>
                </a:lnTo>
                <a:lnTo>
                  <a:pt x="724636" y="577278"/>
                </a:lnTo>
                <a:lnTo>
                  <a:pt x="730719" y="577278"/>
                </a:lnTo>
                <a:lnTo>
                  <a:pt x="730719" y="571182"/>
                </a:lnTo>
                <a:close/>
              </a:path>
              <a:path w="2134870" h="577850">
                <a:moveTo>
                  <a:pt x="717016" y="571182"/>
                </a:moveTo>
                <a:lnTo>
                  <a:pt x="710933" y="571182"/>
                </a:lnTo>
                <a:lnTo>
                  <a:pt x="710933" y="577278"/>
                </a:lnTo>
                <a:lnTo>
                  <a:pt x="717016" y="577278"/>
                </a:lnTo>
                <a:lnTo>
                  <a:pt x="717016" y="571182"/>
                </a:lnTo>
                <a:close/>
              </a:path>
              <a:path w="2134870" h="577850">
                <a:moveTo>
                  <a:pt x="704837" y="571182"/>
                </a:moveTo>
                <a:lnTo>
                  <a:pt x="698753" y="571182"/>
                </a:lnTo>
                <a:lnTo>
                  <a:pt x="698753" y="577278"/>
                </a:lnTo>
                <a:lnTo>
                  <a:pt x="704837" y="577278"/>
                </a:lnTo>
                <a:lnTo>
                  <a:pt x="704837" y="571182"/>
                </a:lnTo>
                <a:close/>
              </a:path>
              <a:path w="2134870" h="577850">
                <a:moveTo>
                  <a:pt x="692670" y="571182"/>
                </a:moveTo>
                <a:lnTo>
                  <a:pt x="686574" y="571182"/>
                </a:lnTo>
                <a:lnTo>
                  <a:pt x="686574" y="577278"/>
                </a:lnTo>
                <a:lnTo>
                  <a:pt x="692670" y="577278"/>
                </a:lnTo>
                <a:lnTo>
                  <a:pt x="692670" y="571182"/>
                </a:lnTo>
                <a:close/>
              </a:path>
              <a:path w="2134870" h="577850">
                <a:moveTo>
                  <a:pt x="678967" y="571182"/>
                </a:moveTo>
                <a:lnTo>
                  <a:pt x="672871" y="571182"/>
                </a:lnTo>
                <a:lnTo>
                  <a:pt x="672871" y="577278"/>
                </a:lnTo>
                <a:lnTo>
                  <a:pt x="678967" y="577278"/>
                </a:lnTo>
                <a:lnTo>
                  <a:pt x="678967" y="571182"/>
                </a:lnTo>
                <a:close/>
              </a:path>
              <a:path w="2134870" h="577850">
                <a:moveTo>
                  <a:pt x="666788" y="571182"/>
                </a:moveTo>
                <a:lnTo>
                  <a:pt x="660692" y="571182"/>
                </a:lnTo>
                <a:lnTo>
                  <a:pt x="660692" y="577278"/>
                </a:lnTo>
                <a:lnTo>
                  <a:pt x="666788" y="577278"/>
                </a:lnTo>
                <a:lnTo>
                  <a:pt x="666788" y="571182"/>
                </a:lnTo>
                <a:close/>
              </a:path>
              <a:path w="2134870" h="577850">
                <a:moveTo>
                  <a:pt x="654608" y="571182"/>
                </a:moveTo>
                <a:lnTo>
                  <a:pt x="648512" y="571182"/>
                </a:lnTo>
                <a:lnTo>
                  <a:pt x="648512" y="577278"/>
                </a:lnTo>
                <a:lnTo>
                  <a:pt x="654608" y="577278"/>
                </a:lnTo>
                <a:lnTo>
                  <a:pt x="654608" y="571182"/>
                </a:lnTo>
                <a:close/>
              </a:path>
              <a:path w="2134870" h="577850">
                <a:moveTo>
                  <a:pt x="640905" y="571182"/>
                </a:moveTo>
                <a:lnTo>
                  <a:pt x="634822" y="571182"/>
                </a:lnTo>
                <a:lnTo>
                  <a:pt x="634822" y="577278"/>
                </a:lnTo>
                <a:lnTo>
                  <a:pt x="640905" y="577278"/>
                </a:lnTo>
                <a:lnTo>
                  <a:pt x="640905" y="571182"/>
                </a:lnTo>
                <a:close/>
              </a:path>
              <a:path w="2134870" h="577850">
                <a:moveTo>
                  <a:pt x="628726" y="571182"/>
                </a:moveTo>
                <a:lnTo>
                  <a:pt x="622642" y="571182"/>
                </a:lnTo>
                <a:lnTo>
                  <a:pt x="622642" y="577278"/>
                </a:lnTo>
                <a:lnTo>
                  <a:pt x="628726" y="577278"/>
                </a:lnTo>
                <a:lnTo>
                  <a:pt x="628726" y="571182"/>
                </a:lnTo>
                <a:close/>
              </a:path>
              <a:path w="2134870" h="577850">
                <a:moveTo>
                  <a:pt x="616546" y="571182"/>
                </a:moveTo>
                <a:lnTo>
                  <a:pt x="610463" y="571182"/>
                </a:lnTo>
                <a:lnTo>
                  <a:pt x="610463" y="577278"/>
                </a:lnTo>
                <a:lnTo>
                  <a:pt x="616546" y="577278"/>
                </a:lnTo>
                <a:lnTo>
                  <a:pt x="616546" y="571182"/>
                </a:lnTo>
                <a:close/>
              </a:path>
              <a:path w="2134870" h="577850">
                <a:moveTo>
                  <a:pt x="602843" y="571182"/>
                </a:moveTo>
                <a:lnTo>
                  <a:pt x="596760" y="571182"/>
                </a:lnTo>
                <a:lnTo>
                  <a:pt x="596760" y="577278"/>
                </a:lnTo>
                <a:lnTo>
                  <a:pt x="602843" y="577278"/>
                </a:lnTo>
                <a:lnTo>
                  <a:pt x="602843" y="571182"/>
                </a:lnTo>
                <a:close/>
              </a:path>
              <a:path w="2134870" h="577850">
                <a:moveTo>
                  <a:pt x="590664" y="571182"/>
                </a:moveTo>
                <a:lnTo>
                  <a:pt x="584580" y="571182"/>
                </a:lnTo>
                <a:lnTo>
                  <a:pt x="584580" y="577278"/>
                </a:lnTo>
                <a:lnTo>
                  <a:pt x="590664" y="577278"/>
                </a:lnTo>
                <a:lnTo>
                  <a:pt x="590664" y="571182"/>
                </a:lnTo>
                <a:close/>
              </a:path>
              <a:path w="2134870" h="577850">
                <a:moveTo>
                  <a:pt x="578484" y="571182"/>
                </a:moveTo>
                <a:lnTo>
                  <a:pt x="572401" y="571182"/>
                </a:lnTo>
                <a:lnTo>
                  <a:pt x="572401" y="577278"/>
                </a:lnTo>
                <a:lnTo>
                  <a:pt x="578484" y="577278"/>
                </a:lnTo>
                <a:lnTo>
                  <a:pt x="578484" y="571182"/>
                </a:lnTo>
                <a:close/>
              </a:path>
              <a:path w="2134870" h="577850">
                <a:moveTo>
                  <a:pt x="564794" y="571182"/>
                </a:moveTo>
                <a:lnTo>
                  <a:pt x="558698" y="571182"/>
                </a:lnTo>
                <a:lnTo>
                  <a:pt x="558698" y="577278"/>
                </a:lnTo>
                <a:lnTo>
                  <a:pt x="564794" y="577278"/>
                </a:lnTo>
                <a:lnTo>
                  <a:pt x="564794" y="571182"/>
                </a:lnTo>
                <a:close/>
              </a:path>
              <a:path w="2134870" h="577850">
                <a:moveTo>
                  <a:pt x="552615" y="571182"/>
                </a:moveTo>
                <a:lnTo>
                  <a:pt x="546519" y="571182"/>
                </a:lnTo>
                <a:lnTo>
                  <a:pt x="546519" y="577278"/>
                </a:lnTo>
                <a:lnTo>
                  <a:pt x="552615" y="577278"/>
                </a:lnTo>
                <a:lnTo>
                  <a:pt x="552615" y="571182"/>
                </a:lnTo>
                <a:close/>
              </a:path>
              <a:path w="2134870" h="577850">
                <a:moveTo>
                  <a:pt x="540435" y="571182"/>
                </a:moveTo>
                <a:lnTo>
                  <a:pt x="534339" y="571182"/>
                </a:lnTo>
                <a:lnTo>
                  <a:pt x="534339" y="577278"/>
                </a:lnTo>
                <a:lnTo>
                  <a:pt x="540435" y="577278"/>
                </a:lnTo>
                <a:lnTo>
                  <a:pt x="540435" y="571182"/>
                </a:lnTo>
                <a:close/>
              </a:path>
              <a:path w="2134870" h="577850">
                <a:moveTo>
                  <a:pt x="526732" y="571182"/>
                </a:moveTo>
                <a:lnTo>
                  <a:pt x="520636" y="571182"/>
                </a:lnTo>
                <a:lnTo>
                  <a:pt x="520636" y="577278"/>
                </a:lnTo>
                <a:lnTo>
                  <a:pt x="526732" y="577278"/>
                </a:lnTo>
                <a:lnTo>
                  <a:pt x="526732" y="571182"/>
                </a:lnTo>
                <a:close/>
              </a:path>
              <a:path w="2134870" h="577850">
                <a:moveTo>
                  <a:pt x="514553" y="571182"/>
                </a:moveTo>
                <a:lnTo>
                  <a:pt x="508457" y="571182"/>
                </a:lnTo>
                <a:lnTo>
                  <a:pt x="508457" y="577278"/>
                </a:lnTo>
                <a:lnTo>
                  <a:pt x="514553" y="577278"/>
                </a:lnTo>
                <a:lnTo>
                  <a:pt x="514553" y="571182"/>
                </a:lnTo>
                <a:close/>
              </a:path>
              <a:path w="2134870" h="577850">
                <a:moveTo>
                  <a:pt x="502373" y="571182"/>
                </a:moveTo>
                <a:lnTo>
                  <a:pt x="496277" y="571182"/>
                </a:lnTo>
                <a:lnTo>
                  <a:pt x="496277" y="577278"/>
                </a:lnTo>
                <a:lnTo>
                  <a:pt x="502373" y="577278"/>
                </a:lnTo>
                <a:lnTo>
                  <a:pt x="502373" y="571182"/>
                </a:lnTo>
                <a:close/>
              </a:path>
              <a:path w="2134870" h="577850">
                <a:moveTo>
                  <a:pt x="488670" y="571182"/>
                </a:moveTo>
                <a:lnTo>
                  <a:pt x="482587" y="571182"/>
                </a:lnTo>
                <a:lnTo>
                  <a:pt x="482587" y="577278"/>
                </a:lnTo>
                <a:lnTo>
                  <a:pt x="488670" y="577278"/>
                </a:lnTo>
                <a:lnTo>
                  <a:pt x="488670" y="571182"/>
                </a:lnTo>
                <a:close/>
              </a:path>
              <a:path w="2134870" h="577850">
                <a:moveTo>
                  <a:pt x="476491" y="571182"/>
                </a:moveTo>
                <a:lnTo>
                  <a:pt x="470407" y="571182"/>
                </a:lnTo>
                <a:lnTo>
                  <a:pt x="470407" y="577278"/>
                </a:lnTo>
                <a:lnTo>
                  <a:pt x="476491" y="577278"/>
                </a:lnTo>
                <a:lnTo>
                  <a:pt x="476491" y="571182"/>
                </a:lnTo>
                <a:close/>
              </a:path>
              <a:path w="2134870" h="577850">
                <a:moveTo>
                  <a:pt x="464311" y="571182"/>
                </a:moveTo>
                <a:lnTo>
                  <a:pt x="458228" y="571182"/>
                </a:lnTo>
                <a:lnTo>
                  <a:pt x="458228" y="577278"/>
                </a:lnTo>
                <a:lnTo>
                  <a:pt x="464311" y="577278"/>
                </a:lnTo>
                <a:lnTo>
                  <a:pt x="464311" y="571182"/>
                </a:lnTo>
                <a:close/>
              </a:path>
              <a:path w="2134870" h="577850">
                <a:moveTo>
                  <a:pt x="450608" y="571182"/>
                </a:moveTo>
                <a:lnTo>
                  <a:pt x="444525" y="571182"/>
                </a:lnTo>
                <a:lnTo>
                  <a:pt x="444525" y="577278"/>
                </a:lnTo>
                <a:lnTo>
                  <a:pt x="450608" y="577278"/>
                </a:lnTo>
                <a:lnTo>
                  <a:pt x="450608" y="571182"/>
                </a:lnTo>
                <a:close/>
              </a:path>
              <a:path w="2134870" h="577850">
                <a:moveTo>
                  <a:pt x="438429" y="571182"/>
                </a:moveTo>
                <a:lnTo>
                  <a:pt x="432346" y="571182"/>
                </a:lnTo>
                <a:lnTo>
                  <a:pt x="432346" y="577278"/>
                </a:lnTo>
                <a:lnTo>
                  <a:pt x="438429" y="577278"/>
                </a:lnTo>
                <a:lnTo>
                  <a:pt x="438429" y="571182"/>
                </a:lnTo>
                <a:close/>
              </a:path>
              <a:path w="2134870" h="577850">
                <a:moveTo>
                  <a:pt x="426262" y="571182"/>
                </a:moveTo>
                <a:lnTo>
                  <a:pt x="420166" y="571182"/>
                </a:lnTo>
                <a:lnTo>
                  <a:pt x="420166" y="577278"/>
                </a:lnTo>
                <a:lnTo>
                  <a:pt x="426262" y="577278"/>
                </a:lnTo>
                <a:lnTo>
                  <a:pt x="426262" y="571182"/>
                </a:lnTo>
                <a:close/>
              </a:path>
              <a:path w="2134870" h="577850">
                <a:moveTo>
                  <a:pt x="412559" y="571182"/>
                </a:moveTo>
                <a:lnTo>
                  <a:pt x="406463" y="571182"/>
                </a:lnTo>
                <a:lnTo>
                  <a:pt x="406463" y="577278"/>
                </a:lnTo>
                <a:lnTo>
                  <a:pt x="412559" y="577278"/>
                </a:lnTo>
                <a:lnTo>
                  <a:pt x="412559" y="571182"/>
                </a:lnTo>
                <a:close/>
              </a:path>
              <a:path w="2134870" h="577850">
                <a:moveTo>
                  <a:pt x="400380" y="571182"/>
                </a:moveTo>
                <a:lnTo>
                  <a:pt x="394284" y="571182"/>
                </a:lnTo>
                <a:lnTo>
                  <a:pt x="394284" y="577278"/>
                </a:lnTo>
                <a:lnTo>
                  <a:pt x="400380" y="577278"/>
                </a:lnTo>
                <a:lnTo>
                  <a:pt x="400380" y="571182"/>
                </a:lnTo>
                <a:close/>
              </a:path>
              <a:path w="2134870" h="577850">
                <a:moveTo>
                  <a:pt x="388200" y="571182"/>
                </a:moveTo>
                <a:lnTo>
                  <a:pt x="382104" y="571182"/>
                </a:lnTo>
                <a:lnTo>
                  <a:pt x="382104" y="577278"/>
                </a:lnTo>
                <a:lnTo>
                  <a:pt x="388200" y="577278"/>
                </a:lnTo>
                <a:lnTo>
                  <a:pt x="388200" y="571182"/>
                </a:lnTo>
                <a:close/>
              </a:path>
              <a:path w="2134870" h="577850">
                <a:moveTo>
                  <a:pt x="374497" y="571182"/>
                </a:moveTo>
                <a:lnTo>
                  <a:pt x="368401" y="571182"/>
                </a:lnTo>
                <a:lnTo>
                  <a:pt x="368401" y="577278"/>
                </a:lnTo>
                <a:lnTo>
                  <a:pt x="374497" y="577278"/>
                </a:lnTo>
                <a:lnTo>
                  <a:pt x="374497" y="571182"/>
                </a:lnTo>
                <a:close/>
              </a:path>
              <a:path w="2134870" h="577850">
                <a:moveTo>
                  <a:pt x="362318" y="571182"/>
                </a:moveTo>
                <a:lnTo>
                  <a:pt x="356234" y="571182"/>
                </a:lnTo>
                <a:lnTo>
                  <a:pt x="356234" y="577278"/>
                </a:lnTo>
                <a:lnTo>
                  <a:pt x="362318" y="577278"/>
                </a:lnTo>
                <a:lnTo>
                  <a:pt x="362318" y="571182"/>
                </a:lnTo>
                <a:close/>
              </a:path>
              <a:path w="2134870" h="577850">
                <a:moveTo>
                  <a:pt x="350138" y="571182"/>
                </a:moveTo>
                <a:lnTo>
                  <a:pt x="344055" y="571182"/>
                </a:lnTo>
                <a:lnTo>
                  <a:pt x="344055" y="577278"/>
                </a:lnTo>
                <a:lnTo>
                  <a:pt x="350138" y="577278"/>
                </a:lnTo>
                <a:lnTo>
                  <a:pt x="350138" y="571182"/>
                </a:lnTo>
                <a:close/>
              </a:path>
              <a:path w="2134870" h="577850">
                <a:moveTo>
                  <a:pt x="336435" y="571182"/>
                </a:moveTo>
                <a:lnTo>
                  <a:pt x="330352" y="571182"/>
                </a:lnTo>
                <a:lnTo>
                  <a:pt x="330352" y="577278"/>
                </a:lnTo>
                <a:lnTo>
                  <a:pt x="336435" y="577278"/>
                </a:lnTo>
                <a:lnTo>
                  <a:pt x="336435" y="571182"/>
                </a:lnTo>
                <a:close/>
              </a:path>
              <a:path w="2134870" h="577850">
                <a:moveTo>
                  <a:pt x="324256" y="571182"/>
                </a:moveTo>
                <a:lnTo>
                  <a:pt x="318173" y="571182"/>
                </a:lnTo>
                <a:lnTo>
                  <a:pt x="318173" y="577278"/>
                </a:lnTo>
                <a:lnTo>
                  <a:pt x="324256" y="577278"/>
                </a:lnTo>
                <a:lnTo>
                  <a:pt x="324256" y="571182"/>
                </a:lnTo>
                <a:close/>
              </a:path>
              <a:path w="2134870" h="577850">
                <a:moveTo>
                  <a:pt x="312077" y="571182"/>
                </a:moveTo>
                <a:lnTo>
                  <a:pt x="305993" y="571182"/>
                </a:lnTo>
                <a:lnTo>
                  <a:pt x="305993" y="577278"/>
                </a:lnTo>
                <a:lnTo>
                  <a:pt x="312077" y="577278"/>
                </a:lnTo>
                <a:lnTo>
                  <a:pt x="312077" y="571182"/>
                </a:lnTo>
                <a:close/>
              </a:path>
              <a:path w="2134870" h="577850">
                <a:moveTo>
                  <a:pt x="298373" y="571182"/>
                </a:moveTo>
                <a:lnTo>
                  <a:pt x="292290" y="571182"/>
                </a:lnTo>
                <a:lnTo>
                  <a:pt x="292290" y="577278"/>
                </a:lnTo>
                <a:lnTo>
                  <a:pt x="298373" y="577278"/>
                </a:lnTo>
                <a:lnTo>
                  <a:pt x="298373" y="571182"/>
                </a:lnTo>
                <a:close/>
              </a:path>
              <a:path w="2134870" h="577850">
                <a:moveTo>
                  <a:pt x="286207" y="571182"/>
                </a:moveTo>
                <a:lnTo>
                  <a:pt x="280111" y="571182"/>
                </a:lnTo>
                <a:lnTo>
                  <a:pt x="280111" y="577278"/>
                </a:lnTo>
                <a:lnTo>
                  <a:pt x="286207" y="577278"/>
                </a:lnTo>
                <a:lnTo>
                  <a:pt x="286207" y="571182"/>
                </a:lnTo>
                <a:close/>
              </a:path>
              <a:path w="2134870" h="577850">
                <a:moveTo>
                  <a:pt x="274027" y="571182"/>
                </a:moveTo>
                <a:lnTo>
                  <a:pt x="267931" y="571182"/>
                </a:lnTo>
                <a:lnTo>
                  <a:pt x="267931" y="577278"/>
                </a:lnTo>
                <a:lnTo>
                  <a:pt x="274027" y="577278"/>
                </a:lnTo>
                <a:lnTo>
                  <a:pt x="274027" y="571182"/>
                </a:lnTo>
                <a:close/>
              </a:path>
              <a:path w="2134870" h="577850">
                <a:moveTo>
                  <a:pt x="260324" y="571182"/>
                </a:moveTo>
                <a:lnTo>
                  <a:pt x="254228" y="571182"/>
                </a:lnTo>
                <a:lnTo>
                  <a:pt x="254228" y="577278"/>
                </a:lnTo>
                <a:lnTo>
                  <a:pt x="260324" y="577278"/>
                </a:lnTo>
                <a:lnTo>
                  <a:pt x="260324" y="571182"/>
                </a:lnTo>
                <a:close/>
              </a:path>
              <a:path w="2134870" h="577850">
                <a:moveTo>
                  <a:pt x="248145" y="571182"/>
                </a:moveTo>
                <a:lnTo>
                  <a:pt x="242049" y="571182"/>
                </a:lnTo>
                <a:lnTo>
                  <a:pt x="242049" y="577278"/>
                </a:lnTo>
                <a:lnTo>
                  <a:pt x="248145" y="577278"/>
                </a:lnTo>
                <a:lnTo>
                  <a:pt x="248145" y="571182"/>
                </a:lnTo>
                <a:close/>
              </a:path>
              <a:path w="2134870" h="577850">
                <a:moveTo>
                  <a:pt x="235965" y="571182"/>
                </a:moveTo>
                <a:lnTo>
                  <a:pt x="229869" y="571182"/>
                </a:lnTo>
                <a:lnTo>
                  <a:pt x="229869" y="577278"/>
                </a:lnTo>
                <a:lnTo>
                  <a:pt x="235965" y="577278"/>
                </a:lnTo>
                <a:lnTo>
                  <a:pt x="235965" y="571182"/>
                </a:lnTo>
                <a:close/>
              </a:path>
              <a:path w="2134870" h="577850">
                <a:moveTo>
                  <a:pt x="222262" y="571182"/>
                </a:moveTo>
                <a:lnTo>
                  <a:pt x="216179" y="571182"/>
                </a:lnTo>
                <a:lnTo>
                  <a:pt x="216179" y="577278"/>
                </a:lnTo>
                <a:lnTo>
                  <a:pt x="222262" y="577278"/>
                </a:lnTo>
                <a:lnTo>
                  <a:pt x="222262" y="571182"/>
                </a:lnTo>
                <a:close/>
              </a:path>
              <a:path w="2134870" h="577850">
                <a:moveTo>
                  <a:pt x="210083" y="571182"/>
                </a:moveTo>
                <a:lnTo>
                  <a:pt x="204000" y="571182"/>
                </a:lnTo>
                <a:lnTo>
                  <a:pt x="204000" y="577278"/>
                </a:lnTo>
                <a:lnTo>
                  <a:pt x="210083" y="577278"/>
                </a:lnTo>
                <a:lnTo>
                  <a:pt x="210083" y="571182"/>
                </a:lnTo>
                <a:close/>
              </a:path>
              <a:path w="2134870" h="577850">
                <a:moveTo>
                  <a:pt x="197904" y="571182"/>
                </a:moveTo>
                <a:lnTo>
                  <a:pt x="191820" y="571182"/>
                </a:lnTo>
                <a:lnTo>
                  <a:pt x="191820" y="577278"/>
                </a:lnTo>
                <a:lnTo>
                  <a:pt x="197904" y="577278"/>
                </a:lnTo>
                <a:lnTo>
                  <a:pt x="197904" y="571182"/>
                </a:lnTo>
                <a:close/>
              </a:path>
              <a:path w="2134870" h="577850">
                <a:moveTo>
                  <a:pt x="184200" y="571182"/>
                </a:moveTo>
                <a:lnTo>
                  <a:pt x="178117" y="571182"/>
                </a:lnTo>
                <a:lnTo>
                  <a:pt x="178117" y="577278"/>
                </a:lnTo>
                <a:lnTo>
                  <a:pt x="184200" y="577278"/>
                </a:lnTo>
                <a:lnTo>
                  <a:pt x="184200" y="571182"/>
                </a:lnTo>
                <a:close/>
              </a:path>
              <a:path w="2134870" h="577850">
                <a:moveTo>
                  <a:pt x="172021" y="571182"/>
                </a:moveTo>
                <a:lnTo>
                  <a:pt x="165938" y="571182"/>
                </a:lnTo>
                <a:lnTo>
                  <a:pt x="165938" y="577278"/>
                </a:lnTo>
                <a:lnTo>
                  <a:pt x="172021" y="577278"/>
                </a:lnTo>
                <a:lnTo>
                  <a:pt x="172021" y="571182"/>
                </a:lnTo>
                <a:close/>
              </a:path>
              <a:path w="2134870" h="577850">
                <a:moveTo>
                  <a:pt x="159842" y="571182"/>
                </a:moveTo>
                <a:lnTo>
                  <a:pt x="153758" y="571182"/>
                </a:lnTo>
                <a:lnTo>
                  <a:pt x="153758" y="577278"/>
                </a:lnTo>
                <a:lnTo>
                  <a:pt x="159842" y="577278"/>
                </a:lnTo>
                <a:lnTo>
                  <a:pt x="159842" y="571182"/>
                </a:lnTo>
                <a:close/>
              </a:path>
              <a:path w="2134870" h="577850">
                <a:moveTo>
                  <a:pt x="146151" y="571182"/>
                </a:moveTo>
                <a:lnTo>
                  <a:pt x="140055" y="571182"/>
                </a:lnTo>
                <a:lnTo>
                  <a:pt x="140055" y="577278"/>
                </a:lnTo>
                <a:lnTo>
                  <a:pt x="146151" y="577278"/>
                </a:lnTo>
                <a:lnTo>
                  <a:pt x="146151" y="571182"/>
                </a:lnTo>
                <a:close/>
              </a:path>
              <a:path w="2134870" h="577850">
                <a:moveTo>
                  <a:pt x="133972" y="571182"/>
                </a:moveTo>
                <a:lnTo>
                  <a:pt x="127876" y="571182"/>
                </a:lnTo>
                <a:lnTo>
                  <a:pt x="127876" y="577278"/>
                </a:lnTo>
                <a:lnTo>
                  <a:pt x="133972" y="577278"/>
                </a:lnTo>
                <a:lnTo>
                  <a:pt x="133972" y="571182"/>
                </a:lnTo>
                <a:close/>
              </a:path>
              <a:path w="2134870" h="577850">
                <a:moveTo>
                  <a:pt x="121792" y="571182"/>
                </a:moveTo>
                <a:lnTo>
                  <a:pt x="115696" y="571182"/>
                </a:lnTo>
                <a:lnTo>
                  <a:pt x="115696" y="577278"/>
                </a:lnTo>
                <a:lnTo>
                  <a:pt x="121792" y="577278"/>
                </a:lnTo>
                <a:lnTo>
                  <a:pt x="121792" y="571182"/>
                </a:lnTo>
                <a:close/>
              </a:path>
              <a:path w="2134870" h="577850">
                <a:moveTo>
                  <a:pt x="108089" y="571182"/>
                </a:moveTo>
                <a:lnTo>
                  <a:pt x="101993" y="571182"/>
                </a:lnTo>
                <a:lnTo>
                  <a:pt x="101993" y="577278"/>
                </a:lnTo>
                <a:lnTo>
                  <a:pt x="108089" y="577278"/>
                </a:lnTo>
                <a:lnTo>
                  <a:pt x="108089" y="571182"/>
                </a:lnTo>
                <a:close/>
              </a:path>
              <a:path w="2134870" h="577850">
                <a:moveTo>
                  <a:pt x="95910" y="571182"/>
                </a:moveTo>
                <a:lnTo>
                  <a:pt x="89814" y="571182"/>
                </a:lnTo>
                <a:lnTo>
                  <a:pt x="89814" y="577278"/>
                </a:lnTo>
                <a:lnTo>
                  <a:pt x="95910" y="577278"/>
                </a:lnTo>
                <a:lnTo>
                  <a:pt x="95910" y="571182"/>
                </a:lnTo>
                <a:close/>
              </a:path>
              <a:path w="2134870" h="577850">
                <a:moveTo>
                  <a:pt x="83731" y="571182"/>
                </a:moveTo>
                <a:lnTo>
                  <a:pt x="77647" y="571182"/>
                </a:lnTo>
                <a:lnTo>
                  <a:pt x="77647" y="577278"/>
                </a:lnTo>
                <a:lnTo>
                  <a:pt x="83731" y="577278"/>
                </a:lnTo>
                <a:lnTo>
                  <a:pt x="83731" y="571182"/>
                </a:lnTo>
                <a:close/>
              </a:path>
              <a:path w="2134870" h="577850">
                <a:moveTo>
                  <a:pt x="70027" y="571182"/>
                </a:moveTo>
                <a:lnTo>
                  <a:pt x="63944" y="571182"/>
                </a:lnTo>
                <a:lnTo>
                  <a:pt x="63944" y="577278"/>
                </a:lnTo>
                <a:lnTo>
                  <a:pt x="70027" y="577278"/>
                </a:lnTo>
                <a:lnTo>
                  <a:pt x="70027" y="571182"/>
                </a:lnTo>
                <a:close/>
              </a:path>
              <a:path w="2134870" h="577850">
                <a:moveTo>
                  <a:pt x="57848" y="571182"/>
                </a:moveTo>
                <a:lnTo>
                  <a:pt x="51765" y="571182"/>
                </a:lnTo>
                <a:lnTo>
                  <a:pt x="51765" y="577278"/>
                </a:lnTo>
                <a:lnTo>
                  <a:pt x="57848" y="577278"/>
                </a:lnTo>
                <a:lnTo>
                  <a:pt x="57848" y="571182"/>
                </a:lnTo>
                <a:close/>
              </a:path>
              <a:path w="2134870" h="577850">
                <a:moveTo>
                  <a:pt x="45669" y="571182"/>
                </a:moveTo>
                <a:lnTo>
                  <a:pt x="39585" y="571182"/>
                </a:lnTo>
                <a:lnTo>
                  <a:pt x="39585" y="577278"/>
                </a:lnTo>
                <a:lnTo>
                  <a:pt x="45669" y="577278"/>
                </a:lnTo>
                <a:lnTo>
                  <a:pt x="45669" y="571182"/>
                </a:lnTo>
                <a:close/>
              </a:path>
              <a:path w="2134870" h="577850">
                <a:moveTo>
                  <a:pt x="31965" y="571182"/>
                </a:moveTo>
                <a:lnTo>
                  <a:pt x="25882" y="571182"/>
                </a:lnTo>
                <a:lnTo>
                  <a:pt x="25882" y="577278"/>
                </a:lnTo>
                <a:lnTo>
                  <a:pt x="31965" y="577278"/>
                </a:lnTo>
                <a:lnTo>
                  <a:pt x="31965" y="571182"/>
                </a:lnTo>
                <a:close/>
              </a:path>
              <a:path w="2134870" h="577850">
                <a:moveTo>
                  <a:pt x="18275" y="569658"/>
                </a:moveTo>
                <a:lnTo>
                  <a:pt x="15227" y="569658"/>
                </a:lnTo>
                <a:lnTo>
                  <a:pt x="12179" y="574230"/>
                </a:lnTo>
                <a:lnTo>
                  <a:pt x="12179" y="575754"/>
                </a:lnTo>
                <a:lnTo>
                  <a:pt x="16751" y="575754"/>
                </a:lnTo>
                <a:lnTo>
                  <a:pt x="19799" y="577278"/>
                </a:lnTo>
                <a:lnTo>
                  <a:pt x="19799" y="571182"/>
                </a:lnTo>
                <a:lnTo>
                  <a:pt x="18275" y="569658"/>
                </a:lnTo>
                <a:close/>
              </a:path>
              <a:path w="2134870" h="577850">
                <a:moveTo>
                  <a:pt x="9131" y="563575"/>
                </a:moveTo>
                <a:lnTo>
                  <a:pt x="9131" y="565099"/>
                </a:lnTo>
                <a:lnTo>
                  <a:pt x="3048" y="565099"/>
                </a:lnTo>
                <a:lnTo>
                  <a:pt x="6095" y="571182"/>
                </a:lnTo>
                <a:lnTo>
                  <a:pt x="10655" y="566623"/>
                </a:lnTo>
                <a:lnTo>
                  <a:pt x="9131" y="563575"/>
                </a:lnTo>
                <a:close/>
              </a:path>
              <a:path w="2134870" h="577850">
                <a:moveTo>
                  <a:pt x="7619" y="562051"/>
                </a:moveTo>
                <a:lnTo>
                  <a:pt x="1524" y="563575"/>
                </a:lnTo>
                <a:lnTo>
                  <a:pt x="1524" y="565099"/>
                </a:lnTo>
                <a:lnTo>
                  <a:pt x="9131" y="565099"/>
                </a:lnTo>
                <a:lnTo>
                  <a:pt x="7619" y="562051"/>
                </a:lnTo>
                <a:close/>
              </a:path>
            </a:pathLst>
          </a:custGeom>
          <a:solidFill>
            <a:srgbClr val="5CA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7579703" y="2953448"/>
            <a:ext cx="1367053" cy="26808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7579703" y="2954972"/>
            <a:ext cx="1369060" cy="266700"/>
          </a:xfrm>
          <a:custGeom>
            <a:avLst/>
            <a:gdLst/>
            <a:ahLst/>
            <a:cxnLst/>
            <a:rect l="l" t="t" r="r" b="b"/>
            <a:pathLst>
              <a:path w="1369059" h="266700">
                <a:moveTo>
                  <a:pt x="1338135" y="263512"/>
                </a:moveTo>
                <a:lnTo>
                  <a:pt x="30441" y="263512"/>
                </a:lnTo>
                <a:lnTo>
                  <a:pt x="38061" y="266560"/>
                </a:lnTo>
                <a:lnTo>
                  <a:pt x="1330515" y="266560"/>
                </a:lnTo>
                <a:lnTo>
                  <a:pt x="1338135" y="263512"/>
                </a:lnTo>
                <a:close/>
              </a:path>
              <a:path w="1369059" h="266700">
                <a:moveTo>
                  <a:pt x="1347266" y="258940"/>
                </a:moveTo>
                <a:lnTo>
                  <a:pt x="21310" y="258940"/>
                </a:lnTo>
                <a:lnTo>
                  <a:pt x="28930" y="263512"/>
                </a:lnTo>
                <a:lnTo>
                  <a:pt x="1339659" y="263512"/>
                </a:lnTo>
                <a:lnTo>
                  <a:pt x="1347266" y="258940"/>
                </a:lnTo>
                <a:close/>
              </a:path>
              <a:path w="1369059" h="266700">
                <a:moveTo>
                  <a:pt x="1339659" y="3048"/>
                </a:moveTo>
                <a:lnTo>
                  <a:pt x="28930" y="3048"/>
                </a:lnTo>
                <a:lnTo>
                  <a:pt x="21310" y="7619"/>
                </a:lnTo>
                <a:lnTo>
                  <a:pt x="19786" y="9131"/>
                </a:lnTo>
                <a:lnTo>
                  <a:pt x="13703" y="13703"/>
                </a:lnTo>
                <a:lnTo>
                  <a:pt x="13703" y="15227"/>
                </a:lnTo>
                <a:lnTo>
                  <a:pt x="7607" y="21323"/>
                </a:lnTo>
                <a:lnTo>
                  <a:pt x="3048" y="28943"/>
                </a:lnTo>
                <a:lnTo>
                  <a:pt x="3048" y="30467"/>
                </a:lnTo>
                <a:lnTo>
                  <a:pt x="0" y="38074"/>
                </a:lnTo>
                <a:lnTo>
                  <a:pt x="0" y="228473"/>
                </a:lnTo>
                <a:lnTo>
                  <a:pt x="3048" y="236092"/>
                </a:lnTo>
                <a:lnTo>
                  <a:pt x="3048" y="237616"/>
                </a:lnTo>
                <a:lnTo>
                  <a:pt x="7607" y="245224"/>
                </a:lnTo>
                <a:lnTo>
                  <a:pt x="13703" y="252844"/>
                </a:lnTo>
                <a:lnTo>
                  <a:pt x="19786" y="258940"/>
                </a:lnTo>
                <a:lnTo>
                  <a:pt x="1348790" y="258940"/>
                </a:lnTo>
                <a:lnTo>
                  <a:pt x="1353358" y="254368"/>
                </a:lnTo>
                <a:lnTo>
                  <a:pt x="41109" y="254368"/>
                </a:lnTo>
                <a:lnTo>
                  <a:pt x="33489" y="251320"/>
                </a:lnTo>
                <a:lnTo>
                  <a:pt x="35013" y="251320"/>
                </a:lnTo>
                <a:lnTo>
                  <a:pt x="27406" y="248272"/>
                </a:lnTo>
                <a:lnTo>
                  <a:pt x="28930" y="248272"/>
                </a:lnTo>
                <a:lnTo>
                  <a:pt x="22834" y="243712"/>
                </a:lnTo>
                <a:lnTo>
                  <a:pt x="19415" y="239140"/>
                </a:lnTo>
                <a:lnTo>
                  <a:pt x="18275" y="239140"/>
                </a:lnTo>
                <a:lnTo>
                  <a:pt x="15836" y="233044"/>
                </a:lnTo>
                <a:lnTo>
                  <a:pt x="15227" y="233044"/>
                </a:lnTo>
                <a:lnTo>
                  <a:pt x="12179" y="225425"/>
                </a:lnTo>
                <a:lnTo>
                  <a:pt x="13703" y="225425"/>
                </a:lnTo>
                <a:lnTo>
                  <a:pt x="12179" y="217817"/>
                </a:lnTo>
                <a:lnTo>
                  <a:pt x="12179" y="48742"/>
                </a:lnTo>
                <a:lnTo>
                  <a:pt x="13703" y="41122"/>
                </a:lnTo>
                <a:lnTo>
                  <a:pt x="12179" y="41122"/>
                </a:lnTo>
                <a:lnTo>
                  <a:pt x="15227" y="33502"/>
                </a:lnTo>
                <a:lnTo>
                  <a:pt x="15837" y="33502"/>
                </a:lnTo>
                <a:lnTo>
                  <a:pt x="18275" y="27419"/>
                </a:lnTo>
                <a:lnTo>
                  <a:pt x="19415" y="27419"/>
                </a:lnTo>
                <a:lnTo>
                  <a:pt x="22834" y="22847"/>
                </a:lnTo>
                <a:lnTo>
                  <a:pt x="28930" y="18275"/>
                </a:lnTo>
                <a:lnTo>
                  <a:pt x="27406" y="18275"/>
                </a:lnTo>
                <a:lnTo>
                  <a:pt x="35013" y="15227"/>
                </a:lnTo>
                <a:lnTo>
                  <a:pt x="33489" y="15227"/>
                </a:lnTo>
                <a:lnTo>
                  <a:pt x="41109" y="13703"/>
                </a:lnTo>
                <a:lnTo>
                  <a:pt x="39585" y="13703"/>
                </a:lnTo>
                <a:lnTo>
                  <a:pt x="48717" y="12179"/>
                </a:lnTo>
                <a:lnTo>
                  <a:pt x="1352846" y="12179"/>
                </a:lnTo>
                <a:lnTo>
                  <a:pt x="1348790" y="9131"/>
                </a:lnTo>
                <a:lnTo>
                  <a:pt x="1347266" y="7619"/>
                </a:lnTo>
                <a:lnTo>
                  <a:pt x="1339659" y="3048"/>
                </a:lnTo>
                <a:close/>
              </a:path>
              <a:path w="1369059" h="266700">
                <a:moveTo>
                  <a:pt x="39585" y="252844"/>
                </a:moveTo>
                <a:lnTo>
                  <a:pt x="41109" y="254368"/>
                </a:lnTo>
                <a:lnTo>
                  <a:pt x="48717" y="254368"/>
                </a:lnTo>
                <a:lnTo>
                  <a:pt x="39585" y="252844"/>
                </a:lnTo>
                <a:close/>
              </a:path>
              <a:path w="1369059" h="266700">
                <a:moveTo>
                  <a:pt x="1329004" y="252844"/>
                </a:moveTo>
                <a:lnTo>
                  <a:pt x="1319860" y="254368"/>
                </a:lnTo>
                <a:lnTo>
                  <a:pt x="1327480" y="254368"/>
                </a:lnTo>
                <a:lnTo>
                  <a:pt x="1329004" y="252844"/>
                </a:lnTo>
                <a:close/>
              </a:path>
              <a:path w="1369059" h="266700">
                <a:moveTo>
                  <a:pt x="1350314" y="237616"/>
                </a:moveTo>
                <a:lnTo>
                  <a:pt x="1345742" y="243712"/>
                </a:lnTo>
                <a:lnTo>
                  <a:pt x="1339659" y="248272"/>
                </a:lnTo>
                <a:lnTo>
                  <a:pt x="1341183" y="248272"/>
                </a:lnTo>
                <a:lnTo>
                  <a:pt x="1333563" y="251320"/>
                </a:lnTo>
                <a:lnTo>
                  <a:pt x="1335087" y="251320"/>
                </a:lnTo>
                <a:lnTo>
                  <a:pt x="1327480" y="254368"/>
                </a:lnTo>
                <a:lnTo>
                  <a:pt x="1353358" y="254368"/>
                </a:lnTo>
                <a:lnTo>
                  <a:pt x="1360970" y="246748"/>
                </a:lnTo>
                <a:lnTo>
                  <a:pt x="1360970" y="245224"/>
                </a:lnTo>
                <a:lnTo>
                  <a:pt x="1364616" y="239140"/>
                </a:lnTo>
                <a:lnTo>
                  <a:pt x="1350314" y="239140"/>
                </a:lnTo>
                <a:lnTo>
                  <a:pt x="1350314" y="237616"/>
                </a:lnTo>
                <a:close/>
              </a:path>
              <a:path w="1369059" h="266700">
                <a:moveTo>
                  <a:pt x="18275" y="237616"/>
                </a:moveTo>
                <a:lnTo>
                  <a:pt x="18275" y="239140"/>
                </a:lnTo>
                <a:lnTo>
                  <a:pt x="19415" y="239140"/>
                </a:lnTo>
                <a:lnTo>
                  <a:pt x="18275" y="237616"/>
                </a:lnTo>
                <a:close/>
              </a:path>
              <a:path w="1369059" h="266700">
                <a:moveTo>
                  <a:pt x="1353362" y="231520"/>
                </a:moveTo>
                <a:lnTo>
                  <a:pt x="1350314" y="239140"/>
                </a:lnTo>
                <a:lnTo>
                  <a:pt x="1364616" y="239140"/>
                </a:lnTo>
                <a:lnTo>
                  <a:pt x="1365529" y="237616"/>
                </a:lnTo>
                <a:lnTo>
                  <a:pt x="1365529" y="236092"/>
                </a:lnTo>
                <a:lnTo>
                  <a:pt x="1366748" y="233044"/>
                </a:lnTo>
                <a:lnTo>
                  <a:pt x="1353362" y="233044"/>
                </a:lnTo>
                <a:lnTo>
                  <a:pt x="1353362" y="231520"/>
                </a:lnTo>
                <a:close/>
              </a:path>
              <a:path w="1369059" h="266700">
                <a:moveTo>
                  <a:pt x="15227" y="231520"/>
                </a:moveTo>
                <a:lnTo>
                  <a:pt x="15227" y="233044"/>
                </a:lnTo>
                <a:lnTo>
                  <a:pt x="15836" y="233044"/>
                </a:lnTo>
                <a:lnTo>
                  <a:pt x="15227" y="231520"/>
                </a:lnTo>
                <a:close/>
              </a:path>
              <a:path w="1369059" h="266700">
                <a:moveTo>
                  <a:pt x="1366745" y="33502"/>
                </a:moveTo>
                <a:lnTo>
                  <a:pt x="1353362" y="33502"/>
                </a:lnTo>
                <a:lnTo>
                  <a:pt x="1356398" y="41122"/>
                </a:lnTo>
                <a:lnTo>
                  <a:pt x="1356398" y="225425"/>
                </a:lnTo>
                <a:lnTo>
                  <a:pt x="1353362" y="233044"/>
                </a:lnTo>
                <a:lnTo>
                  <a:pt x="1366748" y="233044"/>
                </a:lnTo>
                <a:lnTo>
                  <a:pt x="1368577" y="228473"/>
                </a:lnTo>
                <a:lnTo>
                  <a:pt x="1368577" y="38074"/>
                </a:lnTo>
                <a:lnTo>
                  <a:pt x="1366745" y="33502"/>
                </a:lnTo>
                <a:close/>
              </a:path>
              <a:path w="1369059" h="266700">
                <a:moveTo>
                  <a:pt x="15837" y="33502"/>
                </a:moveTo>
                <a:lnTo>
                  <a:pt x="15227" y="33502"/>
                </a:lnTo>
                <a:lnTo>
                  <a:pt x="15227" y="35026"/>
                </a:lnTo>
                <a:lnTo>
                  <a:pt x="15837" y="33502"/>
                </a:lnTo>
                <a:close/>
              </a:path>
              <a:path w="1369059" h="266700">
                <a:moveTo>
                  <a:pt x="1364617" y="27419"/>
                </a:moveTo>
                <a:lnTo>
                  <a:pt x="1350314" y="27419"/>
                </a:lnTo>
                <a:lnTo>
                  <a:pt x="1353362" y="35026"/>
                </a:lnTo>
                <a:lnTo>
                  <a:pt x="1353362" y="33502"/>
                </a:lnTo>
                <a:lnTo>
                  <a:pt x="1366745" y="33502"/>
                </a:lnTo>
                <a:lnTo>
                  <a:pt x="1365529" y="30467"/>
                </a:lnTo>
                <a:lnTo>
                  <a:pt x="1365529" y="28943"/>
                </a:lnTo>
                <a:lnTo>
                  <a:pt x="1364617" y="27419"/>
                </a:lnTo>
                <a:close/>
              </a:path>
              <a:path w="1369059" h="266700">
                <a:moveTo>
                  <a:pt x="19415" y="27419"/>
                </a:moveTo>
                <a:lnTo>
                  <a:pt x="18275" y="27419"/>
                </a:lnTo>
                <a:lnTo>
                  <a:pt x="18275" y="28943"/>
                </a:lnTo>
                <a:lnTo>
                  <a:pt x="19415" y="27419"/>
                </a:lnTo>
                <a:close/>
              </a:path>
              <a:path w="1369059" h="266700">
                <a:moveTo>
                  <a:pt x="1352846" y="12179"/>
                </a:moveTo>
                <a:lnTo>
                  <a:pt x="1319860" y="12179"/>
                </a:lnTo>
                <a:lnTo>
                  <a:pt x="1329004" y="13703"/>
                </a:lnTo>
                <a:lnTo>
                  <a:pt x="1327480" y="13703"/>
                </a:lnTo>
                <a:lnTo>
                  <a:pt x="1335087" y="15227"/>
                </a:lnTo>
                <a:lnTo>
                  <a:pt x="1333563" y="15227"/>
                </a:lnTo>
                <a:lnTo>
                  <a:pt x="1341183" y="18275"/>
                </a:lnTo>
                <a:lnTo>
                  <a:pt x="1339659" y="18275"/>
                </a:lnTo>
                <a:lnTo>
                  <a:pt x="1345742" y="22847"/>
                </a:lnTo>
                <a:lnTo>
                  <a:pt x="1350314" y="28943"/>
                </a:lnTo>
                <a:lnTo>
                  <a:pt x="1350314" y="27419"/>
                </a:lnTo>
                <a:lnTo>
                  <a:pt x="1364617" y="27419"/>
                </a:lnTo>
                <a:lnTo>
                  <a:pt x="1360970" y="21323"/>
                </a:lnTo>
                <a:lnTo>
                  <a:pt x="1354874" y="13703"/>
                </a:lnTo>
                <a:lnTo>
                  <a:pt x="1352846" y="12179"/>
                </a:lnTo>
                <a:close/>
              </a:path>
              <a:path w="1369059" h="266700">
                <a:moveTo>
                  <a:pt x="1330515" y="0"/>
                </a:moveTo>
                <a:lnTo>
                  <a:pt x="38061" y="0"/>
                </a:lnTo>
                <a:lnTo>
                  <a:pt x="38061" y="1524"/>
                </a:lnTo>
                <a:lnTo>
                  <a:pt x="30441" y="3048"/>
                </a:lnTo>
                <a:lnTo>
                  <a:pt x="1338135" y="3048"/>
                </a:lnTo>
                <a:lnTo>
                  <a:pt x="1330515" y="1524"/>
                </a:lnTo>
                <a:lnTo>
                  <a:pt x="1330515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 txBox="1"/>
          <p:nvPr/>
        </p:nvSpPr>
        <p:spPr>
          <a:xfrm>
            <a:off x="7580096" y="2164296"/>
            <a:ext cx="1972310" cy="994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" dirty="0">
                <a:solidFill>
                  <a:srgbClr val="339933"/>
                </a:solidFill>
                <a:latin typeface="Batang"/>
                <a:cs typeface="Batang"/>
              </a:rPr>
              <a:t>프로그램</a:t>
            </a:r>
            <a:r>
              <a:rPr sz="1200" b="1" spc="-165" dirty="0">
                <a:solidFill>
                  <a:srgbClr val="339933"/>
                </a:solidFill>
                <a:latin typeface="Batang"/>
                <a:cs typeface="Batang"/>
              </a:rPr>
              <a:t> </a:t>
            </a:r>
            <a:r>
              <a:rPr sz="1200" b="1" spc="20" dirty="0">
                <a:solidFill>
                  <a:srgbClr val="339933"/>
                </a:solidFill>
                <a:latin typeface="Batang"/>
                <a:cs typeface="Batang"/>
              </a:rPr>
              <a:t>코딩</a:t>
            </a:r>
            <a:endParaRPr sz="1200">
              <a:latin typeface="Batang"/>
              <a:cs typeface="Batang"/>
            </a:endParaRPr>
          </a:p>
          <a:p>
            <a:pPr marL="42545">
              <a:lnSpc>
                <a:spcPct val="100000"/>
              </a:lnSpc>
              <a:spcBef>
                <a:spcPts val="585"/>
              </a:spcBef>
              <a:tabLst>
                <a:tab pos="1163955" algn="l"/>
              </a:tabLst>
            </a:pPr>
            <a:r>
              <a:rPr sz="900" b="1" spc="10" dirty="0">
                <a:solidFill>
                  <a:srgbClr val="333333"/>
                </a:solidFill>
                <a:latin typeface="Batang"/>
                <a:cs typeface="Batang"/>
              </a:rPr>
              <a:t>프로그램코드	</a:t>
            </a:r>
            <a:r>
              <a:rPr sz="1350" b="1" spc="7" baseline="3086" dirty="0">
                <a:solidFill>
                  <a:srgbClr val="333333"/>
                </a:solidFill>
                <a:latin typeface="Batang"/>
                <a:cs typeface="Batang"/>
              </a:rPr>
              <a:t>단위시험결과서</a:t>
            </a:r>
            <a:endParaRPr sz="1350" baseline="3086">
              <a:latin typeface="Batang"/>
              <a:cs typeface="Batang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535"/>
              </a:spcBef>
            </a:pPr>
            <a:r>
              <a:rPr sz="1200" b="1" spc="5" dirty="0">
                <a:solidFill>
                  <a:srgbClr val="339933"/>
                </a:solidFill>
                <a:latin typeface="Batang"/>
                <a:cs typeface="Batang"/>
              </a:rPr>
              <a:t>데이터베이스</a:t>
            </a:r>
            <a:r>
              <a:rPr sz="1200" b="1" spc="-160" dirty="0">
                <a:solidFill>
                  <a:srgbClr val="339933"/>
                </a:solidFill>
                <a:latin typeface="Batang"/>
                <a:cs typeface="Batang"/>
              </a:rPr>
              <a:t> </a:t>
            </a:r>
            <a:r>
              <a:rPr sz="1200" b="1" spc="20" dirty="0">
                <a:solidFill>
                  <a:srgbClr val="339933"/>
                </a:solidFill>
                <a:latin typeface="Batang"/>
                <a:cs typeface="Batang"/>
              </a:rPr>
              <a:t>구현</a:t>
            </a:r>
            <a:endParaRPr sz="1200">
              <a:latin typeface="Batang"/>
              <a:cs typeface="Batang"/>
            </a:endParaRPr>
          </a:p>
          <a:p>
            <a:pPr marR="596265" algn="ctr">
              <a:lnSpc>
                <a:spcPct val="100000"/>
              </a:lnSpc>
              <a:spcBef>
                <a:spcPts val="585"/>
              </a:spcBef>
            </a:pPr>
            <a:r>
              <a:rPr sz="900" b="1" spc="10" dirty="0">
                <a:solidFill>
                  <a:srgbClr val="333333"/>
                </a:solidFill>
                <a:latin typeface="Batang"/>
                <a:cs typeface="Batang"/>
              </a:rPr>
              <a:t>데이터베이스</a:t>
            </a:r>
            <a:r>
              <a:rPr sz="900" b="1" spc="-135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테이블</a:t>
            </a:r>
            <a:endParaRPr sz="900">
              <a:latin typeface="Batang"/>
              <a:cs typeface="Batang"/>
            </a:endParaRPr>
          </a:p>
        </p:txBody>
      </p:sp>
      <p:sp>
        <p:nvSpPr>
          <p:cNvPr id="754" name="object 754"/>
          <p:cNvSpPr/>
          <p:nvPr/>
        </p:nvSpPr>
        <p:spPr>
          <a:xfrm>
            <a:off x="8677312" y="3806431"/>
            <a:ext cx="1088466" cy="80424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8750375" y="4054703"/>
            <a:ext cx="986472" cy="23456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8748852" y="4053179"/>
            <a:ext cx="988060" cy="239395"/>
          </a:xfrm>
          <a:custGeom>
            <a:avLst/>
            <a:gdLst/>
            <a:ahLst/>
            <a:cxnLst/>
            <a:rect l="l" t="t" r="r" b="b"/>
            <a:pathLst>
              <a:path w="988059" h="239395">
                <a:moveTo>
                  <a:pt x="960602" y="236092"/>
                </a:moveTo>
                <a:lnTo>
                  <a:pt x="28930" y="236092"/>
                </a:lnTo>
                <a:lnTo>
                  <a:pt x="35013" y="239140"/>
                </a:lnTo>
                <a:lnTo>
                  <a:pt x="952982" y="239140"/>
                </a:lnTo>
                <a:lnTo>
                  <a:pt x="960602" y="236092"/>
                </a:lnTo>
                <a:close/>
              </a:path>
              <a:path w="988059" h="239395">
                <a:moveTo>
                  <a:pt x="962113" y="3047"/>
                </a:moveTo>
                <a:lnTo>
                  <a:pt x="27406" y="3047"/>
                </a:lnTo>
                <a:lnTo>
                  <a:pt x="21323" y="6095"/>
                </a:lnTo>
                <a:lnTo>
                  <a:pt x="19799" y="6095"/>
                </a:lnTo>
                <a:lnTo>
                  <a:pt x="19799" y="7619"/>
                </a:lnTo>
                <a:lnTo>
                  <a:pt x="13703" y="12191"/>
                </a:lnTo>
                <a:lnTo>
                  <a:pt x="9144" y="18287"/>
                </a:lnTo>
                <a:lnTo>
                  <a:pt x="7620" y="18287"/>
                </a:lnTo>
                <a:lnTo>
                  <a:pt x="7620" y="19812"/>
                </a:lnTo>
                <a:lnTo>
                  <a:pt x="4572" y="25895"/>
                </a:lnTo>
                <a:lnTo>
                  <a:pt x="4572" y="27419"/>
                </a:lnTo>
                <a:lnTo>
                  <a:pt x="1524" y="33515"/>
                </a:lnTo>
                <a:lnTo>
                  <a:pt x="1524" y="35039"/>
                </a:lnTo>
                <a:lnTo>
                  <a:pt x="0" y="44170"/>
                </a:lnTo>
                <a:lnTo>
                  <a:pt x="1508" y="194970"/>
                </a:lnTo>
                <a:lnTo>
                  <a:pt x="1524" y="205638"/>
                </a:lnTo>
                <a:lnTo>
                  <a:pt x="4572" y="211721"/>
                </a:lnTo>
                <a:lnTo>
                  <a:pt x="4572" y="213245"/>
                </a:lnTo>
                <a:lnTo>
                  <a:pt x="7620" y="219341"/>
                </a:lnTo>
                <a:lnTo>
                  <a:pt x="7620" y="220865"/>
                </a:lnTo>
                <a:lnTo>
                  <a:pt x="9144" y="220865"/>
                </a:lnTo>
                <a:lnTo>
                  <a:pt x="13703" y="226961"/>
                </a:lnTo>
                <a:lnTo>
                  <a:pt x="19799" y="231533"/>
                </a:lnTo>
                <a:lnTo>
                  <a:pt x="19799" y="233057"/>
                </a:lnTo>
                <a:lnTo>
                  <a:pt x="21323" y="233057"/>
                </a:lnTo>
                <a:lnTo>
                  <a:pt x="27406" y="236092"/>
                </a:lnTo>
                <a:lnTo>
                  <a:pt x="962113" y="236092"/>
                </a:lnTo>
                <a:lnTo>
                  <a:pt x="968209" y="233057"/>
                </a:lnTo>
                <a:lnTo>
                  <a:pt x="968209" y="231533"/>
                </a:lnTo>
                <a:lnTo>
                  <a:pt x="969733" y="231533"/>
                </a:lnTo>
                <a:lnTo>
                  <a:pt x="974293" y="226961"/>
                </a:lnTo>
                <a:lnTo>
                  <a:pt x="39585" y="226961"/>
                </a:lnTo>
                <a:lnTo>
                  <a:pt x="35782" y="225437"/>
                </a:lnTo>
                <a:lnTo>
                  <a:pt x="33489" y="225437"/>
                </a:lnTo>
                <a:lnTo>
                  <a:pt x="29434" y="222389"/>
                </a:lnTo>
                <a:lnTo>
                  <a:pt x="27406" y="222389"/>
                </a:lnTo>
                <a:lnTo>
                  <a:pt x="18275" y="213245"/>
                </a:lnTo>
                <a:lnTo>
                  <a:pt x="19799" y="213245"/>
                </a:lnTo>
                <a:lnTo>
                  <a:pt x="15227" y="207162"/>
                </a:lnTo>
                <a:lnTo>
                  <a:pt x="16141" y="207162"/>
                </a:lnTo>
                <a:lnTo>
                  <a:pt x="14312" y="202590"/>
                </a:lnTo>
                <a:lnTo>
                  <a:pt x="13703" y="202590"/>
                </a:lnTo>
                <a:lnTo>
                  <a:pt x="13703" y="36563"/>
                </a:lnTo>
                <a:lnTo>
                  <a:pt x="14312" y="36563"/>
                </a:lnTo>
                <a:lnTo>
                  <a:pt x="16141" y="31991"/>
                </a:lnTo>
                <a:lnTo>
                  <a:pt x="15227" y="31991"/>
                </a:lnTo>
                <a:lnTo>
                  <a:pt x="19799" y="25895"/>
                </a:lnTo>
                <a:lnTo>
                  <a:pt x="18275" y="25895"/>
                </a:lnTo>
                <a:lnTo>
                  <a:pt x="27406" y="16763"/>
                </a:lnTo>
                <a:lnTo>
                  <a:pt x="29434" y="16763"/>
                </a:lnTo>
                <a:lnTo>
                  <a:pt x="33489" y="13715"/>
                </a:lnTo>
                <a:lnTo>
                  <a:pt x="35782" y="13715"/>
                </a:lnTo>
                <a:lnTo>
                  <a:pt x="39585" y="12191"/>
                </a:lnTo>
                <a:lnTo>
                  <a:pt x="974293" y="12191"/>
                </a:lnTo>
                <a:lnTo>
                  <a:pt x="969733" y="7619"/>
                </a:lnTo>
                <a:lnTo>
                  <a:pt x="968209" y="7619"/>
                </a:lnTo>
                <a:lnTo>
                  <a:pt x="968209" y="6095"/>
                </a:lnTo>
                <a:lnTo>
                  <a:pt x="962113" y="3047"/>
                </a:lnTo>
                <a:close/>
              </a:path>
              <a:path w="988059" h="239395">
                <a:moveTo>
                  <a:pt x="956030" y="223913"/>
                </a:moveTo>
                <a:lnTo>
                  <a:pt x="949947" y="226961"/>
                </a:lnTo>
                <a:lnTo>
                  <a:pt x="975817" y="226961"/>
                </a:lnTo>
                <a:lnTo>
                  <a:pt x="976960" y="225437"/>
                </a:lnTo>
                <a:lnTo>
                  <a:pt x="956030" y="225437"/>
                </a:lnTo>
                <a:lnTo>
                  <a:pt x="956030" y="223913"/>
                </a:lnTo>
                <a:close/>
              </a:path>
              <a:path w="988059" h="239395">
                <a:moveTo>
                  <a:pt x="31978" y="223913"/>
                </a:moveTo>
                <a:lnTo>
                  <a:pt x="33489" y="225437"/>
                </a:lnTo>
                <a:lnTo>
                  <a:pt x="35782" y="225437"/>
                </a:lnTo>
                <a:lnTo>
                  <a:pt x="31978" y="223913"/>
                </a:lnTo>
                <a:close/>
              </a:path>
              <a:path w="988059" h="239395">
                <a:moveTo>
                  <a:pt x="962113" y="220865"/>
                </a:moveTo>
                <a:lnTo>
                  <a:pt x="956030" y="225437"/>
                </a:lnTo>
                <a:lnTo>
                  <a:pt x="976960" y="225437"/>
                </a:lnTo>
                <a:lnTo>
                  <a:pt x="979246" y="222389"/>
                </a:lnTo>
                <a:lnTo>
                  <a:pt x="960602" y="222389"/>
                </a:lnTo>
                <a:lnTo>
                  <a:pt x="962113" y="220865"/>
                </a:lnTo>
                <a:close/>
              </a:path>
              <a:path w="988059" h="239395">
                <a:moveTo>
                  <a:pt x="27406" y="220865"/>
                </a:moveTo>
                <a:lnTo>
                  <a:pt x="27406" y="222389"/>
                </a:lnTo>
                <a:lnTo>
                  <a:pt x="29434" y="222389"/>
                </a:lnTo>
                <a:lnTo>
                  <a:pt x="27406" y="220865"/>
                </a:lnTo>
                <a:close/>
              </a:path>
              <a:path w="988059" h="239395">
                <a:moveTo>
                  <a:pt x="972781" y="207162"/>
                </a:moveTo>
                <a:lnTo>
                  <a:pt x="969733" y="213245"/>
                </a:lnTo>
                <a:lnTo>
                  <a:pt x="965161" y="217817"/>
                </a:lnTo>
                <a:lnTo>
                  <a:pt x="966685" y="217817"/>
                </a:lnTo>
                <a:lnTo>
                  <a:pt x="960602" y="222389"/>
                </a:lnTo>
                <a:lnTo>
                  <a:pt x="979246" y="222389"/>
                </a:lnTo>
                <a:lnTo>
                  <a:pt x="980389" y="220865"/>
                </a:lnTo>
                <a:lnTo>
                  <a:pt x="980389" y="219341"/>
                </a:lnTo>
                <a:lnTo>
                  <a:pt x="984961" y="213245"/>
                </a:lnTo>
                <a:lnTo>
                  <a:pt x="984961" y="211721"/>
                </a:lnTo>
                <a:lnTo>
                  <a:pt x="985715" y="208686"/>
                </a:lnTo>
                <a:lnTo>
                  <a:pt x="972781" y="208686"/>
                </a:lnTo>
                <a:lnTo>
                  <a:pt x="972781" y="207162"/>
                </a:lnTo>
                <a:close/>
              </a:path>
              <a:path w="988059" h="239395">
                <a:moveTo>
                  <a:pt x="16141" y="207162"/>
                </a:moveTo>
                <a:lnTo>
                  <a:pt x="15227" y="207162"/>
                </a:lnTo>
                <a:lnTo>
                  <a:pt x="16751" y="208686"/>
                </a:lnTo>
                <a:lnTo>
                  <a:pt x="16141" y="207162"/>
                </a:lnTo>
                <a:close/>
              </a:path>
              <a:path w="988059" h="239395">
                <a:moveTo>
                  <a:pt x="974293" y="201066"/>
                </a:moveTo>
                <a:lnTo>
                  <a:pt x="972781" y="208686"/>
                </a:lnTo>
                <a:lnTo>
                  <a:pt x="985715" y="208686"/>
                </a:lnTo>
                <a:lnTo>
                  <a:pt x="986472" y="205638"/>
                </a:lnTo>
                <a:lnTo>
                  <a:pt x="986472" y="204114"/>
                </a:lnTo>
                <a:lnTo>
                  <a:pt x="987996" y="204114"/>
                </a:lnTo>
                <a:lnTo>
                  <a:pt x="987996" y="202590"/>
                </a:lnTo>
                <a:lnTo>
                  <a:pt x="974293" y="202590"/>
                </a:lnTo>
                <a:lnTo>
                  <a:pt x="974293" y="201066"/>
                </a:lnTo>
                <a:close/>
              </a:path>
              <a:path w="988059" h="239395">
                <a:moveTo>
                  <a:pt x="13703" y="201066"/>
                </a:moveTo>
                <a:lnTo>
                  <a:pt x="13703" y="202590"/>
                </a:lnTo>
                <a:lnTo>
                  <a:pt x="14312" y="202590"/>
                </a:lnTo>
                <a:lnTo>
                  <a:pt x="13703" y="201066"/>
                </a:lnTo>
                <a:close/>
              </a:path>
              <a:path w="988059" h="239395">
                <a:moveTo>
                  <a:pt x="987996" y="36563"/>
                </a:moveTo>
                <a:lnTo>
                  <a:pt x="974293" y="36563"/>
                </a:lnTo>
                <a:lnTo>
                  <a:pt x="975817" y="44170"/>
                </a:lnTo>
                <a:lnTo>
                  <a:pt x="975817" y="194970"/>
                </a:lnTo>
                <a:lnTo>
                  <a:pt x="974293" y="202590"/>
                </a:lnTo>
                <a:lnTo>
                  <a:pt x="987996" y="202590"/>
                </a:lnTo>
                <a:lnTo>
                  <a:pt x="987996" y="36563"/>
                </a:lnTo>
                <a:close/>
              </a:path>
              <a:path w="988059" h="239395">
                <a:moveTo>
                  <a:pt x="14312" y="36563"/>
                </a:moveTo>
                <a:lnTo>
                  <a:pt x="13703" y="36563"/>
                </a:lnTo>
                <a:lnTo>
                  <a:pt x="13703" y="38087"/>
                </a:lnTo>
                <a:lnTo>
                  <a:pt x="14312" y="36563"/>
                </a:lnTo>
                <a:close/>
              </a:path>
              <a:path w="988059" h="239395">
                <a:moveTo>
                  <a:pt x="985716" y="30467"/>
                </a:moveTo>
                <a:lnTo>
                  <a:pt x="972781" y="30467"/>
                </a:lnTo>
                <a:lnTo>
                  <a:pt x="974293" y="38087"/>
                </a:lnTo>
                <a:lnTo>
                  <a:pt x="974293" y="36563"/>
                </a:lnTo>
                <a:lnTo>
                  <a:pt x="987996" y="36563"/>
                </a:lnTo>
                <a:lnTo>
                  <a:pt x="987996" y="35039"/>
                </a:lnTo>
                <a:lnTo>
                  <a:pt x="986472" y="35039"/>
                </a:lnTo>
                <a:lnTo>
                  <a:pt x="986472" y="33515"/>
                </a:lnTo>
                <a:lnTo>
                  <a:pt x="985716" y="30467"/>
                </a:lnTo>
                <a:close/>
              </a:path>
              <a:path w="988059" h="239395">
                <a:moveTo>
                  <a:pt x="16751" y="30467"/>
                </a:moveTo>
                <a:lnTo>
                  <a:pt x="15227" y="31991"/>
                </a:lnTo>
                <a:lnTo>
                  <a:pt x="16141" y="31991"/>
                </a:lnTo>
                <a:lnTo>
                  <a:pt x="16751" y="30467"/>
                </a:lnTo>
                <a:close/>
              </a:path>
              <a:path w="988059" h="239395">
                <a:moveTo>
                  <a:pt x="979246" y="16763"/>
                </a:moveTo>
                <a:lnTo>
                  <a:pt x="960602" y="16763"/>
                </a:lnTo>
                <a:lnTo>
                  <a:pt x="966685" y="21323"/>
                </a:lnTo>
                <a:lnTo>
                  <a:pt x="965161" y="21323"/>
                </a:lnTo>
                <a:lnTo>
                  <a:pt x="969733" y="25895"/>
                </a:lnTo>
                <a:lnTo>
                  <a:pt x="972781" y="31991"/>
                </a:lnTo>
                <a:lnTo>
                  <a:pt x="972781" y="30467"/>
                </a:lnTo>
                <a:lnTo>
                  <a:pt x="985716" y="30467"/>
                </a:lnTo>
                <a:lnTo>
                  <a:pt x="984961" y="27419"/>
                </a:lnTo>
                <a:lnTo>
                  <a:pt x="984961" y="25895"/>
                </a:lnTo>
                <a:lnTo>
                  <a:pt x="980389" y="19812"/>
                </a:lnTo>
                <a:lnTo>
                  <a:pt x="980389" y="18287"/>
                </a:lnTo>
                <a:lnTo>
                  <a:pt x="979246" y="16763"/>
                </a:lnTo>
                <a:close/>
              </a:path>
              <a:path w="988059" h="239395">
                <a:moveTo>
                  <a:pt x="29434" y="16763"/>
                </a:moveTo>
                <a:lnTo>
                  <a:pt x="27406" y="16763"/>
                </a:lnTo>
                <a:lnTo>
                  <a:pt x="27406" y="18287"/>
                </a:lnTo>
                <a:lnTo>
                  <a:pt x="29434" y="16763"/>
                </a:lnTo>
                <a:close/>
              </a:path>
              <a:path w="988059" h="239395">
                <a:moveTo>
                  <a:pt x="976960" y="13715"/>
                </a:moveTo>
                <a:lnTo>
                  <a:pt x="956030" y="13715"/>
                </a:lnTo>
                <a:lnTo>
                  <a:pt x="962113" y="18287"/>
                </a:lnTo>
                <a:lnTo>
                  <a:pt x="960602" y="16763"/>
                </a:lnTo>
                <a:lnTo>
                  <a:pt x="979246" y="16763"/>
                </a:lnTo>
                <a:lnTo>
                  <a:pt x="976960" y="13715"/>
                </a:lnTo>
                <a:close/>
              </a:path>
              <a:path w="988059" h="239395">
                <a:moveTo>
                  <a:pt x="35782" y="13715"/>
                </a:moveTo>
                <a:lnTo>
                  <a:pt x="33489" y="13715"/>
                </a:lnTo>
                <a:lnTo>
                  <a:pt x="31978" y="15239"/>
                </a:lnTo>
                <a:lnTo>
                  <a:pt x="35782" y="13715"/>
                </a:lnTo>
                <a:close/>
              </a:path>
              <a:path w="988059" h="239395">
                <a:moveTo>
                  <a:pt x="975817" y="12191"/>
                </a:moveTo>
                <a:lnTo>
                  <a:pt x="949947" y="12191"/>
                </a:lnTo>
                <a:lnTo>
                  <a:pt x="956030" y="15239"/>
                </a:lnTo>
                <a:lnTo>
                  <a:pt x="956030" y="13715"/>
                </a:lnTo>
                <a:lnTo>
                  <a:pt x="976960" y="13715"/>
                </a:lnTo>
                <a:lnTo>
                  <a:pt x="975817" y="12191"/>
                </a:lnTo>
                <a:close/>
              </a:path>
              <a:path w="988059" h="239395">
                <a:moveTo>
                  <a:pt x="952982" y="0"/>
                </a:moveTo>
                <a:lnTo>
                  <a:pt x="35013" y="0"/>
                </a:lnTo>
                <a:lnTo>
                  <a:pt x="28930" y="3047"/>
                </a:lnTo>
                <a:lnTo>
                  <a:pt x="960602" y="3047"/>
                </a:lnTo>
                <a:lnTo>
                  <a:pt x="952982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 txBox="1"/>
          <p:nvPr/>
        </p:nvSpPr>
        <p:spPr>
          <a:xfrm>
            <a:off x="8692578" y="3857283"/>
            <a:ext cx="922655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solidFill>
                  <a:srgbClr val="339933"/>
                </a:solidFill>
                <a:latin typeface="Batang"/>
                <a:cs typeface="Batang"/>
              </a:rPr>
              <a:t>사용자</a:t>
            </a:r>
            <a:r>
              <a:rPr sz="1200" b="1" spc="-165" dirty="0">
                <a:solidFill>
                  <a:srgbClr val="339933"/>
                </a:solidFill>
                <a:latin typeface="Batang"/>
                <a:cs typeface="Batang"/>
              </a:rPr>
              <a:t> </a:t>
            </a:r>
            <a:r>
              <a:rPr sz="1200" b="1" spc="20" dirty="0">
                <a:solidFill>
                  <a:srgbClr val="339933"/>
                </a:solidFill>
                <a:latin typeface="Batang"/>
                <a:cs typeface="Batang"/>
              </a:rPr>
              <a:t>교육</a:t>
            </a:r>
            <a:endParaRPr sz="1200">
              <a:latin typeface="Batang"/>
              <a:cs typeface="Batang"/>
            </a:endParaRPr>
          </a:p>
          <a:p>
            <a:pPr marL="191135">
              <a:lnSpc>
                <a:spcPct val="100000"/>
              </a:lnSpc>
              <a:spcBef>
                <a:spcPts val="465"/>
              </a:spcBef>
            </a:pP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사용자</a:t>
            </a:r>
            <a:r>
              <a:rPr sz="900" b="1" spc="-130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지침서</a:t>
            </a:r>
            <a:endParaRPr sz="900">
              <a:latin typeface="Batang"/>
              <a:cs typeface="Batang"/>
            </a:endParaRPr>
          </a:p>
        </p:txBody>
      </p:sp>
      <p:sp>
        <p:nvSpPr>
          <p:cNvPr id="758" name="object 758"/>
          <p:cNvSpPr/>
          <p:nvPr/>
        </p:nvSpPr>
        <p:spPr>
          <a:xfrm>
            <a:off x="8750375" y="4304512"/>
            <a:ext cx="986472" cy="23761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8748852" y="4302988"/>
            <a:ext cx="988060" cy="242570"/>
          </a:xfrm>
          <a:custGeom>
            <a:avLst/>
            <a:gdLst/>
            <a:ahLst/>
            <a:cxnLst/>
            <a:rect l="l" t="t" r="r" b="b"/>
            <a:pathLst>
              <a:path w="988059" h="242570">
                <a:moveTo>
                  <a:pt x="968209" y="234569"/>
                </a:moveTo>
                <a:lnTo>
                  <a:pt x="21323" y="234569"/>
                </a:lnTo>
                <a:lnTo>
                  <a:pt x="21323" y="236093"/>
                </a:lnTo>
                <a:lnTo>
                  <a:pt x="27406" y="239141"/>
                </a:lnTo>
                <a:lnTo>
                  <a:pt x="28930" y="239141"/>
                </a:lnTo>
                <a:lnTo>
                  <a:pt x="36537" y="242189"/>
                </a:lnTo>
                <a:lnTo>
                  <a:pt x="952982" y="242189"/>
                </a:lnTo>
                <a:lnTo>
                  <a:pt x="968209" y="236093"/>
                </a:lnTo>
                <a:lnTo>
                  <a:pt x="968209" y="234569"/>
                </a:lnTo>
                <a:close/>
              </a:path>
              <a:path w="988059" h="242570">
                <a:moveTo>
                  <a:pt x="969733" y="7607"/>
                </a:moveTo>
                <a:lnTo>
                  <a:pt x="19799" y="7607"/>
                </a:lnTo>
                <a:lnTo>
                  <a:pt x="13703" y="12179"/>
                </a:lnTo>
                <a:lnTo>
                  <a:pt x="13703" y="13703"/>
                </a:lnTo>
                <a:lnTo>
                  <a:pt x="9144" y="19799"/>
                </a:lnTo>
                <a:lnTo>
                  <a:pt x="7620" y="19799"/>
                </a:lnTo>
                <a:lnTo>
                  <a:pt x="4572" y="25895"/>
                </a:lnTo>
                <a:lnTo>
                  <a:pt x="4572" y="27419"/>
                </a:lnTo>
                <a:lnTo>
                  <a:pt x="1524" y="35026"/>
                </a:lnTo>
                <a:lnTo>
                  <a:pt x="1524" y="36550"/>
                </a:lnTo>
                <a:lnTo>
                  <a:pt x="0" y="44170"/>
                </a:lnTo>
                <a:lnTo>
                  <a:pt x="1524" y="198005"/>
                </a:lnTo>
                <a:lnTo>
                  <a:pt x="1524" y="207149"/>
                </a:lnTo>
                <a:lnTo>
                  <a:pt x="4572" y="214769"/>
                </a:lnTo>
                <a:lnTo>
                  <a:pt x="4572" y="216293"/>
                </a:lnTo>
                <a:lnTo>
                  <a:pt x="7620" y="222377"/>
                </a:lnTo>
                <a:lnTo>
                  <a:pt x="13703" y="228473"/>
                </a:lnTo>
                <a:lnTo>
                  <a:pt x="13703" y="229997"/>
                </a:lnTo>
                <a:lnTo>
                  <a:pt x="19799" y="234569"/>
                </a:lnTo>
                <a:lnTo>
                  <a:pt x="969733" y="234569"/>
                </a:lnTo>
                <a:lnTo>
                  <a:pt x="974293" y="229997"/>
                </a:lnTo>
                <a:lnTo>
                  <a:pt x="39585" y="229997"/>
                </a:lnTo>
                <a:lnTo>
                  <a:pt x="31978" y="226949"/>
                </a:lnTo>
                <a:lnTo>
                  <a:pt x="33489" y="226949"/>
                </a:lnTo>
                <a:lnTo>
                  <a:pt x="30448" y="225425"/>
                </a:lnTo>
                <a:lnTo>
                  <a:pt x="27406" y="225425"/>
                </a:lnTo>
                <a:lnTo>
                  <a:pt x="22834" y="220853"/>
                </a:lnTo>
                <a:lnTo>
                  <a:pt x="18275" y="214769"/>
                </a:lnTo>
                <a:lnTo>
                  <a:pt x="18656" y="214769"/>
                </a:lnTo>
                <a:lnTo>
                  <a:pt x="15227" y="210197"/>
                </a:lnTo>
                <a:lnTo>
                  <a:pt x="16141" y="210197"/>
                </a:lnTo>
                <a:lnTo>
                  <a:pt x="14312" y="205625"/>
                </a:lnTo>
                <a:lnTo>
                  <a:pt x="13703" y="205625"/>
                </a:lnTo>
                <a:lnTo>
                  <a:pt x="13703" y="38074"/>
                </a:lnTo>
                <a:lnTo>
                  <a:pt x="16751" y="31978"/>
                </a:lnTo>
                <a:lnTo>
                  <a:pt x="15227" y="31978"/>
                </a:lnTo>
                <a:lnTo>
                  <a:pt x="18653" y="27419"/>
                </a:lnTo>
                <a:lnTo>
                  <a:pt x="18275" y="27419"/>
                </a:lnTo>
                <a:lnTo>
                  <a:pt x="22834" y="21323"/>
                </a:lnTo>
                <a:lnTo>
                  <a:pt x="24358" y="21323"/>
                </a:lnTo>
                <a:lnTo>
                  <a:pt x="27406" y="18275"/>
                </a:lnTo>
                <a:lnTo>
                  <a:pt x="33489" y="15227"/>
                </a:lnTo>
                <a:lnTo>
                  <a:pt x="31978" y="15227"/>
                </a:lnTo>
                <a:lnTo>
                  <a:pt x="39585" y="13703"/>
                </a:lnTo>
                <a:lnTo>
                  <a:pt x="38061" y="13703"/>
                </a:lnTo>
                <a:lnTo>
                  <a:pt x="45669" y="12179"/>
                </a:lnTo>
                <a:lnTo>
                  <a:pt x="974296" y="12179"/>
                </a:lnTo>
                <a:lnTo>
                  <a:pt x="969733" y="7607"/>
                </a:lnTo>
                <a:close/>
              </a:path>
              <a:path w="988059" h="242570">
                <a:moveTo>
                  <a:pt x="962113" y="223901"/>
                </a:moveTo>
                <a:lnTo>
                  <a:pt x="949947" y="229997"/>
                </a:lnTo>
                <a:lnTo>
                  <a:pt x="975817" y="229997"/>
                </a:lnTo>
                <a:lnTo>
                  <a:pt x="975817" y="228473"/>
                </a:lnTo>
                <a:lnTo>
                  <a:pt x="978865" y="225425"/>
                </a:lnTo>
                <a:lnTo>
                  <a:pt x="960602" y="225425"/>
                </a:lnTo>
                <a:lnTo>
                  <a:pt x="962113" y="223901"/>
                </a:lnTo>
                <a:close/>
              </a:path>
              <a:path w="988059" h="242570">
                <a:moveTo>
                  <a:pt x="27406" y="223901"/>
                </a:moveTo>
                <a:lnTo>
                  <a:pt x="27406" y="225425"/>
                </a:lnTo>
                <a:lnTo>
                  <a:pt x="30448" y="225425"/>
                </a:lnTo>
                <a:lnTo>
                  <a:pt x="27406" y="223901"/>
                </a:lnTo>
                <a:close/>
              </a:path>
              <a:path w="988059" h="242570">
                <a:moveTo>
                  <a:pt x="969733" y="214769"/>
                </a:moveTo>
                <a:lnTo>
                  <a:pt x="965161" y="220853"/>
                </a:lnTo>
                <a:lnTo>
                  <a:pt x="966685" y="220853"/>
                </a:lnTo>
                <a:lnTo>
                  <a:pt x="960602" y="225425"/>
                </a:lnTo>
                <a:lnTo>
                  <a:pt x="978865" y="225425"/>
                </a:lnTo>
                <a:lnTo>
                  <a:pt x="980389" y="223901"/>
                </a:lnTo>
                <a:lnTo>
                  <a:pt x="980389" y="222377"/>
                </a:lnTo>
                <a:lnTo>
                  <a:pt x="984961" y="216293"/>
                </a:lnTo>
                <a:lnTo>
                  <a:pt x="969733" y="216293"/>
                </a:lnTo>
                <a:lnTo>
                  <a:pt x="969733" y="214769"/>
                </a:lnTo>
                <a:close/>
              </a:path>
              <a:path w="988059" h="242570">
                <a:moveTo>
                  <a:pt x="18656" y="214769"/>
                </a:moveTo>
                <a:lnTo>
                  <a:pt x="18275" y="214769"/>
                </a:lnTo>
                <a:lnTo>
                  <a:pt x="19799" y="216293"/>
                </a:lnTo>
                <a:lnTo>
                  <a:pt x="18656" y="214769"/>
                </a:lnTo>
                <a:close/>
              </a:path>
              <a:path w="988059" h="242570">
                <a:moveTo>
                  <a:pt x="972781" y="210197"/>
                </a:moveTo>
                <a:lnTo>
                  <a:pt x="969733" y="216293"/>
                </a:lnTo>
                <a:lnTo>
                  <a:pt x="984961" y="216293"/>
                </a:lnTo>
                <a:lnTo>
                  <a:pt x="984961" y="214769"/>
                </a:lnTo>
                <a:lnTo>
                  <a:pt x="985565" y="211721"/>
                </a:lnTo>
                <a:lnTo>
                  <a:pt x="972781" y="211721"/>
                </a:lnTo>
                <a:lnTo>
                  <a:pt x="972781" y="210197"/>
                </a:lnTo>
                <a:close/>
              </a:path>
              <a:path w="988059" h="242570">
                <a:moveTo>
                  <a:pt x="16141" y="210197"/>
                </a:moveTo>
                <a:lnTo>
                  <a:pt x="15227" y="210197"/>
                </a:lnTo>
                <a:lnTo>
                  <a:pt x="16751" y="211721"/>
                </a:lnTo>
                <a:lnTo>
                  <a:pt x="16141" y="210197"/>
                </a:lnTo>
                <a:close/>
              </a:path>
              <a:path w="988059" h="242570">
                <a:moveTo>
                  <a:pt x="974293" y="204101"/>
                </a:moveTo>
                <a:lnTo>
                  <a:pt x="972781" y="211721"/>
                </a:lnTo>
                <a:lnTo>
                  <a:pt x="985565" y="211721"/>
                </a:lnTo>
                <a:lnTo>
                  <a:pt x="986472" y="207149"/>
                </a:lnTo>
                <a:lnTo>
                  <a:pt x="987996" y="207149"/>
                </a:lnTo>
                <a:lnTo>
                  <a:pt x="987996" y="205625"/>
                </a:lnTo>
                <a:lnTo>
                  <a:pt x="974293" y="205625"/>
                </a:lnTo>
                <a:lnTo>
                  <a:pt x="974293" y="204101"/>
                </a:lnTo>
                <a:close/>
              </a:path>
              <a:path w="988059" h="242570">
                <a:moveTo>
                  <a:pt x="13703" y="204101"/>
                </a:moveTo>
                <a:lnTo>
                  <a:pt x="13703" y="205625"/>
                </a:lnTo>
                <a:lnTo>
                  <a:pt x="14312" y="205625"/>
                </a:lnTo>
                <a:lnTo>
                  <a:pt x="13703" y="204101"/>
                </a:lnTo>
                <a:close/>
              </a:path>
              <a:path w="988059" h="242570">
                <a:moveTo>
                  <a:pt x="984961" y="25895"/>
                </a:moveTo>
                <a:lnTo>
                  <a:pt x="969733" y="25895"/>
                </a:lnTo>
                <a:lnTo>
                  <a:pt x="972781" y="31978"/>
                </a:lnTo>
                <a:lnTo>
                  <a:pt x="974293" y="38074"/>
                </a:lnTo>
                <a:lnTo>
                  <a:pt x="975817" y="45694"/>
                </a:lnTo>
                <a:lnTo>
                  <a:pt x="975817" y="198005"/>
                </a:lnTo>
                <a:lnTo>
                  <a:pt x="974293" y="205625"/>
                </a:lnTo>
                <a:lnTo>
                  <a:pt x="987996" y="205625"/>
                </a:lnTo>
                <a:lnTo>
                  <a:pt x="987996" y="36550"/>
                </a:lnTo>
                <a:lnTo>
                  <a:pt x="986472" y="35026"/>
                </a:lnTo>
                <a:lnTo>
                  <a:pt x="984961" y="27419"/>
                </a:lnTo>
                <a:lnTo>
                  <a:pt x="984961" y="25895"/>
                </a:lnTo>
                <a:close/>
              </a:path>
              <a:path w="988059" h="242570">
                <a:moveTo>
                  <a:pt x="19799" y="25895"/>
                </a:moveTo>
                <a:lnTo>
                  <a:pt x="18275" y="27419"/>
                </a:lnTo>
                <a:lnTo>
                  <a:pt x="18653" y="27419"/>
                </a:lnTo>
                <a:lnTo>
                  <a:pt x="19799" y="25895"/>
                </a:lnTo>
                <a:close/>
              </a:path>
              <a:path w="988059" h="242570">
                <a:moveTo>
                  <a:pt x="965812" y="22191"/>
                </a:moveTo>
                <a:lnTo>
                  <a:pt x="969733" y="27419"/>
                </a:lnTo>
                <a:lnTo>
                  <a:pt x="969733" y="25895"/>
                </a:lnTo>
                <a:lnTo>
                  <a:pt x="984961" y="25895"/>
                </a:lnTo>
                <a:lnTo>
                  <a:pt x="982675" y="22847"/>
                </a:lnTo>
                <a:lnTo>
                  <a:pt x="966685" y="22847"/>
                </a:lnTo>
                <a:lnTo>
                  <a:pt x="965812" y="22191"/>
                </a:lnTo>
                <a:close/>
              </a:path>
              <a:path w="988059" h="242570">
                <a:moveTo>
                  <a:pt x="24358" y="21323"/>
                </a:moveTo>
                <a:lnTo>
                  <a:pt x="22834" y="21323"/>
                </a:lnTo>
                <a:lnTo>
                  <a:pt x="22834" y="22847"/>
                </a:lnTo>
                <a:lnTo>
                  <a:pt x="24358" y="21323"/>
                </a:lnTo>
                <a:close/>
              </a:path>
              <a:path w="988059" h="242570">
                <a:moveTo>
                  <a:pt x="965161" y="21323"/>
                </a:moveTo>
                <a:lnTo>
                  <a:pt x="965812" y="22191"/>
                </a:lnTo>
                <a:lnTo>
                  <a:pt x="966685" y="22847"/>
                </a:lnTo>
                <a:lnTo>
                  <a:pt x="965161" y="21323"/>
                </a:lnTo>
                <a:close/>
              </a:path>
              <a:path w="988059" h="242570">
                <a:moveTo>
                  <a:pt x="981532" y="21323"/>
                </a:moveTo>
                <a:lnTo>
                  <a:pt x="965161" y="21323"/>
                </a:lnTo>
                <a:lnTo>
                  <a:pt x="966685" y="22847"/>
                </a:lnTo>
                <a:lnTo>
                  <a:pt x="982675" y="22847"/>
                </a:lnTo>
                <a:lnTo>
                  <a:pt x="981532" y="21323"/>
                </a:lnTo>
                <a:close/>
              </a:path>
              <a:path w="988059" h="242570">
                <a:moveTo>
                  <a:pt x="974296" y="12179"/>
                </a:moveTo>
                <a:lnTo>
                  <a:pt x="943851" y="12179"/>
                </a:lnTo>
                <a:lnTo>
                  <a:pt x="956030" y="15227"/>
                </a:lnTo>
                <a:lnTo>
                  <a:pt x="962113" y="18275"/>
                </a:lnTo>
                <a:lnTo>
                  <a:pt x="960602" y="18275"/>
                </a:lnTo>
                <a:lnTo>
                  <a:pt x="965812" y="22191"/>
                </a:lnTo>
                <a:lnTo>
                  <a:pt x="965161" y="21323"/>
                </a:lnTo>
                <a:lnTo>
                  <a:pt x="981532" y="21323"/>
                </a:lnTo>
                <a:lnTo>
                  <a:pt x="975817" y="13703"/>
                </a:lnTo>
                <a:lnTo>
                  <a:pt x="974296" y="12179"/>
                </a:lnTo>
                <a:close/>
              </a:path>
              <a:path w="988059" h="242570">
                <a:moveTo>
                  <a:pt x="951458" y="0"/>
                </a:moveTo>
                <a:lnTo>
                  <a:pt x="36537" y="0"/>
                </a:lnTo>
                <a:lnTo>
                  <a:pt x="36537" y="1524"/>
                </a:lnTo>
                <a:lnTo>
                  <a:pt x="28930" y="3048"/>
                </a:lnTo>
                <a:lnTo>
                  <a:pt x="27406" y="3048"/>
                </a:lnTo>
                <a:lnTo>
                  <a:pt x="21323" y="7607"/>
                </a:lnTo>
                <a:lnTo>
                  <a:pt x="968209" y="7607"/>
                </a:lnTo>
                <a:lnTo>
                  <a:pt x="960602" y="3048"/>
                </a:lnTo>
                <a:lnTo>
                  <a:pt x="952982" y="1524"/>
                </a:lnTo>
                <a:lnTo>
                  <a:pt x="951458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 txBox="1"/>
          <p:nvPr/>
        </p:nvSpPr>
        <p:spPr>
          <a:xfrm>
            <a:off x="8890906" y="4351128"/>
            <a:ext cx="708025" cy="14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운영자</a:t>
            </a:r>
            <a:r>
              <a:rPr sz="900" b="1" dirty="0">
                <a:solidFill>
                  <a:srgbClr val="333333"/>
                </a:solidFill>
                <a:latin typeface="Batang"/>
                <a:cs typeface="Batang"/>
              </a:rPr>
              <a:t>지침</a:t>
            </a: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서</a:t>
            </a:r>
            <a:endParaRPr sz="900">
              <a:latin typeface="Batang"/>
              <a:cs typeface="Batang"/>
            </a:endParaRPr>
          </a:p>
        </p:txBody>
      </p:sp>
      <p:sp>
        <p:nvSpPr>
          <p:cNvPr id="761" name="object 761"/>
          <p:cNvSpPr/>
          <p:nvPr/>
        </p:nvSpPr>
        <p:spPr>
          <a:xfrm>
            <a:off x="7534033" y="4794973"/>
            <a:ext cx="1083906" cy="71132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7608633" y="5026494"/>
            <a:ext cx="948410" cy="40974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7608633" y="5024970"/>
            <a:ext cx="953135" cy="414655"/>
          </a:xfrm>
          <a:custGeom>
            <a:avLst/>
            <a:gdLst/>
            <a:ahLst/>
            <a:cxnLst/>
            <a:rect l="l" t="t" r="r" b="b"/>
            <a:pathLst>
              <a:path w="953134" h="414654">
                <a:moveTo>
                  <a:pt x="919479" y="402120"/>
                </a:moveTo>
                <a:lnTo>
                  <a:pt x="33489" y="402120"/>
                </a:lnTo>
                <a:lnTo>
                  <a:pt x="44145" y="408216"/>
                </a:lnTo>
                <a:lnTo>
                  <a:pt x="45669" y="409740"/>
                </a:lnTo>
                <a:lnTo>
                  <a:pt x="51752" y="411264"/>
                </a:lnTo>
                <a:lnTo>
                  <a:pt x="66979" y="414312"/>
                </a:lnTo>
                <a:lnTo>
                  <a:pt x="885990" y="414312"/>
                </a:lnTo>
                <a:lnTo>
                  <a:pt x="901217" y="411264"/>
                </a:lnTo>
                <a:lnTo>
                  <a:pt x="907300" y="409740"/>
                </a:lnTo>
                <a:lnTo>
                  <a:pt x="907300" y="408216"/>
                </a:lnTo>
                <a:lnTo>
                  <a:pt x="908824" y="408216"/>
                </a:lnTo>
                <a:lnTo>
                  <a:pt x="919479" y="402120"/>
                </a:lnTo>
                <a:close/>
              </a:path>
              <a:path w="953134" h="414654">
                <a:moveTo>
                  <a:pt x="66979" y="13715"/>
                </a:moveTo>
                <a:lnTo>
                  <a:pt x="31965" y="13715"/>
                </a:lnTo>
                <a:lnTo>
                  <a:pt x="22834" y="21323"/>
                </a:lnTo>
                <a:lnTo>
                  <a:pt x="21310" y="21323"/>
                </a:lnTo>
                <a:lnTo>
                  <a:pt x="21310" y="22847"/>
                </a:lnTo>
                <a:lnTo>
                  <a:pt x="13690" y="31991"/>
                </a:lnTo>
                <a:lnTo>
                  <a:pt x="13690" y="33515"/>
                </a:lnTo>
                <a:lnTo>
                  <a:pt x="12179" y="33515"/>
                </a:lnTo>
                <a:lnTo>
                  <a:pt x="6083" y="44170"/>
                </a:lnTo>
                <a:lnTo>
                  <a:pt x="6083" y="45694"/>
                </a:lnTo>
                <a:lnTo>
                  <a:pt x="3035" y="51790"/>
                </a:lnTo>
                <a:lnTo>
                  <a:pt x="1511" y="59410"/>
                </a:lnTo>
                <a:lnTo>
                  <a:pt x="1511" y="67017"/>
                </a:lnTo>
                <a:lnTo>
                  <a:pt x="0" y="74637"/>
                </a:lnTo>
                <a:lnTo>
                  <a:pt x="0" y="341198"/>
                </a:lnTo>
                <a:lnTo>
                  <a:pt x="1511" y="348805"/>
                </a:lnTo>
                <a:lnTo>
                  <a:pt x="1511" y="356425"/>
                </a:lnTo>
                <a:lnTo>
                  <a:pt x="4559" y="364045"/>
                </a:lnTo>
                <a:lnTo>
                  <a:pt x="6083" y="370141"/>
                </a:lnTo>
                <a:lnTo>
                  <a:pt x="12179" y="382320"/>
                </a:lnTo>
                <a:lnTo>
                  <a:pt x="13690" y="382320"/>
                </a:lnTo>
                <a:lnTo>
                  <a:pt x="21310" y="392988"/>
                </a:lnTo>
                <a:lnTo>
                  <a:pt x="22834" y="394500"/>
                </a:lnTo>
                <a:lnTo>
                  <a:pt x="31965" y="402120"/>
                </a:lnTo>
                <a:lnTo>
                  <a:pt x="66979" y="402120"/>
                </a:lnTo>
                <a:lnTo>
                  <a:pt x="54800" y="399072"/>
                </a:lnTo>
                <a:lnTo>
                  <a:pt x="50228" y="397548"/>
                </a:lnTo>
                <a:lnTo>
                  <a:pt x="39573" y="391464"/>
                </a:lnTo>
                <a:lnTo>
                  <a:pt x="32268" y="385368"/>
                </a:lnTo>
                <a:lnTo>
                  <a:pt x="31965" y="385368"/>
                </a:lnTo>
                <a:lnTo>
                  <a:pt x="30441" y="383844"/>
                </a:lnTo>
                <a:lnTo>
                  <a:pt x="30661" y="383844"/>
                </a:lnTo>
                <a:lnTo>
                  <a:pt x="22834" y="374700"/>
                </a:lnTo>
                <a:lnTo>
                  <a:pt x="23595" y="374700"/>
                </a:lnTo>
                <a:lnTo>
                  <a:pt x="19025" y="365569"/>
                </a:lnTo>
                <a:lnTo>
                  <a:pt x="18262" y="365569"/>
                </a:lnTo>
                <a:lnTo>
                  <a:pt x="15214" y="359473"/>
                </a:lnTo>
                <a:lnTo>
                  <a:pt x="13690" y="353377"/>
                </a:lnTo>
                <a:lnTo>
                  <a:pt x="13690" y="60934"/>
                </a:lnTo>
                <a:lnTo>
                  <a:pt x="15214" y="56362"/>
                </a:lnTo>
                <a:lnTo>
                  <a:pt x="18262" y="50266"/>
                </a:lnTo>
                <a:lnTo>
                  <a:pt x="23493" y="41122"/>
                </a:lnTo>
                <a:lnTo>
                  <a:pt x="22834" y="41122"/>
                </a:lnTo>
                <a:lnTo>
                  <a:pt x="30659" y="31991"/>
                </a:lnTo>
                <a:lnTo>
                  <a:pt x="30441" y="31991"/>
                </a:lnTo>
                <a:lnTo>
                  <a:pt x="39573" y="22847"/>
                </a:lnTo>
                <a:lnTo>
                  <a:pt x="42237" y="22847"/>
                </a:lnTo>
                <a:lnTo>
                  <a:pt x="50228" y="18275"/>
                </a:lnTo>
                <a:lnTo>
                  <a:pt x="62407" y="15239"/>
                </a:lnTo>
                <a:lnTo>
                  <a:pt x="66979" y="13715"/>
                </a:lnTo>
                <a:close/>
              </a:path>
              <a:path w="953134" h="414654">
                <a:moveTo>
                  <a:pt x="921962" y="384249"/>
                </a:moveTo>
                <a:lnTo>
                  <a:pt x="911872" y="391464"/>
                </a:lnTo>
                <a:lnTo>
                  <a:pt x="913396" y="391464"/>
                </a:lnTo>
                <a:lnTo>
                  <a:pt x="902741" y="397548"/>
                </a:lnTo>
                <a:lnTo>
                  <a:pt x="884466" y="402120"/>
                </a:lnTo>
                <a:lnTo>
                  <a:pt x="921003" y="402120"/>
                </a:lnTo>
                <a:lnTo>
                  <a:pt x="930135" y="394500"/>
                </a:lnTo>
                <a:lnTo>
                  <a:pt x="930135" y="392988"/>
                </a:lnTo>
                <a:lnTo>
                  <a:pt x="931659" y="392988"/>
                </a:lnTo>
                <a:lnTo>
                  <a:pt x="937102" y="385368"/>
                </a:lnTo>
                <a:lnTo>
                  <a:pt x="921003" y="385368"/>
                </a:lnTo>
                <a:lnTo>
                  <a:pt x="921962" y="384249"/>
                </a:lnTo>
                <a:close/>
              </a:path>
              <a:path w="953134" h="414654">
                <a:moveTo>
                  <a:pt x="30441" y="383844"/>
                </a:moveTo>
                <a:lnTo>
                  <a:pt x="31965" y="385368"/>
                </a:lnTo>
                <a:lnTo>
                  <a:pt x="31210" y="384485"/>
                </a:lnTo>
                <a:lnTo>
                  <a:pt x="30441" y="383844"/>
                </a:lnTo>
                <a:close/>
              </a:path>
              <a:path w="953134" h="414654">
                <a:moveTo>
                  <a:pt x="31210" y="384485"/>
                </a:moveTo>
                <a:lnTo>
                  <a:pt x="31965" y="385368"/>
                </a:lnTo>
                <a:lnTo>
                  <a:pt x="32268" y="385368"/>
                </a:lnTo>
                <a:lnTo>
                  <a:pt x="31210" y="384485"/>
                </a:lnTo>
                <a:close/>
              </a:path>
              <a:path w="953134" h="414654">
                <a:moveTo>
                  <a:pt x="922527" y="383844"/>
                </a:moveTo>
                <a:lnTo>
                  <a:pt x="921962" y="384249"/>
                </a:lnTo>
                <a:lnTo>
                  <a:pt x="921003" y="385368"/>
                </a:lnTo>
                <a:lnTo>
                  <a:pt x="922527" y="383844"/>
                </a:lnTo>
                <a:close/>
              </a:path>
              <a:path w="953134" h="414654">
                <a:moveTo>
                  <a:pt x="938190" y="383844"/>
                </a:moveTo>
                <a:lnTo>
                  <a:pt x="922527" y="383844"/>
                </a:lnTo>
                <a:lnTo>
                  <a:pt x="921003" y="385368"/>
                </a:lnTo>
                <a:lnTo>
                  <a:pt x="937102" y="385368"/>
                </a:lnTo>
                <a:lnTo>
                  <a:pt x="938190" y="383844"/>
                </a:lnTo>
                <a:close/>
              </a:path>
              <a:path w="953134" h="414654">
                <a:moveTo>
                  <a:pt x="30661" y="383844"/>
                </a:moveTo>
                <a:lnTo>
                  <a:pt x="30441" y="383844"/>
                </a:lnTo>
                <a:lnTo>
                  <a:pt x="31210" y="384485"/>
                </a:lnTo>
                <a:lnTo>
                  <a:pt x="30661" y="383844"/>
                </a:lnTo>
                <a:close/>
              </a:path>
              <a:path w="953134" h="414654">
                <a:moveTo>
                  <a:pt x="944609" y="374700"/>
                </a:moveTo>
                <a:lnTo>
                  <a:pt x="930135" y="374700"/>
                </a:lnTo>
                <a:lnTo>
                  <a:pt x="921962" y="384249"/>
                </a:lnTo>
                <a:lnTo>
                  <a:pt x="922527" y="383844"/>
                </a:lnTo>
                <a:lnTo>
                  <a:pt x="938190" y="383844"/>
                </a:lnTo>
                <a:lnTo>
                  <a:pt x="939279" y="382320"/>
                </a:lnTo>
                <a:lnTo>
                  <a:pt x="940803" y="382320"/>
                </a:lnTo>
                <a:lnTo>
                  <a:pt x="944609" y="374700"/>
                </a:lnTo>
                <a:close/>
              </a:path>
              <a:path w="953134" h="414654">
                <a:moveTo>
                  <a:pt x="23595" y="374700"/>
                </a:moveTo>
                <a:lnTo>
                  <a:pt x="22834" y="374700"/>
                </a:lnTo>
                <a:lnTo>
                  <a:pt x="24358" y="376224"/>
                </a:lnTo>
                <a:lnTo>
                  <a:pt x="23595" y="374700"/>
                </a:lnTo>
                <a:close/>
              </a:path>
              <a:path w="953134" h="414654">
                <a:moveTo>
                  <a:pt x="934707" y="364045"/>
                </a:moveTo>
                <a:lnTo>
                  <a:pt x="928624" y="376224"/>
                </a:lnTo>
                <a:lnTo>
                  <a:pt x="930135" y="374700"/>
                </a:lnTo>
                <a:lnTo>
                  <a:pt x="944609" y="374700"/>
                </a:lnTo>
                <a:lnTo>
                  <a:pt x="946886" y="370141"/>
                </a:lnTo>
                <a:lnTo>
                  <a:pt x="947801" y="365569"/>
                </a:lnTo>
                <a:lnTo>
                  <a:pt x="934707" y="365569"/>
                </a:lnTo>
                <a:lnTo>
                  <a:pt x="934707" y="364045"/>
                </a:lnTo>
                <a:close/>
              </a:path>
              <a:path w="953134" h="414654">
                <a:moveTo>
                  <a:pt x="18262" y="364045"/>
                </a:moveTo>
                <a:lnTo>
                  <a:pt x="18262" y="365569"/>
                </a:lnTo>
                <a:lnTo>
                  <a:pt x="19025" y="365569"/>
                </a:lnTo>
                <a:lnTo>
                  <a:pt x="18262" y="364045"/>
                </a:lnTo>
                <a:close/>
              </a:path>
              <a:path w="953134" h="414654">
                <a:moveTo>
                  <a:pt x="928624" y="39611"/>
                </a:moveTo>
                <a:lnTo>
                  <a:pt x="934707" y="50266"/>
                </a:lnTo>
                <a:lnTo>
                  <a:pt x="939279" y="68541"/>
                </a:lnTo>
                <a:lnTo>
                  <a:pt x="939279" y="347281"/>
                </a:lnTo>
                <a:lnTo>
                  <a:pt x="937755" y="354901"/>
                </a:lnTo>
                <a:lnTo>
                  <a:pt x="936231" y="359473"/>
                </a:lnTo>
                <a:lnTo>
                  <a:pt x="934707" y="365569"/>
                </a:lnTo>
                <a:lnTo>
                  <a:pt x="947801" y="365569"/>
                </a:lnTo>
                <a:lnTo>
                  <a:pt x="948410" y="362521"/>
                </a:lnTo>
                <a:lnTo>
                  <a:pt x="951458" y="356425"/>
                </a:lnTo>
                <a:lnTo>
                  <a:pt x="951458" y="348805"/>
                </a:lnTo>
                <a:lnTo>
                  <a:pt x="952982" y="341198"/>
                </a:lnTo>
                <a:lnTo>
                  <a:pt x="952982" y="73113"/>
                </a:lnTo>
                <a:lnTo>
                  <a:pt x="951458" y="65493"/>
                </a:lnTo>
                <a:lnTo>
                  <a:pt x="949934" y="59410"/>
                </a:lnTo>
                <a:lnTo>
                  <a:pt x="948410" y="51790"/>
                </a:lnTo>
                <a:lnTo>
                  <a:pt x="946886" y="45694"/>
                </a:lnTo>
                <a:lnTo>
                  <a:pt x="946886" y="44170"/>
                </a:lnTo>
                <a:lnTo>
                  <a:pt x="945146" y="41122"/>
                </a:lnTo>
                <a:lnTo>
                  <a:pt x="930135" y="41122"/>
                </a:lnTo>
                <a:lnTo>
                  <a:pt x="928624" y="39611"/>
                </a:lnTo>
                <a:close/>
              </a:path>
              <a:path w="953134" h="414654">
                <a:moveTo>
                  <a:pt x="24358" y="39611"/>
                </a:moveTo>
                <a:lnTo>
                  <a:pt x="22834" y="41122"/>
                </a:lnTo>
                <a:lnTo>
                  <a:pt x="23493" y="41122"/>
                </a:lnTo>
                <a:lnTo>
                  <a:pt x="24358" y="39611"/>
                </a:lnTo>
                <a:close/>
              </a:path>
              <a:path w="953134" h="414654">
                <a:moveTo>
                  <a:pt x="921704" y="31284"/>
                </a:moveTo>
                <a:lnTo>
                  <a:pt x="930135" y="41122"/>
                </a:lnTo>
                <a:lnTo>
                  <a:pt x="945146" y="41122"/>
                </a:lnTo>
                <a:lnTo>
                  <a:pt x="940803" y="33515"/>
                </a:lnTo>
                <a:lnTo>
                  <a:pt x="939279" y="33515"/>
                </a:lnTo>
                <a:lnTo>
                  <a:pt x="939279" y="31991"/>
                </a:lnTo>
                <a:lnTo>
                  <a:pt x="922527" y="31991"/>
                </a:lnTo>
                <a:lnTo>
                  <a:pt x="921704" y="31284"/>
                </a:lnTo>
                <a:close/>
              </a:path>
              <a:path w="953134" h="414654">
                <a:moveTo>
                  <a:pt x="31965" y="30467"/>
                </a:moveTo>
                <a:lnTo>
                  <a:pt x="30441" y="31991"/>
                </a:lnTo>
                <a:lnTo>
                  <a:pt x="30659" y="31991"/>
                </a:lnTo>
                <a:lnTo>
                  <a:pt x="31965" y="30467"/>
                </a:lnTo>
                <a:close/>
              </a:path>
              <a:path w="953134" h="414654">
                <a:moveTo>
                  <a:pt x="921003" y="30467"/>
                </a:moveTo>
                <a:lnTo>
                  <a:pt x="921704" y="31284"/>
                </a:lnTo>
                <a:lnTo>
                  <a:pt x="922527" y="31991"/>
                </a:lnTo>
                <a:lnTo>
                  <a:pt x="921003" y="30467"/>
                </a:lnTo>
                <a:close/>
              </a:path>
              <a:path w="953134" h="414654">
                <a:moveTo>
                  <a:pt x="938009" y="30467"/>
                </a:moveTo>
                <a:lnTo>
                  <a:pt x="921003" y="30467"/>
                </a:lnTo>
                <a:lnTo>
                  <a:pt x="922527" y="31991"/>
                </a:lnTo>
                <a:lnTo>
                  <a:pt x="939279" y="31991"/>
                </a:lnTo>
                <a:lnTo>
                  <a:pt x="938009" y="30467"/>
                </a:lnTo>
                <a:close/>
              </a:path>
              <a:path w="953134" h="414654">
                <a:moveTo>
                  <a:pt x="931659" y="22847"/>
                </a:moveTo>
                <a:lnTo>
                  <a:pt x="911872" y="22847"/>
                </a:lnTo>
                <a:lnTo>
                  <a:pt x="921704" y="31284"/>
                </a:lnTo>
                <a:lnTo>
                  <a:pt x="921003" y="30467"/>
                </a:lnTo>
                <a:lnTo>
                  <a:pt x="938009" y="30467"/>
                </a:lnTo>
                <a:lnTo>
                  <a:pt x="931659" y="22847"/>
                </a:lnTo>
                <a:close/>
              </a:path>
              <a:path w="953134" h="414654">
                <a:moveTo>
                  <a:pt x="42237" y="22847"/>
                </a:moveTo>
                <a:lnTo>
                  <a:pt x="39573" y="22847"/>
                </a:lnTo>
                <a:lnTo>
                  <a:pt x="39573" y="24371"/>
                </a:lnTo>
                <a:lnTo>
                  <a:pt x="42237" y="22847"/>
                </a:lnTo>
                <a:close/>
              </a:path>
              <a:path w="953134" h="414654">
                <a:moveTo>
                  <a:pt x="921003" y="13715"/>
                </a:moveTo>
                <a:lnTo>
                  <a:pt x="885990" y="13715"/>
                </a:lnTo>
                <a:lnTo>
                  <a:pt x="892086" y="15239"/>
                </a:lnTo>
                <a:lnTo>
                  <a:pt x="896645" y="16751"/>
                </a:lnTo>
                <a:lnTo>
                  <a:pt x="902741" y="18275"/>
                </a:lnTo>
                <a:lnTo>
                  <a:pt x="913396" y="24371"/>
                </a:lnTo>
                <a:lnTo>
                  <a:pt x="911872" y="22847"/>
                </a:lnTo>
                <a:lnTo>
                  <a:pt x="931659" y="22847"/>
                </a:lnTo>
                <a:lnTo>
                  <a:pt x="930135" y="21323"/>
                </a:lnTo>
                <a:lnTo>
                  <a:pt x="921003" y="13715"/>
                </a:lnTo>
                <a:close/>
              </a:path>
              <a:path w="953134" h="414654">
                <a:moveTo>
                  <a:pt x="908824" y="6095"/>
                </a:moveTo>
                <a:lnTo>
                  <a:pt x="44145" y="6095"/>
                </a:lnTo>
                <a:lnTo>
                  <a:pt x="33489" y="12191"/>
                </a:lnTo>
                <a:lnTo>
                  <a:pt x="33489" y="13715"/>
                </a:lnTo>
                <a:lnTo>
                  <a:pt x="919479" y="13715"/>
                </a:lnTo>
                <a:lnTo>
                  <a:pt x="919479" y="12191"/>
                </a:lnTo>
                <a:lnTo>
                  <a:pt x="908824" y="6095"/>
                </a:lnTo>
                <a:close/>
              </a:path>
              <a:path w="953134" h="414654">
                <a:moveTo>
                  <a:pt x="878382" y="0"/>
                </a:moveTo>
                <a:lnTo>
                  <a:pt x="73063" y="0"/>
                </a:lnTo>
                <a:lnTo>
                  <a:pt x="57848" y="3047"/>
                </a:lnTo>
                <a:lnTo>
                  <a:pt x="45669" y="6095"/>
                </a:lnTo>
                <a:lnTo>
                  <a:pt x="907300" y="6095"/>
                </a:lnTo>
                <a:lnTo>
                  <a:pt x="901217" y="4571"/>
                </a:lnTo>
                <a:lnTo>
                  <a:pt x="893610" y="1523"/>
                </a:lnTo>
                <a:lnTo>
                  <a:pt x="885990" y="1523"/>
                </a:lnTo>
                <a:lnTo>
                  <a:pt x="878382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 txBox="1"/>
          <p:nvPr/>
        </p:nvSpPr>
        <p:spPr>
          <a:xfrm>
            <a:off x="7578635" y="4804906"/>
            <a:ext cx="822325" cy="57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solidFill>
                  <a:srgbClr val="339933"/>
                </a:solidFill>
                <a:latin typeface="Batang"/>
                <a:cs typeface="Batang"/>
              </a:rPr>
              <a:t>시스템설치</a:t>
            </a:r>
            <a:endParaRPr sz="1200">
              <a:latin typeface="Batang"/>
              <a:cs typeface="Batang"/>
            </a:endParaRPr>
          </a:p>
          <a:p>
            <a:pPr marL="335280" marR="5080" indent="-131445">
              <a:lnSpc>
                <a:spcPct val="109900"/>
              </a:lnSpc>
              <a:spcBef>
                <a:spcPts val="650"/>
              </a:spcBef>
            </a:pP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시스템</a:t>
            </a:r>
            <a:r>
              <a:rPr sz="900" b="1" spc="-125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설치  결과서</a:t>
            </a:r>
            <a:endParaRPr sz="900">
              <a:latin typeface="Batang"/>
              <a:cs typeface="Batang"/>
            </a:endParaRPr>
          </a:p>
        </p:txBody>
      </p:sp>
      <p:sp>
        <p:nvSpPr>
          <p:cNvPr id="765" name="object 765"/>
          <p:cNvSpPr/>
          <p:nvPr/>
        </p:nvSpPr>
        <p:spPr>
          <a:xfrm>
            <a:off x="905789" y="5708878"/>
            <a:ext cx="8893479" cy="51635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902741" y="5705830"/>
            <a:ext cx="8900160" cy="522605"/>
          </a:xfrm>
          <a:custGeom>
            <a:avLst/>
            <a:gdLst/>
            <a:ahLst/>
            <a:cxnLst/>
            <a:rect l="l" t="t" r="r" b="b"/>
            <a:pathLst>
              <a:path w="8900160" h="522604">
                <a:moveTo>
                  <a:pt x="6096" y="502653"/>
                </a:moveTo>
                <a:lnTo>
                  <a:pt x="0" y="504177"/>
                </a:lnTo>
                <a:lnTo>
                  <a:pt x="0" y="505701"/>
                </a:lnTo>
                <a:lnTo>
                  <a:pt x="6096" y="505701"/>
                </a:lnTo>
                <a:lnTo>
                  <a:pt x="6096" y="502653"/>
                </a:lnTo>
                <a:close/>
              </a:path>
              <a:path w="8900160" h="522604">
                <a:moveTo>
                  <a:pt x="6096" y="496557"/>
                </a:moveTo>
                <a:lnTo>
                  <a:pt x="0" y="496557"/>
                </a:lnTo>
                <a:lnTo>
                  <a:pt x="0" y="504177"/>
                </a:lnTo>
                <a:lnTo>
                  <a:pt x="6096" y="502653"/>
                </a:lnTo>
                <a:lnTo>
                  <a:pt x="6096" y="496557"/>
                </a:lnTo>
                <a:close/>
              </a:path>
              <a:path w="8900160" h="522604">
                <a:moveTo>
                  <a:pt x="6096" y="484377"/>
                </a:moveTo>
                <a:lnTo>
                  <a:pt x="0" y="484377"/>
                </a:lnTo>
                <a:lnTo>
                  <a:pt x="0" y="490473"/>
                </a:lnTo>
                <a:lnTo>
                  <a:pt x="6096" y="490473"/>
                </a:lnTo>
                <a:lnTo>
                  <a:pt x="6096" y="484377"/>
                </a:lnTo>
                <a:close/>
              </a:path>
              <a:path w="8900160" h="522604">
                <a:moveTo>
                  <a:pt x="6096" y="472185"/>
                </a:moveTo>
                <a:lnTo>
                  <a:pt x="0" y="472185"/>
                </a:lnTo>
                <a:lnTo>
                  <a:pt x="0" y="478281"/>
                </a:lnTo>
                <a:lnTo>
                  <a:pt x="6096" y="478281"/>
                </a:lnTo>
                <a:lnTo>
                  <a:pt x="6096" y="472185"/>
                </a:lnTo>
                <a:close/>
              </a:path>
              <a:path w="8900160" h="522604">
                <a:moveTo>
                  <a:pt x="6096" y="458482"/>
                </a:moveTo>
                <a:lnTo>
                  <a:pt x="0" y="458482"/>
                </a:lnTo>
                <a:lnTo>
                  <a:pt x="0" y="466102"/>
                </a:lnTo>
                <a:lnTo>
                  <a:pt x="6096" y="466102"/>
                </a:lnTo>
                <a:lnTo>
                  <a:pt x="6096" y="458482"/>
                </a:lnTo>
                <a:close/>
              </a:path>
              <a:path w="8900160" h="522604">
                <a:moveTo>
                  <a:pt x="6096" y="446290"/>
                </a:moveTo>
                <a:lnTo>
                  <a:pt x="0" y="446290"/>
                </a:lnTo>
                <a:lnTo>
                  <a:pt x="0" y="452386"/>
                </a:lnTo>
                <a:lnTo>
                  <a:pt x="6096" y="452386"/>
                </a:lnTo>
                <a:lnTo>
                  <a:pt x="6096" y="446290"/>
                </a:lnTo>
                <a:close/>
              </a:path>
              <a:path w="8900160" h="522604">
                <a:moveTo>
                  <a:pt x="6096" y="434111"/>
                </a:moveTo>
                <a:lnTo>
                  <a:pt x="0" y="434111"/>
                </a:lnTo>
                <a:lnTo>
                  <a:pt x="0" y="440207"/>
                </a:lnTo>
                <a:lnTo>
                  <a:pt x="6096" y="440207"/>
                </a:lnTo>
                <a:lnTo>
                  <a:pt x="6096" y="434111"/>
                </a:lnTo>
                <a:close/>
              </a:path>
              <a:path w="8900160" h="522604">
                <a:moveTo>
                  <a:pt x="6096" y="420408"/>
                </a:moveTo>
                <a:lnTo>
                  <a:pt x="0" y="420408"/>
                </a:lnTo>
                <a:lnTo>
                  <a:pt x="0" y="428015"/>
                </a:lnTo>
                <a:lnTo>
                  <a:pt x="6096" y="428015"/>
                </a:lnTo>
                <a:lnTo>
                  <a:pt x="6096" y="420408"/>
                </a:lnTo>
                <a:close/>
              </a:path>
              <a:path w="8900160" h="522604">
                <a:moveTo>
                  <a:pt x="6096" y="408216"/>
                </a:moveTo>
                <a:lnTo>
                  <a:pt x="0" y="408216"/>
                </a:lnTo>
                <a:lnTo>
                  <a:pt x="0" y="414312"/>
                </a:lnTo>
                <a:lnTo>
                  <a:pt x="6096" y="414312"/>
                </a:lnTo>
                <a:lnTo>
                  <a:pt x="6096" y="408216"/>
                </a:lnTo>
                <a:close/>
              </a:path>
              <a:path w="8900160" h="522604">
                <a:moveTo>
                  <a:pt x="6096" y="396036"/>
                </a:moveTo>
                <a:lnTo>
                  <a:pt x="0" y="396036"/>
                </a:lnTo>
                <a:lnTo>
                  <a:pt x="0" y="402120"/>
                </a:lnTo>
                <a:lnTo>
                  <a:pt x="6096" y="402120"/>
                </a:lnTo>
                <a:lnTo>
                  <a:pt x="6096" y="396036"/>
                </a:lnTo>
                <a:close/>
              </a:path>
              <a:path w="8900160" h="522604">
                <a:moveTo>
                  <a:pt x="6096" y="382320"/>
                </a:moveTo>
                <a:lnTo>
                  <a:pt x="0" y="382320"/>
                </a:lnTo>
                <a:lnTo>
                  <a:pt x="0" y="389940"/>
                </a:lnTo>
                <a:lnTo>
                  <a:pt x="6096" y="389940"/>
                </a:lnTo>
                <a:lnTo>
                  <a:pt x="6096" y="382320"/>
                </a:lnTo>
                <a:close/>
              </a:path>
              <a:path w="8900160" h="522604">
                <a:moveTo>
                  <a:pt x="6096" y="370141"/>
                </a:moveTo>
                <a:lnTo>
                  <a:pt x="0" y="370141"/>
                </a:lnTo>
                <a:lnTo>
                  <a:pt x="0" y="376224"/>
                </a:lnTo>
                <a:lnTo>
                  <a:pt x="6096" y="376224"/>
                </a:lnTo>
                <a:lnTo>
                  <a:pt x="6096" y="370141"/>
                </a:lnTo>
                <a:close/>
              </a:path>
              <a:path w="8900160" h="522604">
                <a:moveTo>
                  <a:pt x="6096" y="357949"/>
                </a:moveTo>
                <a:lnTo>
                  <a:pt x="0" y="357949"/>
                </a:lnTo>
                <a:lnTo>
                  <a:pt x="0" y="364045"/>
                </a:lnTo>
                <a:lnTo>
                  <a:pt x="6096" y="364045"/>
                </a:lnTo>
                <a:lnTo>
                  <a:pt x="6096" y="357949"/>
                </a:lnTo>
                <a:close/>
              </a:path>
              <a:path w="8900160" h="522604">
                <a:moveTo>
                  <a:pt x="6096" y="344246"/>
                </a:moveTo>
                <a:lnTo>
                  <a:pt x="0" y="344246"/>
                </a:lnTo>
                <a:lnTo>
                  <a:pt x="0" y="351853"/>
                </a:lnTo>
                <a:lnTo>
                  <a:pt x="6096" y="351853"/>
                </a:lnTo>
                <a:lnTo>
                  <a:pt x="6096" y="344246"/>
                </a:lnTo>
                <a:close/>
              </a:path>
              <a:path w="8900160" h="522604">
                <a:moveTo>
                  <a:pt x="6096" y="332054"/>
                </a:moveTo>
                <a:lnTo>
                  <a:pt x="0" y="332054"/>
                </a:lnTo>
                <a:lnTo>
                  <a:pt x="0" y="338150"/>
                </a:lnTo>
                <a:lnTo>
                  <a:pt x="6096" y="338150"/>
                </a:lnTo>
                <a:lnTo>
                  <a:pt x="6096" y="332054"/>
                </a:lnTo>
                <a:close/>
              </a:path>
              <a:path w="8900160" h="522604">
                <a:moveTo>
                  <a:pt x="6096" y="319874"/>
                </a:moveTo>
                <a:lnTo>
                  <a:pt x="0" y="319874"/>
                </a:lnTo>
                <a:lnTo>
                  <a:pt x="0" y="325970"/>
                </a:lnTo>
                <a:lnTo>
                  <a:pt x="6096" y="325970"/>
                </a:lnTo>
                <a:lnTo>
                  <a:pt x="6096" y="319874"/>
                </a:lnTo>
                <a:close/>
              </a:path>
              <a:path w="8900160" h="522604">
                <a:moveTo>
                  <a:pt x="6096" y="306158"/>
                </a:moveTo>
                <a:lnTo>
                  <a:pt x="0" y="306158"/>
                </a:lnTo>
                <a:lnTo>
                  <a:pt x="0" y="313778"/>
                </a:lnTo>
                <a:lnTo>
                  <a:pt x="6096" y="313778"/>
                </a:lnTo>
                <a:lnTo>
                  <a:pt x="6096" y="306158"/>
                </a:lnTo>
                <a:close/>
              </a:path>
              <a:path w="8900160" h="522604">
                <a:moveTo>
                  <a:pt x="6096" y="293979"/>
                </a:moveTo>
                <a:lnTo>
                  <a:pt x="0" y="293979"/>
                </a:lnTo>
                <a:lnTo>
                  <a:pt x="0" y="300075"/>
                </a:lnTo>
                <a:lnTo>
                  <a:pt x="6096" y="300075"/>
                </a:lnTo>
                <a:lnTo>
                  <a:pt x="6096" y="293979"/>
                </a:lnTo>
                <a:close/>
              </a:path>
              <a:path w="8900160" h="522604">
                <a:moveTo>
                  <a:pt x="6096" y="281787"/>
                </a:moveTo>
                <a:lnTo>
                  <a:pt x="0" y="281787"/>
                </a:lnTo>
                <a:lnTo>
                  <a:pt x="0" y="287883"/>
                </a:lnTo>
                <a:lnTo>
                  <a:pt x="6096" y="287883"/>
                </a:lnTo>
                <a:lnTo>
                  <a:pt x="6096" y="281787"/>
                </a:lnTo>
                <a:close/>
              </a:path>
              <a:path w="8900160" h="522604">
                <a:moveTo>
                  <a:pt x="6096" y="268084"/>
                </a:moveTo>
                <a:lnTo>
                  <a:pt x="0" y="268084"/>
                </a:lnTo>
                <a:lnTo>
                  <a:pt x="0" y="275704"/>
                </a:lnTo>
                <a:lnTo>
                  <a:pt x="6096" y="275704"/>
                </a:lnTo>
                <a:lnTo>
                  <a:pt x="6096" y="268084"/>
                </a:lnTo>
                <a:close/>
              </a:path>
              <a:path w="8900160" h="522604">
                <a:moveTo>
                  <a:pt x="6096" y="255904"/>
                </a:moveTo>
                <a:lnTo>
                  <a:pt x="0" y="255904"/>
                </a:lnTo>
                <a:lnTo>
                  <a:pt x="0" y="261988"/>
                </a:lnTo>
                <a:lnTo>
                  <a:pt x="6096" y="261988"/>
                </a:lnTo>
                <a:lnTo>
                  <a:pt x="6096" y="255904"/>
                </a:lnTo>
                <a:close/>
              </a:path>
              <a:path w="8900160" h="522604">
                <a:moveTo>
                  <a:pt x="6096" y="243712"/>
                </a:moveTo>
                <a:lnTo>
                  <a:pt x="0" y="243712"/>
                </a:lnTo>
                <a:lnTo>
                  <a:pt x="0" y="249808"/>
                </a:lnTo>
                <a:lnTo>
                  <a:pt x="6096" y="249808"/>
                </a:lnTo>
                <a:lnTo>
                  <a:pt x="6096" y="243712"/>
                </a:lnTo>
                <a:close/>
              </a:path>
              <a:path w="8900160" h="522604">
                <a:moveTo>
                  <a:pt x="6096" y="230009"/>
                </a:moveTo>
                <a:lnTo>
                  <a:pt x="0" y="230009"/>
                </a:lnTo>
                <a:lnTo>
                  <a:pt x="0" y="237616"/>
                </a:lnTo>
                <a:lnTo>
                  <a:pt x="6096" y="237616"/>
                </a:lnTo>
                <a:lnTo>
                  <a:pt x="6096" y="230009"/>
                </a:lnTo>
                <a:close/>
              </a:path>
              <a:path w="8900160" h="522604">
                <a:moveTo>
                  <a:pt x="6096" y="217817"/>
                </a:moveTo>
                <a:lnTo>
                  <a:pt x="0" y="217817"/>
                </a:lnTo>
                <a:lnTo>
                  <a:pt x="0" y="223913"/>
                </a:lnTo>
                <a:lnTo>
                  <a:pt x="6096" y="223913"/>
                </a:lnTo>
                <a:lnTo>
                  <a:pt x="6096" y="217817"/>
                </a:lnTo>
                <a:close/>
              </a:path>
              <a:path w="8900160" h="522604">
                <a:moveTo>
                  <a:pt x="6096" y="205638"/>
                </a:moveTo>
                <a:lnTo>
                  <a:pt x="0" y="205638"/>
                </a:lnTo>
                <a:lnTo>
                  <a:pt x="0" y="211721"/>
                </a:lnTo>
                <a:lnTo>
                  <a:pt x="6096" y="211721"/>
                </a:lnTo>
                <a:lnTo>
                  <a:pt x="6096" y="205638"/>
                </a:lnTo>
                <a:close/>
              </a:path>
              <a:path w="8900160" h="522604">
                <a:moveTo>
                  <a:pt x="6096" y="191922"/>
                </a:moveTo>
                <a:lnTo>
                  <a:pt x="0" y="191922"/>
                </a:lnTo>
                <a:lnTo>
                  <a:pt x="0" y="199542"/>
                </a:lnTo>
                <a:lnTo>
                  <a:pt x="6096" y="199542"/>
                </a:lnTo>
                <a:lnTo>
                  <a:pt x="6096" y="191922"/>
                </a:lnTo>
                <a:close/>
              </a:path>
              <a:path w="8900160" h="522604">
                <a:moveTo>
                  <a:pt x="6096" y="179743"/>
                </a:moveTo>
                <a:lnTo>
                  <a:pt x="0" y="179743"/>
                </a:lnTo>
                <a:lnTo>
                  <a:pt x="0" y="185839"/>
                </a:lnTo>
                <a:lnTo>
                  <a:pt x="6096" y="185839"/>
                </a:lnTo>
                <a:lnTo>
                  <a:pt x="6096" y="179743"/>
                </a:lnTo>
                <a:close/>
              </a:path>
              <a:path w="8900160" h="522604">
                <a:moveTo>
                  <a:pt x="6096" y="167551"/>
                </a:moveTo>
                <a:lnTo>
                  <a:pt x="0" y="167551"/>
                </a:lnTo>
                <a:lnTo>
                  <a:pt x="0" y="173647"/>
                </a:lnTo>
                <a:lnTo>
                  <a:pt x="6096" y="173647"/>
                </a:lnTo>
                <a:lnTo>
                  <a:pt x="6096" y="167551"/>
                </a:lnTo>
                <a:close/>
              </a:path>
              <a:path w="8900160" h="522604">
                <a:moveTo>
                  <a:pt x="6096" y="153847"/>
                </a:moveTo>
                <a:lnTo>
                  <a:pt x="0" y="153847"/>
                </a:lnTo>
                <a:lnTo>
                  <a:pt x="0" y="161467"/>
                </a:lnTo>
                <a:lnTo>
                  <a:pt x="6096" y="161467"/>
                </a:lnTo>
                <a:lnTo>
                  <a:pt x="6096" y="153847"/>
                </a:lnTo>
                <a:close/>
              </a:path>
              <a:path w="8900160" h="522604">
                <a:moveTo>
                  <a:pt x="6096" y="141655"/>
                </a:moveTo>
                <a:lnTo>
                  <a:pt x="0" y="141655"/>
                </a:lnTo>
                <a:lnTo>
                  <a:pt x="0" y="147751"/>
                </a:lnTo>
                <a:lnTo>
                  <a:pt x="6096" y="147751"/>
                </a:lnTo>
                <a:lnTo>
                  <a:pt x="6096" y="141655"/>
                </a:lnTo>
                <a:close/>
              </a:path>
              <a:path w="8900160" h="522604">
                <a:moveTo>
                  <a:pt x="6096" y="129476"/>
                </a:moveTo>
                <a:lnTo>
                  <a:pt x="0" y="129476"/>
                </a:lnTo>
                <a:lnTo>
                  <a:pt x="0" y="135572"/>
                </a:lnTo>
                <a:lnTo>
                  <a:pt x="6096" y="135572"/>
                </a:lnTo>
                <a:lnTo>
                  <a:pt x="6096" y="129476"/>
                </a:lnTo>
                <a:close/>
              </a:path>
              <a:path w="8900160" h="522604">
                <a:moveTo>
                  <a:pt x="6096" y="115760"/>
                </a:moveTo>
                <a:lnTo>
                  <a:pt x="0" y="115760"/>
                </a:lnTo>
                <a:lnTo>
                  <a:pt x="0" y="123380"/>
                </a:lnTo>
                <a:lnTo>
                  <a:pt x="6096" y="123380"/>
                </a:lnTo>
                <a:lnTo>
                  <a:pt x="6096" y="115760"/>
                </a:lnTo>
                <a:close/>
              </a:path>
              <a:path w="8900160" h="522604">
                <a:moveTo>
                  <a:pt x="6096" y="103581"/>
                </a:moveTo>
                <a:lnTo>
                  <a:pt x="0" y="103581"/>
                </a:lnTo>
                <a:lnTo>
                  <a:pt x="0" y="109677"/>
                </a:lnTo>
                <a:lnTo>
                  <a:pt x="6096" y="109677"/>
                </a:lnTo>
                <a:lnTo>
                  <a:pt x="6096" y="103581"/>
                </a:lnTo>
                <a:close/>
              </a:path>
              <a:path w="8900160" h="522604">
                <a:moveTo>
                  <a:pt x="6096" y="91401"/>
                </a:moveTo>
                <a:lnTo>
                  <a:pt x="0" y="91401"/>
                </a:lnTo>
                <a:lnTo>
                  <a:pt x="0" y="97485"/>
                </a:lnTo>
                <a:lnTo>
                  <a:pt x="6096" y="97485"/>
                </a:lnTo>
                <a:lnTo>
                  <a:pt x="6096" y="91401"/>
                </a:lnTo>
                <a:close/>
              </a:path>
              <a:path w="8900160" h="522604">
                <a:moveTo>
                  <a:pt x="6096" y="77685"/>
                </a:moveTo>
                <a:lnTo>
                  <a:pt x="0" y="77685"/>
                </a:lnTo>
                <a:lnTo>
                  <a:pt x="0" y="85305"/>
                </a:lnTo>
                <a:lnTo>
                  <a:pt x="6096" y="85305"/>
                </a:lnTo>
                <a:lnTo>
                  <a:pt x="6096" y="77685"/>
                </a:lnTo>
                <a:close/>
              </a:path>
              <a:path w="8900160" h="522604">
                <a:moveTo>
                  <a:pt x="6096" y="65506"/>
                </a:moveTo>
                <a:lnTo>
                  <a:pt x="0" y="65506"/>
                </a:lnTo>
                <a:lnTo>
                  <a:pt x="0" y="71589"/>
                </a:lnTo>
                <a:lnTo>
                  <a:pt x="6096" y="71589"/>
                </a:lnTo>
                <a:lnTo>
                  <a:pt x="6096" y="65506"/>
                </a:lnTo>
                <a:close/>
              </a:path>
              <a:path w="8900160" h="522604">
                <a:moveTo>
                  <a:pt x="6096" y="53314"/>
                </a:moveTo>
                <a:lnTo>
                  <a:pt x="0" y="53314"/>
                </a:lnTo>
                <a:lnTo>
                  <a:pt x="0" y="59410"/>
                </a:lnTo>
                <a:lnTo>
                  <a:pt x="6096" y="59410"/>
                </a:lnTo>
                <a:lnTo>
                  <a:pt x="6096" y="53314"/>
                </a:lnTo>
                <a:close/>
              </a:path>
              <a:path w="8900160" h="522604">
                <a:moveTo>
                  <a:pt x="6096" y="39611"/>
                </a:moveTo>
                <a:lnTo>
                  <a:pt x="0" y="39611"/>
                </a:lnTo>
                <a:lnTo>
                  <a:pt x="0" y="47218"/>
                </a:lnTo>
                <a:lnTo>
                  <a:pt x="6096" y="47218"/>
                </a:lnTo>
                <a:lnTo>
                  <a:pt x="6096" y="39611"/>
                </a:lnTo>
                <a:close/>
              </a:path>
              <a:path w="8900160" h="522604">
                <a:moveTo>
                  <a:pt x="6096" y="27419"/>
                </a:moveTo>
                <a:lnTo>
                  <a:pt x="0" y="27419"/>
                </a:lnTo>
                <a:lnTo>
                  <a:pt x="0" y="33515"/>
                </a:lnTo>
                <a:lnTo>
                  <a:pt x="6096" y="33515"/>
                </a:lnTo>
                <a:lnTo>
                  <a:pt x="6096" y="27419"/>
                </a:lnTo>
                <a:close/>
              </a:path>
              <a:path w="8900160" h="522604">
                <a:moveTo>
                  <a:pt x="0" y="13715"/>
                </a:moveTo>
                <a:lnTo>
                  <a:pt x="0" y="21323"/>
                </a:lnTo>
                <a:lnTo>
                  <a:pt x="6096" y="21323"/>
                </a:lnTo>
                <a:lnTo>
                  <a:pt x="6096" y="15239"/>
                </a:lnTo>
                <a:lnTo>
                  <a:pt x="0" y="13715"/>
                </a:lnTo>
                <a:close/>
              </a:path>
              <a:path w="8900160" h="522604">
                <a:moveTo>
                  <a:pt x="9131" y="3047"/>
                </a:moveTo>
                <a:lnTo>
                  <a:pt x="4571" y="4571"/>
                </a:lnTo>
                <a:lnTo>
                  <a:pt x="4571" y="6095"/>
                </a:lnTo>
                <a:lnTo>
                  <a:pt x="3048" y="7619"/>
                </a:lnTo>
                <a:lnTo>
                  <a:pt x="9131" y="10667"/>
                </a:lnTo>
                <a:lnTo>
                  <a:pt x="9131" y="9143"/>
                </a:lnTo>
                <a:lnTo>
                  <a:pt x="10655" y="9143"/>
                </a:lnTo>
                <a:lnTo>
                  <a:pt x="12179" y="7619"/>
                </a:lnTo>
                <a:lnTo>
                  <a:pt x="9131" y="3047"/>
                </a:lnTo>
                <a:close/>
              </a:path>
              <a:path w="8900160" h="522604">
                <a:moveTo>
                  <a:pt x="10655" y="9143"/>
                </a:moveTo>
                <a:lnTo>
                  <a:pt x="9131" y="9143"/>
                </a:lnTo>
                <a:lnTo>
                  <a:pt x="9131" y="10667"/>
                </a:lnTo>
                <a:lnTo>
                  <a:pt x="10655" y="9143"/>
                </a:lnTo>
                <a:close/>
              </a:path>
              <a:path w="8900160" h="522604">
                <a:moveTo>
                  <a:pt x="22834" y="0"/>
                </a:moveTo>
                <a:lnTo>
                  <a:pt x="16751" y="0"/>
                </a:lnTo>
                <a:lnTo>
                  <a:pt x="16751" y="6095"/>
                </a:lnTo>
                <a:lnTo>
                  <a:pt x="22834" y="6095"/>
                </a:lnTo>
                <a:lnTo>
                  <a:pt x="22834" y="0"/>
                </a:lnTo>
                <a:close/>
              </a:path>
              <a:path w="8900160" h="522604">
                <a:moveTo>
                  <a:pt x="36537" y="0"/>
                </a:moveTo>
                <a:lnTo>
                  <a:pt x="28930" y="0"/>
                </a:lnTo>
                <a:lnTo>
                  <a:pt x="28930" y="6095"/>
                </a:lnTo>
                <a:lnTo>
                  <a:pt x="36537" y="6095"/>
                </a:lnTo>
                <a:lnTo>
                  <a:pt x="36537" y="0"/>
                </a:lnTo>
                <a:close/>
              </a:path>
              <a:path w="8900160" h="522604">
                <a:moveTo>
                  <a:pt x="48717" y="0"/>
                </a:moveTo>
                <a:lnTo>
                  <a:pt x="42633" y="0"/>
                </a:lnTo>
                <a:lnTo>
                  <a:pt x="42633" y="6095"/>
                </a:lnTo>
                <a:lnTo>
                  <a:pt x="48717" y="6095"/>
                </a:lnTo>
                <a:lnTo>
                  <a:pt x="48717" y="0"/>
                </a:lnTo>
                <a:close/>
              </a:path>
              <a:path w="8900160" h="522604">
                <a:moveTo>
                  <a:pt x="60896" y="0"/>
                </a:moveTo>
                <a:lnTo>
                  <a:pt x="54813" y="0"/>
                </a:lnTo>
                <a:lnTo>
                  <a:pt x="54813" y="6095"/>
                </a:lnTo>
                <a:lnTo>
                  <a:pt x="60896" y="6095"/>
                </a:lnTo>
                <a:lnTo>
                  <a:pt x="60896" y="0"/>
                </a:lnTo>
                <a:close/>
              </a:path>
              <a:path w="8900160" h="522604">
                <a:moveTo>
                  <a:pt x="74599" y="0"/>
                </a:moveTo>
                <a:lnTo>
                  <a:pt x="66979" y="0"/>
                </a:lnTo>
                <a:lnTo>
                  <a:pt x="66979" y="6095"/>
                </a:lnTo>
                <a:lnTo>
                  <a:pt x="74599" y="6095"/>
                </a:lnTo>
                <a:lnTo>
                  <a:pt x="74599" y="0"/>
                </a:lnTo>
                <a:close/>
              </a:path>
              <a:path w="8900160" h="522604">
                <a:moveTo>
                  <a:pt x="86779" y="0"/>
                </a:moveTo>
                <a:lnTo>
                  <a:pt x="80683" y="0"/>
                </a:lnTo>
                <a:lnTo>
                  <a:pt x="80683" y="6095"/>
                </a:lnTo>
                <a:lnTo>
                  <a:pt x="86779" y="6095"/>
                </a:lnTo>
                <a:lnTo>
                  <a:pt x="86779" y="0"/>
                </a:lnTo>
                <a:close/>
              </a:path>
              <a:path w="8900160" h="522604">
                <a:moveTo>
                  <a:pt x="98958" y="0"/>
                </a:moveTo>
                <a:lnTo>
                  <a:pt x="92862" y="0"/>
                </a:lnTo>
                <a:lnTo>
                  <a:pt x="92862" y="6095"/>
                </a:lnTo>
                <a:lnTo>
                  <a:pt x="98958" y="6095"/>
                </a:lnTo>
                <a:lnTo>
                  <a:pt x="98958" y="0"/>
                </a:lnTo>
                <a:close/>
              </a:path>
              <a:path w="8900160" h="522604">
                <a:moveTo>
                  <a:pt x="112661" y="0"/>
                </a:moveTo>
                <a:lnTo>
                  <a:pt x="105041" y="0"/>
                </a:lnTo>
                <a:lnTo>
                  <a:pt x="105041" y="6095"/>
                </a:lnTo>
                <a:lnTo>
                  <a:pt x="112661" y="6095"/>
                </a:lnTo>
                <a:lnTo>
                  <a:pt x="112661" y="0"/>
                </a:lnTo>
                <a:close/>
              </a:path>
              <a:path w="8900160" h="522604">
                <a:moveTo>
                  <a:pt x="124828" y="0"/>
                </a:moveTo>
                <a:lnTo>
                  <a:pt x="118745" y="0"/>
                </a:lnTo>
                <a:lnTo>
                  <a:pt x="118745" y="6095"/>
                </a:lnTo>
                <a:lnTo>
                  <a:pt x="124828" y="6095"/>
                </a:lnTo>
                <a:lnTo>
                  <a:pt x="124828" y="0"/>
                </a:lnTo>
                <a:close/>
              </a:path>
              <a:path w="8900160" h="522604">
                <a:moveTo>
                  <a:pt x="137007" y="0"/>
                </a:moveTo>
                <a:lnTo>
                  <a:pt x="130924" y="0"/>
                </a:lnTo>
                <a:lnTo>
                  <a:pt x="130924" y="6095"/>
                </a:lnTo>
                <a:lnTo>
                  <a:pt x="137007" y="6095"/>
                </a:lnTo>
                <a:lnTo>
                  <a:pt x="137007" y="0"/>
                </a:lnTo>
                <a:close/>
              </a:path>
              <a:path w="8900160" h="522604">
                <a:moveTo>
                  <a:pt x="150710" y="0"/>
                </a:moveTo>
                <a:lnTo>
                  <a:pt x="143103" y="0"/>
                </a:lnTo>
                <a:lnTo>
                  <a:pt x="143103" y="6095"/>
                </a:lnTo>
                <a:lnTo>
                  <a:pt x="150710" y="6095"/>
                </a:lnTo>
                <a:lnTo>
                  <a:pt x="150710" y="0"/>
                </a:lnTo>
                <a:close/>
              </a:path>
              <a:path w="8900160" h="522604">
                <a:moveTo>
                  <a:pt x="162890" y="0"/>
                </a:moveTo>
                <a:lnTo>
                  <a:pt x="156806" y="0"/>
                </a:lnTo>
                <a:lnTo>
                  <a:pt x="156806" y="6095"/>
                </a:lnTo>
                <a:lnTo>
                  <a:pt x="162890" y="6095"/>
                </a:lnTo>
                <a:lnTo>
                  <a:pt x="162890" y="0"/>
                </a:lnTo>
                <a:close/>
              </a:path>
              <a:path w="8900160" h="522604">
                <a:moveTo>
                  <a:pt x="175069" y="0"/>
                </a:moveTo>
                <a:lnTo>
                  <a:pt x="168986" y="0"/>
                </a:lnTo>
                <a:lnTo>
                  <a:pt x="168986" y="6095"/>
                </a:lnTo>
                <a:lnTo>
                  <a:pt x="175069" y="6095"/>
                </a:lnTo>
                <a:lnTo>
                  <a:pt x="175069" y="0"/>
                </a:lnTo>
                <a:close/>
              </a:path>
              <a:path w="8900160" h="522604">
                <a:moveTo>
                  <a:pt x="188772" y="0"/>
                </a:moveTo>
                <a:lnTo>
                  <a:pt x="181165" y="0"/>
                </a:lnTo>
                <a:lnTo>
                  <a:pt x="181165" y="6095"/>
                </a:lnTo>
                <a:lnTo>
                  <a:pt x="188772" y="6095"/>
                </a:lnTo>
                <a:lnTo>
                  <a:pt x="188772" y="0"/>
                </a:lnTo>
                <a:close/>
              </a:path>
              <a:path w="8900160" h="522604">
                <a:moveTo>
                  <a:pt x="200952" y="0"/>
                </a:moveTo>
                <a:lnTo>
                  <a:pt x="194856" y="0"/>
                </a:lnTo>
                <a:lnTo>
                  <a:pt x="194856" y="6095"/>
                </a:lnTo>
                <a:lnTo>
                  <a:pt x="200952" y="6095"/>
                </a:lnTo>
                <a:lnTo>
                  <a:pt x="200952" y="0"/>
                </a:lnTo>
                <a:close/>
              </a:path>
              <a:path w="8900160" h="522604">
                <a:moveTo>
                  <a:pt x="213131" y="0"/>
                </a:moveTo>
                <a:lnTo>
                  <a:pt x="207035" y="0"/>
                </a:lnTo>
                <a:lnTo>
                  <a:pt x="207035" y="6095"/>
                </a:lnTo>
                <a:lnTo>
                  <a:pt x="213131" y="6095"/>
                </a:lnTo>
                <a:lnTo>
                  <a:pt x="213131" y="0"/>
                </a:lnTo>
                <a:close/>
              </a:path>
              <a:path w="8900160" h="522604">
                <a:moveTo>
                  <a:pt x="226834" y="0"/>
                </a:moveTo>
                <a:lnTo>
                  <a:pt x="219214" y="0"/>
                </a:lnTo>
                <a:lnTo>
                  <a:pt x="219214" y="6095"/>
                </a:lnTo>
                <a:lnTo>
                  <a:pt x="226834" y="6095"/>
                </a:lnTo>
                <a:lnTo>
                  <a:pt x="226834" y="0"/>
                </a:lnTo>
                <a:close/>
              </a:path>
              <a:path w="8900160" h="522604">
                <a:moveTo>
                  <a:pt x="239014" y="0"/>
                </a:moveTo>
                <a:lnTo>
                  <a:pt x="232918" y="0"/>
                </a:lnTo>
                <a:lnTo>
                  <a:pt x="232918" y="6095"/>
                </a:lnTo>
                <a:lnTo>
                  <a:pt x="239014" y="6095"/>
                </a:lnTo>
                <a:lnTo>
                  <a:pt x="239014" y="0"/>
                </a:lnTo>
                <a:close/>
              </a:path>
              <a:path w="8900160" h="522604">
                <a:moveTo>
                  <a:pt x="251193" y="0"/>
                </a:moveTo>
                <a:lnTo>
                  <a:pt x="245097" y="0"/>
                </a:lnTo>
                <a:lnTo>
                  <a:pt x="245097" y="6095"/>
                </a:lnTo>
                <a:lnTo>
                  <a:pt x="251193" y="6095"/>
                </a:lnTo>
                <a:lnTo>
                  <a:pt x="251193" y="0"/>
                </a:lnTo>
                <a:close/>
              </a:path>
              <a:path w="8900160" h="522604">
                <a:moveTo>
                  <a:pt x="264883" y="0"/>
                </a:moveTo>
                <a:lnTo>
                  <a:pt x="257276" y="0"/>
                </a:lnTo>
                <a:lnTo>
                  <a:pt x="257276" y="6095"/>
                </a:lnTo>
                <a:lnTo>
                  <a:pt x="264883" y="6095"/>
                </a:lnTo>
                <a:lnTo>
                  <a:pt x="264883" y="0"/>
                </a:lnTo>
                <a:close/>
              </a:path>
              <a:path w="8900160" h="522604">
                <a:moveTo>
                  <a:pt x="277063" y="0"/>
                </a:moveTo>
                <a:lnTo>
                  <a:pt x="270979" y="0"/>
                </a:lnTo>
                <a:lnTo>
                  <a:pt x="270979" y="6095"/>
                </a:lnTo>
                <a:lnTo>
                  <a:pt x="277063" y="6095"/>
                </a:lnTo>
                <a:lnTo>
                  <a:pt x="277063" y="0"/>
                </a:lnTo>
                <a:close/>
              </a:path>
              <a:path w="8900160" h="522604">
                <a:moveTo>
                  <a:pt x="289242" y="0"/>
                </a:moveTo>
                <a:lnTo>
                  <a:pt x="283159" y="0"/>
                </a:lnTo>
                <a:lnTo>
                  <a:pt x="283159" y="6095"/>
                </a:lnTo>
                <a:lnTo>
                  <a:pt x="289242" y="6095"/>
                </a:lnTo>
                <a:lnTo>
                  <a:pt x="289242" y="0"/>
                </a:lnTo>
                <a:close/>
              </a:path>
              <a:path w="8900160" h="522604">
                <a:moveTo>
                  <a:pt x="302945" y="0"/>
                </a:moveTo>
                <a:lnTo>
                  <a:pt x="295338" y="0"/>
                </a:lnTo>
                <a:lnTo>
                  <a:pt x="295338" y="6095"/>
                </a:lnTo>
                <a:lnTo>
                  <a:pt x="302945" y="6095"/>
                </a:lnTo>
                <a:lnTo>
                  <a:pt x="302945" y="0"/>
                </a:lnTo>
                <a:close/>
              </a:path>
              <a:path w="8900160" h="522604">
                <a:moveTo>
                  <a:pt x="315125" y="0"/>
                </a:moveTo>
                <a:lnTo>
                  <a:pt x="309041" y="0"/>
                </a:lnTo>
                <a:lnTo>
                  <a:pt x="309041" y="6095"/>
                </a:lnTo>
                <a:lnTo>
                  <a:pt x="315125" y="6095"/>
                </a:lnTo>
                <a:lnTo>
                  <a:pt x="315125" y="0"/>
                </a:lnTo>
                <a:close/>
              </a:path>
              <a:path w="8900160" h="522604">
                <a:moveTo>
                  <a:pt x="327304" y="0"/>
                </a:moveTo>
                <a:lnTo>
                  <a:pt x="321221" y="0"/>
                </a:lnTo>
                <a:lnTo>
                  <a:pt x="321221" y="6095"/>
                </a:lnTo>
                <a:lnTo>
                  <a:pt x="327304" y="6095"/>
                </a:lnTo>
                <a:lnTo>
                  <a:pt x="327304" y="0"/>
                </a:lnTo>
                <a:close/>
              </a:path>
              <a:path w="8900160" h="522604">
                <a:moveTo>
                  <a:pt x="341007" y="0"/>
                </a:moveTo>
                <a:lnTo>
                  <a:pt x="333400" y="0"/>
                </a:lnTo>
                <a:lnTo>
                  <a:pt x="333400" y="6095"/>
                </a:lnTo>
                <a:lnTo>
                  <a:pt x="341007" y="6095"/>
                </a:lnTo>
                <a:lnTo>
                  <a:pt x="341007" y="0"/>
                </a:lnTo>
                <a:close/>
              </a:path>
              <a:path w="8900160" h="522604">
                <a:moveTo>
                  <a:pt x="353187" y="0"/>
                </a:moveTo>
                <a:lnTo>
                  <a:pt x="347091" y="0"/>
                </a:lnTo>
                <a:lnTo>
                  <a:pt x="347091" y="6095"/>
                </a:lnTo>
                <a:lnTo>
                  <a:pt x="353187" y="6095"/>
                </a:lnTo>
                <a:lnTo>
                  <a:pt x="353187" y="0"/>
                </a:lnTo>
                <a:close/>
              </a:path>
              <a:path w="8900160" h="522604">
                <a:moveTo>
                  <a:pt x="365366" y="0"/>
                </a:moveTo>
                <a:lnTo>
                  <a:pt x="359270" y="0"/>
                </a:lnTo>
                <a:lnTo>
                  <a:pt x="359270" y="6095"/>
                </a:lnTo>
                <a:lnTo>
                  <a:pt x="365366" y="6095"/>
                </a:lnTo>
                <a:lnTo>
                  <a:pt x="365366" y="0"/>
                </a:lnTo>
                <a:close/>
              </a:path>
              <a:path w="8900160" h="522604">
                <a:moveTo>
                  <a:pt x="379069" y="0"/>
                </a:moveTo>
                <a:lnTo>
                  <a:pt x="371449" y="0"/>
                </a:lnTo>
                <a:lnTo>
                  <a:pt x="371449" y="6095"/>
                </a:lnTo>
                <a:lnTo>
                  <a:pt x="379069" y="6095"/>
                </a:lnTo>
                <a:lnTo>
                  <a:pt x="379069" y="0"/>
                </a:lnTo>
                <a:close/>
              </a:path>
              <a:path w="8900160" h="522604">
                <a:moveTo>
                  <a:pt x="391248" y="0"/>
                </a:moveTo>
                <a:lnTo>
                  <a:pt x="385152" y="0"/>
                </a:lnTo>
                <a:lnTo>
                  <a:pt x="385152" y="6095"/>
                </a:lnTo>
                <a:lnTo>
                  <a:pt x="391248" y="6095"/>
                </a:lnTo>
                <a:lnTo>
                  <a:pt x="391248" y="0"/>
                </a:lnTo>
                <a:close/>
              </a:path>
              <a:path w="8900160" h="522604">
                <a:moveTo>
                  <a:pt x="403415" y="0"/>
                </a:moveTo>
                <a:lnTo>
                  <a:pt x="397332" y="0"/>
                </a:lnTo>
                <a:lnTo>
                  <a:pt x="397332" y="6095"/>
                </a:lnTo>
                <a:lnTo>
                  <a:pt x="403415" y="6095"/>
                </a:lnTo>
                <a:lnTo>
                  <a:pt x="403415" y="0"/>
                </a:lnTo>
                <a:close/>
              </a:path>
              <a:path w="8900160" h="522604">
                <a:moveTo>
                  <a:pt x="417118" y="0"/>
                </a:moveTo>
                <a:lnTo>
                  <a:pt x="409511" y="0"/>
                </a:lnTo>
                <a:lnTo>
                  <a:pt x="409511" y="6095"/>
                </a:lnTo>
                <a:lnTo>
                  <a:pt x="417118" y="6095"/>
                </a:lnTo>
                <a:lnTo>
                  <a:pt x="417118" y="0"/>
                </a:lnTo>
                <a:close/>
              </a:path>
              <a:path w="8900160" h="522604">
                <a:moveTo>
                  <a:pt x="429298" y="0"/>
                </a:moveTo>
                <a:lnTo>
                  <a:pt x="423214" y="0"/>
                </a:lnTo>
                <a:lnTo>
                  <a:pt x="423214" y="6095"/>
                </a:lnTo>
                <a:lnTo>
                  <a:pt x="429298" y="6095"/>
                </a:lnTo>
                <a:lnTo>
                  <a:pt x="429298" y="0"/>
                </a:lnTo>
                <a:close/>
              </a:path>
              <a:path w="8900160" h="522604">
                <a:moveTo>
                  <a:pt x="441477" y="0"/>
                </a:moveTo>
                <a:lnTo>
                  <a:pt x="435394" y="0"/>
                </a:lnTo>
                <a:lnTo>
                  <a:pt x="435394" y="6095"/>
                </a:lnTo>
                <a:lnTo>
                  <a:pt x="441477" y="6095"/>
                </a:lnTo>
                <a:lnTo>
                  <a:pt x="441477" y="0"/>
                </a:lnTo>
                <a:close/>
              </a:path>
              <a:path w="8900160" h="522604">
                <a:moveTo>
                  <a:pt x="455180" y="0"/>
                </a:moveTo>
                <a:lnTo>
                  <a:pt x="447573" y="0"/>
                </a:lnTo>
                <a:lnTo>
                  <a:pt x="447573" y="6095"/>
                </a:lnTo>
                <a:lnTo>
                  <a:pt x="455180" y="6095"/>
                </a:lnTo>
                <a:lnTo>
                  <a:pt x="455180" y="0"/>
                </a:lnTo>
                <a:close/>
              </a:path>
              <a:path w="8900160" h="522604">
                <a:moveTo>
                  <a:pt x="467360" y="0"/>
                </a:moveTo>
                <a:lnTo>
                  <a:pt x="461276" y="0"/>
                </a:lnTo>
                <a:lnTo>
                  <a:pt x="461276" y="6095"/>
                </a:lnTo>
                <a:lnTo>
                  <a:pt x="467360" y="6095"/>
                </a:lnTo>
                <a:lnTo>
                  <a:pt x="467360" y="0"/>
                </a:lnTo>
                <a:close/>
              </a:path>
              <a:path w="8900160" h="522604">
                <a:moveTo>
                  <a:pt x="479539" y="0"/>
                </a:moveTo>
                <a:lnTo>
                  <a:pt x="473443" y="0"/>
                </a:lnTo>
                <a:lnTo>
                  <a:pt x="473443" y="6095"/>
                </a:lnTo>
                <a:lnTo>
                  <a:pt x="479539" y="6095"/>
                </a:lnTo>
                <a:lnTo>
                  <a:pt x="479539" y="0"/>
                </a:lnTo>
                <a:close/>
              </a:path>
              <a:path w="8900160" h="522604">
                <a:moveTo>
                  <a:pt x="493242" y="0"/>
                </a:moveTo>
                <a:lnTo>
                  <a:pt x="485622" y="0"/>
                </a:lnTo>
                <a:lnTo>
                  <a:pt x="485622" y="6095"/>
                </a:lnTo>
                <a:lnTo>
                  <a:pt x="493242" y="6095"/>
                </a:lnTo>
                <a:lnTo>
                  <a:pt x="493242" y="0"/>
                </a:lnTo>
                <a:close/>
              </a:path>
              <a:path w="8900160" h="522604">
                <a:moveTo>
                  <a:pt x="505421" y="0"/>
                </a:moveTo>
                <a:lnTo>
                  <a:pt x="499325" y="0"/>
                </a:lnTo>
                <a:lnTo>
                  <a:pt x="499325" y="6095"/>
                </a:lnTo>
                <a:lnTo>
                  <a:pt x="505421" y="6095"/>
                </a:lnTo>
                <a:lnTo>
                  <a:pt x="505421" y="0"/>
                </a:lnTo>
                <a:close/>
              </a:path>
              <a:path w="8900160" h="522604">
                <a:moveTo>
                  <a:pt x="517601" y="0"/>
                </a:moveTo>
                <a:lnTo>
                  <a:pt x="511505" y="0"/>
                </a:lnTo>
                <a:lnTo>
                  <a:pt x="511505" y="6095"/>
                </a:lnTo>
                <a:lnTo>
                  <a:pt x="517601" y="6095"/>
                </a:lnTo>
                <a:lnTo>
                  <a:pt x="517601" y="0"/>
                </a:lnTo>
                <a:close/>
              </a:path>
              <a:path w="8900160" h="522604">
                <a:moveTo>
                  <a:pt x="531291" y="0"/>
                </a:moveTo>
                <a:lnTo>
                  <a:pt x="523684" y="0"/>
                </a:lnTo>
                <a:lnTo>
                  <a:pt x="523684" y="6095"/>
                </a:lnTo>
                <a:lnTo>
                  <a:pt x="531291" y="6095"/>
                </a:lnTo>
                <a:lnTo>
                  <a:pt x="531291" y="0"/>
                </a:lnTo>
                <a:close/>
              </a:path>
              <a:path w="8900160" h="522604">
                <a:moveTo>
                  <a:pt x="543471" y="0"/>
                </a:moveTo>
                <a:lnTo>
                  <a:pt x="537387" y="0"/>
                </a:lnTo>
                <a:lnTo>
                  <a:pt x="537387" y="6095"/>
                </a:lnTo>
                <a:lnTo>
                  <a:pt x="543471" y="6095"/>
                </a:lnTo>
                <a:lnTo>
                  <a:pt x="543471" y="0"/>
                </a:lnTo>
                <a:close/>
              </a:path>
              <a:path w="8900160" h="522604">
                <a:moveTo>
                  <a:pt x="555650" y="0"/>
                </a:moveTo>
                <a:lnTo>
                  <a:pt x="549567" y="0"/>
                </a:lnTo>
                <a:lnTo>
                  <a:pt x="549567" y="6095"/>
                </a:lnTo>
                <a:lnTo>
                  <a:pt x="555650" y="6095"/>
                </a:lnTo>
                <a:lnTo>
                  <a:pt x="555650" y="0"/>
                </a:lnTo>
                <a:close/>
              </a:path>
              <a:path w="8900160" h="522604">
                <a:moveTo>
                  <a:pt x="569353" y="0"/>
                </a:moveTo>
                <a:lnTo>
                  <a:pt x="561746" y="0"/>
                </a:lnTo>
                <a:lnTo>
                  <a:pt x="561746" y="6095"/>
                </a:lnTo>
                <a:lnTo>
                  <a:pt x="569353" y="6095"/>
                </a:lnTo>
                <a:lnTo>
                  <a:pt x="569353" y="0"/>
                </a:lnTo>
                <a:close/>
              </a:path>
              <a:path w="8900160" h="522604">
                <a:moveTo>
                  <a:pt x="581533" y="0"/>
                </a:moveTo>
                <a:lnTo>
                  <a:pt x="575449" y="0"/>
                </a:lnTo>
                <a:lnTo>
                  <a:pt x="575449" y="6095"/>
                </a:lnTo>
                <a:lnTo>
                  <a:pt x="581533" y="6095"/>
                </a:lnTo>
                <a:lnTo>
                  <a:pt x="581533" y="0"/>
                </a:lnTo>
                <a:close/>
              </a:path>
              <a:path w="8900160" h="522604">
                <a:moveTo>
                  <a:pt x="593712" y="0"/>
                </a:moveTo>
                <a:lnTo>
                  <a:pt x="587629" y="0"/>
                </a:lnTo>
                <a:lnTo>
                  <a:pt x="587629" y="6095"/>
                </a:lnTo>
                <a:lnTo>
                  <a:pt x="593712" y="6095"/>
                </a:lnTo>
                <a:lnTo>
                  <a:pt x="593712" y="0"/>
                </a:lnTo>
                <a:close/>
              </a:path>
              <a:path w="8900160" h="522604">
                <a:moveTo>
                  <a:pt x="607415" y="0"/>
                </a:moveTo>
                <a:lnTo>
                  <a:pt x="599808" y="0"/>
                </a:lnTo>
                <a:lnTo>
                  <a:pt x="599808" y="6095"/>
                </a:lnTo>
                <a:lnTo>
                  <a:pt x="607415" y="6095"/>
                </a:lnTo>
                <a:lnTo>
                  <a:pt x="607415" y="0"/>
                </a:lnTo>
                <a:close/>
              </a:path>
              <a:path w="8900160" h="522604">
                <a:moveTo>
                  <a:pt x="619594" y="0"/>
                </a:moveTo>
                <a:lnTo>
                  <a:pt x="613498" y="0"/>
                </a:lnTo>
                <a:lnTo>
                  <a:pt x="613498" y="6095"/>
                </a:lnTo>
                <a:lnTo>
                  <a:pt x="619594" y="6095"/>
                </a:lnTo>
                <a:lnTo>
                  <a:pt x="619594" y="0"/>
                </a:lnTo>
                <a:close/>
              </a:path>
              <a:path w="8900160" h="522604">
                <a:moveTo>
                  <a:pt x="631774" y="0"/>
                </a:moveTo>
                <a:lnTo>
                  <a:pt x="625678" y="0"/>
                </a:lnTo>
                <a:lnTo>
                  <a:pt x="625678" y="6095"/>
                </a:lnTo>
                <a:lnTo>
                  <a:pt x="631774" y="6095"/>
                </a:lnTo>
                <a:lnTo>
                  <a:pt x="631774" y="0"/>
                </a:lnTo>
                <a:close/>
              </a:path>
              <a:path w="8900160" h="522604">
                <a:moveTo>
                  <a:pt x="645477" y="0"/>
                </a:moveTo>
                <a:lnTo>
                  <a:pt x="637857" y="0"/>
                </a:lnTo>
                <a:lnTo>
                  <a:pt x="637857" y="6095"/>
                </a:lnTo>
                <a:lnTo>
                  <a:pt x="645477" y="6095"/>
                </a:lnTo>
                <a:lnTo>
                  <a:pt x="645477" y="0"/>
                </a:lnTo>
                <a:close/>
              </a:path>
              <a:path w="8900160" h="522604">
                <a:moveTo>
                  <a:pt x="657656" y="0"/>
                </a:moveTo>
                <a:lnTo>
                  <a:pt x="651560" y="0"/>
                </a:lnTo>
                <a:lnTo>
                  <a:pt x="651560" y="6095"/>
                </a:lnTo>
                <a:lnTo>
                  <a:pt x="657656" y="6095"/>
                </a:lnTo>
                <a:lnTo>
                  <a:pt x="657656" y="0"/>
                </a:lnTo>
                <a:close/>
              </a:path>
              <a:path w="8900160" h="522604">
                <a:moveTo>
                  <a:pt x="669836" y="0"/>
                </a:moveTo>
                <a:lnTo>
                  <a:pt x="663740" y="0"/>
                </a:lnTo>
                <a:lnTo>
                  <a:pt x="663740" y="6095"/>
                </a:lnTo>
                <a:lnTo>
                  <a:pt x="669836" y="6095"/>
                </a:lnTo>
                <a:lnTo>
                  <a:pt x="669836" y="0"/>
                </a:lnTo>
                <a:close/>
              </a:path>
              <a:path w="8900160" h="522604">
                <a:moveTo>
                  <a:pt x="683526" y="0"/>
                </a:moveTo>
                <a:lnTo>
                  <a:pt x="675919" y="0"/>
                </a:lnTo>
                <a:lnTo>
                  <a:pt x="675919" y="6095"/>
                </a:lnTo>
                <a:lnTo>
                  <a:pt x="683526" y="6095"/>
                </a:lnTo>
                <a:lnTo>
                  <a:pt x="683526" y="0"/>
                </a:lnTo>
                <a:close/>
              </a:path>
              <a:path w="8900160" h="522604">
                <a:moveTo>
                  <a:pt x="695706" y="0"/>
                </a:moveTo>
                <a:lnTo>
                  <a:pt x="689622" y="0"/>
                </a:lnTo>
                <a:lnTo>
                  <a:pt x="689622" y="6095"/>
                </a:lnTo>
                <a:lnTo>
                  <a:pt x="695706" y="6095"/>
                </a:lnTo>
                <a:lnTo>
                  <a:pt x="695706" y="0"/>
                </a:lnTo>
                <a:close/>
              </a:path>
              <a:path w="8900160" h="522604">
                <a:moveTo>
                  <a:pt x="707885" y="0"/>
                </a:moveTo>
                <a:lnTo>
                  <a:pt x="701802" y="0"/>
                </a:lnTo>
                <a:lnTo>
                  <a:pt x="701802" y="6095"/>
                </a:lnTo>
                <a:lnTo>
                  <a:pt x="707885" y="6095"/>
                </a:lnTo>
                <a:lnTo>
                  <a:pt x="707885" y="0"/>
                </a:lnTo>
                <a:close/>
              </a:path>
              <a:path w="8900160" h="522604">
                <a:moveTo>
                  <a:pt x="721588" y="0"/>
                </a:moveTo>
                <a:lnTo>
                  <a:pt x="713981" y="0"/>
                </a:lnTo>
                <a:lnTo>
                  <a:pt x="713981" y="6095"/>
                </a:lnTo>
                <a:lnTo>
                  <a:pt x="721588" y="6095"/>
                </a:lnTo>
                <a:lnTo>
                  <a:pt x="721588" y="0"/>
                </a:lnTo>
                <a:close/>
              </a:path>
              <a:path w="8900160" h="522604">
                <a:moveTo>
                  <a:pt x="733767" y="0"/>
                </a:moveTo>
                <a:lnTo>
                  <a:pt x="727684" y="0"/>
                </a:lnTo>
                <a:lnTo>
                  <a:pt x="727684" y="6095"/>
                </a:lnTo>
                <a:lnTo>
                  <a:pt x="733767" y="6095"/>
                </a:lnTo>
                <a:lnTo>
                  <a:pt x="733767" y="0"/>
                </a:lnTo>
                <a:close/>
              </a:path>
              <a:path w="8900160" h="522604">
                <a:moveTo>
                  <a:pt x="745947" y="0"/>
                </a:moveTo>
                <a:lnTo>
                  <a:pt x="739863" y="0"/>
                </a:lnTo>
                <a:lnTo>
                  <a:pt x="739863" y="6095"/>
                </a:lnTo>
                <a:lnTo>
                  <a:pt x="745947" y="6095"/>
                </a:lnTo>
                <a:lnTo>
                  <a:pt x="745947" y="0"/>
                </a:lnTo>
                <a:close/>
              </a:path>
              <a:path w="8900160" h="522604">
                <a:moveTo>
                  <a:pt x="759650" y="0"/>
                </a:moveTo>
                <a:lnTo>
                  <a:pt x="752030" y="0"/>
                </a:lnTo>
                <a:lnTo>
                  <a:pt x="752030" y="6095"/>
                </a:lnTo>
                <a:lnTo>
                  <a:pt x="759650" y="6095"/>
                </a:lnTo>
                <a:lnTo>
                  <a:pt x="759650" y="0"/>
                </a:lnTo>
                <a:close/>
              </a:path>
              <a:path w="8900160" h="522604">
                <a:moveTo>
                  <a:pt x="771829" y="0"/>
                </a:moveTo>
                <a:lnTo>
                  <a:pt x="765733" y="0"/>
                </a:lnTo>
                <a:lnTo>
                  <a:pt x="765733" y="6095"/>
                </a:lnTo>
                <a:lnTo>
                  <a:pt x="771829" y="6095"/>
                </a:lnTo>
                <a:lnTo>
                  <a:pt x="771829" y="0"/>
                </a:lnTo>
                <a:close/>
              </a:path>
              <a:path w="8900160" h="522604">
                <a:moveTo>
                  <a:pt x="784009" y="0"/>
                </a:moveTo>
                <a:lnTo>
                  <a:pt x="777913" y="0"/>
                </a:lnTo>
                <a:lnTo>
                  <a:pt x="777913" y="6095"/>
                </a:lnTo>
                <a:lnTo>
                  <a:pt x="784009" y="6095"/>
                </a:lnTo>
                <a:lnTo>
                  <a:pt x="784009" y="0"/>
                </a:lnTo>
                <a:close/>
              </a:path>
              <a:path w="8900160" h="522604">
                <a:moveTo>
                  <a:pt x="797712" y="0"/>
                </a:moveTo>
                <a:lnTo>
                  <a:pt x="790092" y="0"/>
                </a:lnTo>
                <a:lnTo>
                  <a:pt x="790092" y="6095"/>
                </a:lnTo>
                <a:lnTo>
                  <a:pt x="797712" y="6095"/>
                </a:lnTo>
                <a:lnTo>
                  <a:pt x="797712" y="0"/>
                </a:lnTo>
                <a:close/>
              </a:path>
              <a:path w="8900160" h="522604">
                <a:moveTo>
                  <a:pt x="809879" y="0"/>
                </a:moveTo>
                <a:lnTo>
                  <a:pt x="803795" y="0"/>
                </a:lnTo>
                <a:lnTo>
                  <a:pt x="803795" y="6095"/>
                </a:lnTo>
                <a:lnTo>
                  <a:pt x="809879" y="6095"/>
                </a:lnTo>
                <a:lnTo>
                  <a:pt x="809879" y="0"/>
                </a:lnTo>
                <a:close/>
              </a:path>
              <a:path w="8900160" h="522604">
                <a:moveTo>
                  <a:pt x="822058" y="0"/>
                </a:moveTo>
                <a:lnTo>
                  <a:pt x="815975" y="0"/>
                </a:lnTo>
                <a:lnTo>
                  <a:pt x="815975" y="6095"/>
                </a:lnTo>
                <a:lnTo>
                  <a:pt x="822058" y="6095"/>
                </a:lnTo>
                <a:lnTo>
                  <a:pt x="822058" y="0"/>
                </a:lnTo>
                <a:close/>
              </a:path>
              <a:path w="8900160" h="522604">
                <a:moveTo>
                  <a:pt x="835761" y="0"/>
                </a:moveTo>
                <a:lnTo>
                  <a:pt x="828154" y="0"/>
                </a:lnTo>
                <a:lnTo>
                  <a:pt x="828154" y="6095"/>
                </a:lnTo>
                <a:lnTo>
                  <a:pt x="835761" y="6095"/>
                </a:lnTo>
                <a:lnTo>
                  <a:pt x="835761" y="0"/>
                </a:lnTo>
                <a:close/>
              </a:path>
              <a:path w="8900160" h="522604">
                <a:moveTo>
                  <a:pt x="847940" y="0"/>
                </a:moveTo>
                <a:lnTo>
                  <a:pt x="841857" y="0"/>
                </a:lnTo>
                <a:lnTo>
                  <a:pt x="841857" y="6095"/>
                </a:lnTo>
                <a:lnTo>
                  <a:pt x="847940" y="6095"/>
                </a:lnTo>
                <a:lnTo>
                  <a:pt x="847940" y="0"/>
                </a:lnTo>
                <a:close/>
              </a:path>
              <a:path w="8900160" h="522604">
                <a:moveTo>
                  <a:pt x="860120" y="0"/>
                </a:moveTo>
                <a:lnTo>
                  <a:pt x="854036" y="0"/>
                </a:lnTo>
                <a:lnTo>
                  <a:pt x="854036" y="6095"/>
                </a:lnTo>
                <a:lnTo>
                  <a:pt x="860120" y="6095"/>
                </a:lnTo>
                <a:lnTo>
                  <a:pt x="860120" y="0"/>
                </a:lnTo>
                <a:close/>
              </a:path>
              <a:path w="8900160" h="522604">
                <a:moveTo>
                  <a:pt x="873823" y="0"/>
                </a:moveTo>
                <a:lnTo>
                  <a:pt x="866216" y="0"/>
                </a:lnTo>
                <a:lnTo>
                  <a:pt x="866216" y="6095"/>
                </a:lnTo>
                <a:lnTo>
                  <a:pt x="873823" y="6095"/>
                </a:lnTo>
                <a:lnTo>
                  <a:pt x="873823" y="0"/>
                </a:lnTo>
                <a:close/>
              </a:path>
              <a:path w="8900160" h="522604">
                <a:moveTo>
                  <a:pt x="886002" y="0"/>
                </a:moveTo>
                <a:lnTo>
                  <a:pt x="879906" y="0"/>
                </a:lnTo>
                <a:lnTo>
                  <a:pt x="879906" y="6095"/>
                </a:lnTo>
                <a:lnTo>
                  <a:pt x="886002" y="6095"/>
                </a:lnTo>
                <a:lnTo>
                  <a:pt x="886002" y="0"/>
                </a:lnTo>
                <a:close/>
              </a:path>
              <a:path w="8900160" h="522604">
                <a:moveTo>
                  <a:pt x="898182" y="0"/>
                </a:moveTo>
                <a:lnTo>
                  <a:pt x="892086" y="0"/>
                </a:lnTo>
                <a:lnTo>
                  <a:pt x="892086" y="6095"/>
                </a:lnTo>
                <a:lnTo>
                  <a:pt x="898182" y="6095"/>
                </a:lnTo>
                <a:lnTo>
                  <a:pt x="898182" y="0"/>
                </a:lnTo>
                <a:close/>
              </a:path>
              <a:path w="8900160" h="522604">
                <a:moveTo>
                  <a:pt x="911885" y="0"/>
                </a:moveTo>
                <a:lnTo>
                  <a:pt x="904265" y="0"/>
                </a:lnTo>
                <a:lnTo>
                  <a:pt x="904265" y="6095"/>
                </a:lnTo>
                <a:lnTo>
                  <a:pt x="911885" y="6095"/>
                </a:lnTo>
                <a:lnTo>
                  <a:pt x="911885" y="0"/>
                </a:lnTo>
                <a:close/>
              </a:path>
              <a:path w="8900160" h="522604">
                <a:moveTo>
                  <a:pt x="924064" y="0"/>
                </a:moveTo>
                <a:lnTo>
                  <a:pt x="917968" y="0"/>
                </a:lnTo>
                <a:lnTo>
                  <a:pt x="917968" y="6095"/>
                </a:lnTo>
                <a:lnTo>
                  <a:pt x="924064" y="6095"/>
                </a:lnTo>
                <a:lnTo>
                  <a:pt x="924064" y="0"/>
                </a:lnTo>
                <a:close/>
              </a:path>
              <a:path w="8900160" h="522604">
                <a:moveTo>
                  <a:pt x="936244" y="0"/>
                </a:moveTo>
                <a:lnTo>
                  <a:pt x="930148" y="0"/>
                </a:lnTo>
                <a:lnTo>
                  <a:pt x="930148" y="6095"/>
                </a:lnTo>
                <a:lnTo>
                  <a:pt x="936244" y="6095"/>
                </a:lnTo>
                <a:lnTo>
                  <a:pt x="936244" y="0"/>
                </a:lnTo>
                <a:close/>
              </a:path>
              <a:path w="8900160" h="522604">
                <a:moveTo>
                  <a:pt x="949934" y="0"/>
                </a:moveTo>
                <a:lnTo>
                  <a:pt x="942327" y="0"/>
                </a:lnTo>
                <a:lnTo>
                  <a:pt x="942327" y="6095"/>
                </a:lnTo>
                <a:lnTo>
                  <a:pt x="949934" y="6095"/>
                </a:lnTo>
                <a:lnTo>
                  <a:pt x="949934" y="0"/>
                </a:lnTo>
                <a:close/>
              </a:path>
              <a:path w="8900160" h="522604">
                <a:moveTo>
                  <a:pt x="962113" y="0"/>
                </a:moveTo>
                <a:lnTo>
                  <a:pt x="956030" y="0"/>
                </a:lnTo>
                <a:lnTo>
                  <a:pt x="956030" y="6095"/>
                </a:lnTo>
                <a:lnTo>
                  <a:pt x="962113" y="6095"/>
                </a:lnTo>
                <a:lnTo>
                  <a:pt x="962113" y="0"/>
                </a:lnTo>
                <a:close/>
              </a:path>
              <a:path w="8900160" h="522604">
                <a:moveTo>
                  <a:pt x="974293" y="0"/>
                </a:moveTo>
                <a:lnTo>
                  <a:pt x="968209" y="0"/>
                </a:lnTo>
                <a:lnTo>
                  <a:pt x="968209" y="6095"/>
                </a:lnTo>
                <a:lnTo>
                  <a:pt x="974293" y="6095"/>
                </a:lnTo>
                <a:lnTo>
                  <a:pt x="974293" y="0"/>
                </a:lnTo>
                <a:close/>
              </a:path>
              <a:path w="8900160" h="522604">
                <a:moveTo>
                  <a:pt x="987996" y="0"/>
                </a:moveTo>
                <a:lnTo>
                  <a:pt x="980389" y="0"/>
                </a:lnTo>
                <a:lnTo>
                  <a:pt x="980389" y="6095"/>
                </a:lnTo>
                <a:lnTo>
                  <a:pt x="987996" y="6095"/>
                </a:lnTo>
                <a:lnTo>
                  <a:pt x="987996" y="0"/>
                </a:lnTo>
                <a:close/>
              </a:path>
              <a:path w="8900160" h="522604">
                <a:moveTo>
                  <a:pt x="1000175" y="0"/>
                </a:moveTo>
                <a:lnTo>
                  <a:pt x="994092" y="0"/>
                </a:lnTo>
                <a:lnTo>
                  <a:pt x="994092" y="6095"/>
                </a:lnTo>
                <a:lnTo>
                  <a:pt x="1000175" y="6095"/>
                </a:lnTo>
                <a:lnTo>
                  <a:pt x="1000175" y="0"/>
                </a:lnTo>
                <a:close/>
              </a:path>
              <a:path w="8900160" h="522604">
                <a:moveTo>
                  <a:pt x="1012355" y="0"/>
                </a:moveTo>
                <a:lnTo>
                  <a:pt x="1006271" y="0"/>
                </a:lnTo>
                <a:lnTo>
                  <a:pt x="1006271" y="6095"/>
                </a:lnTo>
                <a:lnTo>
                  <a:pt x="1012355" y="6095"/>
                </a:lnTo>
                <a:lnTo>
                  <a:pt x="1012355" y="0"/>
                </a:lnTo>
                <a:close/>
              </a:path>
              <a:path w="8900160" h="522604">
                <a:moveTo>
                  <a:pt x="1026058" y="0"/>
                </a:moveTo>
                <a:lnTo>
                  <a:pt x="1018451" y="0"/>
                </a:lnTo>
                <a:lnTo>
                  <a:pt x="1018451" y="6095"/>
                </a:lnTo>
                <a:lnTo>
                  <a:pt x="1026058" y="6095"/>
                </a:lnTo>
                <a:lnTo>
                  <a:pt x="1026058" y="0"/>
                </a:lnTo>
                <a:close/>
              </a:path>
              <a:path w="8900160" h="522604">
                <a:moveTo>
                  <a:pt x="1038237" y="0"/>
                </a:moveTo>
                <a:lnTo>
                  <a:pt x="1032141" y="0"/>
                </a:lnTo>
                <a:lnTo>
                  <a:pt x="1032141" y="6095"/>
                </a:lnTo>
                <a:lnTo>
                  <a:pt x="1038237" y="6095"/>
                </a:lnTo>
                <a:lnTo>
                  <a:pt x="1038237" y="0"/>
                </a:lnTo>
                <a:close/>
              </a:path>
              <a:path w="8900160" h="522604">
                <a:moveTo>
                  <a:pt x="1050417" y="0"/>
                </a:moveTo>
                <a:lnTo>
                  <a:pt x="1044321" y="0"/>
                </a:lnTo>
                <a:lnTo>
                  <a:pt x="1044321" y="6095"/>
                </a:lnTo>
                <a:lnTo>
                  <a:pt x="1050417" y="6095"/>
                </a:lnTo>
                <a:lnTo>
                  <a:pt x="1050417" y="0"/>
                </a:lnTo>
                <a:close/>
              </a:path>
              <a:path w="8900160" h="522604">
                <a:moveTo>
                  <a:pt x="1064120" y="0"/>
                </a:moveTo>
                <a:lnTo>
                  <a:pt x="1056500" y="0"/>
                </a:lnTo>
                <a:lnTo>
                  <a:pt x="1056500" y="6095"/>
                </a:lnTo>
                <a:lnTo>
                  <a:pt x="1064120" y="6095"/>
                </a:lnTo>
                <a:lnTo>
                  <a:pt x="1064120" y="0"/>
                </a:lnTo>
                <a:close/>
              </a:path>
              <a:path w="8900160" h="522604">
                <a:moveTo>
                  <a:pt x="1076299" y="0"/>
                </a:moveTo>
                <a:lnTo>
                  <a:pt x="1070203" y="0"/>
                </a:lnTo>
                <a:lnTo>
                  <a:pt x="1070203" y="6095"/>
                </a:lnTo>
                <a:lnTo>
                  <a:pt x="1076299" y="6095"/>
                </a:lnTo>
                <a:lnTo>
                  <a:pt x="1076299" y="0"/>
                </a:lnTo>
                <a:close/>
              </a:path>
              <a:path w="8900160" h="522604">
                <a:moveTo>
                  <a:pt x="1088466" y="0"/>
                </a:moveTo>
                <a:lnTo>
                  <a:pt x="1082382" y="0"/>
                </a:lnTo>
                <a:lnTo>
                  <a:pt x="1082382" y="6095"/>
                </a:lnTo>
                <a:lnTo>
                  <a:pt x="1088466" y="6095"/>
                </a:lnTo>
                <a:lnTo>
                  <a:pt x="1088466" y="0"/>
                </a:lnTo>
                <a:close/>
              </a:path>
              <a:path w="8900160" h="522604">
                <a:moveTo>
                  <a:pt x="1102169" y="0"/>
                </a:moveTo>
                <a:lnTo>
                  <a:pt x="1094562" y="0"/>
                </a:lnTo>
                <a:lnTo>
                  <a:pt x="1094562" y="6095"/>
                </a:lnTo>
                <a:lnTo>
                  <a:pt x="1102169" y="6095"/>
                </a:lnTo>
                <a:lnTo>
                  <a:pt x="1102169" y="0"/>
                </a:lnTo>
                <a:close/>
              </a:path>
              <a:path w="8900160" h="522604">
                <a:moveTo>
                  <a:pt x="1114348" y="0"/>
                </a:moveTo>
                <a:lnTo>
                  <a:pt x="1108265" y="0"/>
                </a:lnTo>
                <a:lnTo>
                  <a:pt x="1108265" y="6095"/>
                </a:lnTo>
                <a:lnTo>
                  <a:pt x="1114348" y="6095"/>
                </a:lnTo>
                <a:lnTo>
                  <a:pt x="1114348" y="0"/>
                </a:lnTo>
                <a:close/>
              </a:path>
              <a:path w="8900160" h="522604">
                <a:moveTo>
                  <a:pt x="1126528" y="0"/>
                </a:moveTo>
                <a:lnTo>
                  <a:pt x="1120444" y="0"/>
                </a:lnTo>
                <a:lnTo>
                  <a:pt x="1120444" y="6095"/>
                </a:lnTo>
                <a:lnTo>
                  <a:pt x="1126528" y="6095"/>
                </a:lnTo>
                <a:lnTo>
                  <a:pt x="1126528" y="0"/>
                </a:lnTo>
                <a:close/>
              </a:path>
              <a:path w="8900160" h="522604">
                <a:moveTo>
                  <a:pt x="1140231" y="0"/>
                </a:moveTo>
                <a:lnTo>
                  <a:pt x="1132624" y="0"/>
                </a:lnTo>
                <a:lnTo>
                  <a:pt x="1132624" y="6095"/>
                </a:lnTo>
                <a:lnTo>
                  <a:pt x="1140231" y="6095"/>
                </a:lnTo>
                <a:lnTo>
                  <a:pt x="1140231" y="0"/>
                </a:lnTo>
                <a:close/>
              </a:path>
              <a:path w="8900160" h="522604">
                <a:moveTo>
                  <a:pt x="1152410" y="0"/>
                </a:moveTo>
                <a:lnTo>
                  <a:pt x="1146314" y="0"/>
                </a:lnTo>
                <a:lnTo>
                  <a:pt x="1146314" y="6095"/>
                </a:lnTo>
                <a:lnTo>
                  <a:pt x="1152410" y="6095"/>
                </a:lnTo>
                <a:lnTo>
                  <a:pt x="1152410" y="0"/>
                </a:lnTo>
                <a:close/>
              </a:path>
              <a:path w="8900160" h="522604">
                <a:moveTo>
                  <a:pt x="1164590" y="0"/>
                </a:moveTo>
                <a:lnTo>
                  <a:pt x="1158494" y="0"/>
                </a:lnTo>
                <a:lnTo>
                  <a:pt x="1158494" y="6095"/>
                </a:lnTo>
                <a:lnTo>
                  <a:pt x="1164590" y="6095"/>
                </a:lnTo>
                <a:lnTo>
                  <a:pt x="1164590" y="0"/>
                </a:lnTo>
                <a:close/>
              </a:path>
              <a:path w="8900160" h="522604">
                <a:moveTo>
                  <a:pt x="1178293" y="0"/>
                </a:moveTo>
                <a:lnTo>
                  <a:pt x="1170673" y="0"/>
                </a:lnTo>
                <a:lnTo>
                  <a:pt x="1170673" y="6095"/>
                </a:lnTo>
                <a:lnTo>
                  <a:pt x="1178293" y="6095"/>
                </a:lnTo>
                <a:lnTo>
                  <a:pt x="1178293" y="0"/>
                </a:lnTo>
                <a:close/>
              </a:path>
              <a:path w="8900160" h="522604">
                <a:moveTo>
                  <a:pt x="1190472" y="0"/>
                </a:moveTo>
                <a:lnTo>
                  <a:pt x="1184376" y="0"/>
                </a:lnTo>
                <a:lnTo>
                  <a:pt x="1184376" y="6095"/>
                </a:lnTo>
                <a:lnTo>
                  <a:pt x="1190472" y="6095"/>
                </a:lnTo>
                <a:lnTo>
                  <a:pt x="1190472" y="0"/>
                </a:lnTo>
                <a:close/>
              </a:path>
              <a:path w="8900160" h="522604">
                <a:moveTo>
                  <a:pt x="1202651" y="0"/>
                </a:moveTo>
                <a:lnTo>
                  <a:pt x="1196555" y="0"/>
                </a:lnTo>
                <a:lnTo>
                  <a:pt x="1196555" y="6095"/>
                </a:lnTo>
                <a:lnTo>
                  <a:pt x="1202651" y="6095"/>
                </a:lnTo>
                <a:lnTo>
                  <a:pt x="1202651" y="0"/>
                </a:lnTo>
                <a:close/>
              </a:path>
              <a:path w="8900160" h="522604">
                <a:moveTo>
                  <a:pt x="1216342" y="0"/>
                </a:moveTo>
                <a:lnTo>
                  <a:pt x="1208735" y="0"/>
                </a:lnTo>
                <a:lnTo>
                  <a:pt x="1208735" y="6095"/>
                </a:lnTo>
                <a:lnTo>
                  <a:pt x="1216342" y="6095"/>
                </a:lnTo>
                <a:lnTo>
                  <a:pt x="1216342" y="0"/>
                </a:lnTo>
                <a:close/>
              </a:path>
              <a:path w="8900160" h="522604">
                <a:moveTo>
                  <a:pt x="1228521" y="0"/>
                </a:moveTo>
                <a:lnTo>
                  <a:pt x="1222438" y="0"/>
                </a:lnTo>
                <a:lnTo>
                  <a:pt x="1222438" y="6095"/>
                </a:lnTo>
                <a:lnTo>
                  <a:pt x="1228521" y="6095"/>
                </a:lnTo>
                <a:lnTo>
                  <a:pt x="1228521" y="0"/>
                </a:lnTo>
                <a:close/>
              </a:path>
              <a:path w="8900160" h="522604">
                <a:moveTo>
                  <a:pt x="1240701" y="0"/>
                </a:moveTo>
                <a:lnTo>
                  <a:pt x="1234617" y="0"/>
                </a:lnTo>
                <a:lnTo>
                  <a:pt x="1234617" y="6095"/>
                </a:lnTo>
                <a:lnTo>
                  <a:pt x="1240701" y="6095"/>
                </a:lnTo>
                <a:lnTo>
                  <a:pt x="1240701" y="0"/>
                </a:lnTo>
                <a:close/>
              </a:path>
              <a:path w="8900160" h="522604">
                <a:moveTo>
                  <a:pt x="1254404" y="0"/>
                </a:moveTo>
                <a:lnTo>
                  <a:pt x="1246797" y="0"/>
                </a:lnTo>
                <a:lnTo>
                  <a:pt x="1246797" y="6095"/>
                </a:lnTo>
                <a:lnTo>
                  <a:pt x="1254404" y="6095"/>
                </a:lnTo>
                <a:lnTo>
                  <a:pt x="1254404" y="0"/>
                </a:lnTo>
                <a:close/>
              </a:path>
              <a:path w="8900160" h="522604">
                <a:moveTo>
                  <a:pt x="1266583" y="0"/>
                </a:moveTo>
                <a:lnTo>
                  <a:pt x="1260500" y="0"/>
                </a:lnTo>
                <a:lnTo>
                  <a:pt x="1260500" y="6095"/>
                </a:lnTo>
                <a:lnTo>
                  <a:pt x="1266583" y="6095"/>
                </a:lnTo>
                <a:lnTo>
                  <a:pt x="1266583" y="0"/>
                </a:lnTo>
                <a:close/>
              </a:path>
              <a:path w="8900160" h="522604">
                <a:moveTo>
                  <a:pt x="1278763" y="0"/>
                </a:moveTo>
                <a:lnTo>
                  <a:pt x="1272679" y="0"/>
                </a:lnTo>
                <a:lnTo>
                  <a:pt x="1272679" y="6095"/>
                </a:lnTo>
                <a:lnTo>
                  <a:pt x="1278763" y="6095"/>
                </a:lnTo>
                <a:lnTo>
                  <a:pt x="1278763" y="0"/>
                </a:lnTo>
                <a:close/>
              </a:path>
              <a:path w="8900160" h="522604">
                <a:moveTo>
                  <a:pt x="1292466" y="0"/>
                </a:moveTo>
                <a:lnTo>
                  <a:pt x="1284859" y="0"/>
                </a:lnTo>
                <a:lnTo>
                  <a:pt x="1284859" y="6095"/>
                </a:lnTo>
                <a:lnTo>
                  <a:pt x="1292466" y="6095"/>
                </a:lnTo>
                <a:lnTo>
                  <a:pt x="1292466" y="0"/>
                </a:lnTo>
                <a:close/>
              </a:path>
              <a:path w="8900160" h="522604">
                <a:moveTo>
                  <a:pt x="1304645" y="0"/>
                </a:moveTo>
                <a:lnTo>
                  <a:pt x="1298549" y="0"/>
                </a:lnTo>
                <a:lnTo>
                  <a:pt x="1298549" y="6095"/>
                </a:lnTo>
                <a:lnTo>
                  <a:pt x="1304645" y="6095"/>
                </a:lnTo>
                <a:lnTo>
                  <a:pt x="1304645" y="0"/>
                </a:lnTo>
                <a:close/>
              </a:path>
              <a:path w="8900160" h="522604">
                <a:moveTo>
                  <a:pt x="1316824" y="0"/>
                </a:moveTo>
                <a:lnTo>
                  <a:pt x="1310728" y="0"/>
                </a:lnTo>
                <a:lnTo>
                  <a:pt x="1310728" y="6095"/>
                </a:lnTo>
                <a:lnTo>
                  <a:pt x="1316824" y="6095"/>
                </a:lnTo>
                <a:lnTo>
                  <a:pt x="1316824" y="0"/>
                </a:lnTo>
                <a:close/>
              </a:path>
              <a:path w="8900160" h="522604">
                <a:moveTo>
                  <a:pt x="1330528" y="0"/>
                </a:moveTo>
                <a:lnTo>
                  <a:pt x="1322908" y="0"/>
                </a:lnTo>
                <a:lnTo>
                  <a:pt x="1322908" y="6095"/>
                </a:lnTo>
                <a:lnTo>
                  <a:pt x="1330528" y="6095"/>
                </a:lnTo>
                <a:lnTo>
                  <a:pt x="1330528" y="0"/>
                </a:lnTo>
                <a:close/>
              </a:path>
              <a:path w="8900160" h="522604">
                <a:moveTo>
                  <a:pt x="1342707" y="0"/>
                </a:moveTo>
                <a:lnTo>
                  <a:pt x="1336611" y="0"/>
                </a:lnTo>
                <a:lnTo>
                  <a:pt x="1336611" y="6095"/>
                </a:lnTo>
                <a:lnTo>
                  <a:pt x="1342707" y="6095"/>
                </a:lnTo>
                <a:lnTo>
                  <a:pt x="1342707" y="0"/>
                </a:lnTo>
                <a:close/>
              </a:path>
              <a:path w="8900160" h="522604">
                <a:moveTo>
                  <a:pt x="1354886" y="0"/>
                </a:moveTo>
                <a:lnTo>
                  <a:pt x="1348790" y="0"/>
                </a:lnTo>
                <a:lnTo>
                  <a:pt x="1348790" y="6095"/>
                </a:lnTo>
                <a:lnTo>
                  <a:pt x="1354886" y="6095"/>
                </a:lnTo>
                <a:lnTo>
                  <a:pt x="1354886" y="0"/>
                </a:lnTo>
                <a:close/>
              </a:path>
              <a:path w="8900160" h="522604">
                <a:moveTo>
                  <a:pt x="1368577" y="0"/>
                </a:moveTo>
                <a:lnTo>
                  <a:pt x="1360970" y="0"/>
                </a:lnTo>
                <a:lnTo>
                  <a:pt x="1360970" y="6095"/>
                </a:lnTo>
                <a:lnTo>
                  <a:pt x="1368577" y="6095"/>
                </a:lnTo>
                <a:lnTo>
                  <a:pt x="1368577" y="0"/>
                </a:lnTo>
                <a:close/>
              </a:path>
              <a:path w="8900160" h="522604">
                <a:moveTo>
                  <a:pt x="1380756" y="0"/>
                </a:moveTo>
                <a:lnTo>
                  <a:pt x="1374673" y="0"/>
                </a:lnTo>
                <a:lnTo>
                  <a:pt x="1374673" y="6095"/>
                </a:lnTo>
                <a:lnTo>
                  <a:pt x="1380756" y="6095"/>
                </a:lnTo>
                <a:lnTo>
                  <a:pt x="1380756" y="0"/>
                </a:lnTo>
                <a:close/>
              </a:path>
              <a:path w="8900160" h="522604">
                <a:moveTo>
                  <a:pt x="1392936" y="0"/>
                </a:moveTo>
                <a:lnTo>
                  <a:pt x="1386852" y="0"/>
                </a:lnTo>
                <a:lnTo>
                  <a:pt x="1386852" y="6095"/>
                </a:lnTo>
                <a:lnTo>
                  <a:pt x="1392936" y="6095"/>
                </a:lnTo>
                <a:lnTo>
                  <a:pt x="1392936" y="0"/>
                </a:lnTo>
                <a:close/>
              </a:path>
              <a:path w="8900160" h="522604">
                <a:moveTo>
                  <a:pt x="1406639" y="0"/>
                </a:moveTo>
                <a:lnTo>
                  <a:pt x="1399032" y="0"/>
                </a:lnTo>
                <a:lnTo>
                  <a:pt x="1399032" y="6095"/>
                </a:lnTo>
                <a:lnTo>
                  <a:pt x="1406639" y="6095"/>
                </a:lnTo>
                <a:lnTo>
                  <a:pt x="1406639" y="0"/>
                </a:lnTo>
                <a:close/>
              </a:path>
              <a:path w="8900160" h="522604">
                <a:moveTo>
                  <a:pt x="1418818" y="0"/>
                </a:moveTo>
                <a:lnTo>
                  <a:pt x="1412735" y="0"/>
                </a:lnTo>
                <a:lnTo>
                  <a:pt x="1412735" y="6095"/>
                </a:lnTo>
                <a:lnTo>
                  <a:pt x="1418818" y="6095"/>
                </a:lnTo>
                <a:lnTo>
                  <a:pt x="1418818" y="0"/>
                </a:lnTo>
                <a:close/>
              </a:path>
              <a:path w="8900160" h="522604">
                <a:moveTo>
                  <a:pt x="1430997" y="0"/>
                </a:moveTo>
                <a:lnTo>
                  <a:pt x="1424901" y="0"/>
                </a:lnTo>
                <a:lnTo>
                  <a:pt x="1424901" y="6095"/>
                </a:lnTo>
                <a:lnTo>
                  <a:pt x="1430997" y="6095"/>
                </a:lnTo>
                <a:lnTo>
                  <a:pt x="1430997" y="0"/>
                </a:lnTo>
                <a:close/>
              </a:path>
              <a:path w="8900160" h="522604">
                <a:moveTo>
                  <a:pt x="1444701" y="0"/>
                </a:moveTo>
                <a:lnTo>
                  <a:pt x="1437081" y="0"/>
                </a:lnTo>
                <a:lnTo>
                  <a:pt x="1437081" y="6095"/>
                </a:lnTo>
                <a:lnTo>
                  <a:pt x="1444701" y="6095"/>
                </a:lnTo>
                <a:lnTo>
                  <a:pt x="1444701" y="0"/>
                </a:lnTo>
                <a:close/>
              </a:path>
              <a:path w="8900160" h="522604">
                <a:moveTo>
                  <a:pt x="1456880" y="0"/>
                </a:moveTo>
                <a:lnTo>
                  <a:pt x="1450784" y="0"/>
                </a:lnTo>
                <a:lnTo>
                  <a:pt x="1450784" y="6095"/>
                </a:lnTo>
                <a:lnTo>
                  <a:pt x="1456880" y="6095"/>
                </a:lnTo>
                <a:lnTo>
                  <a:pt x="1456880" y="0"/>
                </a:lnTo>
                <a:close/>
              </a:path>
              <a:path w="8900160" h="522604">
                <a:moveTo>
                  <a:pt x="1469059" y="0"/>
                </a:moveTo>
                <a:lnTo>
                  <a:pt x="1462963" y="0"/>
                </a:lnTo>
                <a:lnTo>
                  <a:pt x="1462963" y="6095"/>
                </a:lnTo>
                <a:lnTo>
                  <a:pt x="1469059" y="6095"/>
                </a:lnTo>
                <a:lnTo>
                  <a:pt x="1469059" y="0"/>
                </a:lnTo>
                <a:close/>
              </a:path>
              <a:path w="8900160" h="522604">
                <a:moveTo>
                  <a:pt x="1482763" y="0"/>
                </a:moveTo>
                <a:lnTo>
                  <a:pt x="1475143" y="0"/>
                </a:lnTo>
                <a:lnTo>
                  <a:pt x="1475143" y="6095"/>
                </a:lnTo>
                <a:lnTo>
                  <a:pt x="1482763" y="6095"/>
                </a:lnTo>
                <a:lnTo>
                  <a:pt x="1482763" y="0"/>
                </a:lnTo>
                <a:close/>
              </a:path>
              <a:path w="8900160" h="522604">
                <a:moveTo>
                  <a:pt x="1494929" y="0"/>
                </a:moveTo>
                <a:lnTo>
                  <a:pt x="1488846" y="0"/>
                </a:lnTo>
                <a:lnTo>
                  <a:pt x="1488846" y="6095"/>
                </a:lnTo>
                <a:lnTo>
                  <a:pt x="1494929" y="6095"/>
                </a:lnTo>
                <a:lnTo>
                  <a:pt x="1494929" y="0"/>
                </a:lnTo>
                <a:close/>
              </a:path>
              <a:path w="8900160" h="522604">
                <a:moveTo>
                  <a:pt x="1507109" y="0"/>
                </a:moveTo>
                <a:lnTo>
                  <a:pt x="1501025" y="0"/>
                </a:lnTo>
                <a:lnTo>
                  <a:pt x="1501025" y="6095"/>
                </a:lnTo>
                <a:lnTo>
                  <a:pt x="1507109" y="6095"/>
                </a:lnTo>
                <a:lnTo>
                  <a:pt x="1507109" y="0"/>
                </a:lnTo>
                <a:close/>
              </a:path>
              <a:path w="8900160" h="522604">
                <a:moveTo>
                  <a:pt x="1520812" y="0"/>
                </a:moveTo>
                <a:lnTo>
                  <a:pt x="1513205" y="0"/>
                </a:lnTo>
                <a:lnTo>
                  <a:pt x="1513205" y="6095"/>
                </a:lnTo>
                <a:lnTo>
                  <a:pt x="1520812" y="6095"/>
                </a:lnTo>
                <a:lnTo>
                  <a:pt x="1520812" y="0"/>
                </a:lnTo>
                <a:close/>
              </a:path>
              <a:path w="8900160" h="522604">
                <a:moveTo>
                  <a:pt x="1532991" y="0"/>
                </a:moveTo>
                <a:lnTo>
                  <a:pt x="1526908" y="0"/>
                </a:lnTo>
                <a:lnTo>
                  <a:pt x="1526908" y="6095"/>
                </a:lnTo>
                <a:lnTo>
                  <a:pt x="1532991" y="6095"/>
                </a:lnTo>
                <a:lnTo>
                  <a:pt x="1532991" y="0"/>
                </a:lnTo>
                <a:close/>
              </a:path>
              <a:path w="8900160" h="522604">
                <a:moveTo>
                  <a:pt x="1545170" y="0"/>
                </a:moveTo>
                <a:lnTo>
                  <a:pt x="1539087" y="0"/>
                </a:lnTo>
                <a:lnTo>
                  <a:pt x="1539087" y="6095"/>
                </a:lnTo>
                <a:lnTo>
                  <a:pt x="1545170" y="6095"/>
                </a:lnTo>
                <a:lnTo>
                  <a:pt x="1545170" y="0"/>
                </a:lnTo>
                <a:close/>
              </a:path>
              <a:path w="8900160" h="522604">
                <a:moveTo>
                  <a:pt x="1558874" y="0"/>
                </a:moveTo>
                <a:lnTo>
                  <a:pt x="1551266" y="0"/>
                </a:lnTo>
                <a:lnTo>
                  <a:pt x="1551266" y="6095"/>
                </a:lnTo>
                <a:lnTo>
                  <a:pt x="1558874" y="6095"/>
                </a:lnTo>
                <a:lnTo>
                  <a:pt x="1558874" y="0"/>
                </a:lnTo>
                <a:close/>
              </a:path>
              <a:path w="8900160" h="522604">
                <a:moveTo>
                  <a:pt x="1571053" y="0"/>
                </a:moveTo>
                <a:lnTo>
                  <a:pt x="1564957" y="0"/>
                </a:lnTo>
                <a:lnTo>
                  <a:pt x="1564957" y="6095"/>
                </a:lnTo>
                <a:lnTo>
                  <a:pt x="1571053" y="6095"/>
                </a:lnTo>
                <a:lnTo>
                  <a:pt x="1571053" y="0"/>
                </a:lnTo>
                <a:close/>
              </a:path>
              <a:path w="8900160" h="522604">
                <a:moveTo>
                  <a:pt x="1583232" y="0"/>
                </a:moveTo>
                <a:lnTo>
                  <a:pt x="1577136" y="0"/>
                </a:lnTo>
                <a:lnTo>
                  <a:pt x="1577136" y="6095"/>
                </a:lnTo>
                <a:lnTo>
                  <a:pt x="1583232" y="6095"/>
                </a:lnTo>
                <a:lnTo>
                  <a:pt x="1583232" y="0"/>
                </a:lnTo>
                <a:close/>
              </a:path>
              <a:path w="8900160" h="522604">
                <a:moveTo>
                  <a:pt x="1596936" y="0"/>
                </a:moveTo>
                <a:lnTo>
                  <a:pt x="1589316" y="0"/>
                </a:lnTo>
                <a:lnTo>
                  <a:pt x="1589316" y="6095"/>
                </a:lnTo>
                <a:lnTo>
                  <a:pt x="1596936" y="6095"/>
                </a:lnTo>
                <a:lnTo>
                  <a:pt x="1596936" y="0"/>
                </a:lnTo>
                <a:close/>
              </a:path>
              <a:path w="8900160" h="522604">
                <a:moveTo>
                  <a:pt x="1609115" y="0"/>
                </a:moveTo>
                <a:lnTo>
                  <a:pt x="1603019" y="0"/>
                </a:lnTo>
                <a:lnTo>
                  <a:pt x="1603019" y="6095"/>
                </a:lnTo>
                <a:lnTo>
                  <a:pt x="1609115" y="6095"/>
                </a:lnTo>
                <a:lnTo>
                  <a:pt x="1609115" y="0"/>
                </a:lnTo>
                <a:close/>
              </a:path>
              <a:path w="8900160" h="522604">
                <a:moveTo>
                  <a:pt x="1621294" y="0"/>
                </a:moveTo>
                <a:lnTo>
                  <a:pt x="1615198" y="0"/>
                </a:lnTo>
                <a:lnTo>
                  <a:pt x="1615198" y="6095"/>
                </a:lnTo>
                <a:lnTo>
                  <a:pt x="1621294" y="6095"/>
                </a:lnTo>
                <a:lnTo>
                  <a:pt x="1621294" y="0"/>
                </a:lnTo>
                <a:close/>
              </a:path>
              <a:path w="8900160" h="522604">
                <a:moveTo>
                  <a:pt x="1634985" y="0"/>
                </a:moveTo>
                <a:lnTo>
                  <a:pt x="1627378" y="0"/>
                </a:lnTo>
                <a:lnTo>
                  <a:pt x="1627378" y="6095"/>
                </a:lnTo>
                <a:lnTo>
                  <a:pt x="1634985" y="6095"/>
                </a:lnTo>
                <a:lnTo>
                  <a:pt x="1634985" y="0"/>
                </a:lnTo>
                <a:close/>
              </a:path>
              <a:path w="8900160" h="522604">
                <a:moveTo>
                  <a:pt x="1647164" y="0"/>
                </a:moveTo>
                <a:lnTo>
                  <a:pt x="1641081" y="0"/>
                </a:lnTo>
                <a:lnTo>
                  <a:pt x="1641081" y="6095"/>
                </a:lnTo>
                <a:lnTo>
                  <a:pt x="1647164" y="6095"/>
                </a:lnTo>
                <a:lnTo>
                  <a:pt x="1647164" y="0"/>
                </a:lnTo>
                <a:close/>
              </a:path>
              <a:path w="8900160" h="522604">
                <a:moveTo>
                  <a:pt x="1659343" y="0"/>
                </a:moveTo>
                <a:lnTo>
                  <a:pt x="1653260" y="0"/>
                </a:lnTo>
                <a:lnTo>
                  <a:pt x="1653260" y="6095"/>
                </a:lnTo>
                <a:lnTo>
                  <a:pt x="1659343" y="6095"/>
                </a:lnTo>
                <a:lnTo>
                  <a:pt x="1659343" y="0"/>
                </a:lnTo>
                <a:close/>
              </a:path>
              <a:path w="8900160" h="522604">
                <a:moveTo>
                  <a:pt x="1673047" y="0"/>
                </a:moveTo>
                <a:lnTo>
                  <a:pt x="1665439" y="0"/>
                </a:lnTo>
                <a:lnTo>
                  <a:pt x="1665439" y="6095"/>
                </a:lnTo>
                <a:lnTo>
                  <a:pt x="1673047" y="6095"/>
                </a:lnTo>
                <a:lnTo>
                  <a:pt x="1673047" y="0"/>
                </a:lnTo>
                <a:close/>
              </a:path>
              <a:path w="8900160" h="522604">
                <a:moveTo>
                  <a:pt x="1685226" y="0"/>
                </a:moveTo>
                <a:lnTo>
                  <a:pt x="1679143" y="0"/>
                </a:lnTo>
                <a:lnTo>
                  <a:pt x="1679143" y="6095"/>
                </a:lnTo>
                <a:lnTo>
                  <a:pt x="1685226" y="6095"/>
                </a:lnTo>
                <a:lnTo>
                  <a:pt x="1685226" y="0"/>
                </a:lnTo>
                <a:close/>
              </a:path>
              <a:path w="8900160" h="522604">
                <a:moveTo>
                  <a:pt x="1697405" y="0"/>
                </a:moveTo>
                <a:lnTo>
                  <a:pt x="1691322" y="0"/>
                </a:lnTo>
                <a:lnTo>
                  <a:pt x="1691322" y="6095"/>
                </a:lnTo>
                <a:lnTo>
                  <a:pt x="1697405" y="6095"/>
                </a:lnTo>
                <a:lnTo>
                  <a:pt x="1697405" y="0"/>
                </a:lnTo>
                <a:close/>
              </a:path>
              <a:path w="8900160" h="522604">
                <a:moveTo>
                  <a:pt x="1711109" y="0"/>
                </a:moveTo>
                <a:lnTo>
                  <a:pt x="1703489" y="0"/>
                </a:lnTo>
                <a:lnTo>
                  <a:pt x="1703489" y="6095"/>
                </a:lnTo>
                <a:lnTo>
                  <a:pt x="1711109" y="6095"/>
                </a:lnTo>
                <a:lnTo>
                  <a:pt x="1711109" y="0"/>
                </a:lnTo>
                <a:close/>
              </a:path>
              <a:path w="8900160" h="522604">
                <a:moveTo>
                  <a:pt x="1723288" y="0"/>
                </a:moveTo>
                <a:lnTo>
                  <a:pt x="1717192" y="0"/>
                </a:lnTo>
                <a:lnTo>
                  <a:pt x="1717192" y="6095"/>
                </a:lnTo>
                <a:lnTo>
                  <a:pt x="1723288" y="6095"/>
                </a:lnTo>
                <a:lnTo>
                  <a:pt x="1723288" y="0"/>
                </a:lnTo>
                <a:close/>
              </a:path>
              <a:path w="8900160" h="522604">
                <a:moveTo>
                  <a:pt x="1735467" y="0"/>
                </a:moveTo>
                <a:lnTo>
                  <a:pt x="1729371" y="0"/>
                </a:lnTo>
                <a:lnTo>
                  <a:pt x="1729371" y="6095"/>
                </a:lnTo>
                <a:lnTo>
                  <a:pt x="1735467" y="6095"/>
                </a:lnTo>
                <a:lnTo>
                  <a:pt x="1735467" y="0"/>
                </a:lnTo>
                <a:close/>
              </a:path>
              <a:path w="8900160" h="522604">
                <a:moveTo>
                  <a:pt x="1749171" y="0"/>
                </a:moveTo>
                <a:lnTo>
                  <a:pt x="1741551" y="0"/>
                </a:lnTo>
                <a:lnTo>
                  <a:pt x="1741551" y="6095"/>
                </a:lnTo>
                <a:lnTo>
                  <a:pt x="1749171" y="6095"/>
                </a:lnTo>
                <a:lnTo>
                  <a:pt x="1749171" y="0"/>
                </a:lnTo>
                <a:close/>
              </a:path>
              <a:path w="8900160" h="522604">
                <a:moveTo>
                  <a:pt x="1761350" y="0"/>
                </a:moveTo>
                <a:lnTo>
                  <a:pt x="1755254" y="0"/>
                </a:lnTo>
                <a:lnTo>
                  <a:pt x="1755254" y="6095"/>
                </a:lnTo>
                <a:lnTo>
                  <a:pt x="1761350" y="6095"/>
                </a:lnTo>
                <a:lnTo>
                  <a:pt x="1761350" y="0"/>
                </a:lnTo>
                <a:close/>
              </a:path>
              <a:path w="8900160" h="522604">
                <a:moveTo>
                  <a:pt x="1773516" y="0"/>
                </a:moveTo>
                <a:lnTo>
                  <a:pt x="1767433" y="0"/>
                </a:lnTo>
                <a:lnTo>
                  <a:pt x="1767433" y="6095"/>
                </a:lnTo>
                <a:lnTo>
                  <a:pt x="1773516" y="6095"/>
                </a:lnTo>
                <a:lnTo>
                  <a:pt x="1773516" y="0"/>
                </a:lnTo>
                <a:close/>
              </a:path>
              <a:path w="8900160" h="522604">
                <a:moveTo>
                  <a:pt x="1787220" y="0"/>
                </a:moveTo>
                <a:lnTo>
                  <a:pt x="1779612" y="0"/>
                </a:lnTo>
                <a:lnTo>
                  <a:pt x="1779612" y="6095"/>
                </a:lnTo>
                <a:lnTo>
                  <a:pt x="1787220" y="6095"/>
                </a:lnTo>
                <a:lnTo>
                  <a:pt x="1787220" y="0"/>
                </a:lnTo>
                <a:close/>
              </a:path>
              <a:path w="8900160" h="522604">
                <a:moveTo>
                  <a:pt x="1799399" y="0"/>
                </a:moveTo>
                <a:lnTo>
                  <a:pt x="1793316" y="0"/>
                </a:lnTo>
                <a:lnTo>
                  <a:pt x="1793316" y="6095"/>
                </a:lnTo>
                <a:lnTo>
                  <a:pt x="1799399" y="6095"/>
                </a:lnTo>
                <a:lnTo>
                  <a:pt x="1799399" y="0"/>
                </a:lnTo>
                <a:close/>
              </a:path>
              <a:path w="8900160" h="522604">
                <a:moveTo>
                  <a:pt x="1811578" y="0"/>
                </a:moveTo>
                <a:lnTo>
                  <a:pt x="1805495" y="0"/>
                </a:lnTo>
                <a:lnTo>
                  <a:pt x="1805495" y="6095"/>
                </a:lnTo>
                <a:lnTo>
                  <a:pt x="1811578" y="6095"/>
                </a:lnTo>
                <a:lnTo>
                  <a:pt x="1811578" y="0"/>
                </a:lnTo>
                <a:close/>
              </a:path>
              <a:path w="8900160" h="522604">
                <a:moveTo>
                  <a:pt x="1825282" y="0"/>
                </a:moveTo>
                <a:lnTo>
                  <a:pt x="1817674" y="0"/>
                </a:lnTo>
                <a:lnTo>
                  <a:pt x="1817674" y="6095"/>
                </a:lnTo>
                <a:lnTo>
                  <a:pt x="1825282" y="6095"/>
                </a:lnTo>
                <a:lnTo>
                  <a:pt x="1825282" y="0"/>
                </a:lnTo>
                <a:close/>
              </a:path>
              <a:path w="8900160" h="522604">
                <a:moveTo>
                  <a:pt x="1837461" y="0"/>
                </a:moveTo>
                <a:lnTo>
                  <a:pt x="1831365" y="0"/>
                </a:lnTo>
                <a:lnTo>
                  <a:pt x="1831365" y="6095"/>
                </a:lnTo>
                <a:lnTo>
                  <a:pt x="1837461" y="6095"/>
                </a:lnTo>
                <a:lnTo>
                  <a:pt x="1837461" y="0"/>
                </a:lnTo>
                <a:close/>
              </a:path>
              <a:path w="8900160" h="522604">
                <a:moveTo>
                  <a:pt x="1849640" y="0"/>
                </a:moveTo>
                <a:lnTo>
                  <a:pt x="1843544" y="0"/>
                </a:lnTo>
                <a:lnTo>
                  <a:pt x="1843544" y="6095"/>
                </a:lnTo>
                <a:lnTo>
                  <a:pt x="1849640" y="6095"/>
                </a:lnTo>
                <a:lnTo>
                  <a:pt x="1849640" y="0"/>
                </a:lnTo>
                <a:close/>
              </a:path>
              <a:path w="8900160" h="522604">
                <a:moveTo>
                  <a:pt x="1863344" y="0"/>
                </a:moveTo>
                <a:lnTo>
                  <a:pt x="1855724" y="0"/>
                </a:lnTo>
                <a:lnTo>
                  <a:pt x="1855724" y="6095"/>
                </a:lnTo>
                <a:lnTo>
                  <a:pt x="1863344" y="6095"/>
                </a:lnTo>
                <a:lnTo>
                  <a:pt x="1863344" y="0"/>
                </a:lnTo>
                <a:close/>
              </a:path>
              <a:path w="8900160" h="522604">
                <a:moveTo>
                  <a:pt x="1875523" y="0"/>
                </a:moveTo>
                <a:lnTo>
                  <a:pt x="1869427" y="0"/>
                </a:lnTo>
                <a:lnTo>
                  <a:pt x="1869427" y="6095"/>
                </a:lnTo>
                <a:lnTo>
                  <a:pt x="1875523" y="6095"/>
                </a:lnTo>
                <a:lnTo>
                  <a:pt x="1875523" y="0"/>
                </a:lnTo>
                <a:close/>
              </a:path>
              <a:path w="8900160" h="522604">
                <a:moveTo>
                  <a:pt x="1887702" y="0"/>
                </a:moveTo>
                <a:lnTo>
                  <a:pt x="1881606" y="0"/>
                </a:lnTo>
                <a:lnTo>
                  <a:pt x="1881606" y="6095"/>
                </a:lnTo>
                <a:lnTo>
                  <a:pt x="1887702" y="6095"/>
                </a:lnTo>
                <a:lnTo>
                  <a:pt x="1887702" y="0"/>
                </a:lnTo>
                <a:close/>
              </a:path>
              <a:path w="8900160" h="522604">
                <a:moveTo>
                  <a:pt x="1901393" y="0"/>
                </a:moveTo>
                <a:lnTo>
                  <a:pt x="1893785" y="0"/>
                </a:lnTo>
                <a:lnTo>
                  <a:pt x="1893785" y="6095"/>
                </a:lnTo>
                <a:lnTo>
                  <a:pt x="1901393" y="6095"/>
                </a:lnTo>
                <a:lnTo>
                  <a:pt x="1901393" y="0"/>
                </a:lnTo>
                <a:close/>
              </a:path>
              <a:path w="8900160" h="522604">
                <a:moveTo>
                  <a:pt x="1913572" y="0"/>
                </a:moveTo>
                <a:lnTo>
                  <a:pt x="1907489" y="0"/>
                </a:lnTo>
                <a:lnTo>
                  <a:pt x="1907489" y="6095"/>
                </a:lnTo>
                <a:lnTo>
                  <a:pt x="1913572" y="6095"/>
                </a:lnTo>
                <a:lnTo>
                  <a:pt x="1913572" y="0"/>
                </a:lnTo>
                <a:close/>
              </a:path>
              <a:path w="8900160" h="522604">
                <a:moveTo>
                  <a:pt x="1925751" y="0"/>
                </a:moveTo>
                <a:lnTo>
                  <a:pt x="1919668" y="0"/>
                </a:lnTo>
                <a:lnTo>
                  <a:pt x="1919668" y="6095"/>
                </a:lnTo>
                <a:lnTo>
                  <a:pt x="1925751" y="6095"/>
                </a:lnTo>
                <a:lnTo>
                  <a:pt x="1925751" y="0"/>
                </a:lnTo>
                <a:close/>
              </a:path>
              <a:path w="8900160" h="522604">
                <a:moveTo>
                  <a:pt x="1939455" y="0"/>
                </a:moveTo>
                <a:lnTo>
                  <a:pt x="1931847" y="0"/>
                </a:lnTo>
                <a:lnTo>
                  <a:pt x="1931847" y="6095"/>
                </a:lnTo>
                <a:lnTo>
                  <a:pt x="1939455" y="6095"/>
                </a:lnTo>
                <a:lnTo>
                  <a:pt x="1939455" y="0"/>
                </a:lnTo>
                <a:close/>
              </a:path>
              <a:path w="8900160" h="522604">
                <a:moveTo>
                  <a:pt x="1951634" y="0"/>
                </a:moveTo>
                <a:lnTo>
                  <a:pt x="1945551" y="0"/>
                </a:lnTo>
                <a:lnTo>
                  <a:pt x="1945551" y="6095"/>
                </a:lnTo>
                <a:lnTo>
                  <a:pt x="1951634" y="6095"/>
                </a:lnTo>
                <a:lnTo>
                  <a:pt x="1951634" y="0"/>
                </a:lnTo>
                <a:close/>
              </a:path>
              <a:path w="8900160" h="522604">
                <a:moveTo>
                  <a:pt x="1963813" y="0"/>
                </a:moveTo>
                <a:lnTo>
                  <a:pt x="1957730" y="0"/>
                </a:lnTo>
                <a:lnTo>
                  <a:pt x="1957730" y="6095"/>
                </a:lnTo>
                <a:lnTo>
                  <a:pt x="1963813" y="6095"/>
                </a:lnTo>
                <a:lnTo>
                  <a:pt x="1963813" y="0"/>
                </a:lnTo>
                <a:close/>
              </a:path>
              <a:path w="8900160" h="522604">
                <a:moveTo>
                  <a:pt x="1977517" y="0"/>
                </a:moveTo>
                <a:lnTo>
                  <a:pt x="1969909" y="0"/>
                </a:lnTo>
                <a:lnTo>
                  <a:pt x="1969909" y="6095"/>
                </a:lnTo>
                <a:lnTo>
                  <a:pt x="1977517" y="6095"/>
                </a:lnTo>
                <a:lnTo>
                  <a:pt x="1977517" y="0"/>
                </a:lnTo>
                <a:close/>
              </a:path>
              <a:path w="8900160" h="522604">
                <a:moveTo>
                  <a:pt x="1989696" y="0"/>
                </a:moveTo>
                <a:lnTo>
                  <a:pt x="1983600" y="0"/>
                </a:lnTo>
                <a:lnTo>
                  <a:pt x="1983600" y="6095"/>
                </a:lnTo>
                <a:lnTo>
                  <a:pt x="1989696" y="6095"/>
                </a:lnTo>
                <a:lnTo>
                  <a:pt x="1989696" y="0"/>
                </a:lnTo>
                <a:close/>
              </a:path>
              <a:path w="8900160" h="522604">
                <a:moveTo>
                  <a:pt x="2001875" y="0"/>
                </a:moveTo>
                <a:lnTo>
                  <a:pt x="1995779" y="0"/>
                </a:lnTo>
                <a:lnTo>
                  <a:pt x="1995779" y="6095"/>
                </a:lnTo>
                <a:lnTo>
                  <a:pt x="2001875" y="6095"/>
                </a:lnTo>
                <a:lnTo>
                  <a:pt x="2001875" y="0"/>
                </a:lnTo>
                <a:close/>
              </a:path>
              <a:path w="8900160" h="522604">
                <a:moveTo>
                  <a:pt x="2015578" y="0"/>
                </a:moveTo>
                <a:lnTo>
                  <a:pt x="2007958" y="0"/>
                </a:lnTo>
                <a:lnTo>
                  <a:pt x="2007958" y="6095"/>
                </a:lnTo>
                <a:lnTo>
                  <a:pt x="2015578" y="6095"/>
                </a:lnTo>
                <a:lnTo>
                  <a:pt x="2015578" y="0"/>
                </a:lnTo>
                <a:close/>
              </a:path>
              <a:path w="8900160" h="522604">
                <a:moveTo>
                  <a:pt x="2027758" y="0"/>
                </a:moveTo>
                <a:lnTo>
                  <a:pt x="2021662" y="0"/>
                </a:lnTo>
                <a:lnTo>
                  <a:pt x="2021662" y="6095"/>
                </a:lnTo>
                <a:lnTo>
                  <a:pt x="2027758" y="6095"/>
                </a:lnTo>
                <a:lnTo>
                  <a:pt x="2027758" y="0"/>
                </a:lnTo>
                <a:close/>
              </a:path>
              <a:path w="8900160" h="522604">
                <a:moveTo>
                  <a:pt x="2039937" y="0"/>
                </a:moveTo>
                <a:lnTo>
                  <a:pt x="2033841" y="0"/>
                </a:lnTo>
                <a:lnTo>
                  <a:pt x="2033841" y="6095"/>
                </a:lnTo>
                <a:lnTo>
                  <a:pt x="2039937" y="6095"/>
                </a:lnTo>
                <a:lnTo>
                  <a:pt x="2039937" y="0"/>
                </a:lnTo>
                <a:close/>
              </a:path>
              <a:path w="8900160" h="522604">
                <a:moveTo>
                  <a:pt x="2053628" y="0"/>
                </a:moveTo>
                <a:lnTo>
                  <a:pt x="2046020" y="0"/>
                </a:lnTo>
                <a:lnTo>
                  <a:pt x="2046020" y="6095"/>
                </a:lnTo>
                <a:lnTo>
                  <a:pt x="2053628" y="6095"/>
                </a:lnTo>
                <a:lnTo>
                  <a:pt x="2053628" y="0"/>
                </a:lnTo>
                <a:close/>
              </a:path>
              <a:path w="8900160" h="522604">
                <a:moveTo>
                  <a:pt x="2065807" y="0"/>
                </a:moveTo>
                <a:lnTo>
                  <a:pt x="2059724" y="0"/>
                </a:lnTo>
                <a:lnTo>
                  <a:pt x="2059724" y="6095"/>
                </a:lnTo>
                <a:lnTo>
                  <a:pt x="2065807" y="6095"/>
                </a:lnTo>
                <a:lnTo>
                  <a:pt x="2065807" y="0"/>
                </a:lnTo>
                <a:close/>
              </a:path>
              <a:path w="8900160" h="522604">
                <a:moveTo>
                  <a:pt x="2077986" y="0"/>
                </a:moveTo>
                <a:lnTo>
                  <a:pt x="2071903" y="0"/>
                </a:lnTo>
                <a:lnTo>
                  <a:pt x="2071903" y="6095"/>
                </a:lnTo>
                <a:lnTo>
                  <a:pt x="2077986" y="6095"/>
                </a:lnTo>
                <a:lnTo>
                  <a:pt x="2077986" y="0"/>
                </a:lnTo>
                <a:close/>
              </a:path>
              <a:path w="8900160" h="522604">
                <a:moveTo>
                  <a:pt x="2091690" y="0"/>
                </a:moveTo>
                <a:lnTo>
                  <a:pt x="2084082" y="0"/>
                </a:lnTo>
                <a:lnTo>
                  <a:pt x="2084082" y="6095"/>
                </a:lnTo>
                <a:lnTo>
                  <a:pt x="2091690" y="6095"/>
                </a:lnTo>
                <a:lnTo>
                  <a:pt x="2091690" y="0"/>
                </a:lnTo>
                <a:close/>
              </a:path>
              <a:path w="8900160" h="522604">
                <a:moveTo>
                  <a:pt x="2103869" y="0"/>
                </a:moveTo>
                <a:lnTo>
                  <a:pt x="2097786" y="0"/>
                </a:lnTo>
                <a:lnTo>
                  <a:pt x="2097786" y="6095"/>
                </a:lnTo>
                <a:lnTo>
                  <a:pt x="2103869" y="6095"/>
                </a:lnTo>
                <a:lnTo>
                  <a:pt x="2103869" y="0"/>
                </a:lnTo>
                <a:close/>
              </a:path>
              <a:path w="8900160" h="522604">
                <a:moveTo>
                  <a:pt x="2116048" y="0"/>
                </a:moveTo>
                <a:lnTo>
                  <a:pt x="2109952" y="0"/>
                </a:lnTo>
                <a:lnTo>
                  <a:pt x="2109952" y="6095"/>
                </a:lnTo>
                <a:lnTo>
                  <a:pt x="2116048" y="6095"/>
                </a:lnTo>
                <a:lnTo>
                  <a:pt x="2116048" y="0"/>
                </a:lnTo>
                <a:close/>
              </a:path>
              <a:path w="8900160" h="522604">
                <a:moveTo>
                  <a:pt x="2129751" y="0"/>
                </a:moveTo>
                <a:lnTo>
                  <a:pt x="2122131" y="0"/>
                </a:lnTo>
                <a:lnTo>
                  <a:pt x="2122131" y="6095"/>
                </a:lnTo>
                <a:lnTo>
                  <a:pt x="2129751" y="6095"/>
                </a:lnTo>
                <a:lnTo>
                  <a:pt x="2129751" y="0"/>
                </a:lnTo>
                <a:close/>
              </a:path>
              <a:path w="8900160" h="522604">
                <a:moveTo>
                  <a:pt x="2141931" y="0"/>
                </a:moveTo>
                <a:lnTo>
                  <a:pt x="2135835" y="0"/>
                </a:lnTo>
                <a:lnTo>
                  <a:pt x="2135835" y="6095"/>
                </a:lnTo>
                <a:lnTo>
                  <a:pt x="2141931" y="6095"/>
                </a:lnTo>
                <a:lnTo>
                  <a:pt x="2141931" y="0"/>
                </a:lnTo>
                <a:close/>
              </a:path>
              <a:path w="8900160" h="522604">
                <a:moveTo>
                  <a:pt x="2154110" y="0"/>
                </a:moveTo>
                <a:lnTo>
                  <a:pt x="2148014" y="0"/>
                </a:lnTo>
                <a:lnTo>
                  <a:pt x="2148014" y="6095"/>
                </a:lnTo>
                <a:lnTo>
                  <a:pt x="2154110" y="6095"/>
                </a:lnTo>
                <a:lnTo>
                  <a:pt x="2154110" y="0"/>
                </a:lnTo>
                <a:close/>
              </a:path>
              <a:path w="8900160" h="522604">
                <a:moveTo>
                  <a:pt x="2167801" y="0"/>
                </a:moveTo>
                <a:lnTo>
                  <a:pt x="2160193" y="0"/>
                </a:lnTo>
                <a:lnTo>
                  <a:pt x="2160193" y="6095"/>
                </a:lnTo>
                <a:lnTo>
                  <a:pt x="2167801" y="6095"/>
                </a:lnTo>
                <a:lnTo>
                  <a:pt x="2167801" y="0"/>
                </a:lnTo>
                <a:close/>
              </a:path>
              <a:path w="8900160" h="522604">
                <a:moveTo>
                  <a:pt x="2179980" y="0"/>
                </a:moveTo>
                <a:lnTo>
                  <a:pt x="2173897" y="0"/>
                </a:lnTo>
                <a:lnTo>
                  <a:pt x="2173897" y="6095"/>
                </a:lnTo>
                <a:lnTo>
                  <a:pt x="2179980" y="6095"/>
                </a:lnTo>
                <a:lnTo>
                  <a:pt x="2179980" y="0"/>
                </a:lnTo>
                <a:close/>
              </a:path>
              <a:path w="8900160" h="522604">
                <a:moveTo>
                  <a:pt x="2192159" y="0"/>
                </a:moveTo>
                <a:lnTo>
                  <a:pt x="2186076" y="0"/>
                </a:lnTo>
                <a:lnTo>
                  <a:pt x="2186076" y="6095"/>
                </a:lnTo>
                <a:lnTo>
                  <a:pt x="2192159" y="6095"/>
                </a:lnTo>
                <a:lnTo>
                  <a:pt x="2192159" y="0"/>
                </a:lnTo>
                <a:close/>
              </a:path>
              <a:path w="8900160" h="522604">
                <a:moveTo>
                  <a:pt x="2205863" y="0"/>
                </a:moveTo>
                <a:lnTo>
                  <a:pt x="2198255" y="0"/>
                </a:lnTo>
                <a:lnTo>
                  <a:pt x="2198255" y="6095"/>
                </a:lnTo>
                <a:lnTo>
                  <a:pt x="2205863" y="6095"/>
                </a:lnTo>
                <a:lnTo>
                  <a:pt x="2205863" y="0"/>
                </a:lnTo>
                <a:close/>
              </a:path>
              <a:path w="8900160" h="522604">
                <a:moveTo>
                  <a:pt x="2218042" y="0"/>
                </a:moveTo>
                <a:lnTo>
                  <a:pt x="2211959" y="0"/>
                </a:lnTo>
                <a:lnTo>
                  <a:pt x="2211959" y="6095"/>
                </a:lnTo>
                <a:lnTo>
                  <a:pt x="2218042" y="6095"/>
                </a:lnTo>
                <a:lnTo>
                  <a:pt x="2218042" y="0"/>
                </a:lnTo>
                <a:close/>
              </a:path>
              <a:path w="8900160" h="522604">
                <a:moveTo>
                  <a:pt x="2230221" y="0"/>
                </a:moveTo>
                <a:lnTo>
                  <a:pt x="2224138" y="0"/>
                </a:lnTo>
                <a:lnTo>
                  <a:pt x="2224138" y="6095"/>
                </a:lnTo>
                <a:lnTo>
                  <a:pt x="2230221" y="6095"/>
                </a:lnTo>
                <a:lnTo>
                  <a:pt x="2230221" y="0"/>
                </a:lnTo>
                <a:close/>
              </a:path>
              <a:path w="8900160" h="522604">
                <a:moveTo>
                  <a:pt x="2243924" y="0"/>
                </a:moveTo>
                <a:lnTo>
                  <a:pt x="2236317" y="0"/>
                </a:lnTo>
                <a:lnTo>
                  <a:pt x="2236317" y="6095"/>
                </a:lnTo>
                <a:lnTo>
                  <a:pt x="2243924" y="6095"/>
                </a:lnTo>
                <a:lnTo>
                  <a:pt x="2243924" y="0"/>
                </a:lnTo>
                <a:close/>
              </a:path>
              <a:path w="8900160" h="522604">
                <a:moveTo>
                  <a:pt x="2256104" y="0"/>
                </a:moveTo>
                <a:lnTo>
                  <a:pt x="2250008" y="0"/>
                </a:lnTo>
                <a:lnTo>
                  <a:pt x="2250008" y="6095"/>
                </a:lnTo>
                <a:lnTo>
                  <a:pt x="2256104" y="6095"/>
                </a:lnTo>
                <a:lnTo>
                  <a:pt x="2256104" y="0"/>
                </a:lnTo>
                <a:close/>
              </a:path>
              <a:path w="8900160" h="522604">
                <a:moveTo>
                  <a:pt x="2268283" y="0"/>
                </a:moveTo>
                <a:lnTo>
                  <a:pt x="2262187" y="0"/>
                </a:lnTo>
                <a:lnTo>
                  <a:pt x="2262187" y="6095"/>
                </a:lnTo>
                <a:lnTo>
                  <a:pt x="2268283" y="6095"/>
                </a:lnTo>
                <a:lnTo>
                  <a:pt x="2268283" y="0"/>
                </a:lnTo>
                <a:close/>
              </a:path>
              <a:path w="8900160" h="522604">
                <a:moveTo>
                  <a:pt x="2281986" y="0"/>
                </a:moveTo>
                <a:lnTo>
                  <a:pt x="2274366" y="0"/>
                </a:lnTo>
                <a:lnTo>
                  <a:pt x="2274366" y="6095"/>
                </a:lnTo>
                <a:lnTo>
                  <a:pt x="2281986" y="6095"/>
                </a:lnTo>
                <a:lnTo>
                  <a:pt x="2281986" y="0"/>
                </a:lnTo>
                <a:close/>
              </a:path>
              <a:path w="8900160" h="522604">
                <a:moveTo>
                  <a:pt x="2294166" y="0"/>
                </a:moveTo>
                <a:lnTo>
                  <a:pt x="2288070" y="0"/>
                </a:lnTo>
                <a:lnTo>
                  <a:pt x="2288070" y="6095"/>
                </a:lnTo>
                <a:lnTo>
                  <a:pt x="2294166" y="6095"/>
                </a:lnTo>
                <a:lnTo>
                  <a:pt x="2294166" y="0"/>
                </a:lnTo>
                <a:close/>
              </a:path>
              <a:path w="8900160" h="522604">
                <a:moveTo>
                  <a:pt x="2306345" y="0"/>
                </a:moveTo>
                <a:lnTo>
                  <a:pt x="2300249" y="0"/>
                </a:lnTo>
                <a:lnTo>
                  <a:pt x="2300249" y="6095"/>
                </a:lnTo>
                <a:lnTo>
                  <a:pt x="2306345" y="6095"/>
                </a:lnTo>
                <a:lnTo>
                  <a:pt x="2306345" y="0"/>
                </a:lnTo>
                <a:close/>
              </a:path>
              <a:path w="8900160" h="522604">
                <a:moveTo>
                  <a:pt x="2320036" y="0"/>
                </a:moveTo>
                <a:lnTo>
                  <a:pt x="2312428" y="0"/>
                </a:lnTo>
                <a:lnTo>
                  <a:pt x="2312428" y="6095"/>
                </a:lnTo>
                <a:lnTo>
                  <a:pt x="2320036" y="6095"/>
                </a:lnTo>
                <a:lnTo>
                  <a:pt x="2320036" y="0"/>
                </a:lnTo>
                <a:close/>
              </a:path>
              <a:path w="8900160" h="522604">
                <a:moveTo>
                  <a:pt x="2332215" y="0"/>
                </a:moveTo>
                <a:lnTo>
                  <a:pt x="2326132" y="0"/>
                </a:lnTo>
                <a:lnTo>
                  <a:pt x="2326132" y="6095"/>
                </a:lnTo>
                <a:lnTo>
                  <a:pt x="2332215" y="6095"/>
                </a:lnTo>
                <a:lnTo>
                  <a:pt x="2332215" y="0"/>
                </a:lnTo>
                <a:close/>
              </a:path>
              <a:path w="8900160" h="522604">
                <a:moveTo>
                  <a:pt x="2344394" y="0"/>
                </a:moveTo>
                <a:lnTo>
                  <a:pt x="2338311" y="0"/>
                </a:lnTo>
                <a:lnTo>
                  <a:pt x="2338311" y="6095"/>
                </a:lnTo>
                <a:lnTo>
                  <a:pt x="2344394" y="6095"/>
                </a:lnTo>
                <a:lnTo>
                  <a:pt x="2344394" y="0"/>
                </a:lnTo>
                <a:close/>
              </a:path>
              <a:path w="8900160" h="522604">
                <a:moveTo>
                  <a:pt x="2358097" y="0"/>
                </a:moveTo>
                <a:lnTo>
                  <a:pt x="2350490" y="0"/>
                </a:lnTo>
                <a:lnTo>
                  <a:pt x="2350490" y="6095"/>
                </a:lnTo>
                <a:lnTo>
                  <a:pt x="2358097" y="6095"/>
                </a:lnTo>
                <a:lnTo>
                  <a:pt x="2358097" y="0"/>
                </a:lnTo>
                <a:close/>
              </a:path>
              <a:path w="8900160" h="522604">
                <a:moveTo>
                  <a:pt x="2370277" y="0"/>
                </a:moveTo>
                <a:lnTo>
                  <a:pt x="2364193" y="0"/>
                </a:lnTo>
                <a:lnTo>
                  <a:pt x="2364193" y="6095"/>
                </a:lnTo>
                <a:lnTo>
                  <a:pt x="2370277" y="6095"/>
                </a:lnTo>
                <a:lnTo>
                  <a:pt x="2370277" y="0"/>
                </a:lnTo>
                <a:close/>
              </a:path>
              <a:path w="8900160" h="522604">
                <a:moveTo>
                  <a:pt x="2382456" y="0"/>
                </a:moveTo>
                <a:lnTo>
                  <a:pt x="2376373" y="0"/>
                </a:lnTo>
                <a:lnTo>
                  <a:pt x="2376373" y="6095"/>
                </a:lnTo>
                <a:lnTo>
                  <a:pt x="2382456" y="6095"/>
                </a:lnTo>
                <a:lnTo>
                  <a:pt x="2382456" y="0"/>
                </a:lnTo>
                <a:close/>
              </a:path>
              <a:path w="8900160" h="522604">
                <a:moveTo>
                  <a:pt x="2396159" y="0"/>
                </a:moveTo>
                <a:lnTo>
                  <a:pt x="2388539" y="0"/>
                </a:lnTo>
                <a:lnTo>
                  <a:pt x="2388539" y="6095"/>
                </a:lnTo>
                <a:lnTo>
                  <a:pt x="2396159" y="6095"/>
                </a:lnTo>
                <a:lnTo>
                  <a:pt x="2396159" y="0"/>
                </a:lnTo>
                <a:close/>
              </a:path>
              <a:path w="8900160" h="522604">
                <a:moveTo>
                  <a:pt x="2408339" y="0"/>
                </a:moveTo>
                <a:lnTo>
                  <a:pt x="2402243" y="0"/>
                </a:lnTo>
                <a:lnTo>
                  <a:pt x="2402243" y="6095"/>
                </a:lnTo>
                <a:lnTo>
                  <a:pt x="2408339" y="6095"/>
                </a:lnTo>
                <a:lnTo>
                  <a:pt x="2408339" y="0"/>
                </a:lnTo>
                <a:close/>
              </a:path>
              <a:path w="8900160" h="522604">
                <a:moveTo>
                  <a:pt x="2420518" y="0"/>
                </a:moveTo>
                <a:lnTo>
                  <a:pt x="2414422" y="0"/>
                </a:lnTo>
                <a:lnTo>
                  <a:pt x="2414422" y="6095"/>
                </a:lnTo>
                <a:lnTo>
                  <a:pt x="2420518" y="6095"/>
                </a:lnTo>
                <a:lnTo>
                  <a:pt x="2420518" y="0"/>
                </a:lnTo>
                <a:close/>
              </a:path>
              <a:path w="8900160" h="522604">
                <a:moveTo>
                  <a:pt x="2434221" y="0"/>
                </a:moveTo>
                <a:lnTo>
                  <a:pt x="2426601" y="0"/>
                </a:lnTo>
                <a:lnTo>
                  <a:pt x="2426601" y="6095"/>
                </a:lnTo>
                <a:lnTo>
                  <a:pt x="2434221" y="6095"/>
                </a:lnTo>
                <a:lnTo>
                  <a:pt x="2434221" y="0"/>
                </a:lnTo>
                <a:close/>
              </a:path>
              <a:path w="8900160" h="522604">
                <a:moveTo>
                  <a:pt x="2446401" y="0"/>
                </a:moveTo>
                <a:lnTo>
                  <a:pt x="2440305" y="0"/>
                </a:lnTo>
                <a:lnTo>
                  <a:pt x="2440305" y="6095"/>
                </a:lnTo>
                <a:lnTo>
                  <a:pt x="2446401" y="6095"/>
                </a:lnTo>
                <a:lnTo>
                  <a:pt x="2446401" y="0"/>
                </a:lnTo>
                <a:close/>
              </a:path>
              <a:path w="8900160" h="522604">
                <a:moveTo>
                  <a:pt x="2458567" y="0"/>
                </a:moveTo>
                <a:lnTo>
                  <a:pt x="2452484" y="0"/>
                </a:lnTo>
                <a:lnTo>
                  <a:pt x="2452484" y="6095"/>
                </a:lnTo>
                <a:lnTo>
                  <a:pt x="2458567" y="6095"/>
                </a:lnTo>
                <a:lnTo>
                  <a:pt x="2458567" y="0"/>
                </a:lnTo>
                <a:close/>
              </a:path>
              <a:path w="8900160" h="522604">
                <a:moveTo>
                  <a:pt x="2472270" y="0"/>
                </a:moveTo>
                <a:lnTo>
                  <a:pt x="2464663" y="0"/>
                </a:lnTo>
                <a:lnTo>
                  <a:pt x="2464663" y="6095"/>
                </a:lnTo>
                <a:lnTo>
                  <a:pt x="2472270" y="6095"/>
                </a:lnTo>
                <a:lnTo>
                  <a:pt x="2472270" y="0"/>
                </a:lnTo>
                <a:close/>
              </a:path>
              <a:path w="8900160" h="522604">
                <a:moveTo>
                  <a:pt x="2484450" y="0"/>
                </a:moveTo>
                <a:lnTo>
                  <a:pt x="2478366" y="0"/>
                </a:lnTo>
                <a:lnTo>
                  <a:pt x="2478366" y="6095"/>
                </a:lnTo>
                <a:lnTo>
                  <a:pt x="2484450" y="6095"/>
                </a:lnTo>
                <a:lnTo>
                  <a:pt x="2484450" y="0"/>
                </a:lnTo>
                <a:close/>
              </a:path>
              <a:path w="8900160" h="522604">
                <a:moveTo>
                  <a:pt x="2496629" y="0"/>
                </a:moveTo>
                <a:lnTo>
                  <a:pt x="2490546" y="0"/>
                </a:lnTo>
                <a:lnTo>
                  <a:pt x="2490546" y="6095"/>
                </a:lnTo>
                <a:lnTo>
                  <a:pt x="2496629" y="6095"/>
                </a:lnTo>
                <a:lnTo>
                  <a:pt x="2496629" y="0"/>
                </a:lnTo>
                <a:close/>
              </a:path>
              <a:path w="8900160" h="522604">
                <a:moveTo>
                  <a:pt x="2510332" y="0"/>
                </a:moveTo>
                <a:lnTo>
                  <a:pt x="2502725" y="0"/>
                </a:lnTo>
                <a:lnTo>
                  <a:pt x="2502725" y="6095"/>
                </a:lnTo>
                <a:lnTo>
                  <a:pt x="2510332" y="6095"/>
                </a:lnTo>
                <a:lnTo>
                  <a:pt x="2510332" y="0"/>
                </a:lnTo>
                <a:close/>
              </a:path>
              <a:path w="8900160" h="522604">
                <a:moveTo>
                  <a:pt x="2522512" y="0"/>
                </a:moveTo>
                <a:lnTo>
                  <a:pt x="2516416" y="0"/>
                </a:lnTo>
                <a:lnTo>
                  <a:pt x="2516416" y="6095"/>
                </a:lnTo>
                <a:lnTo>
                  <a:pt x="2522512" y="6095"/>
                </a:lnTo>
                <a:lnTo>
                  <a:pt x="2522512" y="0"/>
                </a:lnTo>
                <a:close/>
              </a:path>
              <a:path w="8900160" h="522604">
                <a:moveTo>
                  <a:pt x="2534691" y="0"/>
                </a:moveTo>
                <a:lnTo>
                  <a:pt x="2528595" y="0"/>
                </a:lnTo>
                <a:lnTo>
                  <a:pt x="2528595" y="6095"/>
                </a:lnTo>
                <a:lnTo>
                  <a:pt x="2534691" y="6095"/>
                </a:lnTo>
                <a:lnTo>
                  <a:pt x="2534691" y="0"/>
                </a:lnTo>
                <a:close/>
              </a:path>
              <a:path w="8900160" h="522604">
                <a:moveTo>
                  <a:pt x="2548394" y="0"/>
                </a:moveTo>
                <a:lnTo>
                  <a:pt x="2540774" y="0"/>
                </a:lnTo>
                <a:lnTo>
                  <a:pt x="2540774" y="6095"/>
                </a:lnTo>
                <a:lnTo>
                  <a:pt x="2548394" y="6095"/>
                </a:lnTo>
                <a:lnTo>
                  <a:pt x="2548394" y="0"/>
                </a:lnTo>
                <a:close/>
              </a:path>
              <a:path w="8900160" h="522604">
                <a:moveTo>
                  <a:pt x="2560574" y="0"/>
                </a:moveTo>
                <a:lnTo>
                  <a:pt x="2554478" y="0"/>
                </a:lnTo>
                <a:lnTo>
                  <a:pt x="2554478" y="6095"/>
                </a:lnTo>
                <a:lnTo>
                  <a:pt x="2560574" y="6095"/>
                </a:lnTo>
                <a:lnTo>
                  <a:pt x="2560574" y="0"/>
                </a:lnTo>
                <a:close/>
              </a:path>
              <a:path w="8900160" h="522604">
                <a:moveTo>
                  <a:pt x="2572753" y="0"/>
                </a:moveTo>
                <a:lnTo>
                  <a:pt x="2566657" y="0"/>
                </a:lnTo>
                <a:lnTo>
                  <a:pt x="2566657" y="6095"/>
                </a:lnTo>
                <a:lnTo>
                  <a:pt x="2572753" y="6095"/>
                </a:lnTo>
                <a:lnTo>
                  <a:pt x="2572753" y="0"/>
                </a:lnTo>
                <a:close/>
              </a:path>
              <a:path w="8900160" h="522604">
                <a:moveTo>
                  <a:pt x="2586443" y="0"/>
                </a:moveTo>
                <a:lnTo>
                  <a:pt x="2578836" y="0"/>
                </a:lnTo>
                <a:lnTo>
                  <a:pt x="2578836" y="6095"/>
                </a:lnTo>
                <a:lnTo>
                  <a:pt x="2586443" y="6095"/>
                </a:lnTo>
                <a:lnTo>
                  <a:pt x="2586443" y="0"/>
                </a:lnTo>
                <a:close/>
              </a:path>
              <a:path w="8900160" h="522604">
                <a:moveTo>
                  <a:pt x="2598623" y="0"/>
                </a:moveTo>
                <a:lnTo>
                  <a:pt x="2592539" y="0"/>
                </a:lnTo>
                <a:lnTo>
                  <a:pt x="2592539" y="6095"/>
                </a:lnTo>
                <a:lnTo>
                  <a:pt x="2598623" y="6095"/>
                </a:lnTo>
                <a:lnTo>
                  <a:pt x="2598623" y="0"/>
                </a:lnTo>
                <a:close/>
              </a:path>
              <a:path w="8900160" h="522604">
                <a:moveTo>
                  <a:pt x="2610802" y="0"/>
                </a:moveTo>
                <a:lnTo>
                  <a:pt x="2604719" y="0"/>
                </a:lnTo>
                <a:lnTo>
                  <a:pt x="2604719" y="6095"/>
                </a:lnTo>
                <a:lnTo>
                  <a:pt x="2610802" y="6095"/>
                </a:lnTo>
                <a:lnTo>
                  <a:pt x="2610802" y="0"/>
                </a:lnTo>
                <a:close/>
              </a:path>
              <a:path w="8900160" h="522604">
                <a:moveTo>
                  <a:pt x="2624505" y="0"/>
                </a:moveTo>
                <a:lnTo>
                  <a:pt x="2616898" y="0"/>
                </a:lnTo>
                <a:lnTo>
                  <a:pt x="2616898" y="6095"/>
                </a:lnTo>
                <a:lnTo>
                  <a:pt x="2624505" y="6095"/>
                </a:lnTo>
                <a:lnTo>
                  <a:pt x="2624505" y="0"/>
                </a:lnTo>
                <a:close/>
              </a:path>
              <a:path w="8900160" h="522604">
                <a:moveTo>
                  <a:pt x="2636685" y="0"/>
                </a:moveTo>
                <a:lnTo>
                  <a:pt x="2630601" y="0"/>
                </a:lnTo>
                <a:lnTo>
                  <a:pt x="2630601" y="6095"/>
                </a:lnTo>
                <a:lnTo>
                  <a:pt x="2636685" y="6095"/>
                </a:lnTo>
                <a:lnTo>
                  <a:pt x="2636685" y="0"/>
                </a:lnTo>
                <a:close/>
              </a:path>
              <a:path w="8900160" h="522604">
                <a:moveTo>
                  <a:pt x="2648864" y="0"/>
                </a:moveTo>
                <a:lnTo>
                  <a:pt x="2642781" y="0"/>
                </a:lnTo>
                <a:lnTo>
                  <a:pt x="2642781" y="6095"/>
                </a:lnTo>
                <a:lnTo>
                  <a:pt x="2648864" y="6095"/>
                </a:lnTo>
                <a:lnTo>
                  <a:pt x="2648864" y="0"/>
                </a:lnTo>
                <a:close/>
              </a:path>
              <a:path w="8900160" h="522604">
                <a:moveTo>
                  <a:pt x="2662567" y="0"/>
                </a:moveTo>
                <a:lnTo>
                  <a:pt x="2654960" y="0"/>
                </a:lnTo>
                <a:lnTo>
                  <a:pt x="2654960" y="6095"/>
                </a:lnTo>
                <a:lnTo>
                  <a:pt x="2662567" y="6095"/>
                </a:lnTo>
                <a:lnTo>
                  <a:pt x="2662567" y="0"/>
                </a:lnTo>
                <a:close/>
              </a:path>
              <a:path w="8900160" h="522604">
                <a:moveTo>
                  <a:pt x="2674747" y="0"/>
                </a:moveTo>
                <a:lnTo>
                  <a:pt x="2668651" y="0"/>
                </a:lnTo>
                <a:lnTo>
                  <a:pt x="2668651" y="6095"/>
                </a:lnTo>
                <a:lnTo>
                  <a:pt x="2674747" y="6095"/>
                </a:lnTo>
                <a:lnTo>
                  <a:pt x="2674747" y="0"/>
                </a:lnTo>
                <a:close/>
              </a:path>
              <a:path w="8900160" h="522604">
                <a:moveTo>
                  <a:pt x="2686926" y="0"/>
                </a:moveTo>
                <a:lnTo>
                  <a:pt x="2680830" y="0"/>
                </a:lnTo>
                <a:lnTo>
                  <a:pt x="2680830" y="6095"/>
                </a:lnTo>
                <a:lnTo>
                  <a:pt x="2686926" y="6095"/>
                </a:lnTo>
                <a:lnTo>
                  <a:pt x="2686926" y="0"/>
                </a:lnTo>
                <a:close/>
              </a:path>
              <a:path w="8900160" h="522604">
                <a:moveTo>
                  <a:pt x="2700629" y="0"/>
                </a:moveTo>
                <a:lnTo>
                  <a:pt x="2693009" y="0"/>
                </a:lnTo>
                <a:lnTo>
                  <a:pt x="2693009" y="6095"/>
                </a:lnTo>
                <a:lnTo>
                  <a:pt x="2700629" y="6095"/>
                </a:lnTo>
                <a:lnTo>
                  <a:pt x="2700629" y="0"/>
                </a:lnTo>
                <a:close/>
              </a:path>
              <a:path w="8900160" h="522604">
                <a:moveTo>
                  <a:pt x="2712808" y="0"/>
                </a:moveTo>
                <a:lnTo>
                  <a:pt x="2706712" y="0"/>
                </a:lnTo>
                <a:lnTo>
                  <a:pt x="2706712" y="6095"/>
                </a:lnTo>
                <a:lnTo>
                  <a:pt x="2712808" y="6095"/>
                </a:lnTo>
                <a:lnTo>
                  <a:pt x="2712808" y="0"/>
                </a:lnTo>
                <a:close/>
              </a:path>
              <a:path w="8900160" h="522604">
                <a:moveTo>
                  <a:pt x="2724988" y="0"/>
                </a:moveTo>
                <a:lnTo>
                  <a:pt x="2718892" y="0"/>
                </a:lnTo>
                <a:lnTo>
                  <a:pt x="2718892" y="6095"/>
                </a:lnTo>
                <a:lnTo>
                  <a:pt x="2724988" y="6095"/>
                </a:lnTo>
                <a:lnTo>
                  <a:pt x="2724988" y="0"/>
                </a:lnTo>
                <a:close/>
              </a:path>
              <a:path w="8900160" h="522604">
                <a:moveTo>
                  <a:pt x="2738678" y="0"/>
                </a:moveTo>
                <a:lnTo>
                  <a:pt x="2731071" y="0"/>
                </a:lnTo>
                <a:lnTo>
                  <a:pt x="2731071" y="6095"/>
                </a:lnTo>
                <a:lnTo>
                  <a:pt x="2738678" y="6095"/>
                </a:lnTo>
                <a:lnTo>
                  <a:pt x="2738678" y="0"/>
                </a:lnTo>
                <a:close/>
              </a:path>
              <a:path w="8900160" h="522604">
                <a:moveTo>
                  <a:pt x="2750858" y="0"/>
                </a:moveTo>
                <a:lnTo>
                  <a:pt x="2744774" y="0"/>
                </a:lnTo>
                <a:lnTo>
                  <a:pt x="2744774" y="6095"/>
                </a:lnTo>
                <a:lnTo>
                  <a:pt x="2750858" y="6095"/>
                </a:lnTo>
                <a:lnTo>
                  <a:pt x="2750858" y="0"/>
                </a:lnTo>
                <a:close/>
              </a:path>
              <a:path w="8900160" h="522604">
                <a:moveTo>
                  <a:pt x="2763037" y="0"/>
                </a:moveTo>
                <a:lnTo>
                  <a:pt x="2756954" y="0"/>
                </a:lnTo>
                <a:lnTo>
                  <a:pt x="2756954" y="6095"/>
                </a:lnTo>
                <a:lnTo>
                  <a:pt x="2763037" y="6095"/>
                </a:lnTo>
                <a:lnTo>
                  <a:pt x="2763037" y="0"/>
                </a:lnTo>
                <a:close/>
              </a:path>
              <a:path w="8900160" h="522604">
                <a:moveTo>
                  <a:pt x="2776740" y="0"/>
                </a:moveTo>
                <a:lnTo>
                  <a:pt x="2769133" y="0"/>
                </a:lnTo>
                <a:lnTo>
                  <a:pt x="2769133" y="6095"/>
                </a:lnTo>
                <a:lnTo>
                  <a:pt x="2776740" y="6095"/>
                </a:lnTo>
                <a:lnTo>
                  <a:pt x="2776740" y="0"/>
                </a:lnTo>
                <a:close/>
              </a:path>
              <a:path w="8900160" h="522604">
                <a:moveTo>
                  <a:pt x="2788920" y="0"/>
                </a:moveTo>
                <a:lnTo>
                  <a:pt x="2782836" y="0"/>
                </a:lnTo>
                <a:lnTo>
                  <a:pt x="2782836" y="6095"/>
                </a:lnTo>
                <a:lnTo>
                  <a:pt x="2788920" y="6095"/>
                </a:lnTo>
                <a:lnTo>
                  <a:pt x="2788920" y="0"/>
                </a:lnTo>
                <a:close/>
              </a:path>
              <a:path w="8900160" h="522604">
                <a:moveTo>
                  <a:pt x="2801099" y="0"/>
                </a:moveTo>
                <a:lnTo>
                  <a:pt x="2795003" y="0"/>
                </a:lnTo>
                <a:lnTo>
                  <a:pt x="2795003" y="6095"/>
                </a:lnTo>
                <a:lnTo>
                  <a:pt x="2801099" y="6095"/>
                </a:lnTo>
                <a:lnTo>
                  <a:pt x="2801099" y="0"/>
                </a:lnTo>
                <a:close/>
              </a:path>
              <a:path w="8900160" h="522604">
                <a:moveTo>
                  <a:pt x="2814802" y="0"/>
                </a:moveTo>
                <a:lnTo>
                  <a:pt x="2807182" y="0"/>
                </a:lnTo>
                <a:lnTo>
                  <a:pt x="2807182" y="6095"/>
                </a:lnTo>
                <a:lnTo>
                  <a:pt x="2814802" y="6095"/>
                </a:lnTo>
                <a:lnTo>
                  <a:pt x="2814802" y="0"/>
                </a:lnTo>
                <a:close/>
              </a:path>
              <a:path w="8900160" h="522604">
                <a:moveTo>
                  <a:pt x="2826981" y="0"/>
                </a:moveTo>
                <a:lnTo>
                  <a:pt x="2820885" y="0"/>
                </a:lnTo>
                <a:lnTo>
                  <a:pt x="2820885" y="6095"/>
                </a:lnTo>
                <a:lnTo>
                  <a:pt x="2826981" y="6095"/>
                </a:lnTo>
                <a:lnTo>
                  <a:pt x="2826981" y="0"/>
                </a:lnTo>
                <a:close/>
              </a:path>
              <a:path w="8900160" h="522604">
                <a:moveTo>
                  <a:pt x="2839161" y="0"/>
                </a:moveTo>
                <a:lnTo>
                  <a:pt x="2833065" y="0"/>
                </a:lnTo>
                <a:lnTo>
                  <a:pt x="2833065" y="6095"/>
                </a:lnTo>
                <a:lnTo>
                  <a:pt x="2839161" y="6095"/>
                </a:lnTo>
                <a:lnTo>
                  <a:pt x="2839161" y="0"/>
                </a:lnTo>
                <a:close/>
              </a:path>
              <a:path w="8900160" h="522604">
                <a:moveTo>
                  <a:pt x="2852851" y="0"/>
                </a:moveTo>
                <a:lnTo>
                  <a:pt x="2845244" y="0"/>
                </a:lnTo>
                <a:lnTo>
                  <a:pt x="2845244" y="6095"/>
                </a:lnTo>
                <a:lnTo>
                  <a:pt x="2852851" y="6095"/>
                </a:lnTo>
                <a:lnTo>
                  <a:pt x="2852851" y="0"/>
                </a:lnTo>
                <a:close/>
              </a:path>
              <a:path w="8900160" h="522604">
                <a:moveTo>
                  <a:pt x="2865031" y="0"/>
                </a:moveTo>
                <a:lnTo>
                  <a:pt x="2858947" y="0"/>
                </a:lnTo>
                <a:lnTo>
                  <a:pt x="2858947" y="6095"/>
                </a:lnTo>
                <a:lnTo>
                  <a:pt x="2865031" y="6095"/>
                </a:lnTo>
                <a:lnTo>
                  <a:pt x="2865031" y="0"/>
                </a:lnTo>
                <a:close/>
              </a:path>
              <a:path w="8900160" h="522604">
                <a:moveTo>
                  <a:pt x="2877210" y="0"/>
                </a:moveTo>
                <a:lnTo>
                  <a:pt x="2871127" y="0"/>
                </a:lnTo>
                <a:lnTo>
                  <a:pt x="2871127" y="6095"/>
                </a:lnTo>
                <a:lnTo>
                  <a:pt x="2877210" y="6095"/>
                </a:lnTo>
                <a:lnTo>
                  <a:pt x="2877210" y="0"/>
                </a:lnTo>
                <a:close/>
              </a:path>
              <a:path w="8900160" h="522604">
                <a:moveTo>
                  <a:pt x="2890913" y="0"/>
                </a:moveTo>
                <a:lnTo>
                  <a:pt x="2883306" y="0"/>
                </a:lnTo>
                <a:lnTo>
                  <a:pt x="2883306" y="6095"/>
                </a:lnTo>
                <a:lnTo>
                  <a:pt x="2890913" y="6095"/>
                </a:lnTo>
                <a:lnTo>
                  <a:pt x="2890913" y="0"/>
                </a:lnTo>
                <a:close/>
              </a:path>
              <a:path w="8900160" h="522604">
                <a:moveTo>
                  <a:pt x="2903093" y="0"/>
                </a:moveTo>
                <a:lnTo>
                  <a:pt x="2897009" y="0"/>
                </a:lnTo>
                <a:lnTo>
                  <a:pt x="2897009" y="6095"/>
                </a:lnTo>
                <a:lnTo>
                  <a:pt x="2903093" y="6095"/>
                </a:lnTo>
                <a:lnTo>
                  <a:pt x="2903093" y="0"/>
                </a:lnTo>
                <a:close/>
              </a:path>
              <a:path w="8900160" h="522604">
                <a:moveTo>
                  <a:pt x="2915272" y="0"/>
                </a:moveTo>
                <a:lnTo>
                  <a:pt x="2909189" y="0"/>
                </a:lnTo>
                <a:lnTo>
                  <a:pt x="2909189" y="6095"/>
                </a:lnTo>
                <a:lnTo>
                  <a:pt x="2915272" y="6095"/>
                </a:lnTo>
                <a:lnTo>
                  <a:pt x="2915272" y="0"/>
                </a:lnTo>
                <a:close/>
              </a:path>
              <a:path w="8900160" h="522604">
                <a:moveTo>
                  <a:pt x="2928975" y="0"/>
                </a:moveTo>
                <a:lnTo>
                  <a:pt x="2921368" y="0"/>
                </a:lnTo>
                <a:lnTo>
                  <a:pt x="2921368" y="6095"/>
                </a:lnTo>
                <a:lnTo>
                  <a:pt x="2928975" y="6095"/>
                </a:lnTo>
                <a:lnTo>
                  <a:pt x="2928975" y="0"/>
                </a:lnTo>
                <a:close/>
              </a:path>
              <a:path w="8900160" h="522604">
                <a:moveTo>
                  <a:pt x="2941154" y="0"/>
                </a:moveTo>
                <a:lnTo>
                  <a:pt x="2935058" y="0"/>
                </a:lnTo>
                <a:lnTo>
                  <a:pt x="2935058" y="6095"/>
                </a:lnTo>
                <a:lnTo>
                  <a:pt x="2941154" y="6095"/>
                </a:lnTo>
                <a:lnTo>
                  <a:pt x="2941154" y="0"/>
                </a:lnTo>
                <a:close/>
              </a:path>
              <a:path w="8900160" h="522604">
                <a:moveTo>
                  <a:pt x="2953334" y="0"/>
                </a:moveTo>
                <a:lnTo>
                  <a:pt x="2947238" y="0"/>
                </a:lnTo>
                <a:lnTo>
                  <a:pt x="2947238" y="6095"/>
                </a:lnTo>
                <a:lnTo>
                  <a:pt x="2953334" y="6095"/>
                </a:lnTo>
                <a:lnTo>
                  <a:pt x="2953334" y="0"/>
                </a:lnTo>
                <a:close/>
              </a:path>
              <a:path w="8900160" h="522604">
                <a:moveTo>
                  <a:pt x="2967037" y="0"/>
                </a:moveTo>
                <a:lnTo>
                  <a:pt x="2959417" y="0"/>
                </a:lnTo>
                <a:lnTo>
                  <a:pt x="2959417" y="6095"/>
                </a:lnTo>
                <a:lnTo>
                  <a:pt x="2967037" y="6095"/>
                </a:lnTo>
                <a:lnTo>
                  <a:pt x="2967037" y="0"/>
                </a:lnTo>
                <a:close/>
              </a:path>
              <a:path w="8900160" h="522604">
                <a:moveTo>
                  <a:pt x="2979216" y="0"/>
                </a:moveTo>
                <a:lnTo>
                  <a:pt x="2973120" y="0"/>
                </a:lnTo>
                <a:lnTo>
                  <a:pt x="2973120" y="6095"/>
                </a:lnTo>
                <a:lnTo>
                  <a:pt x="2979216" y="6095"/>
                </a:lnTo>
                <a:lnTo>
                  <a:pt x="2979216" y="0"/>
                </a:lnTo>
                <a:close/>
              </a:path>
              <a:path w="8900160" h="522604">
                <a:moveTo>
                  <a:pt x="2991396" y="0"/>
                </a:moveTo>
                <a:lnTo>
                  <a:pt x="2985300" y="0"/>
                </a:lnTo>
                <a:lnTo>
                  <a:pt x="2985300" y="6095"/>
                </a:lnTo>
                <a:lnTo>
                  <a:pt x="2991396" y="6095"/>
                </a:lnTo>
                <a:lnTo>
                  <a:pt x="2991396" y="0"/>
                </a:lnTo>
                <a:close/>
              </a:path>
              <a:path w="8900160" h="522604">
                <a:moveTo>
                  <a:pt x="3005086" y="0"/>
                </a:moveTo>
                <a:lnTo>
                  <a:pt x="2997479" y="0"/>
                </a:lnTo>
                <a:lnTo>
                  <a:pt x="2997479" y="6095"/>
                </a:lnTo>
                <a:lnTo>
                  <a:pt x="3005086" y="6095"/>
                </a:lnTo>
                <a:lnTo>
                  <a:pt x="3005086" y="0"/>
                </a:lnTo>
                <a:close/>
              </a:path>
              <a:path w="8900160" h="522604">
                <a:moveTo>
                  <a:pt x="3017266" y="0"/>
                </a:moveTo>
                <a:lnTo>
                  <a:pt x="3011182" y="0"/>
                </a:lnTo>
                <a:lnTo>
                  <a:pt x="3011182" y="6095"/>
                </a:lnTo>
                <a:lnTo>
                  <a:pt x="3017266" y="6095"/>
                </a:lnTo>
                <a:lnTo>
                  <a:pt x="3017266" y="0"/>
                </a:lnTo>
                <a:close/>
              </a:path>
              <a:path w="8900160" h="522604">
                <a:moveTo>
                  <a:pt x="3029445" y="0"/>
                </a:moveTo>
                <a:lnTo>
                  <a:pt x="3023362" y="0"/>
                </a:lnTo>
                <a:lnTo>
                  <a:pt x="3023362" y="6095"/>
                </a:lnTo>
                <a:lnTo>
                  <a:pt x="3029445" y="6095"/>
                </a:lnTo>
                <a:lnTo>
                  <a:pt x="3029445" y="0"/>
                </a:lnTo>
                <a:close/>
              </a:path>
              <a:path w="8900160" h="522604">
                <a:moveTo>
                  <a:pt x="3043148" y="0"/>
                </a:moveTo>
                <a:lnTo>
                  <a:pt x="3035541" y="0"/>
                </a:lnTo>
                <a:lnTo>
                  <a:pt x="3035541" y="6095"/>
                </a:lnTo>
                <a:lnTo>
                  <a:pt x="3043148" y="6095"/>
                </a:lnTo>
                <a:lnTo>
                  <a:pt x="3043148" y="0"/>
                </a:lnTo>
                <a:close/>
              </a:path>
              <a:path w="8900160" h="522604">
                <a:moveTo>
                  <a:pt x="3055327" y="0"/>
                </a:moveTo>
                <a:lnTo>
                  <a:pt x="3049244" y="0"/>
                </a:lnTo>
                <a:lnTo>
                  <a:pt x="3049244" y="6095"/>
                </a:lnTo>
                <a:lnTo>
                  <a:pt x="3055327" y="6095"/>
                </a:lnTo>
                <a:lnTo>
                  <a:pt x="3055327" y="0"/>
                </a:lnTo>
                <a:close/>
              </a:path>
              <a:path w="8900160" h="522604">
                <a:moveTo>
                  <a:pt x="3067507" y="0"/>
                </a:moveTo>
                <a:lnTo>
                  <a:pt x="3061423" y="0"/>
                </a:lnTo>
                <a:lnTo>
                  <a:pt x="3061423" y="6095"/>
                </a:lnTo>
                <a:lnTo>
                  <a:pt x="3067507" y="6095"/>
                </a:lnTo>
                <a:lnTo>
                  <a:pt x="3067507" y="0"/>
                </a:lnTo>
                <a:close/>
              </a:path>
              <a:path w="8900160" h="522604">
                <a:moveTo>
                  <a:pt x="3081210" y="0"/>
                </a:moveTo>
                <a:lnTo>
                  <a:pt x="3073590" y="0"/>
                </a:lnTo>
                <a:lnTo>
                  <a:pt x="3073590" y="6095"/>
                </a:lnTo>
                <a:lnTo>
                  <a:pt x="3081210" y="6095"/>
                </a:lnTo>
                <a:lnTo>
                  <a:pt x="3081210" y="0"/>
                </a:lnTo>
                <a:close/>
              </a:path>
              <a:path w="8900160" h="522604">
                <a:moveTo>
                  <a:pt x="3093389" y="0"/>
                </a:moveTo>
                <a:lnTo>
                  <a:pt x="3087293" y="0"/>
                </a:lnTo>
                <a:lnTo>
                  <a:pt x="3087293" y="6095"/>
                </a:lnTo>
                <a:lnTo>
                  <a:pt x="3093389" y="6095"/>
                </a:lnTo>
                <a:lnTo>
                  <a:pt x="3093389" y="0"/>
                </a:lnTo>
                <a:close/>
              </a:path>
              <a:path w="8900160" h="522604">
                <a:moveTo>
                  <a:pt x="3105569" y="0"/>
                </a:moveTo>
                <a:lnTo>
                  <a:pt x="3099473" y="0"/>
                </a:lnTo>
                <a:lnTo>
                  <a:pt x="3099473" y="6095"/>
                </a:lnTo>
                <a:lnTo>
                  <a:pt x="3105569" y="6095"/>
                </a:lnTo>
                <a:lnTo>
                  <a:pt x="3105569" y="0"/>
                </a:lnTo>
                <a:close/>
              </a:path>
              <a:path w="8900160" h="522604">
                <a:moveTo>
                  <a:pt x="3119272" y="0"/>
                </a:moveTo>
                <a:lnTo>
                  <a:pt x="3111652" y="0"/>
                </a:lnTo>
                <a:lnTo>
                  <a:pt x="3111652" y="6095"/>
                </a:lnTo>
                <a:lnTo>
                  <a:pt x="3119272" y="6095"/>
                </a:lnTo>
                <a:lnTo>
                  <a:pt x="3119272" y="0"/>
                </a:lnTo>
                <a:close/>
              </a:path>
              <a:path w="8900160" h="522604">
                <a:moveTo>
                  <a:pt x="3131439" y="0"/>
                </a:moveTo>
                <a:lnTo>
                  <a:pt x="3125355" y="0"/>
                </a:lnTo>
                <a:lnTo>
                  <a:pt x="3125355" y="6095"/>
                </a:lnTo>
                <a:lnTo>
                  <a:pt x="3131439" y="6095"/>
                </a:lnTo>
                <a:lnTo>
                  <a:pt x="3131439" y="0"/>
                </a:lnTo>
                <a:close/>
              </a:path>
              <a:path w="8900160" h="522604">
                <a:moveTo>
                  <a:pt x="3143618" y="0"/>
                </a:moveTo>
                <a:lnTo>
                  <a:pt x="3137535" y="0"/>
                </a:lnTo>
                <a:lnTo>
                  <a:pt x="3137535" y="6095"/>
                </a:lnTo>
                <a:lnTo>
                  <a:pt x="3143618" y="6095"/>
                </a:lnTo>
                <a:lnTo>
                  <a:pt x="3143618" y="0"/>
                </a:lnTo>
                <a:close/>
              </a:path>
              <a:path w="8900160" h="522604">
                <a:moveTo>
                  <a:pt x="3157321" y="0"/>
                </a:moveTo>
                <a:lnTo>
                  <a:pt x="3149714" y="0"/>
                </a:lnTo>
                <a:lnTo>
                  <a:pt x="3149714" y="6095"/>
                </a:lnTo>
                <a:lnTo>
                  <a:pt x="3157321" y="6095"/>
                </a:lnTo>
                <a:lnTo>
                  <a:pt x="3157321" y="0"/>
                </a:lnTo>
                <a:close/>
              </a:path>
              <a:path w="8900160" h="522604">
                <a:moveTo>
                  <a:pt x="3169500" y="0"/>
                </a:moveTo>
                <a:lnTo>
                  <a:pt x="3163417" y="0"/>
                </a:lnTo>
                <a:lnTo>
                  <a:pt x="3163417" y="6095"/>
                </a:lnTo>
                <a:lnTo>
                  <a:pt x="3169500" y="6095"/>
                </a:lnTo>
                <a:lnTo>
                  <a:pt x="3169500" y="0"/>
                </a:lnTo>
                <a:close/>
              </a:path>
              <a:path w="8900160" h="522604">
                <a:moveTo>
                  <a:pt x="3181680" y="0"/>
                </a:moveTo>
                <a:lnTo>
                  <a:pt x="3175596" y="0"/>
                </a:lnTo>
                <a:lnTo>
                  <a:pt x="3175596" y="6095"/>
                </a:lnTo>
                <a:lnTo>
                  <a:pt x="3181680" y="6095"/>
                </a:lnTo>
                <a:lnTo>
                  <a:pt x="3181680" y="0"/>
                </a:lnTo>
                <a:close/>
              </a:path>
              <a:path w="8900160" h="522604">
                <a:moveTo>
                  <a:pt x="3195383" y="0"/>
                </a:moveTo>
                <a:lnTo>
                  <a:pt x="3187776" y="0"/>
                </a:lnTo>
                <a:lnTo>
                  <a:pt x="3187776" y="6095"/>
                </a:lnTo>
                <a:lnTo>
                  <a:pt x="3195383" y="6095"/>
                </a:lnTo>
                <a:lnTo>
                  <a:pt x="3195383" y="0"/>
                </a:lnTo>
                <a:close/>
              </a:path>
              <a:path w="8900160" h="522604">
                <a:moveTo>
                  <a:pt x="3207562" y="0"/>
                </a:moveTo>
                <a:lnTo>
                  <a:pt x="3201466" y="0"/>
                </a:lnTo>
                <a:lnTo>
                  <a:pt x="3201466" y="6095"/>
                </a:lnTo>
                <a:lnTo>
                  <a:pt x="3207562" y="6095"/>
                </a:lnTo>
                <a:lnTo>
                  <a:pt x="3207562" y="0"/>
                </a:lnTo>
                <a:close/>
              </a:path>
              <a:path w="8900160" h="522604">
                <a:moveTo>
                  <a:pt x="3219742" y="0"/>
                </a:moveTo>
                <a:lnTo>
                  <a:pt x="3213646" y="0"/>
                </a:lnTo>
                <a:lnTo>
                  <a:pt x="3213646" y="6095"/>
                </a:lnTo>
                <a:lnTo>
                  <a:pt x="3219742" y="6095"/>
                </a:lnTo>
                <a:lnTo>
                  <a:pt x="3219742" y="0"/>
                </a:lnTo>
                <a:close/>
              </a:path>
              <a:path w="8900160" h="522604">
                <a:moveTo>
                  <a:pt x="3233445" y="0"/>
                </a:moveTo>
                <a:lnTo>
                  <a:pt x="3225825" y="0"/>
                </a:lnTo>
                <a:lnTo>
                  <a:pt x="3225825" y="6095"/>
                </a:lnTo>
                <a:lnTo>
                  <a:pt x="3233445" y="6095"/>
                </a:lnTo>
                <a:lnTo>
                  <a:pt x="3233445" y="0"/>
                </a:lnTo>
                <a:close/>
              </a:path>
              <a:path w="8900160" h="522604">
                <a:moveTo>
                  <a:pt x="3245624" y="0"/>
                </a:moveTo>
                <a:lnTo>
                  <a:pt x="3239528" y="0"/>
                </a:lnTo>
                <a:lnTo>
                  <a:pt x="3239528" y="6095"/>
                </a:lnTo>
                <a:lnTo>
                  <a:pt x="3245624" y="6095"/>
                </a:lnTo>
                <a:lnTo>
                  <a:pt x="3245624" y="0"/>
                </a:lnTo>
                <a:close/>
              </a:path>
              <a:path w="8900160" h="522604">
                <a:moveTo>
                  <a:pt x="3257804" y="0"/>
                </a:moveTo>
                <a:lnTo>
                  <a:pt x="3251708" y="0"/>
                </a:lnTo>
                <a:lnTo>
                  <a:pt x="3251708" y="6095"/>
                </a:lnTo>
                <a:lnTo>
                  <a:pt x="3257804" y="6095"/>
                </a:lnTo>
                <a:lnTo>
                  <a:pt x="3257804" y="0"/>
                </a:lnTo>
                <a:close/>
              </a:path>
              <a:path w="8900160" h="522604">
                <a:moveTo>
                  <a:pt x="3271494" y="0"/>
                </a:moveTo>
                <a:lnTo>
                  <a:pt x="3263887" y="0"/>
                </a:lnTo>
                <a:lnTo>
                  <a:pt x="3263887" y="6095"/>
                </a:lnTo>
                <a:lnTo>
                  <a:pt x="3271494" y="6095"/>
                </a:lnTo>
                <a:lnTo>
                  <a:pt x="3271494" y="0"/>
                </a:lnTo>
                <a:close/>
              </a:path>
              <a:path w="8900160" h="522604">
                <a:moveTo>
                  <a:pt x="3283673" y="0"/>
                </a:moveTo>
                <a:lnTo>
                  <a:pt x="3277590" y="0"/>
                </a:lnTo>
                <a:lnTo>
                  <a:pt x="3277590" y="6095"/>
                </a:lnTo>
                <a:lnTo>
                  <a:pt x="3283673" y="6095"/>
                </a:lnTo>
                <a:lnTo>
                  <a:pt x="3283673" y="0"/>
                </a:lnTo>
                <a:close/>
              </a:path>
              <a:path w="8900160" h="522604">
                <a:moveTo>
                  <a:pt x="3295853" y="0"/>
                </a:moveTo>
                <a:lnTo>
                  <a:pt x="3289769" y="0"/>
                </a:lnTo>
                <a:lnTo>
                  <a:pt x="3289769" y="6095"/>
                </a:lnTo>
                <a:lnTo>
                  <a:pt x="3295853" y="6095"/>
                </a:lnTo>
                <a:lnTo>
                  <a:pt x="3295853" y="0"/>
                </a:lnTo>
                <a:close/>
              </a:path>
              <a:path w="8900160" h="522604">
                <a:moveTo>
                  <a:pt x="3309556" y="0"/>
                </a:moveTo>
                <a:lnTo>
                  <a:pt x="3301949" y="0"/>
                </a:lnTo>
                <a:lnTo>
                  <a:pt x="3301949" y="6095"/>
                </a:lnTo>
                <a:lnTo>
                  <a:pt x="3309556" y="6095"/>
                </a:lnTo>
                <a:lnTo>
                  <a:pt x="3309556" y="0"/>
                </a:lnTo>
                <a:close/>
              </a:path>
              <a:path w="8900160" h="522604">
                <a:moveTo>
                  <a:pt x="3321735" y="0"/>
                </a:moveTo>
                <a:lnTo>
                  <a:pt x="3315652" y="0"/>
                </a:lnTo>
                <a:lnTo>
                  <a:pt x="3315652" y="6095"/>
                </a:lnTo>
                <a:lnTo>
                  <a:pt x="3321735" y="6095"/>
                </a:lnTo>
                <a:lnTo>
                  <a:pt x="3321735" y="0"/>
                </a:lnTo>
                <a:close/>
              </a:path>
              <a:path w="8900160" h="522604">
                <a:moveTo>
                  <a:pt x="3333915" y="0"/>
                </a:moveTo>
                <a:lnTo>
                  <a:pt x="3327831" y="0"/>
                </a:lnTo>
                <a:lnTo>
                  <a:pt x="3327831" y="6095"/>
                </a:lnTo>
                <a:lnTo>
                  <a:pt x="3333915" y="6095"/>
                </a:lnTo>
                <a:lnTo>
                  <a:pt x="3333915" y="0"/>
                </a:lnTo>
                <a:close/>
              </a:path>
              <a:path w="8900160" h="522604">
                <a:moveTo>
                  <a:pt x="3347618" y="0"/>
                </a:moveTo>
                <a:lnTo>
                  <a:pt x="3340011" y="0"/>
                </a:lnTo>
                <a:lnTo>
                  <a:pt x="3340011" y="6095"/>
                </a:lnTo>
                <a:lnTo>
                  <a:pt x="3347618" y="6095"/>
                </a:lnTo>
                <a:lnTo>
                  <a:pt x="3347618" y="0"/>
                </a:lnTo>
                <a:close/>
              </a:path>
              <a:path w="8900160" h="522604">
                <a:moveTo>
                  <a:pt x="3359797" y="0"/>
                </a:moveTo>
                <a:lnTo>
                  <a:pt x="3353701" y="0"/>
                </a:lnTo>
                <a:lnTo>
                  <a:pt x="3353701" y="6095"/>
                </a:lnTo>
                <a:lnTo>
                  <a:pt x="3359797" y="6095"/>
                </a:lnTo>
                <a:lnTo>
                  <a:pt x="3359797" y="0"/>
                </a:lnTo>
                <a:close/>
              </a:path>
              <a:path w="8900160" h="522604">
                <a:moveTo>
                  <a:pt x="3371977" y="0"/>
                </a:moveTo>
                <a:lnTo>
                  <a:pt x="3365881" y="0"/>
                </a:lnTo>
                <a:lnTo>
                  <a:pt x="3365881" y="6095"/>
                </a:lnTo>
                <a:lnTo>
                  <a:pt x="3371977" y="6095"/>
                </a:lnTo>
                <a:lnTo>
                  <a:pt x="3371977" y="0"/>
                </a:lnTo>
                <a:close/>
              </a:path>
              <a:path w="8900160" h="522604">
                <a:moveTo>
                  <a:pt x="3385680" y="0"/>
                </a:moveTo>
                <a:lnTo>
                  <a:pt x="3378060" y="0"/>
                </a:lnTo>
                <a:lnTo>
                  <a:pt x="3378060" y="6095"/>
                </a:lnTo>
                <a:lnTo>
                  <a:pt x="3385680" y="6095"/>
                </a:lnTo>
                <a:lnTo>
                  <a:pt x="3385680" y="0"/>
                </a:lnTo>
                <a:close/>
              </a:path>
              <a:path w="8900160" h="522604">
                <a:moveTo>
                  <a:pt x="3397859" y="0"/>
                </a:moveTo>
                <a:lnTo>
                  <a:pt x="3391763" y="0"/>
                </a:lnTo>
                <a:lnTo>
                  <a:pt x="3391763" y="6095"/>
                </a:lnTo>
                <a:lnTo>
                  <a:pt x="3397859" y="6095"/>
                </a:lnTo>
                <a:lnTo>
                  <a:pt x="3397859" y="0"/>
                </a:lnTo>
                <a:close/>
              </a:path>
              <a:path w="8900160" h="522604">
                <a:moveTo>
                  <a:pt x="3410038" y="0"/>
                </a:moveTo>
                <a:lnTo>
                  <a:pt x="3403942" y="0"/>
                </a:lnTo>
                <a:lnTo>
                  <a:pt x="3403942" y="6095"/>
                </a:lnTo>
                <a:lnTo>
                  <a:pt x="3410038" y="6095"/>
                </a:lnTo>
                <a:lnTo>
                  <a:pt x="3410038" y="0"/>
                </a:lnTo>
                <a:close/>
              </a:path>
              <a:path w="8900160" h="522604">
                <a:moveTo>
                  <a:pt x="3423729" y="0"/>
                </a:moveTo>
                <a:lnTo>
                  <a:pt x="3416122" y="0"/>
                </a:lnTo>
                <a:lnTo>
                  <a:pt x="3416122" y="6095"/>
                </a:lnTo>
                <a:lnTo>
                  <a:pt x="3423729" y="6095"/>
                </a:lnTo>
                <a:lnTo>
                  <a:pt x="3423729" y="0"/>
                </a:lnTo>
                <a:close/>
              </a:path>
              <a:path w="8900160" h="522604">
                <a:moveTo>
                  <a:pt x="3435908" y="0"/>
                </a:moveTo>
                <a:lnTo>
                  <a:pt x="3429825" y="0"/>
                </a:lnTo>
                <a:lnTo>
                  <a:pt x="3429825" y="6095"/>
                </a:lnTo>
                <a:lnTo>
                  <a:pt x="3435908" y="6095"/>
                </a:lnTo>
                <a:lnTo>
                  <a:pt x="3435908" y="0"/>
                </a:lnTo>
                <a:close/>
              </a:path>
              <a:path w="8900160" h="522604">
                <a:moveTo>
                  <a:pt x="3448088" y="0"/>
                </a:moveTo>
                <a:lnTo>
                  <a:pt x="3442004" y="0"/>
                </a:lnTo>
                <a:lnTo>
                  <a:pt x="3442004" y="6095"/>
                </a:lnTo>
                <a:lnTo>
                  <a:pt x="3448088" y="6095"/>
                </a:lnTo>
                <a:lnTo>
                  <a:pt x="3448088" y="0"/>
                </a:lnTo>
                <a:close/>
              </a:path>
              <a:path w="8900160" h="522604">
                <a:moveTo>
                  <a:pt x="3461791" y="0"/>
                </a:moveTo>
                <a:lnTo>
                  <a:pt x="3454184" y="0"/>
                </a:lnTo>
                <a:lnTo>
                  <a:pt x="3454184" y="6095"/>
                </a:lnTo>
                <a:lnTo>
                  <a:pt x="3461791" y="6095"/>
                </a:lnTo>
                <a:lnTo>
                  <a:pt x="3461791" y="0"/>
                </a:lnTo>
                <a:close/>
              </a:path>
              <a:path w="8900160" h="522604">
                <a:moveTo>
                  <a:pt x="3473970" y="0"/>
                </a:moveTo>
                <a:lnTo>
                  <a:pt x="3467887" y="0"/>
                </a:lnTo>
                <a:lnTo>
                  <a:pt x="3467887" y="6095"/>
                </a:lnTo>
                <a:lnTo>
                  <a:pt x="3473970" y="6095"/>
                </a:lnTo>
                <a:lnTo>
                  <a:pt x="3473970" y="0"/>
                </a:lnTo>
                <a:close/>
              </a:path>
              <a:path w="8900160" h="522604">
                <a:moveTo>
                  <a:pt x="3486150" y="0"/>
                </a:moveTo>
                <a:lnTo>
                  <a:pt x="3480054" y="0"/>
                </a:lnTo>
                <a:lnTo>
                  <a:pt x="3480054" y="6095"/>
                </a:lnTo>
                <a:lnTo>
                  <a:pt x="3486150" y="6095"/>
                </a:lnTo>
                <a:lnTo>
                  <a:pt x="3486150" y="0"/>
                </a:lnTo>
                <a:close/>
              </a:path>
              <a:path w="8900160" h="522604">
                <a:moveTo>
                  <a:pt x="3499853" y="0"/>
                </a:moveTo>
                <a:lnTo>
                  <a:pt x="3492233" y="0"/>
                </a:lnTo>
                <a:lnTo>
                  <a:pt x="3492233" y="6095"/>
                </a:lnTo>
                <a:lnTo>
                  <a:pt x="3499853" y="6095"/>
                </a:lnTo>
                <a:lnTo>
                  <a:pt x="3499853" y="0"/>
                </a:lnTo>
                <a:close/>
              </a:path>
              <a:path w="8900160" h="522604">
                <a:moveTo>
                  <a:pt x="3512032" y="0"/>
                </a:moveTo>
                <a:lnTo>
                  <a:pt x="3505936" y="0"/>
                </a:lnTo>
                <a:lnTo>
                  <a:pt x="3505936" y="6095"/>
                </a:lnTo>
                <a:lnTo>
                  <a:pt x="3512032" y="6095"/>
                </a:lnTo>
                <a:lnTo>
                  <a:pt x="3512032" y="0"/>
                </a:lnTo>
                <a:close/>
              </a:path>
              <a:path w="8900160" h="522604">
                <a:moveTo>
                  <a:pt x="3524211" y="0"/>
                </a:moveTo>
                <a:lnTo>
                  <a:pt x="3518115" y="0"/>
                </a:lnTo>
                <a:lnTo>
                  <a:pt x="3518115" y="6095"/>
                </a:lnTo>
                <a:lnTo>
                  <a:pt x="3524211" y="6095"/>
                </a:lnTo>
                <a:lnTo>
                  <a:pt x="3524211" y="0"/>
                </a:lnTo>
                <a:close/>
              </a:path>
              <a:path w="8900160" h="522604">
                <a:moveTo>
                  <a:pt x="3537902" y="0"/>
                </a:moveTo>
                <a:lnTo>
                  <a:pt x="3530295" y="0"/>
                </a:lnTo>
                <a:lnTo>
                  <a:pt x="3530295" y="6095"/>
                </a:lnTo>
                <a:lnTo>
                  <a:pt x="3537902" y="6095"/>
                </a:lnTo>
                <a:lnTo>
                  <a:pt x="3537902" y="0"/>
                </a:lnTo>
                <a:close/>
              </a:path>
              <a:path w="8900160" h="522604">
                <a:moveTo>
                  <a:pt x="3550081" y="0"/>
                </a:moveTo>
                <a:lnTo>
                  <a:pt x="3543998" y="0"/>
                </a:lnTo>
                <a:lnTo>
                  <a:pt x="3543998" y="6095"/>
                </a:lnTo>
                <a:lnTo>
                  <a:pt x="3550081" y="6095"/>
                </a:lnTo>
                <a:lnTo>
                  <a:pt x="3550081" y="0"/>
                </a:lnTo>
                <a:close/>
              </a:path>
              <a:path w="8900160" h="522604">
                <a:moveTo>
                  <a:pt x="3562261" y="0"/>
                </a:moveTo>
                <a:lnTo>
                  <a:pt x="3556177" y="0"/>
                </a:lnTo>
                <a:lnTo>
                  <a:pt x="3556177" y="6095"/>
                </a:lnTo>
                <a:lnTo>
                  <a:pt x="3562261" y="6095"/>
                </a:lnTo>
                <a:lnTo>
                  <a:pt x="3562261" y="0"/>
                </a:lnTo>
                <a:close/>
              </a:path>
              <a:path w="8900160" h="522604">
                <a:moveTo>
                  <a:pt x="3575964" y="0"/>
                </a:moveTo>
                <a:lnTo>
                  <a:pt x="3568357" y="0"/>
                </a:lnTo>
                <a:lnTo>
                  <a:pt x="3568357" y="6095"/>
                </a:lnTo>
                <a:lnTo>
                  <a:pt x="3575964" y="6095"/>
                </a:lnTo>
                <a:lnTo>
                  <a:pt x="3575964" y="0"/>
                </a:lnTo>
                <a:close/>
              </a:path>
              <a:path w="8900160" h="522604">
                <a:moveTo>
                  <a:pt x="3588143" y="0"/>
                </a:moveTo>
                <a:lnTo>
                  <a:pt x="3582060" y="0"/>
                </a:lnTo>
                <a:lnTo>
                  <a:pt x="3582060" y="6095"/>
                </a:lnTo>
                <a:lnTo>
                  <a:pt x="3588143" y="6095"/>
                </a:lnTo>
                <a:lnTo>
                  <a:pt x="3588143" y="0"/>
                </a:lnTo>
                <a:close/>
              </a:path>
              <a:path w="8900160" h="522604">
                <a:moveTo>
                  <a:pt x="3600323" y="0"/>
                </a:moveTo>
                <a:lnTo>
                  <a:pt x="3594239" y="0"/>
                </a:lnTo>
                <a:lnTo>
                  <a:pt x="3594239" y="6095"/>
                </a:lnTo>
                <a:lnTo>
                  <a:pt x="3600323" y="6095"/>
                </a:lnTo>
                <a:lnTo>
                  <a:pt x="3600323" y="0"/>
                </a:lnTo>
                <a:close/>
              </a:path>
              <a:path w="8900160" h="522604">
                <a:moveTo>
                  <a:pt x="3614026" y="0"/>
                </a:moveTo>
                <a:lnTo>
                  <a:pt x="3606419" y="0"/>
                </a:lnTo>
                <a:lnTo>
                  <a:pt x="3606419" y="6095"/>
                </a:lnTo>
                <a:lnTo>
                  <a:pt x="3614026" y="6095"/>
                </a:lnTo>
                <a:lnTo>
                  <a:pt x="3614026" y="0"/>
                </a:lnTo>
                <a:close/>
              </a:path>
              <a:path w="8900160" h="522604">
                <a:moveTo>
                  <a:pt x="3626205" y="0"/>
                </a:moveTo>
                <a:lnTo>
                  <a:pt x="3620109" y="0"/>
                </a:lnTo>
                <a:lnTo>
                  <a:pt x="3620109" y="6095"/>
                </a:lnTo>
                <a:lnTo>
                  <a:pt x="3626205" y="6095"/>
                </a:lnTo>
                <a:lnTo>
                  <a:pt x="3626205" y="0"/>
                </a:lnTo>
                <a:close/>
              </a:path>
              <a:path w="8900160" h="522604">
                <a:moveTo>
                  <a:pt x="3638384" y="0"/>
                </a:moveTo>
                <a:lnTo>
                  <a:pt x="3632288" y="0"/>
                </a:lnTo>
                <a:lnTo>
                  <a:pt x="3632288" y="6095"/>
                </a:lnTo>
                <a:lnTo>
                  <a:pt x="3638384" y="6095"/>
                </a:lnTo>
                <a:lnTo>
                  <a:pt x="3638384" y="0"/>
                </a:lnTo>
                <a:close/>
              </a:path>
              <a:path w="8900160" h="522604">
                <a:moveTo>
                  <a:pt x="3652088" y="0"/>
                </a:moveTo>
                <a:lnTo>
                  <a:pt x="3644468" y="0"/>
                </a:lnTo>
                <a:lnTo>
                  <a:pt x="3644468" y="6095"/>
                </a:lnTo>
                <a:lnTo>
                  <a:pt x="3652088" y="6095"/>
                </a:lnTo>
                <a:lnTo>
                  <a:pt x="3652088" y="0"/>
                </a:lnTo>
                <a:close/>
              </a:path>
              <a:path w="8900160" h="522604">
                <a:moveTo>
                  <a:pt x="3664267" y="0"/>
                </a:moveTo>
                <a:lnTo>
                  <a:pt x="3658171" y="0"/>
                </a:lnTo>
                <a:lnTo>
                  <a:pt x="3658171" y="6095"/>
                </a:lnTo>
                <a:lnTo>
                  <a:pt x="3664267" y="6095"/>
                </a:lnTo>
                <a:lnTo>
                  <a:pt x="3664267" y="0"/>
                </a:lnTo>
                <a:close/>
              </a:path>
              <a:path w="8900160" h="522604">
                <a:moveTo>
                  <a:pt x="3676446" y="0"/>
                </a:moveTo>
                <a:lnTo>
                  <a:pt x="3670350" y="0"/>
                </a:lnTo>
                <a:lnTo>
                  <a:pt x="3670350" y="6095"/>
                </a:lnTo>
                <a:lnTo>
                  <a:pt x="3676446" y="6095"/>
                </a:lnTo>
                <a:lnTo>
                  <a:pt x="3676446" y="0"/>
                </a:lnTo>
                <a:close/>
              </a:path>
              <a:path w="8900160" h="522604">
                <a:moveTo>
                  <a:pt x="3690137" y="0"/>
                </a:moveTo>
                <a:lnTo>
                  <a:pt x="3682530" y="0"/>
                </a:lnTo>
                <a:lnTo>
                  <a:pt x="3682530" y="6095"/>
                </a:lnTo>
                <a:lnTo>
                  <a:pt x="3690137" y="6095"/>
                </a:lnTo>
                <a:lnTo>
                  <a:pt x="3690137" y="0"/>
                </a:lnTo>
                <a:close/>
              </a:path>
              <a:path w="8900160" h="522604">
                <a:moveTo>
                  <a:pt x="3702316" y="0"/>
                </a:moveTo>
                <a:lnTo>
                  <a:pt x="3696233" y="0"/>
                </a:lnTo>
                <a:lnTo>
                  <a:pt x="3696233" y="6095"/>
                </a:lnTo>
                <a:lnTo>
                  <a:pt x="3702316" y="6095"/>
                </a:lnTo>
                <a:lnTo>
                  <a:pt x="3702316" y="0"/>
                </a:lnTo>
                <a:close/>
              </a:path>
              <a:path w="8900160" h="522604">
                <a:moveTo>
                  <a:pt x="3714496" y="0"/>
                </a:moveTo>
                <a:lnTo>
                  <a:pt x="3708412" y="0"/>
                </a:lnTo>
                <a:lnTo>
                  <a:pt x="3708412" y="6095"/>
                </a:lnTo>
                <a:lnTo>
                  <a:pt x="3714496" y="6095"/>
                </a:lnTo>
                <a:lnTo>
                  <a:pt x="3714496" y="0"/>
                </a:lnTo>
                <a:close/>
              </a:path>
              <a:path w="8900160" h="522604">
                <a:moveTo>
                  <a:pt x="3728199" y="0"/>
                </a:moveTo>
                <a:lnTo>
                  <a:pt x="3720591" y="0"/>
                </a:lnTo>
                <a:lnTo>
                  <a:pt x="3720591" y="6095"/>
                </a:lnTo>
                <a:lnTo>
                  <a:pt x="3728199" y="6095"/>
                </a:lnTo>
                <a:lnTo>
                  <a:pt x="3728199" y="0"/>
                </a:lnTo>
                <a:close/>
              </a:path>
              <a:path w="8900160" h="522604">
                <a:moveTo>
                  <a:pt x="3740378" y="0"/>
                </a:moveTo>
                <a:lnTo>
                  <a:pt x="3734295" y="0"/>
                </a:lnTo>
                <a:lnTo>
                  <a:pt x="3734295" y="6095"/>
                </a:lnTo>
                <a:lnTo>
                  <a:pt x="3740378" y="6095"/>
                </a:lnTo>
                <a:lnTo>
                  <a:pt x="3740378" y="0"/>
                </a:lnTo>
                <a:close/>
              </a:path>
              <a:path w="8900160" h="522604">
                <a:moveTo>
                  <a:pt x="3752557" y="0"/>
                </a:moveTo>
                <a:lnTo>
                  <a:pt x="3746474" y="0"/>
                </a:lnTo>
                <a:lnTo>
                  <a:pt x="3746474" y="6095"/>
                </a:lnTo>
                <a:lnTo>
                  <a:pt x="3752557" y="6095"/>
                </a:lnTo>
                <a:lnTo>
                  <a:pt x="3752557" y="0"/>
                </a:lnTo>
                <a:close/>
              </a:path>
              <a:path w="8900160" h="522604">
                <a:moveTo>
                  <a:pt x="3766261" y="0"/>
                </a:moveTo>
                <a:lnTo>
                  <a:pt x="3758641" y="0"/>
                </a:lnTo>
                <a:lnTo>
                  <a:pt x="3758641" y="6095"/>
                </a:lnTo>
                <a:lnTo>
                  <a:pt x="3766261" y="6095"/>
                </a:lnTo>
                <a:lnTo>
                  <a:pt x="3766261" y="0"/>
                </a:lnTo>
                <a:close/>
              </a:path>
              <a:path w="8900160" h="522604">
                <a:moveTo>
                  <a:pt x="3778440" y="0"/>
                </a:moveTo>
                <a:lnTo>
                  <a:pt x="3772344" y="0"/>
                </a:lnTo>
                <a:lnTo>
                  <a:pt x="3772344" y="6095"/>
                </a:lnTo>
                <a:lnTo>
                  <a:pt x="3778440" y="6095"/>
                </a:lnTo>
                <a:lnTo>
                  <a:pt x="3778440" y="0"/>
                </a:lnTo>
                <a:close/>
              </a:path>
              <a:path w="8900160" h="522604">
                <a:moveTo>
                  <a:pt x="3790619" y="0"/>
                </a:moveTo>
                <a:lnTo>
                  <a:pt x="3784523" y="0"/>
                </a:lnTo>
                <a:lnTo>
                  <a:pt x="3784523" y="6095"/>
                </a:lnTo>
                <a:lnTo>
                  <a:pt x="3790619" y="6095"/>
                </a:lnTo>
                <a:lnTo>
                  <a:pt x="3790619" y="0"/>
                </a:lnTo>
                <a:close/>
              </a:path>
              <a:path w="8900160" h="522604">
                <a:moveTo>
                  <a:pt x="3804323" y="0"/>
                </a:moveTo>
                <a:lnTo>
                  <a:pt x="3796703" y="0"/>
                </a:lnTo>
                <a:lnTo>
                  <a:pt x="3796703" y="6095"/>
                </a:lnTo>
                <a:lnTo>
                  <a:pt x="3804323" y="6095"/>
                </a:lnTo>
                <a:lnTo>
                  <a:pt x="3804323" y="0"/>
                </a:lnTo>
                <a:close/>
              </a:path>
              <a:path w="8900160" h="522604">
                <a:moveTo>
                  <a:pt x="3816489" y="0"/>
                </a:moveTo>
                <a:lnTo>
                  <a:pt x="3810406" y="0"/>
                </a:lnTo>
                <a:lnTo>
                  <a:pt x="3810406" y="6095"/>
                </a:lnTo>
                <a:lnTo>
                  <a:pt x="3816489" y="6095"/>
                </a:lnTo>
                <a:lnTo>
                  <a:pt x="3816489" y="0"/>
                </a:lnTo>
                <a:close/>
              </a:path>
              <a:path w="8900160" h="522604">
                <a:moveTo>
                  <a:pt x="3828669" y="0"/>
                </a:moveTo>
                <a:lnTo>
                  <a:pt x="3822585" y="0"/>
                </a:lnTo>
                <a:lnTo>
                  <a:pt x="3822585" y="6095"/>
                </a:lnTo>
                <a:lnTo>
                  <a:pt x="3828669" y="6095"/>
                </a:lnTo>
                <a:lnTo>
                  <a:pt x="3828669" y="0"/>
                </a:lnTo>
                <a:close/>
              </a:path>
              <a:path w="8900160" h="522604">
                <a:moveTo>
                  <a:pt x="3842372" y="0"/>
                </a:moveTo>
                <a:lnTo>
                  <a:pt x="3834765" y="0"/>
                </a:lnTo>
                <a:lnTo>
                  <a:pt x="3834765" y="6095"/>
                </a:lnTo>
                <a:lnTo>
                  <a:pt x="3842372" y="6095"/>
                </a:lnTo>
                <a:lnTo>
                  <a:pt x="3842372" y="0"/>
                </a:lnTo>
                <a:close/>
              </a:path>
              <a:path w="8900160" h="522604">
                <a:moveTo>
                  <a:pt x="3854551" y="0"/>
                </a:moveTo>
                <a:lnTo>
                  <a:pt x="3848468" y="0"/>
                </a:lnTo>
                <a:lnTo>
                  <a:pt x="3848468" y="6095"/>
                </a:lnTo>
                <a:lnTo>
                  <a:pt x="3854551" y="6095"/>
                </a:lnTo>
                <a:lnTo>
                  <a:pt x="3854551" y="0"/>
                </a:lnTo>
                <a:close/>
              </a:path>
              <a:path w="8900160" h="522604">
                <a:moveTo>
                  <a:pt x="3866730" y="0"/>
                </a:moveTo>
                <a:lnTo>
                  <a:pt x="3860647" y="0"/>
                </a:lnTo>
                <a:lnTo>
                  <a:pt x="3860647" y="6095"/>
                </a:lnTo>
                <a:lnTo>
                  <a:pt x="3866730" y="6095"/>
                </a:lnTo>
                <a:lnTo>
                  <a:pt x="3866730" y="0"/>
                </a:lnTo>
                <a:close/>
              </a:path>
              <a:path w="8900160" h="522604">
                <a:moveTo>
                  <a:pt x="3880434" y="0"/>
                </a:moveTo>
                <a:lnTo>
                  <a:pt x="3872826" y="0"/>
                </a:lnTo>
                <a:lnTo>
                  <a:pt x="3872826" y="6095"/>
                </a:lnTo>
                <a:lnTo>
                  <a:pt x="3880434" y="6095"/>
                </a:lnTo>
                <a:lnTo>
                  <a:pt x="3880434" y="0"/>
                </a:lnTo>
                <a:close/>
              </a:path>
              <a:path w="8900160" h="522604">
                <a:moveTo>
                  <a:pt x="3892613" y="0"/>
                </a:moveTo>
                <a:lnTo>
                  <a:pt x="3886517" y="0"/>
                </a:lnTo>
                <a:lnTo>
                  <a:pt x="3886517" y="6095"/>
                </a:lnTo>
                <a:lnTo>
                  <a:pt x="3892613" y="6095"/>
                </a:lnTo>
                <a:lnTo>
                  <a:pt x="3892613" y="0"/>
                </a:lnTo>
                <a:close/>
              </a:path>
              <a:path w="8900160" h="522604">
                <a:moveTo>
                  <a:pt x="3904792" y="0"/>
                </a:moveTo>
                <a:lnTo>
                  <a:pt x="3898696" y="0"/>
                </a:lnTo>
                <a:lnTo>
                  <a:pt x="3898696" y="6095"/>
                </a:lnTo>
                <a:lnTo>
                  <a:pt x="3904792" y="6095"/>
                </a:lnTo>
                <a:lnTo>
                  <a:pt x="3904792" y="0"/>
                </a:lnTo>
                <a:close/>
              </a:path>
              <a:path w="8900160" h="522604">
                <a:moveTo>
                  <a:pt x="3918496" y="0"/>
                </a:moveTo>
                <a:lnTo>
                  <a:pt x="3910876" y="0"/>
                </a:lnTo>
                <a:lnTo>
                  <a:pt x="3910876" y="6095"/>
                </a:lnTo>
                <a:lnTo>
                  <a:pt x="3918496" y="6095"/>
                </a:lnTo>
                <a:lnTo>
                  <a:pt x="3918496" y="0"/>
                </a:lnTo>
                <a:close/>
              </a:path>
              <a:path w="8900160" h="522604">
                <a:moveTo>
                  <a:pt x="3930675" y="0"/>
                </a:moveTo>
                <a:lnTo>
                  <a:pt x="3924579" y="0"/>
                </a:lnTo>
                <a:lnTo>
                  <a:pt x="3924579" y="6095"/>
                </a:lnTo>
                <a:lnTo>
                  <a:pt x="3930675" y="6095"/>
                </a:lnTo>
                <a:lnTo>
                  <a:pt x="3930675" y="0"/>
                </a:lnTo>
                <a:close/>
              </a:path>
              <a:path w="8900160" h="522604">
                <a:moveTo>
                  <a:pt x="3942854" y="0"/>
                </a:moveTo>
                <a:lnTo>
                  <a:pt x="3936758" y="0"/>
                </a:lnTo>
                <a:lnTo>
                  <a:pt x="3936758" y="6095"/>
                </a:lnTo>
                <a:lnTo>
                  <a:pt x="3942854" y="6095"/>
                </a:lnTo>
                <a:lnTo>
                  <a:pt x="3942854" y="0"/>
                </a:lnTo>
                <a:close/>
              </a:path>
              <a:path w="8900160" h="522604">
                <a:moveTo>
                  <a:pt x="3956545" y="0"/>
                </a:moveTo>
                <a:lnTo>
                  <a:pt x="3948938" y="0"/>
                </a:lnTo>
                <a:lnTo>
                  <a:pt x="3948938" y="6095"/>
                </a:lnTo>
                <a:lnTo>
                  <a:pt x="3956545" y="6095"/>
                </a:lnTo>
                <a:lnTo>
                  <a:pt x="3956545" y="0"/>
                </a:lnTo>
                <a:close/>
              </a:path>
              <a:path w="8900160" h="522604">
                <a:moveTo>
                  <a:pt x="3968724" y="0"/>
                </a:moveTo>
                <a:lnTo>
                  <a:pt x="3962641" y="0"/>
                </a:lnTo>
                <a:lnTo>
                  <a:pt x="3962641" y="6095"/>
                </a:lnTo>
                <a:lnTo>
                  <a:pt x="3968724" y="6095"/>
                </a:lnTo>
                <a:lnTo>
                  <a:pt x="3968724" y="0"/>
                </a:lnTo>
                <a:close/>
              </a:path>
              <a:path w="8900160" h="522604">
                <a:moveTo>
                  <a:pt x="3980903" y="0"/>
                </a:moveTo>
                <a:lnTo>
                  <a:pt x="3974820" y="0"/>
                </a:lnTo>
                <a:lnTo>
                  <a:pt x="3974820" y="6095"/>
                </a:lnTo>
                <a:lnTo>
                  <a:pt x="3980903" y="6095"/>
                </a:lnTo>
                <a:lnTo>
                  <a:pt x="3980903" y="0"/>
                </a:lnTo>
                <a:close/>
              </a:path>
              <a:path w="8900160" h="522604">
                <a:moveTo>
                  <a:pt x="3994607" y="0"/>
                </a:moveTo>
                <a:lnTo>
                  <a:pt x="3986999" y="0"/>
                </a:lnTo>
                <a:lnTo>
                  <a:pt x="3986999" y="6095"/>
                </a:lnTo>
                <a:lnTo>
                  <a:pt x="3994607" y="6095"/>
                </a:lnTo>
                <a:lnTo>
                  <a:pt x="3994607" y="0"/>
                </a:lnTo>
                <a:close/>
              </a:path>
              <a:path w="8900160" h="522604">
                <a:moveTo>
                  <a:pt x="4006786" y="0"/>
                </a:moveTo>
                <a:lnTo>
                  <a:pt x="4000703" y="0"/>
                </a:lnTo>
                <a:lnTo>
                  <a:pt x="4000703" y="6095"/>
                </a:lnTo>
                <a:lnTo>
                  <a:pt x="4006786" y="6095"/>
                </a:lnTo>
                <a:lnTo>
                  <a:pt x="4006786" y="0"/>
                </a:lnTo>
                <a:close/>
              </a:path>
              <a:path w="8900160" h="522604">
                <a:moveTo>
                  <a:pt x="4018965" y="0"/>
                </a:moveTo>
                <a:lnTo>
                  <a:pt x="4012882" y="0"/>
                </a:lnTo>
                <a:lnTo>
                  <a:pt x="4012882" y="6095"/>
                </a:lnTo>
                <a:lnTo>
                  <a:pt x="4018965" y="6095"/>
                </a:lnTo>
                <a:lnTo>
                  <a:pt x="4018965" y="0"/>
                </a:lnTo>
                <a:close/>
              </a:path>
              <a:path w="8900160" h="522604">
                <a:moveTo>
                  <a:pt x="4032669" y="0"/>
                </a:moveTo>
                <a:lnTo>
                  <a:pt x="4025061" y="0"/>
                </a:lnTo>
                <a:lnTo>
                  <a:pt x="4025061" y="6095"/>
                </a:lnTo>
                <a:lnTo>
                  <a:pt x="4032669" y="6095"/>
                </a:lnTo>
                <a:lnTo>
                  <a:pt x="4032669" y="0"/>
                </a:lnTo>
                <a:close/>
              </a:path>
              <a:path w="8900160" h="522604">
                <a:moveTo>
                  <a:pt x="4044848" y="0"/>
                </a:moveTo>
                <a:lnTo>
                  <a:pt x="4038752" y="0"/>
                </a:lnTo>
                <a:lnTo>
                  <a:pt x="4038752" y="6095"/>
                </a:lnTo>
                <a:lnTo>
                  <a:pt x="4044848" y="6095"/>
                </a:lnTo>
                <a:lnTo>
                  <a:pt x="4044848" y="0"/>
                </a:lnTo>
                <a:close/>
              </a:path>
              <a:path w="8900160" h="522604">
                <a:moveTo>
                  <a:pt x="4057027" y="0"/>
                </a:moveTo>
                <a:lnTo>
                  <a:pt x="4050931" y="0"/>
                </a:lnTo>
                <a:lnTo>
                  <a:pt x="4050931" y="6095"/>
                </a:lnTo>
                <a:lnTo>
                  <a:pt x="4057027" y="6095"/>
                </a:lnTo>
                <a:lnTo>
                  <a:pt x="4057027" y="0"/>
                </a:lnTo>
                <a:close/>
              </a:path>
              <a:path w="8900160" h="522604">
                <a:moveTo>
                  <a:pt x="4070731" y="0"/>
                </a:moveTo>
                <a:lnTo>
                  <a:pt x="4063111" y="0"/>
                </a:lnTo>
                <a:lnTo>
                  <a:pt x="4063111" y="6095"/>
                </a:lnTo>
                <a:lnTo>
                  <a:pt x="4070731" y="6095"/>
                </a:lnTo>
                <a:lnTo>
                  <a:pt x="4070731" y="0"/>
                </a:lnTo>
                <a:close/>
              </a:path>
              <a:path w="8900160" h="522604">
                <a:moveTo>
                  <a:pt x="4082910" y="0"/>
                </a:moveTo>
                <a:lnTo>
                  <a:pt x="4076814" y="0"/>
                </a:lnTo>
                <a:lnTo>
                  <a:pt x="4076814" y="6095"/>
                </a:lnTo>
                <a:lnTo>
                  <a:pt x="4082910" y="6095"/>
                </a:lnTo>
                <a:lnTo>
                  <a:pt x="4082910" y="0"/>
                </a:lnTo>
                <a:close/>
              </a:path>
              <a:path w="8900160" h="522604">
                <a:moveTo>
                  <a:pt x="4095076" y="0"/>
                </a:moveTo>
                <a:lnTo>
                  <a:pt x="4088993" y="0"/>
                </a:lnTo>
                <a:lnTo>
                  <a:pt x="4088993" y="6095"/>
                </a:lnTo>
                <a:lnTo>
                  <a:pt x="4095076" y="6095"/>
                </a:lnTo>
                <a:lnTo>
                  <a:pt x="4095076" y="0"/>
                </a:lnTo>
                <a:close/>
              </a:path>
              <a:path w="8900160" h="522604">
                <a:moveTo>
                  <a:pt x="4108780" y="0"/>
                </a:moveTo>
                <a:lnTo>
                  <a:pt x="4101172" y="0"/>
                </a:lnTo>
                <a:lnTo>
                  <a:pt x="4101172" y="6095"/>
                </a:lnTo>
                <a:lnTo>
                  <a:pt x="4108780" y="6095"/>
                </a:lnTo>
                <a:lnTo>
                  <a:pt x="4108780" y="0"/>
                </a:lnTo>
                <a:close/>
              </a:path>
              <a:path w="8900160" h="522604">
                <a:moveTo>
                  <a:pt x="4120959" y="0"/>
                </a:moveTo>
                <a:lnTo>
                  <a:pt x="4114876" y="0"/>
                </a:lnTo>
                <a:lnTo>
                  <a:pt x="4114876" y="6095"/>
                </a:lnTo>
                <a:lnTo>
                  <a:pt x="4120959" y="6095"/>
                </a:lnTo>
                <a:lnTo>
                  <a:pt x="4120959" y="0"/>
                </a:lnTo>
                <a:close/>
              </a:path>
              <a:path w="8900160" h="522604">
                <a:moveTo>
                  <a:pt x="4133138" y="0"/>
                </a:moveTo>
                <a:lnTo>
                  <a:pt x="4127055" y="0"/>
                </a:lnTo>
                <a:lnTo>
                  <a:pt x="4127055" y="6095"/>
                </a:lnTo>
                <a:lnTo>
                  <a:pt x="4133138" y="6095"/>
                </a:lnTo>
                <a:lnTo>
                  <a:pt x="4133138" y="0"/>
                </a:lnTo>
                <a:close/>
              </a:path>
              <a:path w="8900160" h="522604">
                <a:moveTo>
                  <a:pt x="4146842" y="0"/>
                </a:moveTo>
                <a:lnTo>
                  <a:pt x="4139234" y="0"/>
                </a:lnTo>
                <a:lnTo>
                  <a:pt x="4139234" y="6095"/>
                </a:lnTo>
                <a:lnTo>
                  <a:pt x="4146842" y="6095"/>
                </a:lnTo>
                <a:lnTo>
                  <a:pt x="4146842" y="0"/>
                </a:lnTo>
                <a:close/>
              </a:path>
              <a:path w="8900160" h="522604">
                <a:moveTo>
                  <a:pt x="4159021" y="0"/>
                </a:moveTo>
                <a:lnTo>
                  <a:pt x="4152938" y="0"/>
                </a:lnTo>
                <a:lnTo>
                  <a:pt x="4152938" y="6095"/>
                </a:lnTo>
                <a:lnTo>
                  <a:pt x="4159021" y="6095"/>
                </a:lnTo>
                <a:lnTo>
                  <a:pt x="4159021" y="0"/>
                </a:lnTo>
                <a:close/>
              </a:path>
              <a:path w="8900160" h="522604">
                <a:moveTo>
                  <a:pt x="4171200" y="0"/>
                </a:moveTo>
                <a:lnTo>
                  <a:pt x="4165104" y="0"/>
                </a:lnTo>
                <a:lnTo>
                  <a:pt x="4165104" y="6095"/>
                </a:lnTo>
                <a:lnTo>
                  <a:pt x="4171200" y="6095"/>
                </a:lnTo>
                <a:lnTo>
                  <a:pt x="4171200" y="0"/>
                </a:lnTo>
                <a:close/>
              </a:path>
              <a:path w="8900160" h="522604">
                <a:moveTo>
                  <a:pt x="4184904" y="0"/>
                </a:moveTo>
                <a:lnTo>
                  <a:pt x="4177284" y="0"/>
                </a:lnTo>
                <a:lnTo>
                  <a:pt x="4177284" y="6095"/>
                </a:lnTo>
                <a:lnTo>
                  <a:pt x="4184904" y="6095"/>
                </a:lnTo>
                <a:lnTo>
                  <a:pt x="4184904" y="0"/>
                </a:lnTo>
                <a:close/>
              </a:path>
              <a:path w="8900160" h="522604">
                <a:moveTo>
                  <a:pt x="4197083" y="0"/>
                </a:moveTo>
                <a:lnTo>
                  <a:pt x="4190987" y="0"/>
                </a:lnTo>
                <a:lnTo>
                  <a:pt x="4190987" y="6095"/>
                </a:lnTo>
                <a:lnTo>
                  <a:pt x="4197083" y="6095"/>
                </a:lnTo>
                <a:lnTo>
                  <a:pt x="4197083" y="0"/>
                </a:lnTo>
                <a:close/>
              </a:path>
              <a:path w="8900160" h="522604">
                <a:moveTo>
                  <a:pt x="4209262" y="0"/>
                </a:moveTo>
                <a:lnTo>
                  <a:pt x="4203166" y="0"/>
                </a:lnTo>
                <a:lnTo>
                  <a:pt x="4203166" y="6095"/>
                </a:lnTo>
                <a:lnTo>
                  <a:pt x="4209262" y="6095"/>
                </a:lnTo>
                <a:lnTo>
                  <a:pt x="4209262" y="0"/>
                </a:lnTo>
                <a:close/>
              </a:path>
              <a:path w="8900160" h="522604">
                <a:moveTo>
                  <a:pt x="4222953" y="0"/>
                </a:moveTo>
                <a:lnTo>
                  <a:pt x="4215345" y="0"/>
                </a:lnTo>
                <a:lnTo>
                  <a:pt x="4215345" y="6095"/>
                </a:lnTo>
                <a:lnTo>
                  <a:pt x="4222953" y="6095"/>
                </a:lnTo>
                <a:lnTo>
                  <a:pt x="4222953" y="0"/>
                </a:lnTo>
                <a:close/>
              </a:path>
              <a:path w="8900160" h="522604">
                <a:moveTo>
                  <a:pt x="4235132" y="0"/>
                </a:moveTo>
                <a:lnTo>
                  <a:pt x="4229049" y="0"/>
                </a:lnTo>
                <a:lnTo>
                  <a:pt x="4229049" y="6095"/>
                </a:lnTo>
                <a:lnTo>
                  <a:pt x="4235132" y="6095"/>
                </a:lnTo>
                <a:lnTo>
                  <a:pt x="4235132" y="0"/>
                </a:lnTo>
                <a:close/>
              </a:path>
              <a:path w="8900160" h="522604">
                <a:moveTo>
                  <a:pt x="4247311" y="0"/>
                </a:moveTo>
                <a:lnTo>
                  <a:pt x="4241228" y="0"/>
                </a:lnTo>
                <a:lnTo>
                  <a:pt x="4241228" y="6095"/>
                </a:lnTo>
                <a:lnTo>
                  <a:pt x="4247311" y="6095"/>
                </a:lnTo>
                <a:lnTo>
                  <a:pt x="4247311" y="0"/>
                </a:lnTo>
                <a:close/>
              </a:path>
              <a:path w="8900160" h="522604">
                <a:moveTo>
                  <a:pt x="4261015" y="0"/>
                </a:moveTo>
                <a:lnTo>
                  <a:pt x="4253407" y="0"/>
                </a:lnTo>
                <a:lnTo>
                  <a:pt x="4253407" y="6095"/>
                </a:lnTo>
                <a:lnTo>
                  <a:pt x="4261015" y="6095"/>
                </a:lnTo>
                <a:lnTo>
                  <a:pt x="4261015" y="0"/>
                </a:lnTo>
                <a:close/>
              </a:path>
              <a:path w="8900160" h="522604">
                <a:moveTo>
                  <a:pt x="4273194" y="0"/>
                </a:moveTo>
                <a:lnTo>
                  <a:pt x="4267111" y="0"/>
                </a:lnTo>
                <a:lnTo>
                  <a:pt x="4267111" y="6095"/>
                </a:lnTo>
                <a:lnTo>
                  <a:pt x="4273194" y="6095"/>
                </a:lnTo>
                <a:lnTo>
                  <a:pt x="4273194" y="0"/>
                </a:lnTo>
                <a:close/>
              </a:path>
              <a:path w="8900160" h="522604">
                <a:moveTo>
                  <a:pt x="4285373" y="0"/>
                </a:moveTo>
                <a:lnTo>
                  <a:pt x="4279290" y="0"/>
                </a:lnTo>
                <a:lnTo>
                  <a:pt x="4279290" y="6095"/>
                </a:lnTo>
                <a:lnTo>
                  <a:pt x="4285373" y="6095"/>
                </a:lnTo>
                <a:lnTo>
                  <a:pt x="4285373" y="0"/>
                </a:lnTo>
                <a:close/>
              </a:path>
              <a:path w="8900160" h="522604">
                <a:moveTo>
                  <a:pt x="4299077" y="0"/>
                </a:moveTo>
                <a:lnTo>
                  <a:pt x="4291469" y="0"/>
                </a:lnTo>
                <a:lnTo>
                  <a:pt x="4291469" y="6095"/>
                </a:lnTo>
                <a:lnTo>
                  <a:pt x="4299077" y="6095"/>
                </a:lnTo>
                <a:lnTo>
                  <a:pt x="4299077" y="0"/>
                </a:lnTo>
                <a:close/>
              </a:path>
              <a:path w="8900160" h="522604">
                <a:moveTo>
                  <a:pt x="4311256" y="0"/>
                </a:moveTo>
                <a:lnTo>
                  <a:pt x="4305160" y="0"/>
                </a:lnTo>
                <a:lnTo>
                  <a:pt x="4305160" y="6095"/>
                </a:lnTo>
                <a:lnTo>
                  <a:pt x="4311256" y="6095"/>
                </a:lnTo>
                <a:lnTo>
                  <a:pt x="4311256" y="0"/>
                </a:lnTo>
                <a:close/>
              </a:path>
              <a:path w="8900160" h="522604">
                <a:moveTo>
                  <a:pt x="4323435" y="0"/>
                </a:moveTo>
                <a:lnTo>
                  <a:pt x="4317339" y="0"/>
                </a:lnTo>
                <a:lnTo>
                  <a:pt x="4317339" y="6095"/>
                </a:lnTo>
                <a:lnTo>
                  <a:pt x="4323435" y="6095"/>
                </a:lnTo>
                <a:lnTo>
                  <a:pt x="4323435" y="0"/>
                </a:lnTo>
                <a:close/>
              </a:path>
              <a:path w="8900160" h="522604">
                <a:moveTo>
                  <a:pt x="4337138" y="0"/>
                </a:moveTo>
                <a:lnTo>
                  <a:pt x="4329518" y="0"/>
                </a:lnTo>
                <a:lnTo>
                  <a:pt x="4329518" y="6095"/>
                </a:lnTo>
                <a:lnTo>
                  <a:pt x="4337138" y="6095"/>
                </a:lnTo>
                <a:lnTo>
                  <a:pt x="4337138" y="0"/>
                </a:lnTo>
                <a:close/>
              </a:path>
              <a:path w="8900160" h="522604">
                <a:moveTo>
                  <a:pt x="4349318" y="0"/>
                </a:moveTo>
                <a:lnTo>
                  <a:pt x="4343222" y="0"/>
                </a:lnTo>
                <a:lnTo>
                  <a:pt x="4343222" y="6095"/>
                </a:lnTo>
                <a:lnTo>
                  <a:pt x="4349318" y="6095"/>
                </a:lnTo>
                <a:lnTo>
                  <a:pt x="4349318" y="0"/>
                </a:lnTo>
                <a:close/>
              </a:path>
              <a:path w="8900160" h="522604">
                <a:moveTo>
                  <a:pt x="4361497" y="0"/>
                </a:moveTo>
                <a:lnTo>
                  <a:pt x="4355401" y="0"/>
                </a:lnTo>
                <a:lnTo>
                  <a:pt x="4355401" y="6095"/>
                </a:lnTo>
                <a:lnTo>
                  <a:pt x="4361497" y="6095"/>
                </a:lnTo>
                <a:lnTo>
                  <a:pt x="4361497" y="0"/>
                </a:lnTo>
                <a:close/>
              </a:path>
              <a:path w="8900160" h="522604">
                <a:moveTo>
                  <a:pt x="4375188" y="0"/>
                </a:moveTo>
                <a:lnTo>
                  <a:pt x="4367580" y="0"/>
                </a:lnTo>
                <a:lnTo>
                  <a:pt x="4367580" y="6095"/>
                </a:lnTo>
                <a:lnTo>
                  <a:pt x="4375188" y="6095"/>
                </a:lnTo>
                <a:lnTo>
                  <a:pt x="4375188" y="0"/>
                </a:lnTo>
                <a:close/>
              </a:path>
              <a:path w="8900160" h="522604">
                <a:moveTo>
                  <a:pt x="4387367" y="0"/>
                </a:moveTo>
                <a:lnTo>
                  <a:pt x="4381284" y="0"/>
                </a:lnTo>
                <a:lnTo>
                  <a:pt x="4381284" y="6095"/>
                </a:lnTo>
                <a:lnTo>
                  <a:pt x="4387367" y="6095"/>
                </a:lnTo>
                <a:lnTo>
                  <a:pt x="4387367" y="0"/>
                </a:lnTo>
                <a:close/>
              </a:path>
              <a:path w="8900160" h="522604">
                <a:moveTo>
                  <a:pt x="4399546" y="0"/>
                </a:moveTo>
                <a:lnTo>
                  <a:pt x="4393463" y="0"/>
                </a:lnTo>
                <a:lnTo>
                  <a:pt x="4393463" y="6095"/>
                </a:lnTo>
                <a:lnTo>
                  <a:pt x="4399546" y="6095"/>
                </a:lnTo>
                <a:lnTo>
                  <a:pt x="4399546" y="0"/>
                </a:lnTo>
                <a:close/>
              </a:path>
              <a:path w="8900160" h="522604">
                <a:moveTo>
                  <a:pt x="4413250" y="0"/>
                </a:moveTo>
                <a:lnTo>
                  <a:pt x="4405642" y="0"/>
                </a:lnTo>
                <a:lnTo>
                  <a:pt x="4405642" y="6095"/>
                </a:lnTo>
                <a:lnTo>
                  <a:pt x="4413250" y="6095"/>
                </a:lnTo>
                <a:lnTo>
                  <a:pt x="4413250" y="0"/>
                </a:lnTo>
                <a:close/>
              </a:path>
              <a:path w="8900160" h="522604">
                <a:moveTo>
                  <a:pt x="4425429" y="0"/>
                </a:moveTo>
                <a:lnTo>
                  <a:pt x="4419346" y="0"/>
                </a:lnTo>
                <a:lnTo>
                  <a:pt x="4419346" y="6095"/>
                </a:lnTo>
                <a:lnTo>
                  <a:pt x="4425429" y="6095"/>
                </a:lnTo>
                <a:lnTo>
                  <a:pt x="4425429" y="0"/>
                </a:lnTo>
                <a:close/>
              </a:path>
              <a:path w="8900160" h="522604">
                <a:moveTo>
                  <a:pt x="4437608" y="0"/>
                </a:moveTo>
                <a:lnTo>
                  <a:pt x="4431525" y="0"/>
                </a:lnTo>
                <a:lnTo>
                  <a:pt x="4431525" y="6095"/>
                </a:lnTo>
                <a:lnTo>
                  <a:pt x="4437608" y="6095"/>
                </a:lnTo>
                <a:lnTo>
                  <a:pt x="4437608" y="0"/>
                </a:lnTo>
                <a:close/>
              </a:path>
              <a:path w="8900160" h="522604">
                <a:moveTo>
                  <a:pt x="4451311" y="0"/>
                </a:moveTo>
                <a:lnTo>
                  <a:pt x="4443691" y="0"/>
                </a:lnTo>
                <a:lnTo>
                  <a:pt x="4443691" y="6095"/>
                </a:lnTo>
                <a:lnTo>
                  <a:pt x="4451311" y="6095"/>
                </a:lnTo>
                <a:lnTo>
                  <a:pt x="4451311" y="0"/>
                </a:lnTo>
                <a:close/>
              </a:path>
              <a:path w="8900160" h="522604">
                <a:moveTo>
                  <a:pt x="4463491" y="0"/>
                </a:moveTo>
                <a:lnTo>
                  <a:pt x="4457395" y="0"/>
                </a:lnTo>
                <a:lnTo>
                  <a:pt x="4457395" y="6095"/>
                </a:lnTo>
                <a:lnTo>
                  <a:pt x="4463491" y="6095"/>
                </a:lnTo>
                <a:lnTo>
                  <a:pt x="4463491" y="0"/>
                </a:lnTo>
                <a:close/>
              </a:path>
              <a:path w="8900160" h="522604">
                <a:moveTo>
                  <a:pt x="4475670" y="0"/>
                </a:moveTo>
                <a:lnTo>
                  <a:pt x="4469574" y="0"/>
                </a:lnTo>
                <a:lnTo>
                  <a:pt x="4469574" y="6095"/>
                </a:lnTo>
                <a:lnTo>
                  <a:pt x="4475670" y="6095"/>
                </a:lnTo>
                <a:lnTo>
                  <a:pt x="4475670" y="0"/>
                </a:lnTo>
                <a:close/>
              </a:path>
              <a:path w="8900160" h="522604">
                <a:moveTo>
                  <a:pt x="4489373" y="0"/>
                </a:moveTo>
                <a:lnTo>
                  <a:pt x="4481753" y="0"/>
                </a:lnTo>
                <a:lnTo>
                  <a:pt x="4481753" y="6095"/>
                </a:lnTo>
                <a:lnTo>
                  <a:pt x="4489373" y="6095"/>
                </a:lnTo>
                <a:lnTo>
                  <a:pt x="4489373" y="0"/>
                </a:lnTo>
                <a:close/>
              </a:path>
              <a:path w="8900160" h="522604">
                <a:moveTo>
                  <a:pt x="4501540" y="0"/>
                </a:moveTo>
                <a:lnTo>
                  <a:pt x="4495457" y="0"/>
                </a:lnTo>
                <a:lnTo>
                  <a:pt x="4495457" y="6095"/>
                </a:lnTo>
                <a:lnTo>
                  <a:pt x="4501540" y="6095"/>
                </a:lnTo>
                <a:lnTo>
                  <a:pt x="4501540" y="0"/>
                </a:lnTo>
                <a:close/>
              </a:path>
              <a:path w="8900160" h="522604">
                <a:moveTo>
                  <a:pt x="4513719" y="0"/>
                </a:moveTo>
                <a:lnTo>
                  <a:pt x="4507636" y="0"/>
                </a:lnTo>
                <a:lnTo>
                  <a:pt x="4507636" y="6095"/>
                </a:lnTo>
                <a:lnTo>
                  <a:pt x="4513719" y="6095"/>
                </a:lnTo>
                <a:lnTo>
                  <a:pt x="4513719" y="0"/>
                </a:lnTo>
                <a:close/>
              </a:path>
              <a:path w="8900160" h="522604">
                <a:moveTo>
                  <a:pt x="4527423" y="0"/>
                </a:moveTo>
                <a:lnTo>
                  <a:pt x="4519815" y="0"/>
                </a:lnTo>
                <a:lnTo>
                  <a:pt x="4519815" y="6095"/>
                </a:lnTo>
                <a:lnTo>
                  <a:pt x="4527423" y="6095"/>
                </a:lnTo>
                <a:lnTo>
                  <a:pt x="4527423" y="0"/>
                </a:lnTo>
                <a:close/>
              </a:path>
              <a:path w="8900160" h="522604">
                <a:moveTo>
                  <a:pt x="4539602" y="0"/>
                </a:moveTo>
                <a:lnTo>
                  <a:pt x="4533519" y="0"/>
                </a:lnTo>
                <a:lnTo>
                  <a:pt x="4533519" y="6095"/>
                </a:lnTo>
                <a:lnTo>
                  <a:pt x="4539602" y="6095"/>
                </a:lnTo>
                <a:lnTo>
                  <a:pt x="4539602" y="0"/>
                </a:lnTo>
                <a:close/>
              </a:path>
              <a:path w="8900160" h="522604">
                <a:moveTo>
                  <a:pt x="4551781" y="0"/>
                </a:moveTo>
                <a:lnTo>
                  <a:pt x="4545698" y="0"/>
                </a:lnTo>
                <a:lnTo>
                  <a:pt x="4545698" y="6095"/>
                </a:lnTo>
                <a:lnTo>
                  <a:pt x="4551781" y="6095"/>
                </a:lnTo>
                <a:lnTo>
                  <a:pt x="4551781" y="0"/>
                </a:lnTo>
                <a:close/>
              </a:path>
              <a:path w="8900160" h="522604">
                <a:moveTo>
                  <a:pt x="4565484" y="0"/>
                </a:moveTo>
                <a:lnTo>
                  <a:pt x="4557877" y="0"/>
                </a:lnTo>
                <a:lnTo>
                  <a:pt x="4557877" y="6095"/>
                </a:lnTo>
                <a:lnTo>
                  <a:pt x="4565484" y="6095"/>
                </a:lnTo>
                <a:lnTo>
                  <a:pt x="4565484" y="0"/>
                </a:lnTo>
                <a:close/>
              </a:path>
              <a:path w="8900160" h="522604">
                <a:moveTo>
                  <a:pt x="4577664" y="0"/>
                </a:moveTo>
                <a:lnTo>
                  <a:pt x="4571568" y="0"/>
                </a:lnTo>
                <a:lnTo>
                  <a:pt x="4571568" y="6095"/>
                </a:lnTo>
                <a:lnTo>
                  <a:pt x="4577664" y="6095"/>
                </a:lnTo>
                <a:lnTo>
                  <a:pt x="4577664" y="0"/>
                </a:lnTo>
                <a:close/>
              </a:path>
              <a:path w="8900160" h="522604">
                <a:moveTo>
                  <a:pt x="4589843" y="0"/>
                </a:moveTo>
                <a:lnTo>
                  <a:pt x="4583747" y="0"/>
                </a:lnTo>
                <a:lnTo>
                  <a:pt x="4583747" y="6095"/>
                </a:lnTo>
                <a:lnTo>
                  <a:pt x="4589843" y="6095"/>
                </a:lnTo>
                <a:lnTo>
                  <a:pt x="4589843" y="0"/>
                </a:lnTo>
                <a:close/>
              </a:path>
              <a:path w="8900160" h="522604">
                <a:moveTo>
                  <a:pt x="4603546" y="0"/>
                </a:moveTo>
                <a:lnTo>
                  <a:pt x="4595926" y="0"/>
                </a:lnTo>
                <a:lnTo>
                  <a:pt x="4595926" y="6095"/>
                </a:lnTo>
                <a:lnTo>
                  <a:pt x="4603546" y="6095"/>
                </a:lnTo>
                <a:lnTo>
                  <a:pt x="4603546" y="0"/>
                </a:lnTo>
                <a:close/>
              </a:path>
              <a:path w="8900160" h="522604">
                <a:moveTo>
                  <a:pt x="4615726" y="0"/>
                </a:moveTo>
                <a:lnTo>
                  <a:pt x="4609630" y="0"/>
                </a:lnTo>
                <a:lnTo>
                  <a:pt x="4609630" y="6095"/>
                </a:lnTo>
                <a:lnTo>
                  <a:pt x="4615726" y="6095"/>
                </a:lnTo>
                <a:lnTo>
                  <a:pt x="4615726" y="0"/>
                </a:lnTo>
                <a:close/>
              </a:path>
              <a:path w="8900160" h="522604">
                <a:moveTo>
                  <a:pt x="4627905" y="0"/>
                </a:moveTo>
                <a:lnTo>
                  <a:pt x="4621809" y="0"/>
                </a:lnTo>
                <a:lnTo>
                  <a:pt x="4621809" y="6095"/>
                </a:lnTo>
                <a:lnTo>
                  <a:pt x="4627905" y="6095"/>
                </a:lnTo>
                <a:lnTo>
                  <a:pt x="4627905" y="0"/>
                </a:lnTo>
                <a:close/>
              </a:path>
              <a:path w="8900160" h="522604">
                <a:moveTo>
                  <a:pt x="4641596" y="0"/>
                </a:moveTo>
                <a:lnTo>
                  <a:pt x="4633988" y="0"/>
                </a:lnTo>
                <a:lnTo>
                  <a:pt x="4633988" y="6095"/>
                </a:lnTo>
                <a:lnTo>
                  <a:pt x="4641596" y="6095"/>
                </a:lnTo>
                <a:lnTo>
                  <a:pt x="4641596" y="0"/>
                </a:lnTo>
                <a:close/>
              </a:path>
              <a:path w="8900160" h="522604">
                <a:moveTo>
                  <a:pt x="4653775" y="0"/>
                </a:moveTo>
                <a:lnTo>
                  <a:pt x="4647692" y="0"/>
                </a:lnTo>
                <a:lnTo>
                  <a:pt x="4647692" y="6095"/>
                </a:lnTo>
                <a:lnTo>
                  <a:pt x="4653775" y="6095"/>
                </a:lnTo>
                <a:lnTo>
                  <a:pt x="4653775" y="0"/>
                </a:lnTo>
                <a:close/>
              </a:path>
              <a:path w="8900160" h="522604">
                <a:moveTo>
                  <a:pt x="4665954" y="0"/>
                </a:moveTo>
                <a:lnTo>
                  <a:pt x="4659871" y="0"/>
                </a:lnTo>
                <a:lnTo>
                  <a:pt x="4659871" y="6095"/>
                </a:lnTo>
                <a:lnTo>
                  <a:pt x="4665954" y="6095"/>
                </a:lnTo>
                <a:lnTo>
                  <a:pt x="4665954" y="0"/>
                </a:lnTo>
                <a:close/>
              </a:path>
              <a:path w="8900160" h="522604">
                <a:moveTo>
                  <a:pt x="4679657" y="0"/>
                </a:moveTo>
                <a:lnTo>
                  <a:pt x="4672050" y="0"/>
                </a:lnTo>
                <a:lnTo>
                  <a:pt x="4672050" y="6095"/>
                </a:lnTo>
                <a:lnTo>
                  <a:pt x="4679657" y="6095"/>
                </a:lnTo>
                <a:lnTo>
                  <a:pt x="4679657" y="0"/>
                </a:lnTo>
                <a:close/>
              </a:path>
              <a:path w="8900160" h="522604">
                <a:moveTo>
                  <a:pt x="4691837" y="0"/>
                </a:moveTo>
                <a:lnTo>
                  <a:pt x="4685753" y="0"/>
                </a:lnTo>
                <a:lnTo>
                  <a:pt x="4685753" y="6095"/>
                </a:lnTo>
                <a:lnTo>
                  <a:pt x="4691837" y="6095"/>
                </a:lnTo>
                <a:lnTo>
                  <a:pt x="4691837" y="0"/>
                </a:lnTo>
                <a:close/>
              </a:path>
              <a:path w="8900160" h="522604">
                <a:moveTo>
                  <a:pt x="4704016" y="0"/>
                </a:moveTo>
                <a:lnTo>
                  <a:pt x="4697933" y="0"/>
                </a:lnTo>
                <a:lnTo>
                  <a:pt x="4697933" y="6095"/>
                </a:lnTo>
                <a:lnTo>
                  <a:pt x="4704016" y="6095"/>
                </a:lnTo>
                <a:lnTo>
                  <a:pt x="4704016" y="0"/>
                </a:lnTo>
                <a:close/>
              </a:path>
              <a:path w="8900160" h="522604">
                <a:moveTo>
                  <a:pt x="4717719" y="0"/>
                </a:moveTo>
                <a:lnTo>
                  <a:pt x="4710112" y="0"/>
                </a:lnTo>
                <a:lnTo>
                  <a:pt x="4710112" y="6095"/>
                </a:lnTo>
                <a:lnTo>
                  <a:pt x="4717719" y="6095"/>
                </a:lnTo>
                <a:lnTo>
                  <a:pt x="4717719" y="0"/>
                </a:lnTo>
                <a:close/>
              </a:path>
              <a:path w="8900160" h="522604">
                <a:moveTo>
                  <a:pt x="4729899" y="0"/>
                </a:moveTo>
                <a:lnTo>
                  <a:pt x="4723803" y="0"/>
                </a:lnTo>
                <a:lnTo>
                  <a:pt x="4723803" y="6095"/>
                </a:lnTo>
                <a:lnTo>
                  <a:pt x="4729899" y="6095"/>
                </a:lnTo>
                <a:lnTo>
                  <a:pt x="4729899" y="0"/>
                </a:lnTo>
                <a:close/>
              </a:path>
              <a:path w="8900160" h="522604">
                <a:moveTo>
                  <a:pt x="4742078" y="0"/>
                </a:moveTo>
                <a:lnTo>
                  <a:pt x="4735982" y="0"/>
                </a:lnTo>
                <a:lnTo>
                  <a:pt x="4735982" y="6095"/>
                </a:lnTo>
                <a:lnTo>
                  <a:pt x="4742078" y="6095"/>
                </a:lnTo>
                <a:lnTo>
                  <a:pt x="4742078" y="0"/>
                </a:lnTo>
                <a:close/>
              </a:path>
              <a:path w="8900160" h="522604">
                <a:moveTo>
                  <a:pt x="4755781" y="0"/>
                </a:moveTo>
                <a:lnTo>
                  <a:pt x="4748161" y="0"/>
                </a:lnTo>
                <a:lnTo>
                  <a:pt x="4748161" y="6095"/>
                </a:lnTo>
                <a:lnTo>
                  <a:pt x="4755781" y="6095"/>
                </a:lnTo>
                <a:lnTo>
                  <a:pt x="4755781" y="0"/>
                </a:lnTo>
                <a:close/>
              </a:path>
              <a:path w="8900160" h="522604">
                <a:moveTo>
                  <a:pt x="4767961" y="0"/>
                </a:moveTo>
                <a:lnTo>
                  <a:pt x="4761865" y="0"/>
                </a:lnTo>
                <a:lnTo>
                  <a:pt x="4761865" y="6095"/>
                </a:lnTo>
                <a:lnTo>
                  <a:pt x="4767961" y="6095"/>
                </a:lnTo>
                <a:lnTo>
                  <a:pt x="4767961" y="0"/>
                </a:lnTo>
                <a:close/>
              </a:path>
              <a:path w="8900160" h="522604">
                <a:moveTo>
                  <a:pt x="4780127" y="0"/>
                </a:moveTo>
                <a:lnTo>
                  <a:pt x="4774044" y="0"/>
                </a:lnTo>
                <a:lnTo>
                  <a:pt x="4774044" y="6095"/>
                </a:lnTo>
                <a:lnTo>
                  <a:pt x="4780127" y="6095"/>
                </a:lnTo>
                <a:lnTo>
                  <a:pt x="4780127" y="0"/>
                </a:lnTo>
                <a:close/>
              </a:path>
              <a:path w="8900160" h="522604">
                <a:moveTo>
                  <a:pt x="4793830" y="0"/>
                </a:moveTo>
                <a:lnTo>
                  <a:pt x="4786223" y="0"/>
                </a:lnTo>
                <a:lnTo>
                  <a:pt x="4786223" y="6095"/>
                </a:lnTo>
                <a:lnTo>
                  <a:pt x="4793830" y="6095"/>
                </a:lnTo>
                <a:lnTo>
                  <a:pt x="4793830" y="0"/>
                </a:lnTo>
                <a:close/>
              </a:path>
              <a:path w="8900160" h="522604">
                <a:moveTo>
                  <a:pt x="4806010" y="0"/>
                </a:moveTo>
                <a:lnTo>
                  <a:pt x="4799926" y="0"/>
                </a:lnTo>
                <a:lnTo>
                  <a:pt x="4799926" y="6095"/>
                </a:lnTo>
                <a:lnTo>
                  <a:pt x="4806010" y="6095"/>
                </a:lnTo>
                <a:lnTo>
                  <a:pt x="4806010" y="0"/>
                </a:lnTo>
                <a:close/>
              </a:path>
              <a:path w="8900160" h="522604">
                <a:moveTo>
                  <a:pt x="4818189" y="0"/>
                </a:moveTo>
                <a:lnTo>
                  <a:pt x="4812106" y="0"/>
                </a:lnTo>
                <a:lnTo>
                  <a:pt x="4812106" y="6095"/>
                </a:lnTo>
                <a:lnTo>
                  <a:pt x="4818189" y="6095"/>
                </a:lnTo>
                <a:lnTo>
                  <a:pt x="4818189" y="0"/>
                </a:lnTo>
                <a:close/>
              </a:path>
              <a:path w="8900160" h="522604">
                <a:moveTo>
                  <a:pt x="4831892" y="0"/>
                </a:moveTo>
                <a:lnTo>
                  <a:pt x="4824285" y="0"/>
                </a:lnTo>
                <a:lnTo>
                  <a:pt x="4824285" y="6095"/>
                </a:lnTo>
                <a:lnTo>
                  <a:pt x="4831892" y="6095"/>
                </a:lnTo>
                <a:lnTo>
                  <a:pt x="4831892" y="0"/>
                </a:lnTo>
                <a:close/>
              </a:path>
              <a:path w="8900160" h="522604">
                <a:moveTo>
                  <a:pt x="4844072" y="0"/>
                </a:moveTo>
                <a:lnTo>
                  <a:pt x="4837988" y="0"/>
                </a:lnTo>
                <a:lnTo>
                  <a:pt x="4837988" y="6095"/>
                </a:lnTo>
                <a:lnTo>
                  <a:pt x="4844072" y="6095"/>
                </a:lnTo>
                <a:lnTo>
                  <a:pt x="4844072" y="0"/>
                </a:lnTo>
                <a:close/>
              </a:path>
              <a:path w="8900160" h="522604">
                <a:moveTo>
                  <a:pt x="4856251" y="0"/>
                </a:moveTo>
                <a:lnTo>
                  <a:pt x="4850155" y="0"/>
                </a:lnTo>
                <a:lnTo>
                  <a:pt x="4850155" y="6095"/>
                </a:lnTo>
                <a:lnTo>
                  <a:pt x="4856251" y="6095"/>
                </a:lnTo>
                <a:lnTo>
                  <a:pt x="4856251" y="0"/>
                </a:lnTo>
                <a:close/>
              </a:path>
              <a:path w="8900160" h="522604">
                <a:moveTo>
                  <a:pt x="4869954" y="0"/>
                </a:moveTo>
                <a:lnTo>
                  <a:pt x="4862334" y="0"/>
                </a:lnTo>
                <a:lnTo>
                  <a:pt x="4862334" y="6095"/>
                </a:lnTo>
                <a:lnTo>
                  <a:pt x="4869954" y="6095"/>
                </a:lnTo>
                <a:lnTo>
                  <a:pt x="4869954" y="0"/>
                </a:lnTo>
                <a:close/>
              </a:path>
              <a:path w="8900160" h="522604">
                <a:moveTo>
                  <a:pt x="4882134" y="0"/>
                </a:moveTo>
                <a:lnTo>
                  <a:pt x="4876038" y="0"/>
                </a:lnTo>
                <a:lnTo>
                  <a:pt x="4876038" y="6095"/>
                </a:lnTo>
                <a:lnTo>
                  <a:pt x="4882134" y="6095"/>
                </a:lnTo>
                <a:lnTo>
                  <a:pt x="4882134" y="0"/>
                </a:lnTo>
                <a:close/>
              </a:path>
              <a:path w="8900160" h="522604">
                <a:moveTo>
                  <a:pt x="4894313" y="0"/>
                </a:moveTo>
                <a:lnTo>
                  <a:pt x="4888217" y="0"/>
                </a:lnTo>
                <a:lnTo>
                  <a:pt x="4888217" y="6095"/>
                </a:lnTo>
                <a:lnTo>
                  <a:pt x="4894313" y="6095"/>
                </a:lnTo>
                <a:lnTo>
                  <a:pt x="4894313" y="0"/>
                </a:lnTo>
                <a:close/>
              </a:path>
              <a:path w="8900160" h="522604">
                <a:moveTo>
                  <a:pt x="4908003" y="0"/>
                </a:moveTo>
                <a:lnTo>
                  <a:pt x="4900396" y="0"/>
                </a:lnTo>
                <a:lnTo>
                  <a:pt x="4900396" y="6095"/>
                </a:lnTo>
                <a:lnTo>
                  <a:pt x="4908003" y="6095"/>
                </a:lnTo>
                <a:lnTo>
                  <a:pt x="4908003" y="0"/>
                </a:lnTo>
                <a:close/>
              </a:path>
              <a:path w="8900160" h="522604">
                <a:moveTo>
                  <a:pt x="4920183" y="0"/>
                </a:moveTo>
                <a:lnTo>
                  <a:pt x="4914099" y="0"/>
                </a:lnTo>
                <a:lnTo>
                  <a:pt x="4914099" y="6095"/>
                </a:lnTo>
                <a:lnTo>
                  <a:pt x="4920183" y="6095"/>
                </a:lnTo>
                <a:lnTo>
                  <a:pt x="4920183" y="0"/>
                </a:lnTo>
                <a:close/>
              </a:path>
              <a:path w="8900160" h="522604">
                <a:moveTo>
                  <a:pt x="4932362" y="0"/>
                </a:moveTo>
                <a:lnTo>
                  <a:pt x="4926279" y="0"/>
                </a:lnTo>
                <a:lnTo>
                  <a:pt x="4926279" y="6095"/>
                </a:lnTo>
                <a:lnTo>
                  <a:pt x="4932362" y="6095"/>
                </a:lnTo>
                <a:lnTo>
                  <a:pt x="4932362" y="0"/>
                </a:lnTo>
                <a:close/>
              </a:path>
              <a:path w="8900160" h="522604">
                <a:moveTo>
                  <a:pt x="4946065" y="0"/>
                </a:moveTo>
                <a:lnTo>
                  <a:pt x="4938458" y="0"/>
                </a:lnTo>
                <a:lnTo>
                  <a:pt x="4938458" y="6095"/>
                </a:lnTo>
                <a:lnTo>
                  <a:pt x="4946065" y="6095"/>
                </a:lnTo>
                <a:lnTo>
                  <a:pt x="4946065" y="0"/>
                </a:lnTo>
                <a:close/>
              </a:path>
              <a:path w="8900160" h="522604">
                <a:moveTo>
                  <a:pt x="4958245" y="0"/>
                </a:moveTo>
                <a:lnTo>
                  <a:pt x="4952161" y="0"/>
                </a:lnTo>
                <a:lnTo>
                  <a:pt x="4952161" y="6095"/>
                </a:lnTo>
                <a:lnTo>
                  <a:pt x="4958245" y="6095"/>
                </a:lnTo>
                <a:lnTo>
                  <a:pt x="4958245" y="0"/>
                </a:lnTo>
                <a:close/>
              </a:path>
              <a:path w="8900160" h="522604">
                <a:moveTo>
                  <a:pt x="4970424" y="0"/>
                </a:moveTo>
                <a:lnTo>
                  <a:pt x="4964341" y="0"/>
                </a:lnTo>
                <a:lnTo>
                  <a:pt x="4964341" y="6095"/>
                </a:lnTo>
                <a:lnTo>
                  <a:pt x="4970424" y="6095"/>
                </a:lnTo>
                <a:lnTo>
                  <a:pt x="4970424" y="0"/>
                </a:lnTo>
                <a:close/>
              </a:path>
              <a:path w="8900160" h="522604">
                <a:moveTo>
                  <a:pt x="4984127" y="0"/>
                </a:moveTo>
                <a:lnTo>
                  <a:pt x="4976520" y="0"/>
                </a:lnTo>
                <a:lnTo>
                  <a:pt x="4976520" y="6095"/>
                </a:lnTo>
                <a:lnTo>
                  <a:pt x="4984127" y="6095"/>
                </a:lnTo>
                <a:lnTo>
                  <a:pt x="4984127" y="0"/>
                </a:lnTo>
                <a:close/>
              </a:path>
              <a:path w="8900160" h="522604">
                <a:moveTo>
                  <a:pt x="4996307" y="0"/>
                </a:moveTo>
                <a:lnTo>
                  <a:pt x="4990211" y="0"/>
                </a:lnTo>
                <a:lnTo>
                  <a:pt x="4990211" y="6095"/>
                </a:lnTo>
                <a:lnTo>
                  <a:pt x="4996307" y="6095"/>
                </a:lnTo>
                <a:lnTo>
                  <a:pt x="4996307" y="0"/>
                </a:lnTo>
                <a:close/>
              </a:path>
              <a:path w="8900160" h="522604">
                <a:moveTo>
                  <a:pt x="5008486" y="0"/>
                </a:moveTo>
                <a:lnTo>
                  <a:pt x="5002390" y="0"/>
                </a:lnTo>
                <a:lnTo>
                  <a:pt x="5002390" y="6095"/>
                </a:lnTo>
                <a:lnTo>
                  <a:pt x="5008486" y="6095"/>
                </a:lnTo>
                <a:lnTo>
                  <a:pt x="5008486" y="0"/>
                </a:lnTo>
                <a:close/>
              </a:path>
              <a:path w="8900160" h="522604">
                <a:moveTo>
                  <a:pt x="5022189" y="0"/>
                </a:moveTo>
                <a:lnTo>
                  <a:pt x="5014569" y="0"/>
                </a:lnTo>
                <a:lnTo>
                  <a:pt x="5014569" y="6095"/>
                </a:lnTo>
                <a:lnTo>
                  <a:pt x="5022189" y="6095"/>
                </a:lnTo>
                <a:lnTo>
                  <a:pt x="5022189" y="0"/>
                </a:lnTo>
                <a:close/>
              </a:path>
              <a:path w="8900160" h="522604">
                <a:moveTo>
                  <a:pt x="5034368" y="0"/>
                </a:moveTo>
                <a:lnTo>
                  <a:pt x="5028272" y="0"/>
                </a:lnTo>
                <a:lnTo>
                  <a:pt x="5028272" y="6095"/>
                </a:lnTo>
                <a:lnTo>
                  <a:pt x="5034368" y="6095"/>
                </a:lnTo>
                <a:lnTo>
                  <a:pt x="5034368" y="0"/>
                </a:lnTo>
                <a:close/>
              </a:path>
              <a:path w="8900160" h="522604">
                <a:moveTo>
                  <a:pt x="5046548" y="0"/>
                </a:moveTo>
                <a:lnTo>
                  <a:pt x="5040452" y="0"/>
                </a:lnTo>
                <a:lnTo>
                  <a:pt x="5040452" y="6095"/>
                </a:lnTo>
                <a:lnTo>
                  <a:pt x="5046548" y="6095"/>
                </a:lnTo>
                <a:lnTo>
                  <a:pt x="5046548" y="0"/>
                </a:lnTo>
                <a:close/>
              </a:path>
              <a:path w="8900160" h="522604">
                <a:moveTo>
                  <a:pt x="5060238" y="0"/>
                </a:moveTo>
                <a:lnTo>
                  <a:pt x="5052631" y="0"/>
                </a:lnTo>
                <a:lnTo>
                  <a:pt x="5052631" y="6095"/>
                </a:lnTo>
                <a:lnTo>
                  <a:pt x="5060238" y="6095"/>
                </a:lnTo>
                <a:lnTo>
                  <a:pt x="5060238" y="0"/>
                </a:lnTo>
                <a:close/>
              </a:path>
              <a:path w="8900160" h="522604">
                <a:moveTo>
                  <a:pt x="5072418" y="0"/>
                </a:moveTo>
                <a:lnTo>
                  <a:pt x="5066334" y="0"/>
                </a:lnTo>
                <a:lnTo>
                  <a:pt x="5066334" y="6095"/>
                </a:lnTo>
                <a:lnTo>
                  <a:pt x="5072418" y="6095"/>
                </a:lnTo>
                <a:lnTo>
                  <a:pt x="5072418" y="0"/>
                </a:lnTo>
                <a:close/>
              </a:path>
              <a:path w="8900160" h="522604">
                <a:moveTo>
                  <a:pt x="5084597" y="0"/>
                </a:moveTo>
                <a:lnTo>
                  <a:pt x="5078514" y="0"/>
                </a:lnTo>
                <a:lnTo>
                  <a:pt x="5078514" y="6095"/>
                </a:lnTo>
                <a:lnTo>
                  <a:pt x="5084597" y="6095"/>
                </a:lnTo>
                <a:lnTo>
                  <a:pt x="5084597" y="0"/>
                </a:lnTo>
                <a:close/>
              </a:path>
              <a:path w="8900160" h="522604">
                <a:moveTo>
                  <a:pt x="5098300" y="0"/>
                </a:moveTo>
                <a:lnTo>
                  <a:pt x="5090693" y="0"/>
                </a:lnTo>
                <a:lnTo>
                  <a:pt x="5090693" y="6095"/>
                </a:lnTo>
                <a:lnTo>
                  <a:pt x="5098300" y="6095"/>
                </a:lnTo>
                <a:lnTo>
                  <a:pt x="5098300" y="0"/>
                </a:lnTo>
                <a:close/>
              </a:path>
              <a:path w="8900160" h="522604">
                <a:moveTo>
                  <a:pt x="5110480" y="0"/>
                </a:moveTo>
                <a:lnTo>
                  <a:pt x="5104396" y="0"/>
                </a:lnTo>
                <a:lnTo>
                  <a:pt x="5104396" y="6095"/>
                </a:lnTo>
                <a:lnTo>
                  <a:pt x="5110480" y="6095"/>
                </a:lnTo>
                <a:lnTo>
                  <a:pt x="5110480" y="0"/>
                </a:lnTo>
                <a:close/>
              </a:path>
              <a:path w="8900160" h="522604">
                <a:moveTo>
                  <a:pt x="5122659" y="0"/>
                </a:moveTo>
                <a:lnTo>
                  <a:pt x="5116563" y="0"/>
                </a:lnTo>
                <a:lnTo>
                  <a:pt x="5116563" y="6095"/>
                </a:lnTo>
                <a:lnTo>
                  <a:pt x="5122659" y="6095"/>
                </a:lnTo>
                <a:lnTo>
                  <a:pt x="5122659" y="0"/>
                </a:lnTo>
                <a:close/>
              </a:path>
              <a:path w="8900160" h="522604">
                <a:moveTo>
                  <a:pt x="5136362" y="0"/>
                </a:moveTo>
                <a:lnTo>
                  <a:pt x="5128742" y="0"/>
                </a:lnTo>
                <a:lnTo>
                  <a:pt x="5128742" y="6095"/>
                </a:lnTo>
                <a:lnTo>
                  <a:pt x="5136362" y="6095"/>
                </a:lnTo>
                <a:lnTo>
                  <a:pt x="5136362" y="0"/>
                </a:lnTo>
                <a:close/>
              </a:path>
              <a:path w="8900160" h="522604">
                <a:moveTo>
                  <a:pt x="5148541" y="0"/>
                </a:moveTo>
                <a:lnTo>
                  <a:pt x="5142445" y="0"/>
                </a:lnTo>
                <a:lnTo>
                  <a:pt x="5142445" y="6095"/>
                </a:lnTo>
                <a:lnTo>
                  <a:pt x="5148541" y="6095"/>
                </a:lnTo>
                <a:lnTo>
                  <a:pt x="5148541" y="0"/>
                </a:lnTo>
                <a:close/>
              </a:path>
              <a:path w="8900160" h="522604">
                <a:moveTo>
                  <a:pt x="5160721" y="0"/>
                </a:moveTo>
                <a:lnTo>
                  <a:pt x="5154625" y="0"/>
                </a:lnTo>
                <a:lnTo>
                  <a:pt x="5154625" y="6095"/>
                </a:lnTo>
                <a:lnTo>
                  <a:pt x="5160721" y="6095"/>
                </a:lnTo>
                <a:lnTo>
                  <a:pt x="5160721" y="0"/>
                </a:lnTo>
                <a:close/>
              </a:path>
              <a:path w="8900160" h="522604">
                <a:moveTo>
                  <a:pt x="5174424" y="0"/>
                </a:moveTo>
                <a:lnTo>
                  <a:pt x="5166804" y="0"/>
                </a:lnTo>
                <a:lnTo>
                  <a:pt x="5166804" y="6095"/>
                </a:lnTo>
                <a:lnTo>
                  <a:pt x="5174424" y="6095"/>
                </a:lnTo>
                <a:lnTo>
                  <a:pt x="5174424" y="0"/>
                </a:lnTo>
                <a:close/>
              </a:path>
              <a:path w="8900160" h="522604">
                <a:moveTo>
                  <a:pt x="5186591" y="0"/>
                </a:moveTo>
                <a:lnTo>
                  <a:pt x="5180507" y="0"/>
                </a:lnTo>
                <a:lnTo>
                  <a:pt x="5180507" y="6095"/>
                </a:lnTo>
                <a:lnTo>
                  <a:pt x="5186591" y="6095"/>
                </a:lnTo>
                <a:lnTo>
                  <a:pt x="5186591" y="0"/>
                </a:lnTo>
                <a:close/>
              </a:path>
              <a:path w="8900160" h="522604">
                <a:moveTo>
                  <a:pt x="5198770" y="0"/>
                </a:moveTo>
                <a:lnTo>
                  <a:pt x="5192687" y="0"/>
                </a:lnTo>
                <a:lnTo>
                  <a:pt x="5192687" y="6095"/>
                </a:lnTo>
                <a:lnTo>
                  <a:pt x="5198770" y="6095"/>
                </a:lnTo>
                <a:lnTo>
                  <a:pt x="5198770" y="0"/>
                </a:lnTo>
                <a:close/>
              </a:path>
              <a:path w="8900160" h="522604">
                <a:moveTo>
                  <a:pt x="5212473" y="0"/>
                </a:moveTo>
                <a:lnTo>
                  <a:pt x="5204866" y="0"/>
                </a:lnTo>
                <a:lnTo>
                  <a:pt x="5204866" y="6095"/>
                </a:lnTo>
                <a:lnTo>
                  <a:pt x="5212473" y="6095"/>
                </a:lnTo>
                <a:lnTo>
                  <a:pt x="5212473" y="0"/>
                </a:lnTo>
                <a:close/>
              </a:path>
              <a:path w="8900160" h="522604">
                <a:moveTo>
                  <a:pt x="5224653" y="0"/>
                </a:moveTo>
                <a:lnTo>
                  <a:pt x="5218569" y="0"/>
                </a:lnTo>
                <a:lnTo>
                  <a:pt x="5218569" y="6095"/>
                </a:lnTo>
                <a:lnTo>
                  <a:pt x="5224653" y="6095"/>
                </a:lnTo>
                <a:lnTo>
                  <a:pt x="5224653" y="0"/>
                </a:lnTo>
                <a:close/>
              </a:path>
              <a:path w="8900160" h="522604">
                <a:moveTo>
                  <a:pt x="5236832" y="0"/>
                </a:moveTo>
                <a:lnTo>
                  <a:pt x="5230749" y="0"/>
                </a:lnTo>
                <a:lnTo>
                  <a:pt x="5230749" y="6095"/>
                </a:lnTo>
                <a:lnTo>
                  <a:pt x="5236832" y="6095"/>
                </a:lnTo>
                <a:lnTo>
                  <a:pt x="5236832" y="0"/>
                </a:lnTo>
                <a:close/>
              </a:path>
              <a:path w="8900160" h="522604">
                <a:moveTo>
                  <a:pt x="5250535" y="0"/>
                </a:moveTo>
                <a:lnTo>
                  <a:pt x="5242928" y="0"/>
                </a:lnTo>
                <a:lnTo>
                  <a:pt x="5242928" y="6095"/>
                </a:lnTo>
                <a:lnTo>
                  <a:pt x="5250535" y="6095"/>
                </a:lnTo>
                <a:lnTo>
                  <a:pt x="5250535" y="0"/>
                </a:lnTo>
                <a:close/>
              </a:path>
              <a:path w="8900160" h="522604">
                <a:moveTo>
                  <a:pt x="5262714" y="0"/>
                </a:moveTo>
                <a:lnTo>
                  <a:pt x="5256618" y="0"/>
                </a:lnTo>
                <a:lnTo>
                  <a:pt x="5256618" y="6095"/>
                </a:lnTo>
                <a:lnTo>
                  <a:pt x="5262714" y="6095"/>
                </a:lnTo>
                <a:lnTo>
                  <a:pt x="5262714" y="0"/>
                </a:lnTo>
                <a:close/>
              </a:path>
              <a:path w="8900160" h="522604">
                <a:moveTo>
                  <a:pt x="5274894" y="0"/>
                </a:moveTo>
                <a:lnTo>
                  <a:pt x="5268798" y="0"/>
                </a:lnTo>
                <a:lnTo>
                  <a:pt x="5268798" y="6095"/>
                </a:lnTo>
                <a:lnTo>
                  <a:pt x="5274894" y="6095"/>
                </a:lnTo>
                <a:lnTo>
                  <a:pt x="5274894" y="0"/>
                </a:lnTo>
                <a:close/>
              </a:path>
              <a:path w="8900160" h="522604">
                <a:moveTo>
                  <a:pt x="5288597" y="0"/>
                </a:moveTo>
                <a:lnTo>
                  <a:pt x="5280977" y="0"/>
                </a:lnTo>
                <a:lnTo>
                  <a:pt x="5280977" y="6095"/>
                </a:lnTo>
                <a:lnTo>
                  <a:pt x="5288597" y="6095"/>
                </a:lnTo>
                <a:lnTo>
                  <a:pt x="5288597" y="0"/>
                </a:lnTo>
                <a:close/>
              </a:path>
              <a:path w="8900160" h="522604">
                <a:moveTo>
                  <a:pt x="5300776" y="0"/>
                </a:moveTo>
                <a:lnTo>
                  <a:pt x="5294680" y="0"/>
                </a:lnTo>
                <a:lnTo>
                  <a:pt x="5294680" y="6095"/>
                </a:lnTo>
                <a:lnTo>
                  <a:pt x="5300776" y="6095"/>
                </a:lnTo>
                <a:lnTo>
                  <a:pt x="5300776" y="0"/>
                </a:lnTo>
                <a:close/>
              </a:path>
              <a:path w="8900160" h="522604">
                <a:moveTo>
                  <a:pt x="5312956" y="0"/>
                </a:moveTo>
                <a:lnTo>
                  <a:pt x="5306860" y="0"/>
                </a:lnTo>
                <a:lnTo>
                  <a:pt x="5306860" y="6095"/>
                </a:lnTo>
                <a:lnTo>
                  <a:pt x="5312956" y="6095"/>
                </a:lnTo>
                <a:lnTo>
                  <a:pt x="5312956" y="0"/>
                </a:lnTo>
                <a:close/>
              </a:path>
              <a:path w="8900160" h="522604">
                <a:moveTo>
                  <a:pt x="5326646" y="0"/>
                </a:moveTo>
                <a:lnTo>
                  <a:pt x="5319039" y="0"/>
                </a:lnTo>
                <a:lnTo>
                  <a:pt x="5319039" y="6095"/>
                </a:lnTo>
                <a:lnTo>
                  <a:pt x="5326646" y="6095"/>
                </a:lnTo>
                <a:lnTo>
                  <a:pt x="5326646" y="0"/>
                </a:lnTo>
                <a:close/>
              </a:path>
              <a:path w="8900160" h="522604">
                <a:moveTo>
                  <a:pt x="5338826" y="0"/>
                </a:moveTo>
                <a:lnTo>
                  <a:pt x="5332742" y="0"/>
                </a:lnTo>
                <a:lnTo>
                  <a:pt x="5332742" y="6095"/>
                </a:lnTo>
                <a:lnTo>
                  <a:pt x="5338826" y="6095"/>
                </a:lnTo>
                <a:lnTo>
                  <a:pt x="5338826" y="0"/>
                </a:lnTo>
                <a:close/>
              </a:path>
              <a:path w="8900160" h="522604">
                <a:moveTo>
                  <a:pt x="5351005" y="0"/>
                </a:moveTo>
                <a:lnTo>
                  <a:pt x="5344922" y="0"/>
                </a:lnTo>
                <a:lnTo>
                  <a:pt x="5344922" y="6095"/>
                </a:lnTo>
                <a:lnTo>
                  <a:pt x="5351005" y="6095"/>
                </a:lnTo>
                <a:lnTo>
                  <a:pt x="5351005" y="0"/>
                </a:lnTo>
                <a:close/>
              </a:path>
              <a:path w="8900160" h="522604">
                <a:moveTo>
                  <a:pt x="5364708" y="0"/>
                </a:moveTo>
                <a:lnTo>
                  <a:pt x="5357101" y="0"/>
                </a:lnTo>
                <a:lnTo>
                  <a:pt x="5357101" y="6095"/>
                </a:lnTo>
                <a:lnTo>
                  <a:pt x="5364708" y="6095"/>
                </a:lnTo>
                <a:lnTo>
                  <a:pt x="5364708" y="0"/>
                </a:lnTo>
                <a:close/>
              </a:path>
              <a:path w="8900160" h="522604">
                <a:moveTo>
                  <a:pt x="5376887" y="0"/>
                </a:moveTo>
                <a:lnTo>
                  <a:pt x="5370804" y="0"/>
                </a:lnTo>
                <a:lnTo>
                  <a:pt x="5370804" y="6095"/>
                </a:lnTo>
                <a:lnTo>
                  <a:pt x="5376887" y="6095"/>
                </a:lnTo>
                <a:lnTo>
                  <a:pt x="5376887" y="0"/>
                </a:lnTo>
                <a:close/>
              </a:path>
              <a:path w="8900160" h="522604">
                <a:moveTo>
                  <a:pt x="5389067" y="0"/>
                </a:moveTo>
                <a:lnTo>
                  <a:pt x="5382983" y="0"/>
                </a:lnTo>
                <a:lnTo>
                  <a:pt x="5382983" y="6095"/>
                </a:lnTo>
                <a:lnTo>
                  <a:pt x="5389067" y="6095"/>
                </a:lnTo>
                <a:lnTo>
                  <a:pt x="5389067" y="0"/>
                </a:lnTo>
                <a:close/>
              </a:path>
              <a:path w="8900160" h="522604">
                <a:moveTo>
                  <a:pt x="5402770" y="0"/>
                </a:moveTo>
                <a:lnTo>
                  <a:pt x="5395150" y="0"/>
                </a:lnTo>
                <a:lnTo>
                  <a:pt x="5395150" y="6095"/>
                </a:lnTo>
                <a:lnTo>
                  <a:pt x="5402770" y="6095"/>
                </a:lnTo>
                <a:lnTo>
                  <a:pt x="5402770" y="0"/>
                </a:lnTo>
                <a:close/>
              </a:path>
              <a:path w="8900160" h="522604">
                <a:moveTo>
                  <a:pt x="5414949" y="0"/>
                </a:moveTo>
                <a:lnTo>
                  <a:pt x="5408853" y="0"/>
                </a:lnTo>
                <a:lnTo>
                  <a:pt x="5408853" y="6095"/>
                </a:lnTo>
                <a:lnTo>
                  <a:pt x="5414949" y="6095"/>
                </a:lnTo>
                <a:lnTo>
                  <a:pt x="5414949" y="0"/>
                </a:lnTo>
                <a:close/>
              </a:path>
              <a:path w="8900160" h="522604">
                <a:moveTo>
                  <a:pt x="5427129" y="0"/>
                </a:moveTo>
                <a:lnTo>
                  <a:pt x="5421033" y="0"/>
                </a:lnTo>
                <a:lnTo>
                  <a:pt x="5421033" y="6095"/>
                </a:lnTo>
                <a:lnTo>
                  <a:pt x="5427129" y="6095"/>
                </a:lnTo>
                <a:lnTo>
                  <a:pt x="5427129" y="0"/>
                </a:lnTo>
                <a:close/>
              </a:path>
              <a:path w="8900160" h="522604">
                <a:moveTo>
                  <a:pt x="5440832" y="0"/>
                </a:moveTo>
                <a:lnTo>
                  <a:pt x="5433212" y="0"/>
                </a:lnTo>
                <a:lnTo>
                  <a:pt x="5433212" y="6095"/>
                </a:lnTo>
                <a:lnTo>
                  <a:pt x="5440832" y="6095"/>
                </a:lnTo>
                <a:lnTo>
                  <a:pt x="5440832" y="0"/>
                </a:lnTo>
                <a:close/>
              </a:path>
              <a:path w="8900160" h="522604">
                <a:moveTo>
                  <a:pt x="5453011" y="0"/>
                </a:moveTo>
                <a:lnTo>
                  <a:pt x="5446915" y="0"/>
                </a:lnTo>
                <a:lnTo>
                  <a:pt x="5446915" y="6095"/>
                </a:lnTo>
                <a:lnTo>
                  <a:pt x="5453011" y="6095"/>
                </a:lnTo>
                <a:lnTo>
                  <a:pt x="5453011" y="0"/>
                </a:lnTo>
                <a:close/>
              </a:path>
              <a:path w="8900160" h="522604">
                <a:moveTo>
                  <a:pt x="5465178" y="0"/>
                </a:moveTo>
                <a:lnTo>
                  <a:pt x="5459095" y="0"/>
                </a:lnTo>
                <a:lnTo>
                  <a:pt x="5459095" y="6095"/>
                </a:lnTo>
                <a:lnTo>
                  <a:pt x="5465178" y="6095"/>
                </a:lnTo>
                <a:lnTo>
                  <a:pt x="5465178" y="0"/>
                </a:lnTo>
                <a:close/>
              </a:path>
              <a:path w="8900160" h="522604">
                <a:moveTo>
                  <a:pt x="5478881" y="0"/>
                </a:moveTo>
                <a:lnTo>
                  <a:pt x="5471274" y="0"/>
                </a:lnTo>
                <a:lnTo>
                  <a:pt x="5471274" y="6095"/>
                </a:lnTo>
                <a:lnTo>
                  <a:pt x="5478881" y="6095"/>
                </a:lnTo>
                <a:lnTo>
                  <a:pt x="5478881" y="0"/>
                </a:lnTo>
                <a:close/>
              </a:path>
              <a:path w="8900160" h="522604">
                <a:moveTo>
                  <a:pt x="5491060" y="0"/>
                </a:moveTo>
                <a:lnTo>
                  <a:pt x="5484977" y="0"/>
                </a:lnTo>
                <a:lnTo>
                  <a:pt x="5484977" y="6095"/>
                </a:lnTo>
                <a:lnTo>
                  <a:pt x="5491060" y="6095"/>
                </a:lnTo>
                <a:lnTo>
                  <a:pt x="5491060" y="0"/>
                </a:lnTo>
                <a:close/>
              </a:path>
              <a:path w="8900160" h="522604">
                <a:moveTo>
                  <a:pt x="5503240" y="0"/>
                </a:moveTo>
                <a:lnTo>
                  <a:pt x="5497156" y="0"/>
                </a:lnTo>
                <a:lnTo>
                  <a:pt x="5497156" y="6095"/>
                </a:lnTo>
                <a:lnTo>
                  <a:pt x="5503240" y="6095"/>
                </a:lnTo>
                <a:lnTo>
                  <a:pt x="5503240" y="0"/>
                </a:lnTo>
                <a:close/>
              </a:path>
              <a:path w="8900160" h="522604">
                <a:moveTo>
                  <a:pt x="5516943" y="0"/>
                </a:moveTo>
                <a:lnTo>
                  <a:pt x="5509336" y="0"/>
                </a:lnTo>
                <a:lnTo>
                  <a:pt x="5509336" y="6095"/>
                </a:lnTo>
                <a:lnTo>
                  <a:pt x="5516943" y="6095"/>
                </a:lnTo>
                <a:lnTo>
                  <a:pt x="5516943" y="0"/>
                </a:lnTo>
                <a:close/>
              </a:path>
              <a:path w="8900160" h="522604">
                <a:moveTo>
                  <a:pt x="5529122" y="0"/>
                </a:moveTo>
                <a:lnTo>
                  <a:pt x="5523026" y="0"/>
                </a:lnTo>
                <a:lnTo>
                  <a:pt x="5523026" y="6095"/>
                </a:lnTo>
                <a:lnTo>
                  <a:pt x="5529122" y="6095"/>
                </a:lnTo>
                <a:lnTo>
                  <a:pt x="5529122" y="0"/>
                </a:lnTo>
                <a:close/>
              </a:path>
              <a:path w="8900160" h="522604">
                <a:moveTo>
                  <a:pt x="5541302" y="0"/>
                </a:moveTo>
                <a:lnTo>
                  <a:pt x="5535206" y="0"/>
                </a:lnTo>
                <a:lnTo>
                  <a:pt x="5535206" y="6095"/>
                </a:lnTo>
                <a:lnTo>
                  <a:pt x="5541302" y="6095"/>
                </a:lnTo>
                <a:lnTo>
                  <a:pt x="5541302" y="0"/>
                </a:lnTo>
                <a:close/>
              </a:path>
              <a:path w="8900160" h="522604">
                <a:moveTo>
                  <a:pt x="5555005" y="0"/>
                </a:moveTo>
                <a:lnTo>
                  <a:pt x="5547385" y="0"/>
                </a:lnTo>
                <a:lnTo>
                  <a:pt x="5547385" y="6095"/>
                </a:lnTo>
                <a:lnTo>
                  <a:pt x="5555005" y="6095"/>
                </a:lnTo>
                <a:lnTo>
                  <a:pt x="5555005" y="0"/>
                </a:lnTo>
                <a:close/>
              </a:path>
              <a:path w="8900160" h="522604">
                <a:moveTo>
                  <a:pt x="5567184" y="0"/>
                </a:moveTo>
                <a:lnTo>
                  <a:pt x="5561088" y="0"/>
                </a:lnTo>
                <a:lnTo>
                  <a:pt x="5561088" y="6095"/>
                </a:lnTo>
                <a:lnTo>
                  <a:pt x="5567184" y="6095"/>
                </a:lnTo>
                <a:lnTo>
                  <a:pt x="5567184" y="0"/>
                </a:lnTo>
                <a:close/>
              </a:path>
              <a:path w="8900160" h="522604">
                <a:moveTo>
                  <a:pt x="5579364" y="0"/>
                </a:moveTo>
                <a:lnTo>
                  <a:pt x="5573268" y="0"/>
                </a:lnTo>
                <a:lnTo>
                  <a:pt x="5573268" y="6095"/>
                </a:lnTo>
                <a:lnTo>
                  <a:pt x="5579364" y="6095"/>
                </a:lnTo>
                <a:lnTo>
                  <a:pt x="5579364" y="0"/>
                </a:lnTo>
                <a:close/>
              </a:path>
              <a:path w="8900160" h="522604">
                <a:moveTo>
                  <a:pt x="5593054" y="0"/>
                </a:moveTo>
                <a:lnTo>
                  <a:pt x="5585447" y="0"/>
                </a:lnTo>
                <a:lnTo>
                  <a:pt x="5585447" y="6095"/>
                </a:lnTo>
                <a:lnTo>
                  <a:pt x="5593054" y="6095"/>
                </a:lnTo>
                <a:lnTo>
                  <a:pt x="5593054" y="0"/>
                </a:lnTo>
                <a:close/>
              </a:path>
              <a:path w="8900160" h="522604">
                <a:moveTo>
                  <a:pt x="5605233" y="0"/>
                </a:moveTo>
                <a:lnTo>
                  <a:pt x="5599150" y="0"/>
                </a:lnTo>
                <a:lnTo>
                  <a:pt x="5599150" y="6095"/>
                </a:lnTo>
                <a:lnTo>
                  <a:pt x="5605233" y="6095"/>
                </a:lnTo>
                <a:lnTo>
                  <a:pt x="5605233" y="0"/>
                </a:lnTo>
                <a:close/>
              </a:path>
              <a:path w="8900160" h="522604">
                <a:moveTo>
                  <a:pt x="5617413" y="0"/>
                </a:moveTo>
                <a:lnTo>
                  <a:pt x="5611329" y="0"/>
                </a:lnTo>
                <a:lnTo>
                  <a:pt x="5611329" y="6095"/>
                </a:lnTo>
                <a:lnTo>
                  <a:pt x="5617413" y="6095"/>
                </a:lnTo>
                <a:lnTo>
                  <a:pt x="5617413" y="0"/>
                </a:lnTo>
                <a:close/>
              </a:path>
              <a:path w="8900160" h="522604">
                <a:moveTo>
                  <a:pt x="5631116" y="0"/>
                </a:moveTo>
                <a:lnTo>
                  <a:pt x="5623509" y="0"/>
                </a:lnTo>
                <a:lnTo>
                  <a:pt x="5623509" y="6095"/>
                </a:lnTo>
                <a:lnTo>
                  <a:pt x="5631116" y="6095"/>
                </a:lnTo>
                <a:lnTo>
                  <a:pt x="5631116" y="0"/>
                </a:lnTo>
                <a:close/>
              </a:path>
              <a:path w="8900160" h="522604">
                <a:moveTo>
                  <a:pt x="5643295" y="0"/>
                </a:moveTo>
                <a:lnTo>
                  <a:pt x="5637212" y="0"/>
                </a:lnTo>
                <a:lnTo>
                  <a:pt x="5637212" y="6095"/>
                </a:lnTo>
                <a:lnTo>
                  <a:pt x="5643295" y="6095"/>
                </a:lnTo>
                <a:lnTo>
                  <a:pt x="5643295" y="0"/>
                </a:lnTo>
                <a:close/>
              </a:path>
              <a:path w="8900160" h="522604">
                <a:moveTo>
                  <a:pt x="5655475" y="0"/>
                </a:moveTo>
                <a:lnTo>
                  <a:pt x="5649391" y="0"/>
                </a:lnTo>
                <a:lnTo>
                  <a:pt x="5649391" y="6095"/>
                </a:lnTo>
                <a:lnTo>
                  <a:pt x="5655475" y="6095"/>
                </a:lnTo>
                <a:lnTo>
                  <a:pt x="5655475" y="0"/>
                </a:lnTo>
                <a:close/>
              </a:path>
              <a:path w="8900160" h="522604">
                <a:moveTo>
                  <a:pt x="5669178" y="0"/>
                </a:moveTo>
                <a:lnTo>
                  <a:pt x="5661571" y="0"/>
                </a:lnTo>
                <a:lnTo>
                  <a:pt x="5661571" y="6095"/>
                </a:lnTo>
                <a:lnTo>
                  <a:pt x="5669178" y="6095"/>
                </a:lnTo>
                <a:lnTo>
                  <a:pt x="5669178" y="0"/>
                </a:lnTo>
                <a:close/>
              </a:path>
              <a:path w="8900160" h="522604">
                <a:moveTo>
                  <a:pt x="5681357" y="0"/>
                </a:moveTo>
                <a:lnTo>
                  <a:pt x="5675261" y="0"/>
                </a:lnTo>
                <a:lnTo>
                  <a:pt x="5675261" y="6095"/>
                </a:lnTo>
                <a:lnTo>
                  <a:pt x="5681357" y="6095"/>
                </a:lnTo>
                <a:lnTo>
                  <a:pt x="5681357" y="0"/>
                </a:lnTo>
                <a:close/>
              </a:path>
              <a:path w="8900160" h="522604">
                <a:moveTo>
                  <a:pt x="5693537" y="0"/>
                </a:moveTo>
                <a:lnTo>
                  <a:pt x="5687441" y="0"/>
                </a:lnTo>
                <a:lnTo>
                  <a:pt x="5687441" y="6095"/>
                </a:lnTo>
                <a:lnTo>
                  <a:pt x="5693537" y="6095"/>
                </a:lnTo>
                <a:lnTo>
                  <a:pt x="5693537" y="0"/>
                </a:lnTo>
                <a:close/>
              </a:path>
              <a:path w="8900160" h="522604">
                <a:moveTo>
                  <a:pt x="5707240" y="0"/>
                </a:moveTo>
                <a:lnTo>
                  <a:pt x="5699620" y="0"/>
                </a:lnTo>
                <a:lnTo>
                  <a:pt x="5699620" y="6095"/>
                </a:lnTo>
                <a:lnTo>
                  <a:pt x="5707240" y="6095"/>
                </a:lnTo>
                <a:lnTo>
                  <a:pt x="5707240" y="0"/>
                </a:lnTo>
                <a:close/>
              </a:path>
              <a:path w="8900160" h="522604">
                <a:moveTo>
                  <a:pt x="5719419" y="0"/>
                </a:moveTo>
                <a:lnTo>
                  <a:pt x="5713323" y="0"/>
                </a:lnTo>
                <a:lnTo>
                  <a:pt x="5713323" y="6095"/>
                </a:lnTo>
                <a:lnTo>
                  <a:pt x="5719419" y="6095"/>
                </a:lnTo>
                <a:lnTo>
                  <a:pt x="5719419" y="0"/>
                </a:lnTo>
                <a:close/>
              </a:path>
              <a:path w="8900160" h="522604">
                <a:moveTo>
                  <a:pt x="5731598" y="0"/>
                </a:moveTo>
                <a:lnTo>
                  <a:pt x="5725502" y="0"/>
                </a:lnTo>
                <a:lnTo>
                  <a:pt x="5725502" y="6095"/>
                </a:lnTo>
                <a:lnTo>
                  <a:pt x="5731598" y="6095"/>
                </a:lnTo>
                <a:lnTo>
                  <a:pt x="5731598" y="0"/>
                </a:lnTo>
                <a:close/>
              </a:path>
              <a:path w="8900160" h="522604">
                <a:moveTo>
                  <a:pt x="5745289" y="0"/>
                </a:moveTo>
                <a:lnTo>
                  <a:pt x="5737682" y="0"/>
                </a:lnTo>
                <a:lnTo>
                  <a:pt x="5737682" y="6095"/>
                </a:lnTo>
                <a:lnTo>
                  <a:pt x="5745289" y="6095"/>
                </a:lnTo>
                <a:lnTo>
                  <a:pt x="5745289" y="0"/>
                </a:lnTo>
                <a:close/>
              </a:path>
              <a:path w="8900160" h="522604">
                <a:moveTo>
                  <a:pt x="5757468" y="0"/>
                </a:moveTo>
                <a:lnTo>
                  <a:pt x="5751385" y="0"/>
                </a:lnTo>
                <a:lnTo>
                  <a:pt x="5751385" y="6095"/>
                </a:lnTo>
                <a:lnTo>
                  <a:pt x="5757468" y="6095"/>
                </a:lnTo>
                <a:lnTo>
                  <a:pt x="5757468" y="0"/>
                </a:lnTo>
                <a:close/>
              </a:path>
              <a:path w="8900160" h="522604">
                <a:moveTo>
                  <a:pt x="5769648" y="0"/>
                </a:moveTo>
                <a:lnTo>
                  <a:pt x="5763564" y="0"/>
                </a:lnTo>
                <a:lnTo>
                  <a:pt x="5763564" y="6095"/>
                </a:lnTo>
                <a:lnTo>
                  <a:pt x="5769648" y="6095"/>
                </a:lnTo>
                <a:lnTo>
                  <a:pt x="5769648" y="0"/>
                </a:lnTo>
                <a:close/>
              </a:path>
              <a:path w="8900160" h="522604">
                <a:moveTo>
                  <a:pt x="5783351" y="0"/>
                </a:moveTo>
                <a:lnTo>
                  <a:pt x="5775744" y="0"/>
                </a:lnTo>
                <a:lnTo>
                  <a:pt x="5775744" y="6095"/>
                </a:lnTo>
                <a:lnTo>
                  <a:pt x="5783351" y="6095"/>
                </a:lnTo>
                <a:lnTo>
                  <a:pt x="5783351" y="0"/>
                </a:lnTo>
                <a:close/>
              </a:path>
              <a:path w="8900160" h="522604">
                <a:moveTo>
                  <a:pt x="5795530" y="0"/>
                </a:moveTo>
                <a:lnTo>
                  <a:pt x="5789447" y="0"/>
                </a:lnTo>
                <a:lnTo>
                  <a:pt x="5789447" y="6095"/>
                </a:lnTo>
                <a:lnTo>
                  <a:pt x="5795530" y="6095"/>
                </a:lnTo>
                <a:lnTo>
                  <a:pt x="5795530" y="0"/>
                </a:lnTo>
                <a:close/>
              </a:path>
              <a:path w="8900160" h="522604">
                <a:moveTo>
                  <a:pt x="5807709" y="0"/>
                </a:moveTo>
                <a:lnTo>
                  <a:pt x="5801614" y="0"/>
                </a:lnTo>
                <a:lnTo>
                  <a:pt x="5801614" y="6095"/>
                </a:lnTo>
                <a:lnTo>
                  <a:pt x="5807709" y="6095"/>
                </a:lnTo>
                <a:lnTo>
                  <a:pt x="5807709" y="0"/>
                </a:lnTo>
                <a:close/>
              </a:path>
              <a:path w="8900160" h="522604">
                <a:moveTo>
                  <a:pt x="5821413" y="0"/>
                </a:moveTo>
                <a:lnTo>
                  <a:pt x="5813793" y="0"/>
                </a:lnTo>
                <a:lnTo>
                  <a:pt x="5813793" y="6095"/>
                </a:lnTo>
                <a:lnTo>
                  <a:pt x="5821413" y="6095"/>
                </a:lnTo>
                <a:lnTo>
                  <a:pt x="5821413" y="0"/>
                </a:lnTo>
                <a:close/>
              </a:path>
              <a:path w="8900160" h="522604">
                <a:moveTo>
                  <a:pt x="5833592" y="0"/>
                </a:moveTo>
                <a:lnTo>
                  <a:pt x="5827496" y="0"/>
                </a:lnTo>
                <a:lnTo>
                  <a:pt x="5827496" y="6095"/>
                </a:lnTo>
                <a:lnTo>
                  <a:pt x="5833592" y="6095"/>
                </a:lnTo>
                <a:lnTo>
                  <a:pt x="5833592" y="0"/>
                </a:lnTo>
                <a:close/>
              </a:path>
              <a:path w="8900160" h="522604">
                <a:moveTo>
                  <a:pt x="5845771" y="0"/>
                </a:moveTo>
                <a:lnTo>
                  <a:pt x="5839675" y="0"/>
                </a:lnTo>
                <a:lnTo>
                  <a:pt x="5839675" y="6095"/>
                </a:lnTo>
                <a:lnTo>
                  <a:pt x="5845771" y="6095"/>
                </a:lnTo>
                <a:lnTo>
                  <a:pt x="5845771" y="0"/>
                </a:lnTo>
                <a:close/>
              </a:path>
              <a:path w="8900160" h="522604">
                <a:moveTo>
                  <a:pt x="5859475" y="0"/>
                </a:moveTo>
                <a:lnTo>
                  <a:pt x="5851855" y="0"/>
                </a:lnTo>
                <a:lnTo>
                  <a:pt x="5851855" y="6095"/>
                </a:lnTo>
                <a:lnTo>
                  <a:pt x="5859475" y="6095"/>
                </a:lnTo>
                <a:lnTo>
                  <a:pt x="5859475" y="0"/>
                </a:lnTo>
                <a:close/>
              </a:path>
              <a:path w="8900160" h="522604">
                <a:moveTo>
                  <a:pt x="5871641" y="0"/>
                </a:moveTo>
                <a:lnTo>
                  <a:pt x="5865558" y="0"/>
                </a:lnTo>
                <a:lnTo>
                  <a:pt x="5865558" y="6095"/>
                </a:lnTo>
                <a:lnTo>
                  <a:pt x="5871641" y="6095"/>
                </a:lnTo>
                <a:lnTo>
                  <a:pt x="5871641" y="0"/>
                </a:lnTo>
                <a:close/>
              </a:path>
              <a:path w="8900160" h="522604">
                <a:moveTo>
                  <a:pt x="5883821" y="0"/>
                </a:moveTo>
                <a:lnTo>
                  <a:pt x="5877737" y="0"/>
                </a:lnTo>
                <a:lnTo>
                  <a:pt x="5877737" y="6095"/>
                </a:lnTo>
                <a:lnTo>
                  <a:pt x="5883821" y="6095"/>
                </a:lnTo>
                <a:lnTo>
                  <a:pt x="5883821" y="0"/>
                </a:lnTo>
                <a:close/>
              </a:path>
              <a:path w="8900160" h="522604">
                <a:moveTo>
                  <a:pt x="5897524" y="0"/>
                </a:moveTo>
                <a:lnTo>
                  <a:pt x="5889917" y="0"/>
                </a:lnTo>
                <a:lnTo>
                  <a:pt x="5889917" y="6095"/>
                </a:lnTo>
                <a:lnTo>
                  <a:pt x="5897524" y="6095"/>
                </a:lnTo>
                <a:lnTo>
                  <a:pt x="5897524" y="0"/>
                </a:lnTo>
                <a:close/>
              </a:path>
              <a:path w="8900160" h="522604">
                <a:moveTo>
                  <a:pt x="5909703" y="0"/>
                </a:moveTo>
                <a:lnTo>
                  <a:pt x="5903620" y="0"/>
                </a:lnTo>
                <a:lnTo>
                  <a:pt x="5903620" y="6095"/>
                </a:lnTo>
                <a:lnTo>
                  <a:pt x="5909703" y="6095"/>
                </a:lnTo>
                <a:lnTo>
                  <a:pt x="5909703" y="0"/>
                </a:lnTo>
                <a:close/>
              </a:path>
              <a:path w="8900160" h="522604">
                <a:moveTo>
                  <a:pt x="5921883" y="0"/>
                </a:moveTo>
                <a:lnTo>
                  <a:pt x="5915799" y="0"/>
                </a:lnTo>
                <a:lnTo>
                  <a:pt x="5915799" y="6095"/>
                </a:lnTo>
                <a:lnTo>
                  <a:pt x="5921883" y="6095"/>
                </a:lnTo>
                <a:lnTo>
                  <a:pt x="5921883" y="0"/>
                </a:lnTo>
                <a:close/>
              </a:path>
              <a:path w="8900160" h="522604">
                <a:moveTo>
                  <a:pt x="5935586" y="0"/>
                </a:moveTo>
                <a:lnTo>
                  <a:pt x="5927979" y="0"/>
                </a:lnTo>
                <a:lnTo>
                  <a:pt x="5927979" y="6095"/>
                </a:lnTo>
                <a:lnTo>
                  <a:pt x="5935586" y="6095"/>
                </a:lnTo>
                <a:lnTo>
                  <a:pt x="5935586" y="0"/>
                </a:lnTo>
                <a:close/>
              </a:path>
              <a:path w="8900160" h="522604">
                <a:moveTo>
                  <a:pt x="5947765" y="0"/>
                </a:moveTo>
                <a:lnTo>
                  <a:pt x="5941669" y="0"/>
                </a:lnTo>
                <a:lnTo>
                  <a:pt x="5941669" y="6095"/>
                </a:lnTo>
                <a:lnTo>
                  <a:pt x="5947765" y="6095"/>
                </a:lnTo>
                <a:lnTo>
                  <a:pt x="5947765" y="0"/>
                </a:lnTo>
                <a:close/>
              </a:path>
              <a:path w="8900160" h="522604">
                <a:moveTo>
                  <a:pt x="5959944" y="0"/>
                </a:moveTo>
                <a:lnTo>
                  <a:pt x="5953848" y="0"/>
                </a:lnTo>
                <a:lnTo>
                  <a:pt x="5953848" y="6095"/>
                </a:lnTo>
                <a:lnTo>
                  <a:pt x="5959944" y="6095"/>
                </a:lnTo>
                <a:lnTo>
                  <a:pt x="5959944" y="0"/>
                </a:lnTo>
                <a:close/>
              </a:path>
              <a:path w="8900160" h="522604">
                <a:moveTo>
                  <a:pt x="5973648" y="0"/>
                </a:moveTo>
                <a:lnTo>
                  <a:pt x="5966028" y="0"/>
                </a:lnTo>
                <a:lnTo>
                  <a:pt x="5966028" y="6095"/>
                </a:lnTo>
                <a:lnTo>
                  <a:pt x="5973648" y="6095"/>
                </a:lnTo>
                <a:lnTo>
                  <a:pt x="5973648" y="0"/>
                </a:lnTo>
                <a:close/>
              </a:path>
              <a:path w="8900160" h="522604">
                <a:moveTo>
                  <a:pt x="5985827" y="0"/>
                </a:moveTo>
                <a:lnTo>
                  <a:pt x="5979731" y="0"/>
                </a:lnTo>
                <a:lnTo>
                  <a:pt x="5979731" y="6095"/>
                </a:lnTo>
                <a:lnTo>
                  <a:pt x="5985827" y="6095"/>
                </a:lnTo>
                <a:lnTo>
                  <a:pt x="5985827" y="0"/>
                </a:lnTo>
                <a:close/>
              </a:path>
              <a:path w="8900160" h="522604">
                <a:moveTo>
                  <a:pt x="5998006" y="0"/>
                </a:moveTo>
                <a:lnTo>
                  <a:pt x="5991910" y="0"/>
                </a:lnTo>
                <a:lnTo>
                  <a:pt x="5991910" y="6095"/>
                </a:lnTo>
                <a:lnTo>
                  <a:pt x="5998006" y="6095"/>
                </a:lnTo>
                <a:lnTo>
                  <a:pt x="5998006" y="0"/>
                </a:lnTo>
                <a:close/>
              </a:path>
              <a:path w="8900160" h="522604">
                <a:moveTo>
                  <a:pt x="6011697" y="0"/>
                </a:moveTo>
                <a:lnTo>
                  <a:pt x="6004090" y="0"/>
                </a:lnTo>
                <a:lnTo>
                  <a:pt x="6004090" y="6095"/>
                </a:lnTo>
                <a:lnTo>
                  <a:pt x="6011697" y="6095"/>
                </a:lnTo>
                <a:lnTo>
                  <a:pt x="6011697" y="0"/>
                </a:lnTo>
                <a:close/>
              </a:path>
              <a:path w="8900160" h="522604">
                <a:moveTo>
                  <a:pt x="6023876" y="0"/>
                </a:moveTo>
                <a:lnTo>
                  <a:pt x="6017793" y="0"/>
                </a:lnTo>
                <a:lnTo>
                  <a:pt x="6017793" y="6095"/>
                </a:lnTo>
                <a:lnTo>
                  <a:pt x="6023876" y="6095"/>
                </a:lnTo>
                <a:lnTo>
                  <a:pt x="6023876" y="0"/>
                </a:lnTo>
                <a:close/>
              </a:path>
              <a:path w="8900160" h="522604">
                <a:moveTo>
                  <a:pt x="6036056" y="0"/>
                </a:moveTo>
                <a:lnTo>
                  <a:pt x="6029972" y="0"/>
                </a:lnTo>
                <a:lnTo>
                  <a:pt x="6029972" y="6095"/>
                </a:lnTo>
                <a:lnTo>
                  <a:pt x="6036056" y="6095"/>
                </a:lnTo>
                <a:lnTo>
                  <a:pt x="6036056" y="0"/>
                </a:lnTo>
                <a:close/>
              </a:path>
              <a:path w="8900160" h="522604">
                <a:moveTo>
                  <a:pt x="6049759" y="0"/>
                </a:moveTo>
                <a:lnTo>
                  <a:pt x="6042152" y="0"/>
                </a:lnTo>
                <a:lnTo>
                  <a:pt x="6042152" y="6095"/>
                </a:lnTo>
                <a:lnTo>
                  <a:pt x="6049759" y="6095"/>
                </a:lnTo>
                <a:lnTo>
                  <a:pt x="6049759" y="0"/>
                </a:lnTo>
                <a:close/>
              </a:path>
              <a:path w="8900160" h="522604">
                <a:moveTo>
                  <a:pt x="6061938" y="0"/>
                </a:moveTo>
                <a:lnTo>
                  <a:pt x="6055855" y="0"/>
                </a:lnTo>
                <a:lnTo>
                  <a:pt x="6055855" y="6095"/>
                </a:lnTo>
                <a:lnTo>
                  <a:pt x="6061938" y="6095"/>
                </a:lnTo>
                <a:lnTo>
                  <a:pt x="6061938" y="0"/>
                </a:lnTo>
                <a:close/>
              </a:path>
              <a:path w="8900160" h="522604">
                <a:moveTo>
                  <a:pt x="6074117" y="0"/>
                </a:moveTo>
                <a:lnTo>
                  <a:pt x="6068034" y="0"/>
                </a:lnTo>
                <a:lnTo>
                  <a:pt x="6068034" y="6095"/>
                </a:lnTo>
                <a:lnTo>
                  <a:pt x="6074117" y="6095"/>
                </a:lnTo>
                <a:lnTo>
                  <a:pt x="6074117" y="0"/>
                </a:lnTo>
                <a:close/>
              </a:path>
              <a:path w="8900160" h="522604">
                <a:moveTo>
                  <a:pt x="6087821" y="0"/>
                </a:moveTo>
                <a:lnTo>
                  <a:pt x="6080213" y="0"/>
                </a:lnTo>
                <a:lnTo>
                  <a:pt x="6080213" y="6095"/>
                </a:lnTo>
                <a:lnTo>
                  <a:pt x="6087821" y="6095"/>
                </a:lnTo>
                <a:lnTo>
                  <a:pt x="6087821" y="0"/>
                </a:lnTo>
                <a:close/>
              </a:path>
              <a:path w="8900160" h="522604">
                <a:moveTo>
                  <a:pt x="6100000" y="0"/>
                </a:moveTo>
                <a:lnTo>
                  <a:pt x="6093904" y="0"/>
                </a:lnTo>
                <a:lnTo>
                  <a:pt x="6093904" y="6095"/>
                </a:lnTo>
                <a:lnTo>
                  <a:pt x="6100000" y="6095"/>
                </a:lnTo>
                <a:lnTo>
                  <a:pt x="6100000" y="0"/>
                </a:lnTo>
                <a:close/>
              </a:path>
              <a:path w="8900160" h="522604">
                <a:moveTo>
                  <a:pt x="6112179" y="0"/>
                </a:moveTo>
                <a:lnTo>
                  <a:pt x="6106083" y="0"/>
                </a:lnTo>
                <a:lnTo>
                  <a:pt x="6106083" y="6095"/>
                </a:lnTo>
                <a:lnTo>
                  <a:pt x="6112179" y="6095"/>
                </a:lnTo>
                <a:lnTo>
                  <a:pt x="6112179" y="0"/>
                </a:lnTo>
                <a:close/>
              </a:path>
              <a:path w="8900160" h="522604">
                <a:moveTo>
                  <a:pt x="6125883" y="0"/>
                </a:moveTo>
                <a:lnTo>
                  <a:pt x="6118263" y="0"/>
                </a:lnTo>
                <a:lnTo>
                  <a:pt x="6118263" y="6095"/>
                </a:lnTo>
                <a:lnTo>
                  <a:pt x="6125883" y="6095"/>
                </a:lnTo>
                <a:lnTo>
                  <a:pt x="6125883" y="0"/>
                </a:lnTo>
                <a:close/>
              </a:path>
              <a:path w="8900160" h="522604">
                <a:moveTo>
                  <a:pt x="6138049" y="0"/>
                </a:moveTo>
                <a:lnTo>
                  <a:pt x="6131966" y="0"/>
                </a:lnTo>
                <a:lnTo>
                  <a:pt x="6131966" y="6095"/>
                </a:lnTo>
                <a:lnTo>
                  <a:pt x="6138049" y="6095"/>
                </a:lnTo>
                <a:lnTo>
                  <a:pt x="6138049" y="0"/>
                </a:lnTo>
                <a:close/>
              </a:path>
              <a:path w="8900160" h="522604">
                <a:moveTo>
                  <a:pt x="6150229" y="0"/>
                </a:moveTo>
                <a:lnTo>
                  <a:pt x="6144145" y="0"/>
                </a:lnTo>
                <a:lnTo>
                  <a:pt x="6144145" y="6095"/>
                </a:lnTo>
                <a:lnTo>
                  <a:pt x="6150229" y="6095"/>
                </a:lnTo>
                <a:lnTo>
                  <a:pt x="6150229" y="0"/>
                </a:lnTo>
                <a:close/>
              </a:path>
              <a:path w="8900160" h="522604">
                <a:moveTo>
                  <a:pt x="6163932" y="0"/>
                </a:moveTo>
                <a:lnTo>
                  <a:pt x="6156325" y="0"/>
                </a:lnTo>
                <a:lnTo>
                  <a:pt x="6156325" y="6095"/>
                </a:lnTo>
                <a:lnTo>
                  <a:pt x="6163932" y="6095"/>
                </a:lnTo>
                <a:lnTo>
                  <a:pt x="6163932" y="0"/>
                </a:lnTo>
                <a:close/>
              </a:path>
              <a:path w="8900160" h="522604">
                <a:moveTo>
                  <a:pt x="6176111" y="0"/>
                </a:moveTo>
                <a:lnTo>
                  <a:pt x="6170028" y="0"/>
                </a:lnTo>
                <a:lnTo>
                  <a:pt x="6170028" y="6095"/>
                </a:lnTo>
                <a:lnTo>
                  <a:pt x="6176111" y="6095"/>
                </a:lnTo>
                <a:lnTo>
                  <a:pt x="6176111" y="0"/>
                </a:lnTo>
                <a:close/>
              </a:path>
              <a:path w="8900160" h="522604">
                <a:moveTo>
                  <a:pt x="6188290" y="0"/>
                </a:moveTo>
                <a:lnTo>
                  <a:pt x="6182207" y="0"/>
                </a:lnTo>
                <a:lnTo>
                  <a:pt x="6182207" y="6095"/>
                </a:lnTo>
                <a:lnTo>
                  <a:pt x="6188290" y="6095"/>
                </a:lnTo>
                <a:lnTo>
                  <a:pt x="6188290" y="0"/>
                </a:lnTo>
                <a:close/>
              </a:path>
              <a:path w="8900160" h="522604">
                <a:moveTo>
                  <a:pt x="6201994" y="0"/>
                </a:moveTo>
                <a:lnTo>
                  <a:pt x="6194386" y="0"/>
                </a:lnTo>
                <a:lnTo>
                  <a:pt x="6194386" y="6095"/>
                </a:lnTo>
                <a:lnTo>
                  <a:pt x="6201994" y="6095"/>
                </a:lnTo>
                <a:lnTo>
                  <a:pt x="6201994" y="0"/>
                </a:lnTo>
                <a:close/>
              </a:path>
              <a:path w="8900160" h="522604">
                <a:moveTo>
                  <a:pt x="6214173" y="0"/>
                </a:moveTo>
                <a:lnTo>
                  <a:pt x="6208077" y="0"/>
                </a:lnTo>
                <a:lnTo>
                  <a:pt x="6208077" y="6095"/>
                </a:lnTo>
                <a:lnTo>
                  <a:pt x="6214173" y="6095"/>
                </a:lnTo>
                <a:lnTo>
                  <a:pt x="6214173" y="0"/>
                </a:lnTo>
                <a:close/>
              </a:path>
              <a:path w="8900160" h="522604">
                <a:moveTo>
                  <a:pt x="6226352" y="0"/>
                </a:moveTo>
                <a:lnTo>
                  <a:pt x="6220256" y="0"/>
                </a:lnTo>
                <a:lnTo>
                  <a:pt x="6220256" y="6095"/>
                </a:lnTo>
                <a:lnTo>
                  <a:pt x="6226352" y="6095"/>
                </a:lnTo>
                <a:lnTo>
                  <a:pt x="6226352" y="0"/>
                </a:lnTo>
                <a:close/>
              </a:path>
              <a:path w="8900160" h="522604">
                <a:moveTo>
                  <a:pt x="6240056" y="0"/>
                </a:moveTo>
                <a:lnTo>
                  <a:pt x="6232436" y="0"/>
                </a:lnTo>
                <a:lnTo>
                  <a:pt x="6232436" y="6095"/>
                </a:lnTo>
                <a:lnTo>
                  <a:pt x="6240056" y="6095"/>
                </a:lnTo>
                <a:lnTo>
                  <a:pt x="6240056" y="0"/>
                </a:lnTo>
                <a:close/>
              </a:path>
              <a:path w="8900160" h="522604">
                <a:moveTo>
                  <a:pt x="6252235" y="0"/>
                </a:moveTo>
                <a:lnTo>
                  <a:pt x="6246139" y="0"/>
                </a:lnTo>
                <a:lnTo>
                  <a:pt x="6246139" y="6095"/>
                </a:lnTo>
                <a:lnTo>
                  <a:pt x="6252235" y="6095"/>
                </a:lnTo>
                <a:lnTo>
                  <a:pt x="6252235" y="0"/>
                </a:lnTo>
                <a:close/>
              </a:path>
              <a:path w="8900160" h="522604">
                <a:moveTo>
                  <a:pt x="6264414" y="0"/>
                </a:moveTo>
                <a:lnTo>
                  <a:pt x="6258318" y="0"/>
                </a:lnTo>
                <a:lnTo>
                  <a:pt x="6258318" y="6095"/>
                </a:lnTo>
                <a:lnTo>
                  <a:pt x="6264414" y="6095"/>
                </a:lnTo>
                <a:lnTo>
                  <a:pt x="6264414" y="0"/>
                </a:lnTo>
                <a:close/>
              </a:path>
              <a:path w="8900160" h="522604">
                <a:moveTo>
                  <a:pt x="6278105" y="0"/>
                </a:moveTo>
                <a:lnTo>
                  <a:pt x="6270498" y="0"/>
                </a:lnTo>
                <a:lnTo>
                  <a:pt x="6270498" y="6095"/>
                </a:lnTo>
                <a:lnTo>
                  <a:pt x="6278105" y="6095"/>
                </a:lnTo>
                <a:lnTo>
                  <a:pt x="6278105" y="0"/>
                </a:lnTo>
                <a:close/>
              </a:path>
              <a:path w="8900160" h="522604">
                <a:moveTo>
                  <a:pt x="6290284" y="0"/>
                </a:moveTo>
                <a:lnTo>
                  <a:pt x="6284201" y="0"/>
                </a:lnTo>
                <a:lnTo>
                  <a:pt x="6284201" y="6095"/>
                </a:lnTo>
                <a:lnTo>
                  <a:pt x="6290284" y="6095"/>
                </a:lnTo>
                <a:lnTo>
                  <a:pt x="6290284" y="0"/>
                </a:lnTo>
                <a:close/>
              </a:path>
              <a:path w="8900160" h="522604">
                <a:moveTo>
                  <a:pt x="6302463" y="0"/>
                </a:moveTo>
                <a:lnTo>
                  <a:pt x="6296380" y="0"/>
                </a:lnTo>
                <a:lnTo>
                  <a:pt x="6296380" y="6095"/>
                </a:lnTo>
                <a:lnTo>
                  <a:pt x="6302463" y="6095"/>
                </a:lnTo>
                <a:lnTo>
                  <a:pt x="6302463" y="0"/>
                </a:lnTo>
                <a:close/>
              </a:path>
              <a:path w="8900160" h="522604">
                <a:moveTo>
                  <a:pt x="6316167" y="0"/>
                </a:moveTo>
                <a:lnTo>
                  <a:pt x="6308559" y="0"/>
                </a:lnTo>
                <a:lnTo>
                  <a:pt x="6308559" y="6095"/>
                </a:lnTo>
                <a:lnTo>
                  <a:pt x="6316167" y="6095"/>
                </a:lnTo>
                <a:lnTo>
                  <a:pt x="6316167" y="0"/>
                </a:lnTo>
                <a:close/>
              </a:path>
              <a:path w="8900160" h="522604">
                <a:moveTo>
                  <a:pt x="6328346" y="0"/>
                </a:moveTo>
                <a:lnTo>
                  <a:pt x="6322263" y="0"/>
                </a:lnTo>
                <a:lnTo>
                  <a:pt x="6322263" y="6095"/>
                </a:lnTo>
                <a:lnTo>
                  <a:pt x="6328346" y="6095"/>
                </a:lnTo>
                <a:lnTo>
                  <a:pt x="6328346" y="0"/>
                </a:lnTo>
                <a:close/>
              </a:path>
              <a:path w="8900160" h="522604">
                <a:moveTo>
                  <a:pt x="6340525" y="0"/>
                </a:moveTo>
                <a:lnTo>
                  <a:pt x="6334442" y="0"/>
                </a:lnTo>
                <a:lnTo>
                  <a:pt x="6334442" y="6095"/>
                </a:lnTo>
                <a:lnTo>
                  <a:pt x="6340525" y="6095"/>
                </a:lnTo>
                <a:lnTo>
                  <a:pt x="6340525" y="0"/>
                </a:lnTo>
                <a:close/>
              </a:path>
              <a:path w="8900160" h="522604">
                <a:moveTo>
                  <a:pt x="6354229" y="0"/>
                </a:moveTo>
                <a:lnTo>
                  <a:pt x="6346621" y="0"/>
                </a:lnTo>
                <a:lnTo>
                  <a:pt x="6346621" y="6095"/>
                </a:lnTo>
                <a:lnTo>
                  <a:pt x="6354229" y="6095"/>
                </a:lnTo>
                <a:lnTo>
                  <a:pt x="6354229" y="0"/>
                </a:lnTo>
                <a:close/>
              </a:path>
              <a:path w="8900160" h="522604">
                <a:moveTo>
                  <a:pt x="6366408" y="0"/>
                </a:moveTo>
                <a:lnTo>
                  <a:pt x="6360312" y="0"/>
                </a:lnTo>
                <a:lnTo>
                  <a:pt x="6360312" y="6095"/>
                </a:lnTo>
                <a:lnTo>
                  <a:pt x="6366408" y="6095"/>
                </a:lnTo>
                <a:lnTo>
                  <a:pt x="6366408" y="0"/>
                </a:lnTo>
                <a:close/>
              </a:path>
              <a:path w="8900160" h="522604">
                <a:moveTo>
                  <a:pt x="6378587" y="0"/>
                </a:moveTo>
                <a:lnTo>
                  <a:pt x="6372491" y="0"/>
                </a:lnTo>
                <a:lnTo>
                  <a:pt x="6372491" y="6095"/>
                </a:lnTo>
                <a:lnTo>
                  <a:pt x="6378587" y="6095"/>
                </a:lnTo>
                <a:lnTo>
                  <a:pt x="6378587" y="0"/>
                </a:lnTo>
                <a:close/>
              </a:path>
              <a:path w="8900160" h="522604">
                <a:moveTo>
                  <a:pt x="6392291" y="0"/>
                </a:moveTo>
                <a:lnTo>
                  <a:pt x="6384671" y="0"/>
                </a:lnTo>
                <a:lnTo>
                  <a:pt x="6384671" y="6095"/>
                </a:lnTo>
                <a:lnTo>
                  <a:pt x="6392291" y="6095"/>
                </a:lnTo>
                <a:lnTo>
                  <a:pt x="6392291" y="0"/>
                </a:lnTo>
                <a:close/>
              </a:path>
              <a:path w="8900160" h="522604">
                <a:moveTo>
                  <a:pt x="6404470" y="0"/>
                </a:moveTo>
                <a:lnTo>
                  <a:pt x="6398374" y="0"/>
                </a:lnTo>
                <a:lnTo>
                  <a:pt x="6398374" y="6095"/>
                </a:lnTo>
                <a:lnTo>
                  <a:pt x="6404470" y="6095"/>
                </a:lnTo>
                <a:lnTo>
                  <a:pt x="6404470" y="0"/>
                </a:lnTo>
                <a:close/>
              </a:path>
              <a:path w="8900160" h="522604">
                <a:moveTo>
                  <a:pt x="6416649" y="0"/>
                </a:moveTo>
                <a:lnTo>
                  <a:pt x="6410553" y="0"/>
                </a:lnTo>
                <a:lnTo>
                  <a:pt x="6410553" y="6095"/>
                </a:lnTo>
                <a:lnTo>
                  <a:pt x="6416649" y="6095"/>
                </a:lnTo>
                <a:lnTo>
                  <a:pt x="6416649" y="0"/>
                </a:lnTo>
                <a:close/>
              </a:path>
              <a:path w="8900160" h="522604">
                <a:moveTo>
                  <a:pt x="6430340" y="0"/>
                </a:moveTo>
                <a:lnTo>
                  <a:pt x="6422732" y="0"/>
                </a:lnTo>
                <a:lnTo>
                  <a:pt x="6422732" y="6095"/>
                </a:lnTo>
                <a:lnTo>
                  <a:pt x="6430340" y="6095"/>
                </a:lnTo>
                <a:lnTo>
                  <a:pt x="6430340" y="0"/>
                </a:lnTo>
                <a:close/>
              </a:path>
              <a:path w="8900160" h="522604">
                <a:moveTo>
                  <a:pt x="6442519" y="0"/>
                </a:moveTo>
                <a:lnTo>
                  <a:pt x="6436436" y="0"/>
                </a:lnTo>
                <a:lnTo>
                  <a:pt x="6436436" y="6095"/>
                </a:lnTo>
                <a:lnTo>
                  <a:pt x="6442519" y="6095"/>
                </a:lnTo>
                <a:lnTo>
                  <a:pt x="6442519" y="0"/>
                </a:lnTo>
                <a:close/>
              </a:path>
              <a:path w="8900160" h="522604">
                <a:moveTo>
                  <a:pt x="6454698" y="0"/>
                </a:moveTo>
                <a:lnTo>
                  <a:pt x="6448615" y="0"/>
                </a:lnTo>
                <a:lnTo>
                  <a:pt x="6448615" y="6095"/>
                </a:lnTo>
                <a:lnTo>
                  <a:pt x="6454698" y="6095"/>
                </a:lnTo>
                <a:lnTo>
                  <a:pt x="6454698" y="0"/>
                </a:lnTo>
                <a:close/>
              </a:path>
              <a:path w="8900160" h="522604">
                <a:moveTo>
                  <a:pt x="6468402" y="0"/>
                </a:moveTo>
                <a:lnTo>
                  <a:pt x="6460794" y="0"/>
                </a:lnTo>
                <a:lnTo>
                  <a:pt x="6460794" y="6095"/>
                </a:lnTo>
                <a:lnTo>
                  <a:pt x="6468402" y="6095"/>
                </a:lnTo>
                <a:lnTo>
                  <a:pt x="6468402" y="0"/>
                </a:lnTo>
                <a:close/>
              </a:path>
              <a:path w="8900160" h="522604">
                <a:moveTo>
                  <a:pt x="6480581" y="0"/>
                </a:moveTo>
                <a:lnTo>
                  <a:pt x="6474498" y="0"/>
                </a:lnTo>
                <a:lnTo>
                  <a:pt x="6474498" y="6095"/>
                </a:lnTo>
                <a:lnTo>
                  <a:pt x="6480581" y="6095"/>
                </a:lnTo>
                <a:lnTo>
                  <a:pt x="6480581" y="0"/>
                </a:lnTo>
                <a:close/>
              </a:path>
              <a:path w="8900160" h="522604">
                <a:moveTo>
                  <a:pt x="6492760" y="0"/>
                </a:moveTo>
                <a:lnTo>
                  <a:pt x="6486677" y="0"/>
                </a:lnTo>
                <a:lnTo>
                  <a:pt x="6486677" y="6095"/>
                </a:lnTo>
                <a:lnTo>
                  <a:pt x="6492760" y="6095"/>
                </a:lnTo>
                <a:lnTo>
                  <a:pt x="6492760" y="0"/>
                </a:lnTo>
                <a:close/>
              </a:path>
              <a:path w="8900160" h="522604">
                <a:moveTo>
                  <a:pt x="6506464" y="0"/>
                </a:moveTo>
                <a:lnTo>
                  <a:pt x="6498844" y="0"/>
                </a:lnTo>
                <a:lnTo>
                  <a:pt x="6498844" y="6095"/>
                </a:lnTo>
                <a:lnTo>
                  <a:pt x="6506464" y="6095"/>
                </a:lnTo>
                <a:lnTo>
                  <a:pt x="6506464" y="0"/>
                </a:lnTo>
                <a:close/>
              </a:path>
              <a:path w="8900160" h="522604">
                <a:moveTo>
                  <a:pt x="6518643" y="0"/>
                </a:moveTo>
                <a:lnTo>
                  <a:pt x="6512547" y="0"/>
                </a:lnTo>
                <a:lnTo>
                  <a:pt x="6512547" y="6095"/>
                </a:lnTo>
                <a:lnTo>
                  <a:pt x="6518643" y="6095"/>
                </a:lnTo>
                <a:lnTo>
                  <a:pt x="6518643" y="0"/>
                </a:lnTo>
                <a:close/>
              </a:path>
              <a:path w="8900160" h="522604">
                <a:moveTo>
                  <a:pt x="6530822" y="0"/>
                </a:moveTo>
                <a:lnTo>
                  <a:pt x="6524726" y="0"/>
                </a:lnTo>
                <a:lnTo>
                  <a:pt x="6524726" y="6095"/>
                </a:lnTo>
                <a:lnTo>
                  <a:pt x="6530822" y="6095"/>
                </a:lnTo>
                <a:lnTo>
                  <a:pt x="6530822" y="0"/>
                </a:lnTo>
                <a:close/>
              </a:path>
              <a:path w="8900160" h="522604">
                <a:moveTo>
                  <a:pt x="6544513" y="0"/>
                </a:moveTo>
                <a:lnTo>
                  <a:pt x="6536905" y="0"/>
                </a:lnTo>
                <a:lnTo>
                  <a:pt x="6536905" y="6095"/>
                </a:lnTo>
                <a:lnTo>
                  <a:pt x="6544513" y="6095"/>
                </a:lnTo>
                <a:lnTo>
                  <a:pt x="6544513" y="0"/>
                </a:lnTo>
                <a:close/>
              </a:path>
              <a:path w="8900160" h="522604">
                <a:moveTo>
                  <a:pt x="6556692" y="0"/>
                </a:moveTo>
                <a:lnTo>
                  <a:pt x="6550609" y="0"/>
                </a:lnTo>
                <a:lnTo>
                  <a:pt x="6550609" y="6095"/>
                </a:lnTo>
                <a:lnTo>
                  <a:pt x="6556692" y="6095"/>
                </a:lnTo>
                <a:lnTo>
                  <a:pt x="6556692" y="0"/>
                </a:lnTo>
                <a:close/>
              </a:path>
              <a:path w="8900160" h="522604">
                <a:moveTo>
                  <a:pt x="6568871" y="0"/>
                </a:moveTo>
                <a:lnTo>
                  <a:pt x="6562788" y="0"/>
                </a:lnTo>
                <a:lnTo>
                  <a:pt x="6562788" y="6095"/>
                </a:lnTo>
                <a:lnTo>
                  <a:pt x="6568871" y="6095"/>
                </a:lnTo>
                <a:lnTo>
                  <a:pt x="6568871" y="0"/>
                </a:lnTo>
                <a:close/>
              </a:path>
              <a:path w="8900160" h="522604">
                <a:moveTo>
                  <a:pt x="6582575" y="0"/>
                </a:moveTo>
                <a:lnTo>
                  <a:pt x="6574967" y="0"/>
                </a:lnTo>
                <a:lnTo>
                  <a:pt x="6574967" y="6095"/>
                </a:lnTo>
                <a:lnTo>
                  <a:pt x="6582575" y="6095"/>
                </a:lnTo>
                <a:lnTo>
                  <a:pt x="6582575" y="0"/>
                </a:lnTo>
                <a:close/>
              </a:path>
              <a:path w="8900160" h="522604">
                <a:moveTo>
                  <a:pt x="6594754" y="0"/>
                </a:moveTo>
                <a:lnTo>
                  <a:pt x="6588671" y="0"/>
                </a:lnTo>
                <a:lnTo>
                  <a:pt x="6588671" y="6095"/>
                </a:lnTo>
                <a:lnTo>
                  <a:pt x="6594754" y="6095"/>
                </a:lnTo>
                <a:lnTo>
                  <a:pt x="6594754" y="0"/>
                </a:lnTo>
                <a:close/>
              </a:path>
              <a:path w="8900160" h="522604">
                <a:moveTo>
                  <a:pt x="6606933" y="0"/>
                </a:moveTo>
                <a:lnTo>
                  <a:pt x="6600850" y="0"/>
                </a:lnTo>
                <a:lnTo>
                  <a:pt x="6600850" y="6095"/>
                </a:lnTo>
                <a:lnTo>
                  <a:pt x="6606933" y="6095"/>
                </a:lnTo>
                <a:lnTo>
                  <a:pt x="6606933" y="0"/>
                </a:lnTo>
                <a:close/>
              </a:path>
              <a:path w="8900160" h="522604">
                <a:moveTo>
                  <a:pt x="6620637" y="0"/>
                </a:moveTo>
                <a:lnTo>
                  <a:pt x="6613029" y="0"/>
                </a:lnTo>
                <a:lnTo>
                  <a:pt x="6613029" y="6095"/>
                </a:lnTo>
                <a:lnTo>
                  <a:pt x="6620637" y="6095"/>
                </a:lnTo>
                <a:lnTo>
                  <a:pt x="6620637" y="0"/>
                </a:lnTo>
                <a:close/>
              </a:path>
              <a:path w="8900160" h="522604">
                <a:moveTo>
                  <a:pt x="6632816" y="0"/>
                </a:moveTo>
                <a:lnTo>
                  <a:pt x="6626720" y="0"/>
                </a:lnTo>
                <a:lnTo>
                  <a:pt x="6626720" y="6095"/>
                </a:lnTo>
                <a:lnTo>
                  <a:pt x="6632816" y="6095"/>
                </a:lnTo>
                <a:lnTo>
                  <a:pt x="6632816" y="0"/>
                </a:lnTo>
                <a:close/>
              </a:path>
              <a:path w="8900160" h="522604">
                <a:moveTo>
                  <a:pt x="6644995" y="0"/>
                </a:moveTo>
                <a:lnTo>
                  <a:pt x="6638899" y="0"/>
                </a:lnTo>
                <a:lnTo>
                  <a:pt x="6638899" y="6095"/>
                </a:lnTo>
                <a:lnTo>
                  <a:pt x="6644995" y="6095"/>
                </a:lnTo>
                <a:lnTo>
                  <a:pt x="6644995" y="0"/>
                </a:lnTo>
                <a:close/>
              </a:path>
              <a:path w="8900160" h="522604">
                <a:moveTo>
                  <a:pt x="6658698" y="0"/>
                </a:moveTo>
                <a:lnTo>
                  <a:pt x="6651078" y="0"/>
                </a:lnTo>
                <a:lnTo>
                  <a:pt x="6651078" y="6095"/>
                </a:lnTo>
                <a:lnTo>
                  <a:pt x="6658698" y="6095"/>
                </a:lnTo>
                <a:lnTo>
                  <a:pt x="6658698" y="0"/>
                </a:lnTo>
                <a:close/>
              </a:path>
              <a:path w="8900160" h="522604">
                <a:moveTo>
                  <a:pt x="6670878" y="0"/>
                </a:moveTo>
                <a:lnTo>
                  <a:pt x="6664782" y="0"/>
                </a:lnTo>
                <a:lnTo>
                  <a:pt x="6664782" y="6095"/>
                </a:lnTo>
                <a:lnTo>
                  <a:pt x="6670878" y="6095"/>
                </a:lnTo>
                <a:lnTo>
                  <a:pt x="6670878" y="0"/>
                </a:lnTo>
                <a:close/>
              </a:path>
              <a:path w="8900160" h="522604">
                <a:moveTo>
                  <a:pt x="6683057" y="0"/>
                </a:moveTo>
                <a:lnTo>
                  <a:pt x="6676961" y="0"/>
                </a:lnTo>
                <a:lnTo>
                  <a:pt x="6676961" y="6095"/>
                </a:lnTo>
                <a:lnTo>
                  <a:pt x="6683057" y="6095"/>
                </a:lnTo>
                <a:lnTo>
                  <a:pt x="6683057" y="0"/>
                </a:lnTo>
                <a:close/>
              </a:path>
              <a:path w="8900160" h="522604">
                <a:moveTo>
                  <a:pt x="6696748" y="0"/>
                </a:moveTo>
                <a:lnTo>
                  <a:pt x="6689140" y="0"/>
                </a:lnTo>
                <a:lnTo>
                  <a:pt x="6689140" y="6095"/>
                </a:lnTo>
                <a:lnTo>
                  <a:pt x="6696748" y="6095"/>
                </a:lnTo>
                <a:lnTo>
                  <a:pt x="6696748" y="0"/>
                </a:lnTo>
                <a:close/>
              </a:path>
              <a:path w="8900160" h="522604">
                <a:moveTo>
                  <a:pt x="6708927" y="0"/>
                </a:moveTo>
                <a:lnTo>
                  <a:pt x="6702844" y="0"/>
                </a:lnTo>
                <a:lnTo>
                  <a:pt x="6702844" y="6095"/>
                </a:lnTo>
                <a:lnTo>
                  <a:pt x="6708927" y="6095"/>
                </a:lnTo>
                <a:lnTo>
                  <a:pt x="6708927" y="0"/>
                </a:lnTo>
                <a:close/>
              </a:path>
              <a:path w="8900160" h="522604">
                <a:moveTo>
                  <a:pt x="6721106" y="0"/>
                </a:moveTo>
                <a:lnTo>
                  <a:pt x="6715023" y="0"/>
                </a:lnTo>
                <a:lnTo>
                  <a:pt x="6715023" y="6095"/>
                </a:lnTo>
                <a:lnTo>
                  <a:pt x="6721106" y="6095"/>
                </a:lnTo>
                <a:lnTo>
                  <a:pt x="6721106" y="0"/>
                </a:lnTo>
                <a:close/>
              </a:path>
              <a:path w="8900160" h="522604">
                <a:moveTo>
                  <a:pt x="6734809" y="0"/>
                </a:moveTo>
                <a:lnTo>
                  <a:pt x="6727202" y="0"/>
                </a:lnTo>
                <a:lnTo>
                  <a:pt x="6727202" y="6095"/>
                </a:lnTo>
                <a:lnTo>
                  <a:pt x="6734809" y="6095"/>
                </a:lnTo>
                <a:lnTo>
                  <a:pt x="6734809" y="0"/>
                </a:lnTo>
                <a:close/>
              </a:path>
              <a:path w="8900160" h="522604">
                <a:moveTo>
                  <a:pt x="6746989" y="0"/>
                </a:moveTo>
                <a:lnTo>
                  <a:pt x="6740906" y="0"/>
                </a:lnTo>
                <a:lnTo>
                  <a:pt x="6740906" y="6095"/>
                </a:lnTo>
                <a:lnTo>
                  <a:pt x="6746989" y="6095"/>
                </a:lnTo>
                <a:lnTo>
                  <a:pt x="6746989" y="0"/>
                </a:lnTo>
                <a:close/>
              </a:path>
              <a:path w="8900160" h="522604">
                <a:moveTo>
                  <a:pt x="6759168" y="0"/>
                </a:moveTo>
                <a:lnTo>
                  <a:pt x="6753085" y="0"/>
                </a:lnTo>
                <a:lnTo>
                  <a:pt x="6753085" y="6095"/>
                </a:lnTo>
                <a:lnTo>
                  <a:pt x="6759168" y="6095"/>
                </a:lnTo>
                <a:lnTo>
                  <a:pt x="6759168" y="0"/>
                </a:lnTo>
                <a:close/>
              </a:path>
              <a:path w="8900160" h="522604">
                <a:moveTo>
                  <a:pt x="6772871" y="0"/>
                </a:moveTo>
                <a:lnTo>
                  <a:pt x="6765251" y="0"/>
                </a:lnTo>
                <a:lnTo>
                  <a:pt x="6765251" y="6095"/>
                </a:lnTo>
                <a:lnTo>
                  <a:pt x="6772871" y="6095"/>
                </a:lnTo>
                <a:lnTo>
                  <a:pt x="6772871" y="0"/>
                </a:lnTo>
                <a:close/>
              </a:path>
              <a:path w="8900160" h="522604">
                <a:moveTo>
                  <a:pt x="6785051" y="0"/>
                </a:moveTo>
                <a:lnTo>
                  <a:pt x="6778955" y="0"/>
                </a:lnTo>
                <a:lnTo>
                  <a:pt x="6778955" y="6095"/>
                </a:lnTo>
                <a:lnTo>
                  <a:pt x="6785051" y="6095"/>
                </a:lnTo>
                <a:lnTo>
                  <a:pt x="6785051" y="0"/>
                </a:lnTo>
                <a:close/>
              </a:path>
              <a:path w="8900160" h="522604">
                <a:moveTo>
                  <a:pt x="6797230" y="0"/>
                </a:moveTo>
                <a:lnTo>
                  <a:pt x="6791134" y="0"/>
                </a:lnTo>
                <a:lnTo>
                  <a:pt x="6791134" y="6095"/>
                </a:lnTo>
                <a:lnTo>
                  <a:pt x="6797230" y="6095"/>
                </a:lnTo>
                <a:lnTo>
                  <a:pt x="6797230" y="0"/>
                </a:lnTo>
                <a:close/>
              </a:path>
              <a:path w="8900160" h="522604">
                <a:moveTo>
                  <a:pt x="6810933" y="0"/>
                </a:moveTo>
                <a:lnTo>
                  <a:pt x="6803313" y="0"/>
                </a:lnTo>
                <a:lnTo>
                  <a:pt x="6803313" y="6095"/>
                </a:lnTo>
                <a:lnTo>
                  <a:pt x="6810933" y="6095"/>
                </a:lnTo>
                <a:lnTo>
                  <a:pt x="6810933" y="0"/>
                </a:lnTo>
                <a:close/>
              </a:path>
              <a:path w="8900160" h="522604">
                <a:moveTo>
                  <a:pt x="6823100" y="0"/>
                </a:moveTo>
                <a:lnTo>
                  <a:pt x="6817017" y="0"/>
                </a:lnTo>
                <a:lnTo>
                  <a:pt x="6817017" y="6095"/>
                </a:lnTo>
                <a:lnTo>
                  <a:pt x="6823100" y="6095"/>
                </a:lnTo>
                <a:lnTo>
                  <a:pt x="6823100" y="0"/>
                </a:lnTo>
                <a:close/>
              </a:path>
              <a:path w="8900160" h="522604">
                <a:moveTo>
                  <a:pt x="6835279" y="0"/>
                </a:moveTo>
                <a:lnTo>
                  <a:pt x="6829196" y="0"/>
                </a:lnTo>
                <a:lnTo>
                  <a:pt x="6829196" y="6095"/>
                </a:lnTo>
                <a:lnTo>
                  <a:pt x="6835279" y="6095"/>
                </a:lnTo>
                <a:lnTo>
                  <a:pt x="6835279" y="0"/>
                </a:lnTo>
                <a:close/>
              </a:path>
              <a:path w="8900160" h="522604">
                <a:moveTo>
                  <a:pt x="6848983" y="0"/>
                </a:moveTo>
                <a:lnTo>
                  <a:pt x="6841375" y="0"/>
                </a:lnTo>
                <a:lnTo>
                  <a:pt x="6841375" y="6095"/>
                </a:lnTo>
                <a:lnTo>
                  <a:pt x="6848983" y="6095"/>
                </a:lnTo>
                <a:lnTo>
                  <a:pt x="6848983" y="0"/>
                </a:lnTo>
                <a:close/>
              </a:path>
              <a:path w="8900160" h="522604">
                <a:moveTo>
                  <a:pt x="6861162" y="0"/>
                </a:moveTo>
                <a:lnTo>
                  <a:pt x="6855079" y="0"/>
                </a:lnTo>
                <a:lnTo>
                  <a:pt x="6855079" y="6095"/>
                </a:lnTo>
                <a:lnTo>
                  <a:pt x="6861162" y="6095"/>
                </a:lnTo>
                <a:lnTo>
                  <a:pt x="6861162" y="0"/>
                </a:lnTo>
                <a:close/>
              </a:path>
              <a:path w="8900160" h="522604">
                <a:moveTo>
                  <a:pt x="6873341" y="0"/>
                </a:moveTo>
                <a:lnTo>
                  <a:pt x="6867258" y="0"/>
                </a:lnTo>
                <a:lnTo>
                  <a:pt x="6867258" y="6095"/>
                </a:lnTo>
                <a:lnTo>
                  <a:pt x="6873341" y="6095"/>
                </a:lnTo>
                <a:lnTo>
                  <a:pt x="6873341" y="0"/>
                </a:lnTo>
                <a:close/>
              </a:path>
              <a:path w="8900160" h="522604">
                <a:moveTo>
                  <a:pt x="6887044" y="0"/>
                </a:moveTo>
                <a:lnTo>
                  <a:pt x="6879437" y="0"/>
                </a:lnTo>
                <a:lnTo>
                  <a:pt x="6879437" y="6095"/>
                </a:lnTo>
                <a:lnTo>
                  <a:pt x="6887044" y="6095"/>
                </a:lnTo>
                <a:lnTo>
                  <a:pt x="6887044" y="0"/>
                </a:lnTo>
                <a:close/>
              </a:path>
              <a:path w="8900160" h="522604">
                <a:moveTo>
                  <a:pt x="6899224" y="0"/>
                </a:moveTo>
                <a:lnTo>
                  <a:pt x="6893128" y="0"/>
                </a:lnTo>
                <a:lnTo>
                  <a:pt x="6893128" y="6095"/>
                </a:lnTo>
                <a:lnTo>
                  <a:pt x="6899224" y="6095"/>
                </a:lnTo>
                <a:lnTo>
                  <a:pt x="6899224" y="0"/>
                </a:lnTo>
                <a:close/>
              </a:path>
              <a:path w="8900160" h="522604">
                <a:moveTo>
                  <a:pt x="6911403" y="0"/>
                </a:moveTo>
                <a:lnTo>
                  <a:pt x="6905307" y="0"/>
                </a:lnTo>
                <a:lnTo>
                  <a:pt x="6905307" y="6095"/>
                </a:lnTo>
                <a:lnTo>
                  <a:pt x="6911403" y="6095"/>
                </a:lnTo>
                <a:lnTo>
                  <a:pt x="6911403" y="0"/>
                </a:lnTo>
                <a:close/>
              </a:path>
              <a:path w="8900160" h="522604">
                <a:moveTo>
                  <a:pt x="6925106" y="0"/>
                </a:moveTo>
                <a:lnTo>
                  <a:pt x="6917486" y="0"/>
                </a:lnTo>
                <a:lnTo>
                  <a:pt x="6917486" y="6095"/>
                </a:lnTo>
                <a:lnTo>
                  <a:pt x="6925106" y="6095"/>
                </a:lnTo>
                <a:lnTo>
                  <a:pt x="6925106" y="0"/>
                </a:lnTo>
                <a:close/>
              </a:path>
              <a:path w="8900160" h="522604">
                <a:moveTo>
                  <a:pt x="6937286" y="0"/>
                </a:moveTo>
                <a:lnTo>
                  <a:pt x="6931190" y="0"/>
                </a:lnTo>
                <a:lnTo>
                  <a:pt x="6931190" y="6095"/>
                </a:lnTo>
                <a:lnTo>
                  <a:pt x="6937286" y="6095"/>
                </a:lnTo>
                <a:lnTo>
                  <a:pt x="6937286" y="0"/>
                </a:lnTo>
                <a:close/>
              </a:path>
              <a:path w="8900160" h="522604">
                <a:moveTo>
                  <a:pt x="6949465" y="0"/>
                </a:moveTo>
                <a:lnTo>
                  <a:pt x="6943369" y="0"/>
                </a:lnTo>
                <a:lnTo>
                  <a:pt x="6943369" y="6095"/>
                </a:lnTo>
                <a:lnTo>
                  <a:pt x="6949465" y="6095"/>
                </a:lnTo>
                <a:lnTo>
                  <a:pt x="6949465" y="0"/>
                </a:lnTo>
                <a:close/>
              </a:path>
              <a:path w="8900160" h="522604">
                <a:moveTo>
                  <a:pt x="6963156" y="0"/>
                </a:moveTo>
                <a:lnTo>
                  <a:pt x="6955548" y="0"/>
                </a:lnTo>
                <a:lnTo>
                  <a:pt x="6955548" y="6095"/>
                </a:lnTo>
                <a:lnTo>
                  <a:pt x="6963156" y="6095"/>
                </a:lnTo>
                <a:lnTo>
                  <a:pt x="6963156" y="0"/>
                </a:lnTo>
                <a:close/>
              </a:path>
              <a:path w="8900160" h="522604">
                <a:moveTo>
                  <a:pt x="6975335" y="0"/>
                </a:moveTo>
                <a:lnTo>
                  <a:pt x="6969252" y="0"/>
                </a:lnTo>
                <a:lnTo>
                  <a:pt x="6969252" y="6095"/>
                </a:lnTo>
                <a:lnTo>
                  <a:pt x="6975335" y="6095"/>
                </a:lnTo>
                <a:lnTo>
                  <a:pt x="6975335" y="0"/>
                </a:lnTo>
                <a:close/>
              </a:path>
              <a:path w="8900160" h="522604">
                <a:moveTo>
                  <a:pt x="6987514" y="0"/>
                </a:moveTo>
                <a:lnTo>
                  <a:pt x="6981431" y="0"/>
                </a:lnTo>
                <a:lnTo>
                  <a:pt x="6981431" y="6095"/>
                </a:lnTo>
                <a:lnTo>
                  <a:pt x="6987514" y="6095"/>
                </a:lnTo>
                <a:lnTo>
                  <a:pt x="6987514" y="0"/>
                </a:lnTo>
                <a:close/>
              </a:path>
              <a:path w="8900160" h="522604">
                <a:moveTo>
                  <a:pt x="7001217" y="0"/>
                </a:moveTo>
                <a:lnTo>
                  <a:pt x="6993610" y="0"/>
                </a:lnTo>
                <a:lnTo>
                  <a:pt x="6993610" y="6095"/>
                </a:lnTo>
                <a:lnTo>
                  <a:pt x="7001217" y="6095"/>
                </a:lnTo>
                <a:lnTo>
                  <a:pt x="7001217" y="0"/>
                </a:lnTo>
                <a:close/>
              </a:path>
              <a:path w="8900160" h="522604">
                <a:moveTo>
                  <a:pt x="7013397" y="0"/>
                </a:moveTo>
                <a:lnTo>
                  <a:pt x="7007313" y="0"/>
                </a:lnTo>
                <a:lnTo>
                  <a:pt x="7007313" y="6095"/>
                </a:lnTo>
                <a:lnTo>
                  <a:pt x="7013397" y="6095"/>
                </a:lnTo>
                <a:lnTo>
                  <a:pt x="7013397" y="0"/>
                </a:lnTo>
                <a:close/>
              </a:path>
              <a:path w="8900160" h="522604">
                <a:moveTo>
                  <a:pt x="7025576" y="0"/>
                </a:moveTo>
                <a:lnTo>
                  <a:pt x="7019493" y="0"/>
                </a:lnTo>
                <a:lnTo>
                  <a:pt x="7019493" y="6095"/>
                </a:lnTo>
                <a:lnTo>
                  <a:pt x="7025576" y="6095"/>
                </a:lnTo>
                <a:lnTo>
                  <a:pt x="7025576" y="0"/>
                </a:lnTo>
                <a:close/>
              </a:path>
              <a:path w="8900160" h="522604">
                <a:moveTo>
                  <a:pt x="7039279" y="0"/>
                </a:moveTo>
                <a:lnTo>
                  <a:pt x="7031672" y="0"/>
                </a:lnTo>
                <a:lnTo>
                  <a:pt x="7031672" y="6095"/>
                </a:lnTo>
                <a:lnTo>
                  <a:pt x="7039279" y="6095"/>
                </a:lnTo>
                <a:lnTo>
                  <a:pt x="7039279" y="0"/>
                </a:lnTo>
                <a:close/>
              </a:path>
              <a:path w="8900160" h="522604">
                <a:moveTo>
                  <a:pt x="7051459" y="0"/>
                </a:moveTo>
                <a:lnTo>
                  <a:pt x="7045363" y="0"/>
                </a:lnTo>
                <a:lnTo>
                  <a:pt x="7045363" y="6095"/>
                </a:lnTo>
                <a:lnTo>
                  <a:pt x="7051459" y="6095"/>
                </a:lnTo>
                <a:lnTo>
                  <a:pt x="7051459" y="0"/>
                </a:lnTo>
                <a:close/>
              </a:path>
              <a:path w="8900160" h="522604">
                <a:moveTo>
                  <a:pt x="7063638" y="0"/>
                </a:moveTo>
                <a:lnTo>
                  <a:pt x="7057542" y="0"/>
                </a:lnTo>
                <a:lnTo>
                  <a:pt x="7057542" y="6095"/>
                </a:lnTo>
                <a:lnTo>
                  <a:pt x="7063638" y="6095"/>
                </a:lnTo>
                <a:lnTo>
                  <a:pt x="7063638" y="0"/>
                </a:lnTo>
                <a:close/>
              </a:path>
              <a:path w="8900160" h="522604">
                <a:moveTo>
                  <a:pt x="7077341" y="0"/>
                </a:moveTo>
                <a:lnTo>
                  <a:pt x="7069721" y="0"/>
                </a:lnTo>
                <a:lnTo>
                  <a:pt x="7069721" y="6095"/>
                </a:lnTo>
                <a:lnTo>
                  <a:pt x="7077341" y="6095"/>
                </a:lnTo>
                <a:lnTo>
                  <a:pt x="7077341" y="0"/>
                </a:lnTo>
                <a:close/>
              </a:path>
              <a:path w="8900160" h="522604">
                <a:moveTo>
                  <a:pt x="7089521" y="0"/>
                </a:moveTo>
                <a:lnTo>
                  <a:pt x="7083425" y="0"/>
                </a:lnTo>
                <a:lnTo>
                  <a:pt x="7083425" y="6095"/>
                </a:lnTo>
                <a:lnTo>
                  <a:pt x="7089521" y="6095"/>
                </a:lnTo>
                <a:lnTo>
                  <a:pt x="7089521" y="0"/>
                </a:lnTo>
                <a:close/>
              </a:path>
              <a:path w="8900160" h="522604">
                <a:moveTo>
                  <a:pt x="7101700" y="0"/>
                </a:moveTo>
                <a:lnTo>
                  <a:pt x="7095604" y="0"/>
                </a:lnTo>
                <a:lnTo>
                  <a:pt x="7095604" y="6095"/>
                </a:lnTo>
                <a:lnTo>
                  <a:pt x="7101700" y="6095"/>
                </a:lnTo>
                <a:lnTo>
                  <a:pt x="7101700" y="0"/>
                </a:lnTo>
                <a:close/>
              </a:path>
              <a:path w="8900160" h="522604">
                <a:moveTo>
                  <a:pt x="7115390" y="0"/>
                </a:moveTo>
                <a:lnTo>
                  <a:pt x="7107783" y="0"/>
                </a:lnTo>
                <a:lnTo>
                  <a:pt x="7107783" y="6095"/>
                </a:lnTo>
                <a:lnTo>
                  <a:pt x="7115390" y="6095"/>
                </a:lnTo>
                <a:lnTo>
                  <a:pt x="7115390" y="0"/>
                </a:lnTo>
                <a:close/>
              </a:path>
              <a:path w="8900160" h="522604">
                <a:moveTo>
                  <a:pt x="7127570" y="0"/>
                </a:moveTo>
                <a:lnTo>
                  <a:pt x="7121486" y="0"/>
                </a:lnTo>
                <a:lnTo>
                  <a:pt x="7121486" y="6095"/>
                </a:lnTo>
                <a:lnTo>
                  <a:pt x="7127570" y="6095"/>
                </a:lnTo>
                <a:lnTo>
                  <a:pt x="7127570" y="0"/>
                </a:lnTo>
                <a:close/>
              </a:path>
              <a:path w="8900160" h="522604">
                <a:moveTo>
                  <a:pt x="7139749" y="0"/>
                </a:moveTo>
                <a:lnTo>
                  <a:pt x="7133666" y="0"/>
                </a:lnTo>
                <a:lnTo>
                  <a:pt x="7133666" y="6095"/>
                </a:lnTo>
                <a:lnTo>
                  <a:pt x="7139749" y="6095"/>
                </a:lnTo>
                <a:lnTo>
                  <a:pt x="7139749" y="0"/>
                </a:lnTo>
                <a:close/>
              </a:path>
              <a:path w="8900160" h="522604">
                <a:moveTo>
                  <a:pt x="7153452" y="0"/>
                </a:moveTo>
                <a:lnTo>
                  <a:pt x="7145845" y="0"/>
                </a:lnTo>
                <a:lnTo>
                  <a:pt x="7145845" y="6095"/>
                </a:lnTo>
                <a:lnTo>
                  <a:pt x="7153452" y="6095"/>
                </a:lnTo>
                <a:lnTo>
                  <a:pt x="7153452" y="0"/>
                </a:lnTo>
                <a:close/>
              </a:path>
              <a:path w="8900160" h="522604">
                <a:moveTo>
                  <a:pt x="7165632" y="0"/>
                </a:moveTo>
                <a:lnTo>
                  <a:pt x="7159548" y="0"/>
                </a:lnTo>
                <a:lnTo>
                  <a:pt x="7159548" y="6095"/>
                </a:lnTo>
                <a:lnTo>
                  <a:pt x="7165632" y="6095"/>
                </a:lnTo>
                <a:lnTo>
                  <a:pt x="7165632" y="0"/>
                </a:lnTo>
                <a:close/>
              </a:path>
              <a:path w="8900160" h="522604">
                <a:moveTo>
                  <a:pt x="7177811" y="0"/>
                </a:moveTo>
                <a:lnTo>
                  <a:pt x="7171715" y="0"/>
                </a:lnTo>
                <a:lnTo>
                  <a:pt x="7171715" y="6095"/>
                </a:lnTo>
                <a:lnTo>
                  <a:pt x="7177811" y="6095"/>
                </a:lnTo>
                <a:lnTo>
                  <a:pt x="7177811" y="0"/>
                </a:lnTo>
                <a:close/>
              </a:path>
              <a:path w="8900160" h="522604">
                <a:moveTo>
                  <a:pt x="7191514" y="0"/>
                </a:moveTo>
                <a:lnTo>
                  <a:pt x="7183894" y="0"/>
                </a:lnTo>
                <a:lnTo>
                  <a:pt x="7183894" y="6095"/>
                </a:lnTo>
                <a:lnTo>
                  <a:pt x="7191514" y="6095"/>
                </a:lnTo>
                <a:lnTo>
                  <a:pt x="7191514" y="0"/>
                </a:lnTo>
                <a:close/>
              </a:path>
              <a:path w="8900160" h="522604">
                <a:moveTo>
                  <a:pt x="7203694" y="0"/>
                </a:moveTo>
                <a:lnTo>
                  <a:pt x="7197598" y="0"/>
                </a:lnTo>
                <a:lnTo>
                  <a:pt x="7197598" y="6095"/>
                </a:lnTo>
                <a:lnTo>
                  <a:pt x="7203694" y="6095"/>
                </a:lnTo>
                <a:lnTo>
                  <a:pt x="7203694" y="0"/>
                </a:lnTo>
                <a:close/>
              </a:path>
              <a:path w="8900160" h="522604">
                <a:moveTo>
                  <a:pt x="7215873" y="0"/>
                </a:moveTo>
                <a:lnTo>
                  <a:pt x="7209777" y="0"/>
                </a:lnTo>
                <a:lnTo>
                  <a:pt x="7209777" y="6095"/>
                </a:lnTo>
                <a:lnTo>
                  <a:pt x="7215873" y="6095"/>
                </a:lnTo>
                <a:lnTo>
                  <a:pt x="7215873" y="0"/>
                </a:lnTo>
                <a:close/>
              </a:path>
              <a:path w="8900160" h="522604">
                <a:moveTo>
                  <a:pt x="7229563" y="0"/>
                </a:moveTo>
                <a:lnTo>
                  <a:pt x="7221956" y="0"/>
                </a:lnTo>
                <a:lnTo>
                  <a:pt x="7221956" y="6095"/>
                </a:lnTo>
                <a:lnTo>
                  <a:pt x="7229563" y="6095"/>
                </a:lnTo>
                <a:lnTo>
                  <a:pt x="7229563" y="0"/>
                </a:lnTo>
                <a:close/>
              </a:path>
              <a:path w="8900160" h="522604">
                <a:moveTo>
                  <a:pt x="7241743" y="0"/>
                </a:moveTo>
                <a:lnTo>
                  <a:pt x="7235659" y="0"/>
                </a:lnTo>
                <a:lnTo>
                  <a:pt x="7235659" y="6095"/>
                </a:lnTo>
                <a:lnTo>
                  <a:pt x="7241743" y="6095"/>
                </a:lnTo>
                <a:lnTo>
                  <a:pt x="7241743" y="0"/>
                </a:lnTo>
                <a:close/>
              </a:path>
              <a:path w="8900160" h="522604">
                <a:moveTo>
                  <a:pt x="7253922" y="0"/>
                </a:moveTo>
                <a:lnTo>
                  <a:pt x="7247839" y="0"/>
                </a:lnTo>
                <a:lnTo>
                  <a:pt x="7247839" y="6095"/>
                </a:lnTo>
                <a:lnTo>
                  <a:pt x="7253922" y="6095"/>
                </a:lnTo>
                <a:lnTo>
                  <a:pt x="7253922" y="0"/>
                </a:lnTo>
                <a:close/>
              </a:path>
              <a:path w="8900160" h="522604">
                <a:moveTo>
                  <a:pt x="7267625" y="0"/>
                </a:moveTo>
                <a:lnTo>
                  <a:pt x="7260018" y="0"/>
                </a:lnTo>
                <a:lnTo>
                  <a:pt x="7260018" y="6095"/>
                </a:lnTo>
                <a:lnTo>
                  <a:pt x="7267625" y="6095"/>
                </a:lnTo>
                <a:lnTo>
                  <a:pt x="7267625" y="0"/>
                </a:lnTo>
                <a:close/>
              </a:path>
              <a:path w="8900160" h="522604">
                <a:moveTo>
                  <a:pt x="7279805" y="0"/>
                </a:moveTo>
                <a:lnTo>
                  <a:pt x="7273721" y="0"/>
                </a:lnTo>
                <a:lnTo>
                  <a:pt x="7273721" y="6095"/>
                </a:lnTo>
                <a:lnTo>
                  <a:pt x="7279805" y="6095"/>
                </a:lnTo>
                <a:lnTo>
                  <a:pt x="7279805" y="0"/>
                </a:lnTo>
                <a:close/>
              </a:path>
              <a:path w="8900160" h="522604">
                <a:moveTo>
                  <a:pt x="7291984" y="0"/>
                </a:moveTo>
                <a:lnTo>
                  <a:pt x="7285901" y="0"/>
                </a:lnTo>
                <a:lnTo>
                  <a:pt x="7285901" y="6095"/>
                </a:lnTo>
                <a:lnTo>
                  <a:pt x="7291984" y="6095"/>
                </a:lnTo>
                <a:lnTo>
                  <a:pt x="7291984" y="0"/>
                </a:lnTo>
                <a:close/>
              </a:path>
              <a:path w="8900160" h="522604">
                <a:moveTo>
                  <a:pt x="7305687" y="0"/>
                </a:moveTo>
                <a:lnTo>
                  <a:pt x="7298080" y="0"/>
                </a:lnTo>
                <a:lnTo>
                  <a:pt x="7298080" y="6095"/>
                </a:lnTo>
                <a:lnTo>
                  <a:pt x="7305687" y="6095"/>
                </a:lnTo>
                <a:lnTo>
                  <a:pt x="7305687" y="0"/>
                </a:lnTo>
                <a:close/>
              </a:path>
              <a:path w="8900160" h="522604">
                <a:moveTo>
                  <a:pt x="7317867" y="0"/>
                </a:moveTo>
                <a:lnTo>
                  <a:pt x="7311771" y="0"/>
                </a:lnTo>
                <a:lnTo>
                  <a:pt x="7311771" y="6095"/>
                </a:lnTo>
                <a:lnTo>
                  <a:pt x="7317867" y="6095"/>
                </a:lnTo>
                <a:lnTo>
                  <a:pt x="7317867" y="0"/>
                </a:lnTo>
                <a:close/>
              </a:path>
              <a:path w="8900160" h="522604">
                <a:moveTo>
                  <a:pt x="7330046" y="0"/>
                </a:moveTo>
                <a:lnTo>
                  <a:pt x="7323950" y="0"/>
                </a:lnTo>
                <a:lnTo>
                  <a:pt x="7323950" y="6095"/>
                </a:lnTo>
                <a:lnTo>
                  <a:pt x="7330046" y="6095"/>
                </a:lnTo>
                <a:lnTo>
                  <a:pt x="7330046" y="0"/>
                </a:lnTo>
                <a:close/>
              </a:path>
              <a:path w="8900160" h="522604">
                <a:moveTo>
                  <a:pt x="7343749" y="0"/>
                </a:moveTo>
                <a:lnTo>
                  <a:pt x="7336129" y="0"/>
                </a:lnTo>
                <a:lnTo>
                  <a:pt x="7336129" y="6095"/>
                </a:lnTo>
                <a:lnTo>
                  <a:pt x="7343749" y="6095"/>
                </a:lnTo>
                <a:lnTo>
                  <a:pt x="7343749" y="0"/>
                </a:lnTo>
                <a:close/>
              </a:path>
              <a:path w="8900160" h="522604">
                <a:moveTo>
                  <a:pt x="7355928" y="0"/>
                </a:moveTo>
                <a:lnTo>
                  <a:pt x="7349832" y="0"/>
                </a:lnTo>
                <a:lnTo>
                  <a:pt x="7349832" y="6095"/>
                </a:lnTo>
                <a:lnTo>
                  <a:pt x="7355928" y="6095"/>
                </a:lnTo>
                <a:lnTo>
                  <a:pt x="7355928" y="0"/>
                </a:lnTo>
                <a:close/>
              </a:path>
              <a:path w="8900160" h="522604">
                <a:moveTo>
                  <a:pt x="7368108" y="0"/>
                </a:moveTo>
                <a:lnTo>
                  <a:pt x="7362012" y="0"/>
                </a:lnTo>
                <a:lnTo>
                  <a:pt x="7362012" y="6095"/>
                </a:lnTo>
                <a:lnTo>
                  <a:pt x="7368108" y="6095"/>
                </a:lnTo>
                <a:lnTo>
                  <a:pt x="7368108" y="0"/>
                </a:lnTo>
                <a:close/>
              </a:path>
              <a:path w="8900160" h="522604">
                <a:moveTo>
                  <a:pt x="7381798" y="0"/>
                </a:moveTo>
                <a:lnTo>
                  <a:pt x="7374191" y="0"/>
                </a:lnTo>
                <a:lnTo>
                  <a:pt x="7374191" y="6095"/>
                </a:lnTo>
                <a:lnTo>
                  <a:pt x="7381798" y="6095"/>
                </a:lnTo>
                <a:lnTo>
                  <a:pt x="7381798" y="0"/>
                </a:lnTo>
                <a:close/>
              </a:path>
              <a:path w="8900160" h="522604">
                <a:moveTo>
                  <a:pt x="7393978" y="0"/>
                </a:moveTo>
                <a:lnTo>
                  <a:pt x="7387894" y="0"/>
                </a:lnTo>
                <a:lnTo>
                  <a:pt x="7387894" y="6095"/>
                </a:lnTo>
                <a:lnTo>
                  <a:pt x="7393978" y="6095"/>
                </a:lnTo>
                <a:lnTo>
                  <a:pt x="7393978" y="0"/>
                </a:lnTo>
                <a:close/>
              </a:path>
              <a:path w="8900160" h="522604">
                <a:moveTo>
                  <a:pt x="7406157" y="0"/>
                </a:moveTo>
                <a:lnTo>
                  <a:pt x="7400074" y="0"/>
                </a:lnTo>
                <a:lnTo>
                  <a:pt x="7400074" y="6095"/>
                </a:lnTo>
                <a:lnTo>
                  <a:pt x="7406157" y="6095"/>
                </a:lnTo>
                <a:lnTo>
                  <a:pt x="7406157" y="0"/>
                </a:lnTo>
                <a:close/>
              </a:path>
              <a:path w="8900160" h="522604">
                <a:moveTo>
                  <a:pt x="7419860" y="0"/>
                </a:moveTo>
                <a:lnTo>
                  <a:pt x="7412253" y="0"/>
                </a:lnTo>
                <a:lnTo>
                  <a:pt x="7412253" y="6095"/>
                </a:lnTo>
                <a:lnTo>
                  <a:pt x="7419860" y="6095"/>
                </a:lnTo>
                <a:lnTo>
                  <a:pt x="7419860" y="0"/>
                </a:lnTo>
                <a:close/>
              </a:path>
              <a:path w="8900160" h="522604">
                <a:moveTo>
                  <a:pt x="7432040" y="0"/>
                </a:moveTo>
                <a:lnTo>
                  <a:pt x="7425956" y="0"/>
                </a:lnTo>
                <a:lnTo>
                  <a:pt x="7425956" y="6095"/>
                </a:lnTo>
                <a:lnTo>
                  <a:pt x="7432040" y="6095"/>
                </a:lnTo>
                <a:lnTo>
                  <a:pt x="7432040" y="0"/>
                </a:lnTo>
                <a:close/>
              </a:path>
              <a:path w="8900160" h="522604">
                <a:moveTo>
                  <a:pt x="7444219" y="0"/>
                </a:moveTo>
                <a:lnTo>
                  <a:pt x="7438135" y="0"/>
                </a:lnTo>
                <a:lnTo>
                  <a:pt x="7438135" y="6095"/>
                </a:lnTo>
                <a:lnTo>
                  <a:pt x="7444219" y="6095"/>
                </a:lnTo>
                <a:lnTo>
                  <a:pt x="7444219" y="0"/>
                </a:lnTo>
                <a:close/>
              </a:path>
              <a:path w="8900160" h="522604">
                <a:moveTo>
                  <a:pt x="7457922" y="0"/>
                </a:moveTo>
                <a:lnTo>
                  <a:pt x="7450302" y="0"/>
                </a:lnTo>
                <a:lnTo>
                  <a:pt x="7450302" y="6095"/>
                </a:lnTo>
                <a:lnTo>
                  <a:pt x="7457922" y="6095"/>
                </a:lnTo>
                <a:lnTo>
                  <a:pt x="7457922" y="0"/>
                </a:lnTo>
                <a:close/>
              </a:path>
              <a:path w="8900160" h="522604">
                <a:moveTo>
                  <a:pt x="7470101" y="0"/>
                </a:moveTo>
                <a:lnTo>
                  <a:pt x="7464005" y="0"/>
                </a:lnTo>
                <a:lnTo>
                  <a:pt x="7464005" y="6095"/>
                </a:lnTo>
                <a:lnTo>
                  <a:pt x="7470101" y="6095"/>
                </a:lnTo>
                <a:lnTo>
                  <a:pt x="7470101" y="0"/>
                </a:lnTo>
                <a:close/>
              </a:path>
              <a:path w="8900160" h="522604">
                <a:moveTo>
                  <a:pt x="7482281" y="0"/>
                </a:moveTo>
                <a:lnTo>
                  <a:pt x="7476185" y="0"/>
                </a:lnTo>
                <a:lnTo>
                  <a:pt x="7476185" y="6095"/>
                </a:lnTo>
                <a:lnTo>
                  <a:pt x="7482281" y="6095"/>
                </a:lnTo>
                <a:lnTo>
                  <a:pt x="7482281" y="0"/>
                </a:lnTo>
                <a:close/>
              </a:path>
              <a:path w="8900160" h="522604">
                <a:moveTo>
                  <a:pt x="7495984" y="0"/>
                </a:moveTo>
                <a:lnTo>
                  <a:pt x="7488364" y="0"/>
                </a:lnTo>
                <a:lnTo>
                  <a:pt x="7488364" y="6095"/>
                </a:lnTo>
                <a:lnTo>
                  <a:pt x="7495984" y="6095"/>
                </a:lnTo>
                <a:lnTo>
                  <a:pt x="7495984" y="0"/>
                </a:lnTo>
                <a:close/>
              </a:path>
              <a:path w="8900160" h="522604">
                <a:moveTo>
                  <a:pt x="7508163" y="0"/>
                </a:moveTo>
                <a:lnTo>
                  <a:pt x="7502067" y="0"/>
                </a:lnTo>
                <a:lnTo>
                  <a:pt x="7502067" y="6095"/>
                </a:lnTo>
                <a:lnTo>
                  <a:pt x="7508163" y="6095"/>
                </a:lnTo>
                <a:lnTo>
                  <a:pt x="7508163" y="0"/>
                </a:lnTo>
                <a:close/>
              </a:path>
              <a:path w="8900160" h="522604">
                <a:moveTo>
                  <a:pt x="7520330" y="0"/>
                </a:moveTo>
                <a:lnTo>
                  <a:pt x="7514247" y="0"/>
                </a:lnTo>
                <a:lnTo>
                  <a:pt x="7514247" y="6095"/>
                </a:lnTo>
                <a:lnTo>
                  <a:pt x="7520330" y="6095"/>
                </a:lnTo>
                <a:lnTo>
                  <a:pt x="7520330" y="0"/>
                </a:lnTo>
                <a:close/>
              </a:path>
              <a:path w="8900160" h="522604">
                <a:moveTo>
                  <a:pt x="7534033" y="0"/>
                </a:moveTo>
                <a:lnTo>
                  <a:pt x="7526426" y="0"/>
                </a:lnTo>
                <a:lnTo>
                  <a:pt x="7526426" y="6095"/>
                </a:lnTo>
                <a:lnTo>
                  <a:pt x="7534033" y="6095"/>
                </a:lnTo>
                <a:lnTo>
                  <a:pt x="7534033" y="0"/>
                </a:lnTo>
                <a:close/>
              </a:path>
              <a:path w="8900160" h="522604">
                <a:moveTo>
                  <a:pt x="7546213" y="0"/>
                </a:moveTo>
                <a:lnTo>
                  <a:pt x="7540129" y="0"/>
                </a:lnTo>
                <a:lnTo>
                  <a:pt x="7540129" y="6095"/>
                </a:lnTo>
                <a:lnTo>
                  <a:pt x="7546213" y="6095"/>
                </a:lnTo>
                <a:lnTo>
                  <a:pt x="7546213" y="0"/>
                </a:lnTo>
                <a:close/>
              </a:path>
              <a:path w="8900160" h="522604">
                <a:moveTo>
                  <a:pt x="7558392" y="0"/>
                </a:moveTo>
                <a:lnTo>
                  <a:pt x="7552308" y="0"/>
                </a:lnTo>
                <a:lnTo>
                  <a:pt x="7552308" y="6095"/>
                </a:lnTo>
                <a:lnTo>
                  <a:pt x="7558392" y="6095"/>
                </a:lnTo>
                <a:lnTo>
                  <a:pt x="7558392" y="0"/>
                </a:lnTo>
                <a:close/>
              </a:path>
              <a:path w="8900160" h="522604">
                <a:moveTo>
                  <a:pt x="7572095" y="0"/>
                </a:moveTo>
                <a:lnTo>
                  <a:pt x="7564488" y="0"/>
                </a:lnTo>
                <a:lnTo>
                  <a:pt x="7564488" y="6095"/>
                </a:lnTo>
                <a:lnTo>
                  <a:pt x="7572095" y="6095"/>
                </a:lnTo>
                <a:lnTo>
                  <a:pt x="7572095" y="0"/>
                </a:lnTo>
                <a:close/>
              </a:path>
              <a:path w="8900160" h="522604">
                <a:moveTo>
                  <a:pt x="7584274" y="0"/>
                </a:moveTo>
                <a:lnTo>
                  <a:pt x="7578178" y="0"/>
                </a:lnTo>
                <a:lnTo>
                  <a:pt x="7578178" y="6095"/>
                </a:lnTo>
                <a:lnTo>
                  <a:pt x="7584274" y="6095"/>
                </a:lnTo>
                <a:lnTo>
                  <a:pt x="7584274" y="0"/>
                </a:lnTo>
                <a:close/>
              </a:path>
              <a:path w="8900160" h="522604">
                <a:moveTo>
                  <a:pt x="7596454" y="0"/>
                </a:moveTo>
                <a:lnTo>
                  <a:pt x="7590358" y="0"/>
                </a:lnTo>
                <a:lnTo>
                  <a:pt x="7590358" y="6095"/>
                </a:lnTo>
                <a:lnTo>
                  <a:pt x="7596454" y="6095"/>
                </a:lnTo>
                <a:lnTo>
                  <a:pt x="7596454" y="0"/>
                </a:lnTo>
                <a:close/>
              </a:path>
              <a:path w="8900160" h="522604">
                <a:moveTo>
                  <a:pt x="7610157" y="0"/>
                </a:moveTo>
                <a:lnTo>
                  <a:pt x="7602537" y="0"/>
                </a:lnTo>
                <a:lnTo>
                  <a:pt x="7602537" y="6095"/>
                </a:lnTo>
                <a:lnTo>
                  <a:pt x="7610157" y="6095"/>
                </a:lnTo>
                <a:lnTo>
                  <a:pt x="7610157" y="0"/>
                </a:lnTo>
                <a:close/>
              </a:path>
              <a:path w="8900160" h="522604">
                <a:moveTo>
                  <a:pt x="7622336" y="0"/>
                </a:moveTo>
                <a:lnTo>
                  <a:pt x="7616240" y="0"/>
                </a:lnTo>
                <a:lnTo>
                  <a:pt x="7616240" y="6095"/>
                </a:lnTo>
                <a:lnTo>
                  <a:pt x="7622336" y="6095"/>
                </a:lnTo>
                <a:lnTo>
                  <a:pt x="7622336" y="0"/>
                </a:lnTo>
                <a:close/>
              </a:path>
              <a:path w="8900160" h="522604">
                <a:moveTo>
                  <a:pt x="7634516" y="0"/>
                </a:moveTo>
                <a:lnTo>
                  <a:pt x="7628420" y="0"/>
                </a:lnTo>
                <a:lnTo>
                  <a:pt x="7628420" y="6095"/>
                </a:lnTo>
                <a:lnTo>
                  <a:pt x="7634516" y="6095"/>
                </a:lnTo>
                <a:lnTo>
                  <a:pt x="7634516" y="0"/>
                </a:lnTo>
                <a:close/>
              </a:path>
              <a:path w="8900160" h="522604">
                <a:moveTo>
                  <a:pt x="7648206" y="0"/>
                </a:moveTo>
                <a:lnTo>
                  <a:pt x="7640599" y="0"/>
                </a:lnTo>
                <a:lnTo>
                  <a:pt x="7640599" y="6095"/>
                </a:lnTo>
                <a:lnTo>
                  <a:pt x="7648206" y="6095"/>
                </a:lnTo>
                <a:lnTo>
                  <a:pt x="7648206" y="0"/>
                </a:lnTo>
                <a:close/>
              </a:path>
              <a:path w="8900160" h="522604">
                <a:moveTo>
                  <a:pt x="7660385" y="0"/>
                </a:moveTo>
                <a:lnTo>
                  <a:pt x="7654302" y="0"/>
                </a:lnTo>
                <a:lnTo>
                  <a:pt x="7654302" y="6095"/>
                </a:lnTo>
                <a:lnTo>
                  <a:pt x="7660385" y="6095"/>
                </a:lnTo>
                <a:lnTo>
                  <a:pt x="7660385" y="0"/>
                </a:lnTo>
                <a:close/>
              </a:path>
              <a:path w="8900160" h="522604">
                <a:moveTo>
                  <a:pt x="7672565" y="0"/>
                </a:moveTo>
                <a:lnTo>
                  <a:pt x="7666482" y="0"/>
                </a:lnTo>
                <a:lnTo>
                  <a:pt x="7666482" y="6095"/>
                </a:lnTo>
                <a:lnTo>
                  <a:pt x="7672565" y="6095"/>
                </a:lnTo>
                <a:lnTo>
                  <a:pt x="7672565" y="0"/>
                </a:lnTo>
                <a:close/>
              </a:path>
              <a:path w="8900160" h="522604">
                <a:moveTo>
                  <a:pt x="7686268" y="0"/>
                </a:moveTo>
                <a:lnTo>
                  <a:pt x="7678661" y="0"/>
                </a:lnTo>
                <a:lnTo>
                  <a:pt x="7678661" y="6095"/>
                </a:lnTo>
                <a:lnTo>
                  <a:pt x="7686268" y="6095"/>
                </a:lnTo>
                <a:lnTo>
                  <a:pt x="7686268" y="0"/>
                </a:lnTo>
                <a:close/>
              </a:path>
              <a:path w="8900160" h="522604">
                <a:moveTo>
                  <a:pt x="7698447" y="0"/>
                </a:moveTo>
                <a:lnTo>
                  <a:pt x="7692364" y="0"/>
                </a:lnTo>
                <a:lnTo>
                  <a:pt x="7692364" y="6095"/>
                </a:lnTo>
                <a:lnTo>
                  <a:pt x="7698447" y="6095"/>
                </a:lnTo>
                <a:lnTo>
                  <a:pt x="7698447" y="0"/>
                </a:lnTo>
                <a:close/>
              </a:path>
              <a:path w="8900160" h="522604">
                <a:moveTo>
                  <a:pt x="7710627" y="0"/>
                </a:moveTo>
                <a:lnTo>
                  <a:pt x="7704543" y="0"/>
                </a:lnTo>
                <a:lnTo>
                  <a:pt x="7704543" y="6095"/>
                </a:lnTo>
                <a:lnTo>
                  <a:pt x="7710627" y="6095"/>
                </a:lnTo>
                <a:lnTo>
                  <a:pt x="7710627" y="0"/>
                </a:lnTo>
                <a:close/>
              </a:path>
              <a:path w="8900160" h="522604">
                <a:moveTo>
                  <a:pt x="7724330" y="0"/>
                </a:moveTo>
                <a:lnTo>
                  <a:pt x="7716723" y="0"/>
                </a:lnTo>
                <a:lnTo>
                  <a:pt x="7716723" y="6095"/>
                </a:lnTo>
                <a:lnTo>
                  <a:pt x="7724330" y="6095"/>
                </a:lnTo>
                <a:lnTo>
                  <a:pt x="7724330" y="0"/>
                </a:lnTo>
                <a:close/>
              </a:path>
              <a:path w="8900160" h="522604">
                <a:moveTo>
                  <a:pt x="7736509" y="0"/>
                </a:moveTo>
                <a:lnTo>
                  <a:pt x="7730413" y="0"/>
                </a:lnTo>
                <a:lnTo>
                  <a:pt x="7730413" y="6095"/>
                </a:lnTo>
                <a:lnTo>
                  <a:pt x="7736509" y="6095"/>
                </a:lnTo>
                <a:lnTo>
                  <a:pt x="7736509" y="0"/>
                </a:lnTo>
                <a:close/>
              </a:path>
              <a:path w="8900160" h="522604">
                <a:moveTo>
                  <a:pt x="7748689" y="0"/>
                </a:moveTo>
                <a:lnTo>
                  <a:pt x="7742593" y="0"/>
                </a:lnTo>
                <a:lnTo>
                  <a:pt x="7742593" y="6095"/>
                </a:lnTo>
                <a:lnTo>
                  <a:pt x="7748689" y="6095"/>
                </a:lnTo>
                <a:lnTo>
                  <a:pt x="7748689" y="0"/>
                </a:lnTo>
                <a:close/>
              </a:path>
              <a:path w="8900160" h="522604">
                <a:moveTo>
                  <a:pt x="7762392" y="0"/>
                </a:moveTo>
                <a:lnTo>
                  <a:pt x="7754772" y="0"/>
                </a:lnTo>
                <a:lnTo>
                  <a:pt x="7754772" y="6095"/>
                </a:lnTo>
                <a:lnTo>
                  <a:pt x="7762392" y="6095"/>
                </a:lnTo>
                <a:lnTo>
                  <a:pt x="7762392" y="0"/>
                </a:lnTo>
                <a:close/>
              </a:path>
              <a:path w="8900160" h="522604">
                <a:moveTo>
                  <a:pt x="7774571" y="0"/>
                </a:moveTo>
                <a:lnTo>
                  <a:pt x="7768475" y="0"/>
                </a:lnTo>
                <a:lnTo>
                  <a:pt x="7768475" y="6095"/>
                </a:lnTo>
                <a:lnTo>
                  <a:pt x="7774571" y="6095"/>
                </a:lnTo>
                <a:lnTo>
                  <a:pt x="7774571" y="0"/>
                </a:lnTo>
                <a:close/>
              </a:path>
              <a:path w="8900160" h="522604">
                <a:moveTo>
                  <a:pt x="7786738" y="0"/>
                </a:moveTo>
                <a:lnTo>
                  <a:pt x="7780655" y="0"/>
                </a:lnTo>
                <a:lnTo>
                  <a:pt x="7780655" y="6095"/>
                </a:lnTo>
                <a:lnTo>
                  <a:pt x="7786738" y="6095"/>
                </a:lnTo>
                <a:lnTo>
                  <a:pt x="7786738" y="0"/>
                </a:lnTo>
                <a:close/>
              </a:path>
              <a:path w="8900160" h="522604">
                <a:moveTo>
                  <a:pt x="7800441" y="0"/>
                </a:moveTo>
                <a:lnTo>
                  <a:pt x="7792834" y="0"/>
                </a:lnTo>
                <a:lnTo>
                  <a:pt x="7792834" y="6095"/>
                </a:lnTo>
                <a:lnTo>
                  <a:pt x="7800441" y="6095"/>
                </a:lnTo>
                <a:lnTo>
                  <a:pt x="7800441" y="0"/>
                </a:lnTo>
                <a:close/>
              </a:path>
              <a:path w="8900160" h="522604">
                <a:moveTo>
                  <a:pt x="7812620" y="0"/>
                </a:moveTo>
                <a:lnTo>
                  <a:pt x="7806537" y="0"/>
                </a:lnTo>
                <a:lnTo>
                  <a:pt x="7806537" y="6095"/>
                </a:lnTo>
                <a:lnTo>
                  <a:pt x="7812620" y="6095"/>
                </a:lnTo>
                <a:lnTo>
                  <a:pt x="7812620" y="0"/>
                </a:lnTo>
                <a:close/>
              </a:path>
              <a:path w="8900160" h="522604">
                <a:moveTo>
                  <a:pt x="7824800" y="0"/>
                </a:moveTo>
                <a:lnTo>
                  <a:pt x="7818716" y="0"/>
                </a:lnTo>
                <a:lnTo>
                  <a:pt x="7818716" y="6095"/>
                </a:lnTo>
                <a:lnTo>
                  <a:pt x="7824800" y="6095"/>
                </a:lnTo>
                <a:lnTo>
                  <a:pt x="7824800" y="0"/>
                </a:lnTo>
                <a:close/>
              </a:path>
              <a:path w="8900160" h="522604">
                <a:moveTo>
                  <a:pt x="7838503" y="0"/>
                </a:moveTo>
                <a:lnTo>
                  <a:pt x="7830896" y="0"/>
                </a:lnTo>
                <a:lnTo>
                  <a:pt x="7830896" y="6095"/>
                </a:lnTo>
                <a:lnTo>
                  <a:pt x="7838503" y="6095"/>
                </a:lnTo>
                <a:lnTo>
                  <a:pt x="7838503" y="0"/>
                </a:lnTo>
                <a:close/>
              </a:path>
              <a:path w="8900160" h="522604">
                <a:moveTo>
                  <a:pt x="7850682" y="0"/>
                </a:moveTo>
                <a:lnTo>
                  <a:pt x="7844599" y="0"/>
                </a:lnTo>
                <a:lnTo>
                  <a:pt x="7844599" y="6095"/>
                </a:lnTo>
                <a:lnTo>
                  <a:pt x="7850682" y="6095"/>
                </a:lnTo>
                <a:lnTo>
                  <a:pt x="7850682" y="0"/>
                </a:lnTo>
                <a:close/>
              </a:path>
              <a:path w="8900160" h="522604">
                <a:moveTo>
                  <a:pt x="7862862" y="0"/>
                </a:moveTo>
                <a:lnTo>
                  <a:pt x="7856766" y="0"/>
                </a:lnTo>
                <a:lnTo>
                  <a:pt x="7856766" y="6095"/>
                </a:lnTo>
                <a:lnTo>
                  <a:pt x="7862862" y="6095"/>
                </a:lnTo>
                <a:lnTo>
                  <a:pt x="7862862" y="0"/>
                </a:lnTo>
                <a:close/>
              </a:path>
              <a:path w="8900160" h="522604">
                <a:moveTo>
                  <a:pt x="7876565" y="0"/>
                </a:moveTo>
                <a:lnTo>
                  <a:pt x="7868945" y="0"/>
                </a:lnTo>
                <a:lnTo>
                  <a:pt x="7868945" y="6095"/>
                </a:lnTo>
                <a:lnTo>
                  <a:pt x="7876565" y="6095"/>
                </a:lnTo>
                <a:lnTo>
                  <a:pt x="7876565" y="0"/>
                </a:lnTo>
                <a:close/>
              </a:path>
              <a:path w="8900160" h="522604">
                <a:moveTo>
                  <a:pt x="7888744" y="0"/>
                </a:moveTo>
                <a:lnTo>
                  <a:pt x="7882648" y="0"/>
                </a:lnTo>
                <a:lnTo>
                  <a:pt x="7882648" y="6095"/>
                </a:lnTo>
                <a:lnTo>
                  <a:pt x="7888744" y="6095"/>
                </a:lnTo>
                <a:lnTo>
                  <a:pt x="7888744" y="0"/>
                </a:lnTo>
                <a:close/>
              </a:path>
              <a:path w="8900160" h="522604">
                <a:moveTo>
                  <a:pt x="7900924" y="0"/>
                </a:moveTo>
                <a:lnTo>
                  <a:pt x="7894828" y="0"/>
                </a:lnTo>
                <a:lnTo>
                  <a:pt x="7894828" y="6095"/>
                </a:lnTo>
                <a:lnTo>
                  <a:pt x="7900924" y="6095"/>
                </a:lnTo>
                <a:lnTo>
                  <a:pt x="7900924" y="0"/>
                </a:lnTo>
                <a:close/>
              </a:path>
              <a:path w="8900160" h="522604">
                <a:moveTo>
                  <a:pt x="7914614" y="0"/>
                </a:moveTo>
                <a:lnTo>
                  <a:pt x="7907007" y="0"/>
                </a:lnTo>
                <a:lnTo>
                  <a:pt x="7907007" y="6095"/>
                </a:lnTo>
                <a:lnTo>
                  <a:pt x="7914614" y="6095"/>
                </a:lnTo>
                <a:lnTo>
                  <a:pt x="7914614" y="0"/>
                </a:lnTo>
                <a:close/>
              </a:path>
              <a:path w="8900160" h="522604">
                <a:moveTo>
                  <a:pt x="7926793" y="0"/>
                </a:moveTo>
                <a:lnTo>
                  <a:pt x="7920710" y="0"/>
                </a:lnTo>
                <a:lnTo>
                  <a:pt x="7920710" y="6095"/>
                </a:lnTo>
                <a:lnTo>
                  <a:pt x="7926793" y="6095"/>
                </a:lnTo>
                <a:lnTo>
                  <a:pt x="7926793" y="0"/>
                </a:lnTo>
                <a:close/>
              </a:path>
              <a:path w="8900160" h="522604">
                <a:moveTo>
                  <a:pt x="7938973" y="0"/>
                </a:moveTo>
                <a:lnTo>
                  <a:pt x="7932889" y="0"/>
                </a:lnTo>
                <a:lnTo>
                  <a:pt x="7932889" y="6095"/>
                </a:lnTo>
                <a:lnTo>
                  <a:pt x="7938973" y="6095"/>
                </a:lnTo>
                <a:lnTo>
                  <a:pt x="7938973" y="0"/>
                </a:lnTo>
                <a:close/>
              </a:path>
              <a:path w="8900160" h="522604">
                <a:moveTo>
                  <a:pt x="7952676" y="0"/>
                </a:moveTo>
                <a:lnTo>
                  <a:pt x="7945069" y="0"/>
                </a:lnTo>
                <a:lnTo>
                  <a:pt x="7945069" y="6095"/>
                </a:lnTo>
                <a:lnTo>
                  <a:pt x="7952676" y="6095"/>
                </a:lnTo>
                <a:lnTo>
                  <a:pt x="7952676" y="0"/>
                </a:lnTo>
                <a:close/>
              </a:path>
              <a:path w="8900160" h="522604">
                <a:moveTo>
                  <a:pt x="7964855" y="0"/>
                </a:moveTo>
                <a:lnTo>
                  <a:pt x="7958772" y="0"/>
                </a:lnTo>
                <a:lnTo>
                  <a:pt x="7958772" y="6095"/>
                </a:lnTo>
                <a:lnTo>
                  <a:pt x="7964855" y="6095"/>
                </a:lnTo>
                <a:lnTo>
                  <a:pt x="7964855" y="0"/>
                </a:lnTo>
                <a:close/>
              </a:path>
              <a:path w="8900160" h="522604">
                <a:moveTo>
                  <a:pt x="7977035" y="0"/>
                </a:moveTo>
                <a:lnTo>
                  <a:pt x="7970951" y="0"/>
                </a:lnTo>
                <a:lnTo>
                  <a:pt x="7970951" y="6095"/>
                </a:lnTo>
                <a:lnTo>
                  <a:pt x="7977035" y="6095"/>
                </a:lnTo>
                <a:lnTo>
                  <a:pt x="7977035" y="0"/>
                </a:lnTo>
                <a:close/>
              </a:path>
              <a:path w="8900160" h="522604">
                <a:moveTo>
                  <a:pt x="7990738" y="0"/>
                </a:moveTo>
                <a:lnTo>
                  <a:pt x="7983131" y="0"/>
                </a:lnTo>
                <a:lnTo>
                  <a:pt x="7983131" y="6095"/>
                </a:lnTo>
                <a:lnTo>
                  <a:pt x="7990738" y="6095"/>
                </a:lnTo>
                <a:lnTo>
                  <a:pt x="7990738" y="0"/>
                </a:lnTo>
                <a:close/>
              </a:path>
              <a:path w="8900160" h="522604">
                <a:moveTo>
                  <a:pt x="8002917" y="0"/>
                </a:moveTo>
                <a:lnTo>
                  <a:pt x="7996821" y="0"/>
                </a:lnTo>
                <a:lnTo>
                  <a:pt x="7996821" y="6095"/>
                </a:lnTo>
                <a:lnTo>
                  <a:pt x="8002917" y="6095"/>
                </a:lnTo>
                <a:lnTo>
                  <a:pt x="8002917" y="0"/>
                </a:lnTo>
                <a:close/>
              </a:path>
              <a:path w="8900160" h="522604">
                <a:moveTo>
                  <a:pt x="8015097" y="0"/>
                </a:moveTo>
                <a:lnTo>
                  <a:pt x="8009001" y="0"/>
                </a:lnTo>
                <a:lnTo>
                  <a:pt x="8009001" y="6095"/>
                </a:lnTo>
                <a:lnTo>
                  <a:pt x="8015097" y="6095"/>
                </a:lnTo>
                <a:lnTo>
                  <a:pt x="8015097" y="0"/>
                </a:lnTo>
                <a:close/>
              </a:path>
              <a:path w="8900160" h="522604">
                <a:moveTo>
                  <a:pt x="8028800" y="0"/>
                </a:moveTo>
                <a:lnTo>
                  <a:pt x="8021180" y="0"/>
                </a:lnTo>
                <a:lnTo>
                  <a:pt x="8021180" y="6095"/>
                </a:lnTo>
                <a:lnTo>
                  <a:pt x="8028800" y="6095"/>
                </a:lnTo>
                <a:lnTo>
                  <a:pt x="8028800" y="0"/>
                </a:lnTo>
                <a:close/>
              </a:path>
              <a:path w="8900160" h="522604">
                <a:moveTo>
                  <a:pt x="8040979" y="0"/>
                </a:moveTo>
                <a:lnTo>
                  <a:pt x="8034883" y="0"/>
                </a:lnTo>
                <a:lnTo>
                  <a:pt x="8034883" y="6095"/>
                </a:lnTo>
                <a:lnTo>
                  <a:pt x="8040979" y="6095"/>
                </a:lnTo>
                <a:lnTo>
                  <a:pt x="8040979" y="0"/>
                </a:lnTo>
                <a:close/>
              </a:path>
              <a:path w="8900160" h="522604">
                <a:moveTo>
                  <a:pt x="8053158" y="0"/>
                </a:moveTo>
                <a:lnTo>
                  <a:pt x="8047062" y="0"/>
                </a:lnTo>
                <a:lnTo>
                  <a:pt x="8047062" y="6095"/>
                </a:lnTo>
                <a:lnTo>
                  <a:pt x="8053158" y="6095"/>
                </a:lnTo>
                <a:lnTo>
                  <a:pt x="8053158" y="0"/>
                </a:lnTo>
                <a:close/>
              </a:path>
              <a:path w="8900160" h="522604">
                <a:moveTo>
                  <a:pt x="8066849" y="0"/>
                </a:moveTo>
                <a:lnTo>
                  <a:pt x="8059242" y="0"/>
                </a:lnTo>
                <a:lnTo>
                  <a:pt x="8059242" y="6095"/>
                </a:lnTo>
                <a:lnTo>
                  <a:pt x="8066849" y="6095"/>
                </a:lnTo>
                <a:lnTo>
                  <a:pt x="8066849" y="0"/>
                </a:lnTo>
                <a:close/>
              </a:path>
              <a:path w="8900160" h="522604">
                <a:moveTo>
                  <a:pt x="8079028" y="0"/>
                </a:moveTo>
                <a:lnTo>
                  <a:pt x="8072945" y="0"/>
                </a:lnTo>
                <a:lnTo>
                  <a:pt x="8072945" y="6095"/>
                </a:lnTo>
                <a:lnTo>
                  <a:pt x="8079028" y="6095"/>
                </a:lnTo>
                <a:lnTo>
                  <a:pt x="8079028" y="0"/>
                </a:lnTo>
                <a:close/>
              </a:path>
              <a:path w="8900160" h="522604">
                <a:moveTo>
                  <a:pt x="8091208" y="0"/>
                </a:moveTo>
                <a:lnTo>
                  <a:pt x="8085124" y="0"/>
                </a:lnTo>
                <a:lnTo>
                  <a:pt x="8085124" y="6095"/>
                </a:lnTo>
                <a:lnTo>
                  <a:pt x="8091208" y="6095"/>
                </a:lnTo>
                <a:lnTo>
                  <a:pt x="8091208" y="0"/>
                </a:lnTo>
                <a:close/>
              </a:path>
              <a:path w="8900160" h="522604">
                <a:moveTo>
                  <a:pt x="8104911" y="0"/>
                </a:moveTo>
                <a:lnTo>
                  <a:pt x="8097304" y="0"/>
                </a:lnTo>
                <a:lnTo>
                  <a:pt x="8097304" y="6095"/>
                </a:lnTo>
                <a:lnTo>
                  <a:pt x="8104911" y="6095"/>
                </a:lnTo>
                <a:lnTo>
                  <a:pt x="8104911" y="0"/>
                </a:lnTo>
                <a:close/>
              </a:path>
              <a:path w="8900160" h="522604">
                <a:moveTo>
                  <a:pt x="8117090" y="0"/>
                </a:moveTo>
                <a:lnTo>
                  <a:pt x="8111007" y="0"/>
                </a:lnTo>
                <a:lnTo>
                  <a:pt x="8111007" y="6095"/>
                </a:lnTo>
                <a:lnTo>
                  <a:pt x="8117090" y="6095"/>
                </a:lnTo>
                <a:lnTo>
                  <a:pt x="8117090" y="0"/>
                </a:lnTo>
                <a:close/>
              </a:path>
              <a:path w="8900160" h="522604">
                <a:moveTo>
                  <a:pt x="8129270" y="0"/>
                </a:moveTo>
                <a:lnTo>
                  <a:pt x="8123186" y="0"/>
                </a:lnTo>
                <a:lnTo>
                  <a:pt x="8123186" y="6095"/>
                </a:lnTo>
                <a:lnTo>
                  <a:pt x="8129270" y="6095"/>
                </a:lnTo>
                <a:lnTo>
                  <a:pt x="8129270" y="0"/>
                </a:lnTo>
                <a:close/>
              </a:path>
              <a:path w="8900160" h="522604">
                <a:moveTo>
                  <a:pt x="8142973" y="0"/>
                </a:moveTo>
                <a:lnTo>
                  <a:pt x="8135353" y="0"/>
                </a:lnTo>
                <a:lnTo>
                  <a:pt x="8135353" y="6095"/>
                </a:lnTo>
                <a:lnTo>
                  <a:pt x="8142973" y="6095"/>
                </a:lnTo>
                <a:lnTo>
                  <a:pt x="8142973" y="0"/>
                </a:lnTo>
                <a:close/>
              </a:path>
              <a:path w="8900160" h="522604">
                <a:moveTo>
                  <a:pt x="8155152" y="0"/>
                </a:moveTo>
                <a:lnTo>
                  <a:pt x="8149056" y="0"/>
                </a:lnTo>
                <a:lnTo>
                  <a:pt x="8149056" y="6095"/>
                </a:lnTo>
                <a:lnTo>
                  <a:pt x="8155152" y="6095"/>
                </a:lnTo>
                <a:lnTo>
                  <a:pt x="8155152" y="0"/>
                </a:lnTo>
                <a:close/>
              </a:path>
              <a:path w="8900160" h="522604">
                <a:moveTo>
                  <a:pt x="8167331" y="0"/>
                </a:moveTo>
                <a:lnTo>
                  <a:pt x="8161235" y="0"/>
                </a:lnTo>
                <a:lnTo>
                  <a:pt x="8161235" y="6095"/>
                </a:lnTo>
                <a:lnTo>
                  <a:pt x="8167331" y="6095"/>
                </a:lnTo>
                <a:lnTo>
                  <a:pt x="8167331" y="0"/>
                </a:lnTo>
                <a:close/>
              </a:path>
              <a:path w="8900160" h="522604">
                <a:moveTo>
                  <a:pt x="8181035" y="0"/>
                </a:moveTo>
                <a:lnTo>
                  <a:pt x="8173415" y="0"/>
                </a:lnTo>
                <a:lnTo>
                  <a:pt x="8173415" y="6095"/>
                </a:lnTo>
                <a:lnTo>
                  <a:pt x="8181035" y="6095"/>
                </a:lnTo>
                <a:lnTo>
                  <a:pt x="8181035" y="0"/>
                </a:lnTo>
                <a:close/>
              </a:path>
              <a:path w="8900160" h="522604">
                <a:moveTo>
                  <a:pt x="8193201" y="0"/>
                </a:moveTo>
                <a:lnTo>
                  <a:pt x="8187118" y="0"/>
                </a:lnTo>
                <a:lnTo>
                  <a:pt x="8187118" y="6095"/>
                </a:lnTo>
                <a:lnTo>
                  <a:pt x="8193201" y="6095"/>
                </a:lnTo>
                <a:lnTo>
                  <a:pt x="8193201" y="0"/>
                </a:lnTo>
                <a:close/>
              </a:path>
              <a:path w="8900160" h="522604">
                <a:moveTo>
                  <a:pt x="8205381" y="0"/>
                </a:moveTo>
                <a:lnTo>
                  <a:pt x="8199297" y="0"/>
                </a:lnTo>
                <a:lnTo>
                  <a:pt x="8199297" y="6095"/>
                </a:lnTo>
                <a:lnTo>
                  <a:pt x="8205381" y="6095"/>
                </a:lnTo>
                <a:lnTo>
                  <a:pt x="8205381" y="0"/>
                </a:lnTo>
                <a:close/>
              </a:path>
              <a:path w="8900160" h="522604">
                <a:moveTo>
                  <a:pt x="8219084" y="0"/>
                </a:moveTo>
                <a:lnTo>
                  <a:pt x="8211477" y="0"/>
                </a:lnTo>
                <a:lnTo>
                  <a:pt x="8211477" y="6095"/>
                </a:lnTo>
                <a:lnTo>
                  <a:pt x="8219084" y="6095"/>
                </a:lnTo>
                <a:lnTo>
                  <a:pt x="8219084" y="0"/>
                </a:lnTo>
                <a:close/>
              </a:path>
              <a:path w="8900160" h="522604">
                <a:moveTo>
                  <a:pt x="8231263" y="0"/>
                </a:moveTo>
                <a:lnTo>
                  <a:pt x="8225180" y="0"/>
                </a:lnTo>
                <a:lnTo>
                  <a:pt x="8225180" y="6095"/>
                </a:lnTo>
                <a:lnTo>
                  <a:pt x="8231263" y="6095"/>
                </a:lnTo>
                <a:lnTo>
                  <a:pt x="8231263" y="0"/>
                </a:lnTo>
                <a:close/>
              </a:path>
              <a:path w="8900160" h="522604">
                <a:moveTo>
                  <a:pt x="8243443" y="0"/>
                </a:moveTo>
                <a:lnTo>
                  <a:pt x="8237359" y="0"/>
                </a:lnTo>
                <a:lnTo>
                  <a:pt x="8237359" y="6095"/>
                </a:lnTo>
                <a:lnTo>
                  <a:pt x="8243443" y="6095"/>
                </a:lnTo>
                <a:lnTo>
                  <a:pt x="8243443" y="0"/>
                </a:lnTo>
                <a:close/>
              </a:path>
              <a:path w="8900160" h="522604">
                <a:moveTo>
                  <a:pt x="8257146" y="0"/>
                </a:moveTo>
                <a:lnTo>
                  <a:pt x="8249539" y="0"/>
                </a:lnTo>
                <a:lnTo>
                  <a:pt x="8249539" y="6095"/>
                </a:lnTo>
                <a:lnTo>
                  <a:pt x="8257146" y="6095"/>
                </a:lnTo>
                <a:lnTo>
                  <a:pt x="8257146" y="0"/>
                </a:lnTo>
                <a:close/>
              </a:path>
              <a:path w="8900160" h="522604">
                <a:moveTo>
                  <a:pt x="8269325" y="0"/>
                </a:moveTo>
                <a:lnTo>
                  <a:pt x="8263229" y="0"/>
                </a:lnTo>
                <a:lnTo>
                  <a:pt x="8263229" y="6095"/>
                </a:lnTo>
                <a:lnTo>
                  <a:pt x="8269325" y="6095"/>
                </a:lnTo>
                <a:lnTo>
                  <a:pt x="8269325" y="0"/>
                </a:lnTo>
                <a:close/>
              </a:path>
              <a:path w="8900160" h="522604">
                <a:moveTo>
                  <a:pt x="8281504" y="0"/>
                </a:moveTo>
                <a:lnTo>
                  <a:pt x="8275408" y="0"/>
                </a:lnTo>
                <a:lnTo>
                  <a:pt x="8275408" y="6095"/>
                </a:lnTo>
                <a:lnTo>
                  <a:pt x="8281504" y="6095"/>
                </a:lnTo>
                <a:lnTo>
                  <a:pt x="8281504" y="0"/>
                </a:lnTo>
                <a:close/>
              </a:path>
              <a:path w="8900160" h="522604">
                <a:moveTo>
                  <a:pt x="8295208" y="0"/>
                </a:moveTo>
                <a:lnTo>
                  <a:pt x="8287588" y="0"/>
                </a:lnTo>
                <a:lnTo>
                  <a:pt x="8287588" y="6095"/>
                </a:lnTo>
                <a:lnTo>
                  <a:pt x="8295208" y="6095"/>
                </a:lnTo>
                <a:lnTo>
                  <a:pt x="8295208" y="0"/>
                </a:lnTo>
                <a:close/>
              </a:path>
              <a:path w="8900160" h="522604">
                <a:moveTo>
                  <a:pt x="8307387" y="0"/>
                </a:moveTo>
                <a:lnTo>
                  <a:pt x="8301291" y="0"/>
                </a:lnTo>
                <a:lnTo>
                  <a:pt x="8301291" y="6095"/>
                </a:lnTo>
                <a:lnTo>
                  <a:pt x="8307387" y="6095"/>
                </a:lnTo>
                <a:lnTo>
                  <a:pt x="8307387" y="0"/>
                </a:lnTo>
                <a:close/>
              </a:path>
              <a:path w="8900160" h="522604">
                <a:moveTo>
                  <a:pt x="8319566" y="0"/>
                </a:moveTo>
                <a:lnTo>
                  <a:pt x="8313470" y="0"/>
                </a:lnTo>
                <a:lnTo>
                  <a:pt x="8313470" y="6095"/>
                </a:lnTo>
                <a:lnTo>
                  <a:pt x="8319566" y="6095"/>
                </a:lnTo>
                <a:lnTo>
                  <a:pt x="8319566" y="0"/>
                </a:lnTo>
                <a:close/>
              </a:path>
              <a:path w="8900160" h="522604">
                <a:moveTo>
                  <a:pt x="8333257" y="0"/>
                </a:moveTo>
                <a:lnTo>
                  <a:pt x="8325650" y="0"/>
                </a:lnTo>
                <a:lnTo>
                  <a:pt x="8325650" y="6095"/>
                </a:lnTo>
                <a:lnTo>
                  <a:pt x="8333257" y="6095"/>
                </a:lnTo>
                <a:lnTo>
                  <a:pt x="8333257" y="0"/>
                </a:lnTo>
                <a:close/>
              </a:path>
              <a:path w="8900160" h="522604">
                <a:moveTo>
                  <a:pt x="8345436" y="0"/>
                </a:moveTo>
                <a:lnTo>
                  <a:pt x="8339353" y="0"/>
                </a:lnTo>
                <a:lnTo>
                  <a:pt x="8339353" y="6095"/>
                </a:lnTo>
                <a:lnTo>
                  <a:pt x="8345436" y="6095"/>
                </a:lnTo>
                <a:lnTo>
                  <a:pt x="8345436" y="0"/>
                </a:lnTo>
                <a:close/>
              </a:path>
              <a:path w="8900160" h="522604">
                <a:moveTo>
                  <a:pt x="8357616" y="0"/>
                </a:moveTo>
                <a:lnTo>
                  <a:pt x="8351532" y="0"/>
                </a:lnTo>
                <a:lnTo>
                  <a:pt x="8351532" y="6095"/>
                </a:lnTo>
                <a:lnTo>
                  <a:pt x="8357616" y="6095"/>
                </a:lnTo>
                <a:lnTo>
                  <a:pt x="8357616" y="0"/>
                </a:lnTo>
                <a:close/>
              </a:path>
              <a:path w="8900160" h="522604">
                <a:moveTo>
                  <a:pt x="8371319" y="0"/>
                </a:moveTo>
                <a:lnTo>
                  <a:pt x="8363712" y="0"/>
                </a:lnTo>
                <a:lnTo>
                  <a:pt x="8363712" y="6095"/>
                </a:lnTo>
                <a:lnTo>
                  <a:pt x="8371319" y="6095"/>
                </a:lnTo>
                <a:lnTo>
                  <a:pt x="8371319" y="0"/>
                </a:lnTo>
                <a:close/>
              </a:path>
              <a:path w="8900160" h="522604">
                <a:moveTo>
                  <a:pt x="8383498" y="0"/>
                </a:moveTo>
                <a:lnTo>
                  <a:pt x="8377415" y="0"/>
                </a:lnTo>
                <a:lnTo>
                  <a:pt x="8377415" y="6095"/>
                </a:lnTo>
                <a:lnTo>
                  <a:pt x="8383498" y="6095"/>
                </a:lnTo>
                <a:lnTo>
                  <a:pt x="8383498" y="0"/>
                </a:lnTo>
                <a:close/>
              </a:path>
              <a:path w="8900160" h="522604">
                <a:moveTo>
                  <a:pt x="8395677" y="0"/>
                </a:moveTo>
                <a:lnTo>
                  <a:pt x="8389594" y="0"/>
                </a:lnTo>
                <a:lnTo>
                  <a:pt x="8389594" y="6095"/>
                </a:lnTo>
                <a:lnTo>
                  <a:pt x="8395677" y="6095"/>
                </a:lnTo>
                <a:lnTo>
                  <a:pt x="8395677" y="0"/>
                </a:lnTo>
                <a:close/>
              </a:path>
              <a:path w="8900160" h="522604">
                <a:moveTo>
                  <a:pt x="8409381" y="0"/>
                </a:moveTo>
                <a:lnTo>
                  <a:pt x="8401761" y="0"/>
                </a:lnTo>
                <a:lnTo>
                  <a:pt x="8401761" y="6095"/>
                </a:lnTo>
                <a:lnTo>
                  <a:pt x="8409381" y="6095"/>
                </a:lnTo>
                <a:lnTo>
                  <a:pt x="8409381" y="0"/>
                </a:lnTo>
                <a:close/>
              </a:path>
              <a:path w="8900160" h="522604">
                <a:moveTo>
                  <a:pt x="8421560" y="0"/>
                </a:moveTo>
                <a:lnTo>
                  <a:pt x="8415464" y="0"/>
                </a:lnTo>
                <a:lnTo>
                  <a:pt x="8415464" y="6095"/>
                </a:lnTo>
                <a:lnTo>
                  <a:pt x="8421560" y="6095"/>
                </a:lnTo>
                <a:lnTo>
                  <a:pt x="8421560" y="0"/>
                </a:lnTo>
                <a:close/>
              </a:path>
              <a:path w="8900160" h="522604">
                <a:moveTo>
                  <a:pt x="8433739" y="0"/>
                </a:moveTo>
                <a:lnTo>
                  <a:pt x="8427643" y="0"/>
                </a:lnTo>
                <a:lnTo>
                  <a:pt x="8427643" y="6095"/>
                </a:lnTo>
                <a:lnTo>
                  <a:pt x="8433739" y="6095"/>
                </a:lnTo>
                <a:lnTo>
                  <a:pt x="8433739" y="0"/>
                </a:lnTo>
                <a:close/>
              </a:path>
              <a:path w="8900160" h="522604">
                <a:moveTo>
                  <a:pt x="8447443" y="0"/>
                </a:moveTo>
                <a:lnTo>
                  <a:pt x="8439823" y="0"/>
                </a:lnTo>
                <a:lnTo>
                  <a:pt x="8439823" y="6095"/>
                </a:lnTo>
                <a:lnTo>
                  <a:pt x="8447443" y="6095"/>
                </a:lnTo>
                <a:lnTo>
                  <a:pt x="8447443" y="0"/>
                </a:lnTo>
                <a:close/>
              </a:path>
              <a:path w="8900160" h="522604">
                <a:moveTo>
                  <a:pt x="8459622" y="0"/>
                </a:moveTo>
                <a:lnTo>
                  <a:pt x="8453526" y="0"/>
                </a:lnTo>
                <a:lnTo>
                  <a:pt x="8453526" y="6095"/>
                </a:lnTo>
                <a:lnTo>
                  <a:pt x="8459622" y="6095"/>
                </a:lnTo>
                <a:lnTo>
                  <a:pt x="8459622" y="0"/>
                </a:lnTo>
                <a:close/>
              </a:path>
              <a:path w="8900160" h="522604">
                <a:moveTo>
                  <a:pt x="8471789" y="0"/>
                </a:moveTo>
                <a:lnTo>
                  <a:pt x="8465705" y="0"/>
                </a:lnTo>
                <a:lnTo>
                  <a:pt x="8465705" y="6095"/>
                </a:lnTo>
                <a:lnTo>
                  <a:pt x="8471789" y="6095"/>
                </a:lnTo>
                <a:lnTo>
                  <a:pt x="8471789" y="0"/>
                </a:lnTo>
                <a:close/>
              </a:path>
              <a:path w="8900160" h="522604">
                <a:moveTo>
                  <a:pt x="8485492" y="0"/>
                </a:moveTo>
                <a:lnTo>
                  <a:pt x="8477885" y="0"/>
                </a:lnTo>
                <a:lnTo>
                  <a:pt x="8477885" y="6095"/>
                </a:lnTo>
                <a:lnTo>
                  <a:pt x="8485492" y="6095"/>
                </a:lnTo>
                <a:lnTo>
                  <a:pt x="8485492" y="0"/>
                </a:lnTo>
                <a:close/>
              </a:path>
              <a:path w="8900160" h="522604">
                <a:moveTo>
                  <a:pt x="8497671" y="0"/>
                </a:moveTo>
                <a:lnTo>
                  <a:pt x="8491588" y="0"/>
                </a:lnTo>
                <a:lnTo>
                  <a:pt x="8491588" y="6095"/>
                </a:lnTo>
                <a:lnTo>
                  <a:pt x="8497671" y="6095"/>
                </a:lnTo>
                <a:lnTo>
                  <a:pt x="8497671" y="0"/>
                </a:lnTo>
                <a:close/>
              </a:path>
              <a:path w="8900160" h="522604">
                <a:moveTo>
                  <a:pt x="8509850" y="0"/>
                </a:moveTo>
                <a:lnTo>
                  <a:pt x="8503767" y="0"/>
                </a:lnTo>
                <a:lnTo>
                  <a:pt x="8503767" y="6095"/>
                </a:lnTo>
                <a:lnTo>
                  <a:pt x="8509850" y="6095"/>
                </a:lnTo>
                <a:lnTo>
                  <a:pt x="8509850" y="0"/>
                </a:lnTo>
                <a:close/>
              </a:path>
              <a:path w="8900160" h="522604">
                <a:moveTo>
                  <a:pt x="8523554" y="0"/>
                </a:moveTo>
                <a:lnTo>
                  <a:pt x="8515946" y="0"/>
                </a:lnTo>
                <a:lnTo>
                  <a:pt x="8515946" y="6095"/>
                </a:lnTo>
                <a:lnTo>
                  <a:pt x="8523554" y="6095"/>
                </a:lnTo>
                <a:lnTo>
                  <a:pt x="8523554" y="0"/>
                </a:lnTo>
                <a:close/>
              </a:path>
              <a:path w="8900160" h="522604">
                <a:moveTo>
                  <a:pt x="8535733" y="0"/>
                </a:moveTo>
                <a:lnTo>
                  <a:pt x="8529650" y="0"/>
                </a:lnTo>
                <a:lnTo>
                  <a:pt x="8529650" y="6095"/>
                </a:lnTo>
                <a:lnTo>
                  <a:pt x="8535733" y="6095"/>
                </a:lnTo>
                <a:lnTo>
                  <a:pt x="8535733" y="0"/>
                </a:lnTo>
                <a:close/>
              </a:path>
              <a:path w="8900160" h="522604">
                <a:moveTo>
                  <a:pt x="8547912" y="0"/>
                </a:moveTo>
                <a:lnTo>
                  <a:pt x="8541816" y="0"/>
                </a:lnTo>
                <a:lnTo>
                  <a:pt x="8541816" y="6095"/>
                </a:lnTo>
                <a:lnTo>
                  <a:pt x="8547912" y="6095"/>
                </a:lnTo>
                <a:lnTo>
                  <a:pt x="8547912" y="0"/>
                </a:lnTo>
                <a:close/>
              </a:path>
              <a:path w="8900160" h="522604">
                <a:moveTo>
                  <a:pt x="8561616" y="0"/>
                </a:moveTo>
                <a:lnTo>
                  <a:pt x="8553996" y="0"/>
                </a:lnTo>
                <a:lnTo>
                  <a:pt x="8553996" y="6095"/>
                </a:lnTo>
                <a:lnTo>
                  <a:pt x="8561616" y="6095"/>
                </a:lnTo>
                <a:lnTo>
                  <a:pt x="8561616" y="0"/>
                </a:lnTo>
                <a:close/>
              </a:path>
              <a:path w="8900160" h="522604">
                <a:moveTo>
                  <a:pt x="8573795" y="0"/>
                </a:moveTo>
                <a:lnTo>
                  <a:pt x="8567699" y="0"/>
                </a:lnTo>
                <a:lnTo>
                  <a:pt x="8567699" y="6095"/>
                </a:lnTo>
                <a:lnTo>
                  <a:pt x="8573795" y="6095"/>
                </a:lnTo>
                <a:lnTo>
                  <a:pt x="8573795" y="0"/>
                </a:lnTo>
                <a:close/>
              </a:path>
              <a:path w="8900160" h="522604">
                <a:moveTo>
                  <a:pt x="8585974" y="0"/>
                </a:moveTo>
                <a:lnTo>
                  <a:pt x="8579878" y="0"/>
                </a:lnTo>
                <a:lnTo>
                  <a:pt x="8579878" y="6095"/>
                </a:lnTo>
                <a:lnTo>
                  <a:pt x="8585974" y="6095"/>
                </a:lnTo>
                <a:lnTo>
                  <a:pt x="8585974" y="0"/>
                </a:lnTo>
                <a:close/>
              </a:path>
              <a:path w="8900160" h="522604">
                <a:moveTo>
                  <a:pt x="8599665" y="0"/>
                </a:moveTo>
                <a:lnTo>
                  <a:pt x="8592058" y="0"/>
                </a:lnTo>
                <a:lnTo>
                  <a:pt x="8592058" y="6095"/>
                </a:lnTo>
                <a:lnTo>
                  <a:pt x="8599665" y="6095"/>
                </a:lnTo>
                <a:lnTo>
                  <a:pt x="8599665" y="0"/>
                </a:lnTo>
                <a:close/>
              </a:path>
              <a:path w="8900160" h="522604">
                <a:moveTo>
                  <a:pt x="8611844" y="0"/>
                </a:moveTo>
                <a:lnTo>
                  <a:pt x="8605761" y="0"/>
                </a:lnTo>
                <a:lnTo>
                  <a:pt x="8605761" y="6095"/>
                </a:lnTo>
                <a:lnTo>
                  <a:pt x="8611844" y="6095"/>
                </a:lnTo>
                <a:lnTo>
                  <a:pt x="8611844" y="0"/>
                </a:lnTo>
                <a:close/>
              </a:path>
              <a:path w="8900160" h="522604">
                <a:moveTo>
                  <a:pt x="8624023" y="0"/>
                </a:moveTo>
                <a:lnTo>
                  <a:pt x="8617940" y="0"/>
                </a:lnTo>
                <a:lnTo>
                  <a:pt x="8617940" y="6095"/>
                </a:lnTo>
                <a:lnTo>
                  <a:pt x="8624023" y="6095"/>
                </a:lnTo>
                <a:lnTo>
                  <a:pt x="8624023" y="0"/>
                </a:lnTo>
                <a:close/>
              </a:path>
              <a:path w="8900160" h="522604">
                <a:moveTo>
                  <a:pt x="8637727" y="0"/>
                </a:moveTo>
                <a:lnTo>
                  <a:pt x="8630119" y="0"/>
                </a:lnTo>
                <a:lnTo>
                  <a:pt x="8630119" y="6095"/>
                </a:lnTo>
                <a:lnTo>
                  <a:pt x="8637727" y="6095"/>
                </a:lnTo>
                <a:lnTo>
                  <a:pt x="8637727" y="0"/>
                </a:lnTo>
                <a:close/>
              </a:path>
              <a:path w="8900160" h="522604">
                <a:moveTo>
                  <a:pt x="8649906" y="0"/>
                </a:moveTo>
                <a:lnTo>
                  <a:pt x="8643823" y="0"/>
                </a:lnTo>
                <a:lnTo>
                  <a:pt x="8643823" y="6095"/>
                </a:lnTo>
                <a:lnTo>
                  <a:pt x="8649906" y="6095"/>
                </a:lnTo>
                <a:lnTo>
                  <a:pt x="8649906" y="0"/>
                </a:lnTo>
                <a:close/>
              </a:path>
              <a:path w="8900160" h="522604">
                <a:moveTo>
                  <a:pt x="8662085" y="0"/>
                </a:moveTo>
                <a:lnTo>
                  <a:pt x="8656002" y="0"/>
                </a:lnTo>
                <a:lnTo>
                  <a:pt x="8656002" y="6095"/>
                </a:lnTo>
                <a:lnTo>
                  <a:pt x="8662085" y="6095"/>
                </a:lnTo>
                <a:lnTo>
                  <a:pt x="8662085" y="0"/>
                </a:lnTo>
                <a:close/>
              </a:path>
              <a:path w="8900160" h="522604">
                <a:moveTo>
                  <a:pt x="8675789" y="0"/>
                </a:moveTo>
                <a:lnTo>
                  <a:pt x="8668181" y="0"/>
                </a:lnTo>
                <a:lnTo>
                  <a:pt x="8668181" y="6095"/>
                </a:lnTo>
                <a:lnTo>
                  <a:pt x="8675789" y="6095"/>
                </a:lnTo>
                <a:lnTo>
                  <a:pt x="8675789" y="0"/>
                </a:lnTo>
                <a:close/>
              </a:path>
              <a:path w="8900160" h="522604">
                <a:moveTo>
                  <a:pt x="8687968" y="0"/>
                </a:moveTo>
                <a:lnTo>
                  <a:pt x="8681872" y="0"/>
                </a:lnTo>
                <a:lnTo>
                  <a:pt x="8681872" y="6095"/>
                </a:lnTo>
                <a:lnTo>
                  <a:pt x="8687968" y="6095"/>
                </a:lnTo>
                <a:lnTo>
                  <a:pt x="8687968" y="0"/>
                </a:lnTo>
                <a:close/>
              </a:path>
              <a:path w="8900160" h="522604">
                <a:moveTo>
                  <a:pt x="8700147" y="0"/>
                </a:moveTo>
                <a:lnTo>
                  <a:pt x="8694051" y="0"/>
                </a:lnTo>
                <a:lnTo>
                  <a:pt x="8694051" y="6095"/>
                </a:lnTo>
                <a:lnTo>
                  <a:pt x="8700147" y="6095"/>
                </a:lnTo>
                <a:lnTo>
                  <a:pt x="8700147" y="0"/>
                </a:lnTo>
                <a:close/>
              </a:path>
              <a:path w="8900160" h="522604">
                <a:moveTo>
                  <a:pt x="8713851" y="0"/>
                </a:moveTo>
                <a:lnTo>
                  <a:pt x="8706231" y="0"/>
                </a:lnTo>
                <a:lnTo>
                  <a:pt x="8706231" y="6095"/>
                </a:lnTo>
                <a:lnTo>
                  <a:pt x="8713851" y="6095"/>
                </a:lnTo>
                <a:lnTo>
                  <a:pt x="8713851" y="0"/>
                </a:lnTo>
                <a:close/>
              </a:path>
              <a:path w="8900160" h="522604">
                <a:moveTo>
                  <a:pt x="8726030" y="0"/>
                </a:moveTo>
                <a:lnTo>
                  <a:pt x="8719934" y="0"/>
                </a:lnTo>
                <a:lnTo>
                  <a:pt x="8719934" y="6095"/>
                </a:lnTo>
                <a:lnTo>
                  <a:pt x="8726030" y="6095"/>
                </a:lnTo>
                <a:lnTo>
                  <a:pt x="8726030" y="0"/>
                </a:lnTo>
                <a:close/>
              </a:path>
              <a:path w="8900160" h="522604">
                <a:moveTo>
                  <a:pt x="8738209" y="0"/>
                </a:moveTo>
                <a:lnTo>
                  <a:pt x="8732113" y="0"/>
                </a:lnTo>
                <a:lnTo>
                  <a:pt x="8732113" y="6095"/>
                </a:lnTo>
                <a:lnTo>
                  <a:pt x="8738209" y="6095"/>
                </a:lnTo>
                <a:lnTo>
                  <a:pt x="8738209" y="0"/>
                </a:lnTo>
                <a:close/>
              </a:path>
              <a:path w="8900160" h="522604">
                <a:moveTo>
                  <a:pt x="8751900" y="0"/>
                </a:moveTo>
                <a:lnTo>
                  <a:pt x="8744292" y="0"/>
                </a:lnTo>
                <a:lnTo>
                  <a:pt x="8744292" y="6095"/>
                </a:lnTo>
                <a:lnTo>
                  <a:pt x="8751900" y="6095"/>
                </a:lnTo>
                <a:lnTo>
                  <a:pt x="8751900" y="0"/>
                </a:lnTo>
                <a:close/>
              </a:path>
              <a:path w="8900160" h="522604">
                <a:moveTo>
                  <a:pt x="8764079" y="0"/>
                </a:moveTo>
                <a:lnTo>
                  <a:pt x="8757996" y="0"/>
                </a:lnTo>
                <a:lnTo>
                  <a:pt x="8757996" y="6095"/>
                </a:lnTo>
                <a:lnTo>
                  <a:pt x="8764079" y="6095"/>
                </a:lnTo>
                <a:lnTo>
                  <a:pt x="8764079" y="0"/>
                </a:lnTo>
                <a:close/>
              </a:path>
              <a:path w="8900160" h="522604">
                <a:moveTo>
                  <a:pt x="8776258" y="0"/>
                </a:moveTo>
                <a:lnTo>
                  <a:pt x="8770175" y="0"/>
                </a:lnTo>
                <a:lnTo>
                  <a:pt x="8770175" y="6095"/>
                </a:lnTo>
                <a:lnTo>
                  <a:pt x="8776258" y="6095"/>
                </a:lnTo>
                <a:lnTo>
                  <a:pt x="8776258" y="0"/>
                </a:lnTo>
                <a:close/>
              </a:path>
              <a:path w="8900160" h="522604">
                <a:moveTo>
                  <a:pt x="8789962" y="0"/>
                </a:moveTo>
                <a:lnTo>
                  <a:pt x="8782354" y="0"/>
                </a:lnTo>
                <a:lnTo>
                  <a:pt x="8782354" y="6095"/>
                </a:lnTo>
                <a:lnTo>
                  <a:pt x="8789962" y="6095"/>
                </a:lnTo>
                <a:lnTo>
                  <a:pt x="8789962" y="0"/>
                </a:lnTo>
                <a:close/>
              </a:path>
              <a:path w="8900160" h="522604">
                <a:moveTo>
                  <a:pt x="8802141" y="0"/>
                </a:moveTo>
                <a:lnTo>
                  <a:pt x="8796058" y="0"/>
                </a:lnTo>
                <a:lnTo>
                  <a:pt x="8796058" y="6095"/>
                </a:lnTo>
                <a:lnTo>
                  <a:pt x="8802141" y="6095"/>
                </a:lnTo>
                <a:lnTo>
                  <a:pt x="8802141" y="0"/>
                </a:lnTo>
                <a:close/>
              </a:path>
              <a:path w="8900160" h="522604">
                <a:moveTo>
                  <a:pt x="8814320" y="0"/>
                </a:moveTo>
                <a:lnTo>
                  <a:pt x="8808224" y="0"/>
                </a:lnTo>
                <a:lnTo>
                  <a:pt x="8808224" y="6095"/>
                </a:lnTo>
                <a:lnTo>
                  <a:pt x="8814320" y="6095"/>
                </a:lnTo>
                <a:lnTo>
                  <a:pt x="8814320" y="0"/>
                </a:lnTo>
                <a:close/>
              </a:path>
              <a:path w="8900160" h="522604">
                <a:moveTo>
                  <a:pt x="8828024" y="0"/>
                </a:moveTo>
                <a:lnTo>
                  <a:pt x="8820404" y="0"/>
                </a:lnTo>
                <a:lnTo>
                  <a:pt x="8820404" y="6095"/>
                </a:lnTo>
                <a:lnTo>
                  <a:pt x="8828024" y="6095"/>
                </a:lnTo>
                <a:lnTo>
                  <a:pt x="8828024" y="0"/>
                </a:lnTo>
                <a:close/>
              </a:path>
              <a:path w="8900160" h="522604">
                <a:moveTo>
                  <a:pt x="8840203" y="0"/>
                </a:moveTo>
                <a:lnTo>
                  <a:pt x="8834107" y="0"/>
                </a:lnTo>
                <a:lnTo>
                  <a:pt x="8834107" y="6095"/>
                </a:lnTo>
                <a:lnTo>
                  <a:pt x="8840203" y="6095"/>
                </a:lnTo>
                <a:lnTo>
                  <a:pt x="8840203" y="0"/>
                </a:lnTo>
                <a:close/>
              </a:path>
              <a:path w="8900160" h="522604">
                <a:moveTo>
                  <a:pt x="8852382" y="0"/>
                </a:moveTo>
                <a:lnTo>
                  <a:pt x="8846286" y="0"/>
                </a:lnTo>
                <a:lnTo>
                  <a:pt x="8846286" y="6095"/>
                </a:lnTo>
                <a:lnTo>
                  <a:pt x="8852382" y="6095"/>
                </a:lnTo>
                <a:lnTo>
                  <a:pt x="8852382" y="0"/>
                </a:lnTo>
                <a:close/>
              </a:path>
              <a:path w="8900160" h="522604">
                <a:moveTo>
                  <a:pt x="8866085" y="0"/>
                </a:moveTo>
                <a:lnTo>
                  <a:pt x="8858465" y="0"/>
                </a:lnTo>
                <a:lnTo>
                  <a:pt x="8858465" y="6095"/>
                </a:lnTo>
                <a:lnTo>
                  <a:pt x="8866085" y="6095"/>
                </a:lnTo>
                <a:lnTo>
                  <a:pt x="8866085" y="0"/>
                </a:lnTo>
                <a:close/>
              </a:path>
              <a:path w="8900160" h="522604">
                <a:moveTo>
                  <a:pt x="8878252" y="0"/>
                </a:moveTo>
                <a:lnTo>
                  <a:pt x="8872169" y="0"/>
                </a:lnTo>
                <a:lnTo>
                  <a:pt x="8872169" y="6095"/>
                </a:lnTo>
                <a:lnTo>
                  <a:pt x="8878252" y="6095"/>
                </a:lnTo>
                <a:lnTo>
                  <a:pt x="8878252" y="0"/>
                </a:lnTo>
                <a:close/>
              </a:path>
              <a:path w="8900160" h="522604">
                <a:moveTo>
                  <a:pt x="8888920" y="1523"/>
                </a:moveTo>
                <a:lnTo>
                  <a:pt x="8885872" y="1523"/>
                </a:lnTo>
                <a:lnTo>
                  <a:pt x="8882824" y="7619"/>
                </a:lnTo>
                <a:lnTo>
                  <a:pt x="8884348" y="7619"/>
                </a:lnTo>
                <a:lnTo>
                  <a:pt x="8887396" y="9143"/>
                </a:lnTo>
                <a:lnTo>
                  <a:pt x="8891955" y="4571"/>
                </a:lnTo>
                <a:lnTo>
                  <a:pt x="8888920" y="1523"/>
                </a:lnTo>
                <a:close/>
              </a:path>
              <a:path w="8900160" h="522604">
                <a:moveTo>
                  <a:pt x="8898051" y="10667"/>
                </a:moveTo>
                <a:lnTo>
                  <a:pt x="8896527" y="10667"/>
                </a:lnTo>
                <a:lnTo>
                  <a:pt x="8891955" y="13715"/>
                </a:lnTo>
                <a:lnTo>
                  <a:pt x="8891955" y="18287"/>
                </a:lnTo>
                <a:lnTo>
                  <a:pt x="8899575" y="16763"/>
                </a:lnTo>
                <a:lnTo>
                  <a:pt x="8899575" y="15239"/>
                </a:lnTo>
                <a:lnTo>
                  <a:pt x="8898051" y="15239"/>
                </a:lnTo>
                <a:lnTo>
                  <a:pt x="8898051" y="10667"/>
                </a:lnTo>
                <a:close/>
              </a:path>
              <a:path w="8900160" h="522604">
                <a:moveTo>
                  <a:pt x="8899575" y="24371"/>
                </a:moveTo>
                <a:lnTo>
                  <a:pt x="8893479" y="24371"/>
                </a:lnTo>
                <a:lnTo>
                  <a:pt x="8893479" y="30467"/>
                </a:lnTo>
                <a:lnTo>
                  <a:pt x="8899575" y="30467"/>
                </a:lnTo>
                <a:lnTo>
                  <a:pt x="8899575" y="24371"/>
                </a:lnTo>
                <a:close/>
              </a:path>
              <a:path w="8900160" h="522604">
                <a:moveTo>
                  <a:pt x="8899575" y="36563"/>
                </a:moveTo>
                <a:lnTo>
                  <a:pt x="8893479" y="36563"/>
                </a:lnTo>
                <a:lnTo>
                  <a:pt x="8893479" y="42659"/>
                </a:lnTo>
                <a:lnTo>
                  <a:pt x="8899575" y="42659"/>
                </a:lnTo>
                <a:lnTo>
                  <a:pt x="8899575" y="36563"/>
                </a:lnTo>
                <a:close/>
              </a:path>
              <a:path w="8900160" h="522604">
                <a:moveTo>
                  <a:pt x="8899575" y="48742"/>
                </a:moveTo>
                <a:lnTo>
                  <a:pt x="8893479" y="48742"/>
                </a:lnTo>
                <a:lnTo>
                  <a:pt x="8893479" y="56362"/>
                </a:lnTo>
                <a:lnTo>
                  <a:pt x="8899575" y="56362"/>
                </a:lnTo>
                <a:lnTo>
                  <a:pt x="8899575" y="48742"/>
                </a:lnTo>
                <a:close/>
              </a:path>
              <a:path w="8900160" h="522604">
                <a:moveTo>
                  <a:pt x="8899575" y="62458"/>
                </a:moveTo>
                <a:lnTo>
                  <a:pt x="8893479" y="62458"/>
                </a:lnTo>
                <a:lnTo>
                  <a:pt x="8893479" y="68541"/>
                </a:lnTo>
                <a:lnTo>
                  <a:pt x="8899575" y="68541"/>
                </a:lnTo>
                <a:lnTo>
                  <a:pt x="8899575" y="62458"/>
                </a:lnTo>
                <a:close/>
              </a:path>
              <a:path w="8900160" h="522604">
                <a:moveTo>
                  <a:pt x="8899575" y="74637"/>
                </a:moveTo>
                <a:lnTo>
                  <a:pt x="8893479" y="74637"/>
                </a:lnTo>
                <a:lnTo>
                  <a:pt x="8893479" y="80733"/>
                </a:lnTo>
                <a:lnTo>
                  <a:pt x="8899575" y="80733"/>
                </a:lnTo>
                <a:lnTo>
                  <a:pt x="8899575" y="74637"/>
                </a:lnTo>
                <a:close/>
              </a:path>
              <a:path w="8900160" h="522604">
                <a:moveTo>
                  <a:pt x="8899575" y="86829"/>
                </a:moveTo>
                <a:lnTo>
                  <a:pt x="8893479" y="86829"/>
                </a:lnTo>
                <a:lnTo>
                  <a:pt x="8893479" y="94437"/>
                </a:lnTo>
                <a:lnTo>
                  <a:pt x="8899575" y="94437"/>
                </a:lnTo>
                <a:lnTo>
                  <a:pt x="8899575" y="86829"/>
                </a:lnTo>
                <a:close/>
              </a:path>
              <a:path w="8900160" h="522604">
                <a:moveTo>
                  <a:pt x="8899575" y="100533"/>
                </a:moveTo>
                <a:lnTo>
                  <a:pt x="8893479" y="100533"/>
                </a:lnTo>
                <a:lnTo>
                  <a:pt x="8893479" y="106629"/>
                </a:lnTo>
                <a:lnTo>
                  <a:pt x="8899575" y="106629"/>
                </a:lnTo>
                <a:lnTo>
                  <a:pt x="8899575" y="100533"/>
                </a:lnTo>
                <a:close/>
              </a:path>
              <a:path w="8900160" h="522604">
                <a:moveTo>
                  <a:pt x="8899575" y="112725"/>
                </a:moveTo>
                <a:lnTo>
                  <a:pt x="8893479" y="112725"/>
                </a:lnTo>
                <a:lnTo>
                  <a:pt x="8893479" y="118808"/>
                </a:lnTo>
                <a:lnTo>
                  <a:pt x="8899575" y="118808"/>
                </a:lnTo>
                <a:lnTo>
                  <a:pt x="8899575" y="112725"/>
                </a:lnTo>
                <a:close/>
              </a:path>
              <a:path w="8900160" h="522604">
                <a:moveTo>
                  <a:pt x="8899575" y="124904"/>
                </a:moveTo>
                <a:lnTo>
                  <a:pt x="8893479" y="124904"/>
                </a:lnTo>
                <a:lnTo>
                  <a:pt x="8893479" y="132524"/>
                </a:lnTo>
                <a:lnTo>
                  <a:pt x="8899575" y="132524"/>
                </a:lnTo>
                <a:lnTo>
                  <a:pt x="8899575" y="124904"/>
                </a:lnTo>
                <a:close/>
              </a:path>
              <a:path w="8900160" h="522604">
                <a:moveTo>
                  <a:pt x="8899575" y="138620"/>
                </a:moveTo>
                <a:lnTo>
                  <a:pt x="8893479" y="138620"/>
                </a:lnTo>
                <a:lnTo>
                  <a:pt x="8893479" y="144703"/>
                </a:lnTo>
                <a:lnTo>
                  <a:pt x="8899575" y="144703"/>
                </a:lnTo>
                <a:lnTo>
                  <a:pt x="8899575" y="138620"/>
                </a:lnTo>
                <a:close/>
              </a:path>
              <a:path w="8900160" h="522604">
                <a:moveTo>
                  <a:pt x="8899575" y="150799"/>
                </a:moveTo>
                <a:lnTo>
                  <a:pt x="8893479" y="150799"/>
                </a:lnTo>
                <a:lnTo>
                  <a:pt x="8893479" y="156895"/>
                </a:lnTo>
                <a:lnTo>
                  <a:pt x="8899575" y="156895"/>
                </a:lnTo>
                <a:lnTo>
                  <a:pt x="8899575" y="150799"/>
                </a:lnTo>
                <a:close/>
              </a:path>
              <a:path w="8900160" h="522604">
                <a:moveTo>
                  <a:pt x="8899575" y="162979"/>
                </a:moveTo>
                <a:lnTo>
                  <a:pt x="8893479" y="162979"/>
                </a:lnTo>
                <a:lnTo>
                  <a:pt x="8893479" y="170599"/>
                </a:lnTo>
                <a:lnTo>
                  <a:pt x="8899575" y="170599"/>
                </a:lnTo>
                <a:lnTo>
                  <a:pt x="8899575" y="162979"/>
                </a:lnTo>
                <a:close/>
              </a:path>
              <a:path w="8900160" h="522604">
                <a:moveTo>
                  <a:pt x="8899575" y="176695"/>
                </a:moveTo>
                <a:lnTo>
                  <a:pt x="8893479" y="176695"/>
                </a:lnTo>
                <a:lnTo>
                  <a:pt x="8893479" y="182791"/>
                </a:lnTo>
                <a:lnTo>
                  <a:pt x="8899575" y="182791"/>
                </a:lnTo>
                <a:lnTo>
                  <a:pt x="8899575" y="176695"/>
                </a:lnTo>
                <a:close/>
              </a:path>
              <a:path w="8900160" h="522604">
                <a:moveTo>
                  <a:pt x="8899575" y="188874"/>
                </a:moveTo>
                <a:lnTo>
                  <a:pt x="8893479" y="188874"/>
                </a:lnTo>
                <a:lnTo>
                  <a:pt x="8893479" y="194970"/>
                </a:lnTo>
                <a:lnTo>
                  <a:pt x="8899575" y="194970"/>
                </a:lnTo>
                <a:lnTo>
                  <a:pt x="8899575" y="188874"/>
                </a:lnTo>
                <a:close/>
              </a:path>
              <a:path w="8900160" h="522604">
                <a:moveTo>
                  <a:pt x="8899575" y="201066"/>
                </a:moveTo>
                <a:lnTo>
                  <a:pt x="8893479" y="201066"/>
                </a:lnTo>
                <a:lnTo>
                  <a:pt x="8893479" y="208686"/>
                </a:lnTo>
                <a:lnTo>
                  <a:pt x="8899575" y="208686"/>
                </a:lnTo>
                <a:lnTo>
                  <a:pt x="8899575" y="201066"/>
                </a:lnTo>
                <a:close/>
              </a:path>
              <a:path w="8900160" h="522604">
                <a:moveTo>
                  <a:pt x="8899575" y="214769"/>
                </a:moveTo>
                <a:lnTo>
                  <a:pt x="8893479" y="214769"/>
                </a:lnTo>
                <a:lnTo>
                  <a:pt x="8893479" y="220865"/>
                </a:lnTo>
                <a:lnTo>
                  <a:pt x="8899575" y="220865"/>
                </a:lnTo>
                <a:lnTo>
                  <a:pt x="8899575" y="214769"/>
                </a:lnTo>
                <a:close/>
              </a:path>
              <a:path w="8900160" h="522604">
                <a:moveTo>
                  <a:pt x="8899575" y="226961"/>
                </a:moveTo>
                <a:lnTo>
                  <a:pt x="8893479" y="226961"/>
                </a:lnTo>
                <a:lnTo>
                  <a:pt x="8893479" y="233057"/>
                </a:lnTo>
                <a:lnTo>
                  <a:pt x="8899575" y="233057"/>
                </a:lnTo>
                <a:lnTo>
                  <a:pt x="8899575" y="226961"/>
                </a:lnTo>
                <a:close/>
              </a:path>
              <a:path w="8900160" h="522604">
                <a:moveTo>
                  <a:pt x="8899575" y="239140"/>
                </a:moveTo>
                <a:lnTo>
                  <a:pt x="8893479" y="239140"/>
                </a:lnTo>
                <a:lnTo>
                  <a:pt x="8893479" y="246760"/>
                </a:lnTo>
                <a:lnTo>
                  <a:pt x="8899575" y="246760"/>
                </a:lnTo>
                <a:lnTo>
                  <a:pt x="8899575" y="239140"/>
                </a:lnTo>
                <a:close/>
              </a:path>
              <a:path w="8900160" h="522604">
                <a:moveTo>
                  <a:pt x="8899575" y="252856"/>
                </a:moveTo>
                <a:lnTo>
                  <a:pt x="8893479" y="252856"/>
                </a:lnTo>
                <a:lnTo>
                  <a:pt x="8893479" y="258940"/>
                </a:lnTo>
                <a:lnTo>
                  <a:pt x="8899575" y="258940"/>
                </a:lnTo>
                <a:lnTo>
                  <a:pt x="8899575" y="252856"/>
                </a:lnTo>
                <a:close/>
              </a:path>
              <a:path w="8900160" h="522604">
                <a:moveTo>
                  <a:pt x="8899575" y="265036"/>
                </a:moveTo>
                <a:lnTo>
                  <a:pt x="8893479" y="265036"/>
                </a:lnTo>
                <a:lnTo>
                  <a:pt x="8893479" y="271132"/>
                </a:lnTo>
                <a:lnTo>
                  <a:pt x="8899575" y="271132"/>
                </a:lnTo>
                <a:lnTo>
                  <a:pt x="8899575" y="265036"/>
                </a:lnTo>
                <a:close/>
              </a:path>
              <a:path w="8900160" h="522604">
                <a:moveTo>
                  <a:pt x="8899575" y="277228"/>
                </a:moveTo>
                <a:lnTo>
                  <a:pt x="8893479" y="277228"/>
                </a:lnTo>
                <a:lnTo>
                  <a:pt x="8893479" y="284835"/>
                </a:lnTo>
                <a:lnTo>
                  <a:pt x="8899575" y="284835"/>
                </a:lnTo>
                <a:lnTo>
                  <a:pt x="8899575" y="277228"/>
                </a:lnTo>
                <a:close/>
              </a:path>
              <a:path w="8900160" h="522604">
                <a:moveTo>
                  <a:pt x="8899575" y="290931"/>
                </a:moveTo>
                <a:lnTo>
                  <a:pt x="8893479" y="290931"/>
                </a:lnTo>
                <a:lnTo>
                  <a:pt x="8893479" y="297027"/>
                </a:lnTo>
                <a:lnTo>
                  <a:pt x="8899575" y="297027"/>
                </a:lnTo>
                <a:lnTo>
                  <a:pt x="8899575" y="290931"/>
                </a:lnTo>
                <a:close/>
              </a:path>
              <a:path w="8900160" h="522604">
                <a:moveTo>
                  <a:pt x="8899575" y="303123"/>
                </a:moveTo>
                <a:lnTo>
                  <a:pt x="8893479" y="303123"/>
                </a:lnTo>
                <a:lnTo>
                  <a:pt x="8893479" y="309206"/>
                </a:lnTo>
                <a:lnTo>
                  <a:pt x="8899575" y="309206"/>
                </a:lnTo>
                <a:lnTo>
                  <a:pt x="8899575" y="303123"/>
                </a:lnTo>
                <a:close/>
              </a:path>
              <a:path w="8900160" h="522604">
                <a:moveTo>
                  <a:pt x="8899575" y="315302"/>
                </a:moveTo>
                <a:lnTo>
                  <a:pt x="8893479" y="315302"/>
                </a:lnTo>
                <a:lnTo>
                  <a:pt x="8893479" y="322922"/>
                </a:lnTo>
                <a:lnTo>
                  <a:pt x="8899575" y="322922"/>
                </a:lnTo>
                <a:lnTo>
                  <a:pt x="8899575" y="315302"/>
                </a:lnTo>
                <a:close/>
              </a:path>
              <a:path w="8900160" h="522604">
                <a:moveTo>
                  <a:pt x="8899575" y="329006"/>
                </a:moveTo>
                <a:lnTo>
                  <a:pt x="8893479" y="329006"/>
                </a:lnTo>
                <a:lnTo>
                  <a:pt x="8893479" y="335102"/>
                </a:lnTo>
                <a:lnTo>
                  <a:pt x="8899575" y="335102"/>
                </a:lnTo>
                <a:lnTo>
                  <a:pt x="8899575" y="329006"/>
                </a:lnTo>
                <a:close/>
              </a:path>
              <a:path w="8900160" h="522604">
                <a:moveTo>
                  <a:pt x="8899575" y="341198"/>
                </a:moveTo>
                <a:lnTo>
                  <a:pt x="8893479" y="341198"/>
                </a:lnTo>
                <a:lnTo>
                  <a:pt x="8893479" y="347294"/>
                </a:lnTo>
                <a:lnTo>
                  <a:pt x="8899575" y="347294"/>
                </a:lnTo>
                <a:lnTo>
                  <a:pt x="8899575" y="341198"/>
                </a:lnTo>
                <a:close/>
              </a:path>
              <a:path w="8900160" h="522604">
                <a:moveTo>
                  <a:pt x="8899575" y="353377"/>
                </a:moveTo>
                <a:lnTo>
                  <a:pt x="8893479" y="353377"/>
                </a:lnTo>
                <a:lnTo>
                  <a:pt x="8893479" y="360997"/>
                </a:lnTo>
                <a:lnTo>
                  <a:pt x="8899575" y="360997"/>
                </a:lnTo>
                <a:lnTo>
                  <a:pt x="8899575" y="353377"/>
                </a:lnTo>
                <a:close/>
              </a:path>
              <a:path w="8900160" h="522604">
                <a:moveTo>
                  <a:pt x="8899575" y="367093"/>
                </a:moveTo>
                <a:lnTo>
                  <a:pt x="8893479" y="367093"/>
                </a:lnTo>
                <a:lnTo>
                  <a:pt x="8893479" y="373189"/>
                </a:lnTo>
                <a:lnTo>
                  <a:pt x="8899575" y="373189"/>
                </a:lnTo>
                <a:lnTo>
                  <a:pt x="8899575" y="367093"/>
                </a:lnTo>
                <a:close/>
              </a:path>
              <a:path w="8900160" h="522604">
                <a:moveTo>
                  <a:pt x="8899575" y="379272"/>
                </a:moveTo>
                <a:lnTo>
                  <a:pt x="8893479" y="379272"/>
                </a:lnTo>
                <a:lnTo>
                  <a:pt x="8893479" y="385368"/>
                </a:lnTo>
                <a:lnTo>
                  <a:pt x="8899575" y="385368"/>
                </a:lnTo>
                <a:lnTo>
                  <a:pt x="8899575" y="379272"/>
                </a:lnTo>
                <a:close/>
              </a:path>
              <a:path w="8900160" h="522604">
                <a:moveTo>
                  <a:pt x="8899575" y="391464"/>
                </a:moveTo>
                <a:lnTo>
                  <a:pt x="8893479" y="391464"/>
                </a:lnTo>
                <a:lnTo>
                  <a:pt x="8893479" y="399072"/>
                </a:lnTo>
                <a:lnTo>
                  <a:pt x="8899575" y="399072"/>
                </a:lnTo>
                <a:lnTo>
                  <a:pt x="8899575" y="391464"/>
                </a:lnTo>
                <a:close/>
              </a:path>
              <a:path w="8900160" h="522604">
                <a:moveTo>
                  <a:pt x="8899575" y="405168"/>
                </a:moveTo>
                <a:lnTo>
                  <a:pt x="8893479" y="405168"/>
                </a:lnTo>
                <a:lnTo>
                  <a:pt x="8893479" y="411264"/>
                </a:lnTo>
                <a:lnTo>
                  <a:pt x="8899575" y="411264"/>
                </a:lnTo>
                <a:lnTo>
                  <a:pt x="8899575" y="405168"/>
                </a:lnTo>
                <a:close/>
              </a:path>
              <a:path w="8900160" h="522604">
                <a:moveTo>
                  <a:pt x="8899575" y="417360"/>
                </a:moveTo>
                <a:lnTo>
                  <a:pt x="8893479" y="417360"/>
                </a:lnTo>
                <a:lnTo>
                  <a:pt x="8893479" y="423443"/>
                </a:lnTo>
                <a:lnTo>
                  <a:pt x="8899575" y="423443"/>
                </a:lnTo>
                <a:lnTo>
                  <a:pt x="8899575" y="417360"/>
                </a:lnTo>
                <a:close/>
              </a:path>
              <a:path w="8900160" h="522604">
                <a:moveTo>
                  <a:pt x="8899575" y="429539"/>
                </a:moveTo>
                <a:lnTo>
                  <a:pt x="8893479" y="429539"/>
                </a:lnTo>
                <a:lnTo>
                  <a:pt x="8893479" y="437159"/>
                </a:lnTo>
                <a:lnTo>
                  <a:pt x="8899575" y="437159"/>
                </a:lnTo>
                <a:lnTo>
                  <a:pt x="8899575" y="429539"/>
                </a:lnTo>
                <a:close/>
              </a:path>
              <a:path w="8900160" h="522604">
                <a:moveTo>
                  <a:pt x="8899575" y="443255"/>
                </a:moveTo>
                <a:lnTo>
                  <a:pt x="8893479" y="443255"/>
                </a:lnTo>
                <a:lnTo>
                  <a:pt x="8893479" y="449338"/>
                </a:lnTo>
                <a:lnTo>
                  <a:pt x="8899575" y="449338"/>
                </a:lnTo>
                <a:lnTo>
                  <a:pt x="8899575" y="443255"/>
                </a:lnTo>
                <a:close/>
              </a:path>
              <a:path w="8900160" h="522604">
                <a:moveTo>
                  <a:pt x="8899575" y="455434"/>
                </a:moveTo>
                <a:lnTo>
                  <a:pt x="8893479" y="455434"/>
                </a:lnTo>
                <a:lnTo>
                  <a:pt x="8893479" y="461530"/>
                </a:lnTo>
                <a:lnTo>
                  <a:pt x="8899575" y="461530"/>
                </a:lnTo>
                <a:lnTo>
                  <a:pt x="8899575" y="455434"/>
                </a:lnTo>
                <a:close/>
              </a:path>
              <a:path w="8900160" h="522604">
                <a:moveTo>
                  <a:pt x="8899575" y="467626"/>
                </a:moveTo>
                <a:lnTo>
                  <a:pt x="8893479" y="467626"/>
                </a:lnTo>
                <a:lnTo>
                  <a:pt x="8893479" y="475233"/>
                </a:lnTo>
                <a:lnTo>
                  <a:pt x="8899575" y="475233"/>
                </a:lnTo>
                <a:lnTo>
                  <a:pt x="8899575" y="467626"/>
                </a:lnTo>
                <a:close/>
              </a:path>
              <a:path w="8900160" h="522604">
                <a:moveTo>
                  <a:pt x="8899575" y="481329"/>
                </a:moveTo>
                <a:lnTo>
                  <a:pt x="8893479" y="481329"/>
                </a:lnTo>
                <a:lnTo>
                  <a:pt x="8893479" y="487425"/>
                </a:lnTo>
                <a:lnTo>
                  <a:pt x="8899575" y="487425"/>
                </a:lnTo>
                <a:lnTo>
                  <a:pt x="8899575" y="481329"/>
                </a:lnTo>
                <a:close/>
              </a:path>
              <a:path w="8900160" h="522604">
                <a:moveTo>
                  <a:pt x="8899575" y="493509"/>
                </a:moveTo>
                <a:lnTo>
                  <a:pt x="8893479" y="493509"/>
                </a:lnTo>
                <a:lnTo>
                  <a:pt x="8893479" y="499605"/>
                </a:lnTo>
                <a:lnTo>
                  <a:pt x="8899575" y="499605"/>
                </a:lnTo>
                <a:lnTo>
                  <a:pt x="8899575" y="493509"/>
                </a:lnTo>
                <a:close/>
              </a:path>
              <a:path w="8900160" h="522604">
                <a:moveTo>
                  <a:pt x="8887396" y="513321"/>
                </a:moveTo>
                <a:lnTo>
                  <a:pt x="8884348" y="514845"/>
                </a:lnTo>
                <a:lnTo>
                  <a:pt x="8885872" y="514845"/>
                </a:lnTo>
                <a:lnTo>
                  <a:pt x="8882824" y="516369"/>
                </a:lnTo>
                <a:lnTo>
                  <a:pt x="8882824" y="522452"/>
                </a:lnTo>
                <a:lnTo>
                  <a:pt x="8884348" y="522452"/>
                </a:lnTo>
                <a:lnTo>
                  <a:pt x="8887396" y="520928"/>
                </a:lnTo>
                <a:lnTo>
                  <a:pt x="8888920" y="520928"/>
                </a:lnTo>
                <a:lnTo>
                  <a:pt x="8890431" y="519404"/>
                </a:lnTo>
                <a:lnTo>
                  <a:pt x="8887396" y="513321"/>
                </a:lnTo>
                <a:close/>
              </a:path>
              <a:path w="8900160" h="522604">
                <a:moveTo>
                  <a:pt x="8891955" y="507225"/>
                </a:moveTo>
                <a:lnTo>
                  <a:pt x="8890431" y="510273"/>
                </a:lnTo>
                <a:lnTo>
                  <a:pt x="8895003" y="513321"/>
                </a:lnTo>
                <a:lnTo>
                  <a:pt x="8898051" y="511797"/>
                </a:lnTo>
                <a:lnTo>
                  <a:pt x="8898051" y="508749"/>
                </a:lnTo>
                <a:lnTo>
                  <a:pt x="8891955" y="508749"/>
                </a:lnTo>
                <a:lnTo>
                  <a:pt x="8891955" y="507225"/>
                </a:lnTo>
                <a:close/>
              </a:path>
              <a:path w="8900160" h="522604">
                <a:moveTo>
                  <a:pt x="8891955" y="505701"/>
                </a:moveTo>
                <a:lnTo>
                  <a:pt x="8891955" y="508749"/>
                </a:lnTo>
                <a:lnTo>
                  <a:pt x="8898051" y="508749"/>
                </a:lnTo>
                <a:lnTo>
                  <a:pt x="8898051" y="507225"/>
                </a:lnTo>
                <a:lnTo>
                  <a:pt x="8899575" y="507225"/>
                </a:lnTo>
                <a:lnTo>
                  <a:pt x="8891955" y="505701"/>
                </a:lnTo>
                <a:close/>
              </a:path>
              <a:path w="8900160" h="522604">
                <a:moveTo>
                  <a:pt x="8876741" y="516369"/>
                </a:moveTo>
                <a:lnTo>
                  <a:pt x="8870645" y="516369"/>
                </a:lnTo>
                <a:lnTo>
                  <a:pt x="8870645" y="522452"/>
                </a:lnTo>
                <a:lnTo>
                  <a:pt x="8876741" y="522452"/>
                </a:lnTo>
                <a:lnTo>
                  <a:pt x="8876741" y="516369"/>
                </a:lnTo>
                <a:close/>
              </a:path>
              <a:path w="8900160" h="522604">
                <a:moveTo>
                  <a:pt x="8864561" y="516369"/>
                </a:moveTo>
                <a:lnTo>
                  <a:pt x="8856941" y="516369"/>
                </a:lnTo>
                <a:lnTo>
                  <a:pt x="8856941" y="522452"/>
                </a:lnTo>
                <a:lnTo>
                  <a:pt x="8864561" y="522452"/>
                </a:lnTo>
                <a:lnTo>
                  <a:pt x="8864561" y="516369"/>
                </a:lnTo>
                <a:close/>
              </a:path>
              <a:path w="8900160" h="522604">
                <a:moveTo>
                  <a:pt x="8850858" y="516369"/>
                </a:moveTo>
                <a:lnTo>
                  <a:pt x="8844762" y="516369"/>
                </a:lnTo>
                <a:lnTo>
                  <a:pt x="8844762" y="522452"/>
                </a:lnTo>
                <a:lnTo>
                  <a:pt x="8850858" y="522452"/>
                </a:lnTo>
                <a:lnTo>
                  <a:pt x="8850858" y="516369"/>
                </a:lnTo>
                <a:close/>
              </a:path>
              <a:path w="8900160" h="522604">
                <a:moveTo>
                  <a:pt x="8838679" y="516369"/>
                </a:moveTo>
                <a:lnTo>
                  <a:pt x="8832583" y="516369"/>
                </a:lnTo>
                <a:lnTo>
                  <a:pt x="8832583" y="522452"/>
                </a:lnTo>
                <a:lnTo>
                  <a:pt x="8838679" y="522452"/>
                </a:lnTo>
                <a:lnTo>
                  <a:pt x="8838679" y="516369"/>
                </a:lnTo>
                <a:close/>
              </a:path>
              <a:path w="8900160" h="522604">
                <a:moveTo>
                  <a:pt x="8826500" y="516369"/>
                </a:moveTo>
                <a:lnTo>
                  <a:pt x="8818892" y="516369"/>
                </a:lnTo>
                <a:lnTo>
                  <a:pt x="8818892" y="522452"/>
                </a:lnTo>
                <a:lnTo>
                  <a:pt x="8826500" y="522452"/>
                </a:lnTo>
                <a:lnTo>
                  <a:pt x="8826500" y="516369"/>
                </a:lnTo>
                <a:close/>
              </a:path>
              <a:path w="8900160" h="522604">
                <a:moveTo>
                  <a:pt x="8812796" y="516369"/>
                </a:moveTo>
                <a:lnTo>
                  <a:pt x="8806713" y="516369"/>
                </a:lnTo>
                <a:lnTo>
                  <a:pt x="8806713" y="522452"/>
                </a:lnTo>
                <a:lnTo>
                  <a:pt x="8812796" y="522452"/>
                </a:lnTo>
                <a:lnTo>
                  <a:pt x="8812796" y="516369"/>
                </a:lnTo>
                <a:close/>
              </a:path>
              <a:path w="8900160" h="522604">
                <a:moveTo>
                  <a:pt x="8800617" y="516369"/>
                </a:moveTo>
                <a:lnTo>
                  <a:pt x="8794534" y="516369"/>
                </a:lnTo>
                <a:lnTo>
                  <a:pt x="8794534" y="522452"/>
                </a:lnTo>
                <a:lnTo>
                  <a:pt x="8800617" y="522452"/>
                </a:lnTo>
                <a:lnTo>
                  <a:pt x="8800617" y="516369"/>
                </a:lnTo>
                <a:close/>
              </a:path>
              <a:path w="8900160" h="522604">
                <a:moveTo>
                  <a:pt x="8788438" y="516369"/>
                </a:moveTo>
                <a:lnTo>
                  <a:pt x="8780830" y="516369"/>
                </a:lnTo>
                <a:lnTo>
                  <a:pt x="8780830" y="522452"/>
                </a:lnTo>
                <a:lnTo>
                  <a:pt x="8788438" y="522452"/>
                </a:lnTo>
                <a:lnTo>
                  <a:pt x="8788438" y="516369"/>
                </a:lnTo>
                <a:close/>
              </a:path>
              <a:path w="8900160" h="522604">
                <a:moveTo>
                  <a:pt x="8774734" y="516369"/>
                </a:moveTo>
                <a:lnTo>
                  <a:pt x="8768651" y="516369"/>
                </a:lnTo>
                <a:lnTo>
                  <a:pt x="8768651" y="522452"/>
                </a:lnTo>
                <a:lnTo>
                  <a:pt x="8774734" y="522452"/>
                </a:lnTo>
                <a:lnTo>
                  <a:pt x="8774734" y="516369"/>
                </a:lnTo>
                <a:close/>
              </a:path>
              <a:path w="8900160" h="522604">
                <a:moveTo>
                  <a:pt x="8762555" y="516369"/>
                </a:moveTo>
                <a:lnTo>
                  <a:pt x="8756472" y="516369"/>
                </a:lnTo>
                <a:lnTo>
                  <a:pt x="8756472" y="522452"/>
                </a:lnTo>
                <a:lnTo>
                  <a:pt x="8762555" y="522452"/>
                </a:lnTo>
                <a:lnTo>
                  <a:pt x="8762555" y="516369"/>
                </a:lnTo>
                <a:close/>
              </a:path>
              <a:path w="8900160" h="522604">
                <a:moveTo>
                  <a:pt x="8750388" y="516369"/>
                </a:moveTo>
                <a:lnTo>
                  <a:pt x="8742768" y="516369"/>
                </a:lnTo>
                <a:lnTo>
                  <a:pt x="8742768" y="522452"/>
                </a:lnTo>
                <a:lnTo>
                  <a:pt x="8750388" y="522452"/>
                </a:lnTo>
                <a:lnTo>
                  <a:pt x="8750388" y="516369"/>
                </a:lnTo>
                <a:close/>
              </a:path>
              <a:path w="8900160" h="522604">
                <a:moveTo>
                  <a:pt x="8736685" y="516369"/>
                </a:moveTo>
                <a:lnTo>
                  <a:pt x="8730589" y="516369"/>
                </a:lnTo>
                <a:lnTo>
                  <a:pt x="8730589" y="522452"/>
                </a:lnTo>
                <a:lnTo>
                  <a:pt x="8736685" y="522452"/>
                </a:lnTo>
                <a:lnTo>
                  <a:pt x="8736685" y="516369"/>
                </a:lnTo>
                <a:close/>
              </a:path>
              <a:path w="8900160" h="522604">
                <a:moveTo>
                  <a:pt x="8724506" y="516369"/>
                </a:moveTo>
                <a:lnTo>
                  <a:pt x="8718410" y="516369"/>
                </a:lnTo>
                <a:lnTo>
                  <a:pt x="8718410" y="522452"/>
                </a:lnTo>
                <a:lnTo>
                  <a:pt x="8724506" y="522452"/>
                </a:lnTo>
                <a:lnTo>
                  <a:pt x="8724506" y="516369"/>
                </a:lnTo>
                <a:close/>
              </a:path>
              <a:path w="8900160" h="522604">
                <a:moveTo>
                  <a:pt x="8712327" y="516369"/>
                </a:moveTo>
                <a:lnTo>
                  <a:pt x="8704707" y="516369"/>
                </a:lnTo>
                <a:lnTo>
                  <a:pt x="8704707" y="522452"/>
                </a:lnTo>
                <a:lnTo>
                  <a:pt x="8712327" y="522452"/>
                </a:lnTo>
                <a:lnTo>
                  <a:pt x="8712327" y="516369"/>
                </a:lnTo>
                <a:close/>
              </a:path>
              <a:path w="8900160" h="522604">
                <a:moveTo>
                  <a:pt x="8698623" y="516369"/>
                </a:moveTo>
                <a:lnTo>
                  <a:pt x="8692527" y="516369"/>
                </a:lnTo>
                <a:lnTo>
                  <a:pt x="8692527" y="522452"/>
                </a:lnTo>
                <a:lnTo>
                  <a:pt x="8698623" y="522452"/>
                </a:lnTo>
                <a:lnTo>
                  <a:pt x="8698623" y="516369"/>
                </a:lnTo>
                <a:close/>
              </a:path>
              <a:path w="8900160" h="522604">
                <a:moveTo>
                  <a:pt x="8686444" y="516369"/>
                </a:moveTo>
                <a:lnTo>
                  <a:pt x="8680361" y="516369"/>
                </a:lnTo>
                <a:lnTo>
                  <a:pt x="8680361" y="522452"/>
                </a:lnTo>
                <a:lnTo>
                  <a:pt x="8686444" y="522452"/>
                </a:lnTo>
                <a:lnTo>
                  <a:pt x="8686444" y="516369"/>
                </a:lnTo>
                <a:close/>
              </a:path>
              <a:path w="8900160" h="522604">
                <a:moveTo>
                  <a:pt x="8674265" y="516369"/>
                </a:moveTo>
                <a:lnTo>
                  <a:pt x="8666657" y="516369"/>
                </a:lnTo>
                <a:lnTo>
                  <a:pt x="8666657" y="522452"/>
                </a:lnTo>
                <a:lnTo>
                  <a:pt x="8674265" y="522452"/>
                </a:lnTo>
                <a:lnTo>
                  <a:pt x="8674265" y="516369"/>
                </a:lnTo>
                <a:close/>
              </a:path>
              <a:path w="8900160" h="522604">
                <a:moveTo>
                  <a:pt x="8660561" y="516369"/>
                </a:moveTo>
                <a:lnTo>
                  <a:pt x="8654478" y="516369"/>
                </a:lnTo>
                <a:lnTo>
                  <a:pt x="8654478" y="522452"/>
                </a:lnTo>
                <a:lnTo>
                  <a:pt x="8660561" y="522452"/>
                </a:lnTo>
                <a:lnTo>
                  <a:pt x="8660561" y="516369"/>
                </a:lnTo>
                <a:close/>
              </a:path>
              <a:path w="8900160" h="522604">
                <a:moveTo>
                  <a:pt x="8648382" y="516369"/>
                </a:moveTo>
                <a:lnTo>
                  <a:pt x="8642299" y="516369"/>
                </a:lnTo>
                <a:lnTo>
                  <a:pt x="8642299" y="522452"/>
                </a:lnTo>
                <a:lnTo>
                  <a:pt x="8648382" y="522452"/>
                </a:lnTo>
                <a:lnTo>
                  <a:pt x="8648382" y="516369"/>
                </a:lnTo>
                <a:close/>
              </a:path>
              <a:path w="8900160" h="522604">
                <a:moveTo>
                  <a:pt x="8636203" y="516369"/>
                </a:moveTo>
                <a:lnTo>
                  <a:pt x="8628595" y="516369"/>
                </a:lnTo>
                <a:lnTo>
                  <a:pt x="8628595" y="522452"/>
                </a:lnTo>
                <a:lnTo>
                  <a:pt x="8636203" y="522452"/>
                </a:lnTo>
                <a:lnTo>
                  <a:pt x="8636203" y="516369"/>
                </a:lnTo>
                <a:close/>
              </a:path>
              <a:path w="8900160" h="522604">
                <a:moveTo>
                  <a:pt x="8622512" y="516369"/>
                </a:moveTo>
                <a:lnTo>
                  <a:pt x="8616416" y="516369"/>
                </a:lnTo>
                <a:lnTo>
                  <a:pt x="8616416" y="522452"/>
                </a:lnTo>
                <a:lnTo>
                  <a:pt x="8622512" y="522452"/>
                </a:lnTo>
                <a:lnTo>
                  <a:pt x="8622512" y="516369"/>
                </a:lnTo>
                <a:close/>
              </a:path>
              <a:path w="8900160" h="522604">
                <a:moveTo>
                  <a:pt x="8610333" y="516369"/>
                </a:moveTo>
                <a:lnTo>
                  <a:pt x="8604237" y="516369"/>
                </a:lnTo>
                <a:lnTo>
                  <a:pt x="8604237" y="522452"/>
                </a:lnTo>
                <a:lnTo>
                  <a:pt x="8610333" y="522452"/>
                </a:lnTo>
                <a:lnTo>
                  <a:pt x="8610333" y="516369"/>
                </a:lnTo>
                <a:close/>
              </a:path>
              <a:path w="8900160" h="522604">
                <a:moveTo>
                  <a:pt x="8598154" y="516369"/>
                </a:moveTo>
                <a:lnTo>
                  <a:pt x="8590534" y="516369"/>
                </a:lnTo>
                <a:lnTo>
                  <a:pt x="8590534" y="522452"/>
                </a:lnTo>
                <a:lnTo>
                  <a:pt x="8598154" y="522452"/>
                </a:lnTo>
                <a:lnTo>
                  <a:pt x="8598154" y="516369"/>
                </a:lnTo>
                <a:close/>
              </a:path>
              <a:path w="8900160" h="522604">
                <a:moveTo>
                  <a:pt x="8584450" y="516369"/>
                </a:moveTo>
                <a:lnTo>
                  <a:pt x="8578354" y="516369"/>
                </a:lnTo>
                <a:lnTo>
                  <a:pt x="8578354" y="522452"/>
                </a:lnTo>
                <a:lnTo>
                  <a:pt x="8584450" y="522452"/>
                </a:lnTo>
                <a:lnTo>
                  <a:pt x="8584450" y="516369"/>
                </a:lnTo>
                <a:close/>
              </a:path>
              <a:path w="8900160" h="522604">
                <a:moveTo>
                  <a:pt x="8572271" y="516369"/>
                </a:moveTo>
                <a:lnTo>
                  <a:pt x="8566175" y="516369"/>
                </a:lnTo>
                <a:lnTo>
                  <a:pt x="8566175" y="522452"/>
                </a:lnTo>
                <a:lnTo>
                  <a:pt x="8572271" y="522452"/>
                </a:lnTo>
                <a:lnTo>
                  <a:pt x="8572271" y="516369"/>
                </a:lnTo>
                <a:close/>
              </a:path>
              <a:path w="8900160" h="522604">
                <a:moveTo>
                  <a:pt x="8560092" y="516369"/>
                </a:moveTo>
                <a:lnTo>
                  <a:pt x="8552484" y="516369"/>
                </a:lnTo>
                <a:lnTo>
                  <a:pt x="8552484" y="522452"/>
                </a:lnTo>
                <a:lnTo>
                  <a:pt x="8560092" y="522452"/>
                </a:lnTo>
                <a:lnTo>
                  <a:pt x="8560092" y="516369"/>
                </a:lnTo>
                <a:close/>
              </a:path>
              <a:path w="8900160" h="522604">
                <a:moveTo>
                  <a:pt x="8546388" y="516369"/>
                </a:moveTo>
                <a:lnTo>
                  <a:pt x="8540305" y="516369"/>
                </a:lnTo>
                <a:lnTo>
                  <a:pt x="8540305" y="522452"/>
                </a:lnTo>
                <a:lnTo>
                  <a:pt x="8546388" y="522452"/>
                </a:lnTo>
                <a:lnTo>
                  <a:pt x="8546388" y="516369"/>
                </a:lnTo>
                <a:close/>
              </a:path>
              <a:path w="8900160" h="522604">
                <a:moveTo>
                  <a:pt x="8534209" y="516369"/>
                </a:moveTo>
                <a:lnTo>
                  <a:pt x="8528126" y="516369"/>
                </a:lnTo>
                <a:lnTo>
                  <a:pt x="8528126" y="522452"/>
                </a:lnTo>
                <a:lnTo>
                  <a:pt x="8534209" y="522452"/>
                </a:lnTo>
                <a:lnTo>
                  <a:pt x="8534209" y="516369"/>
                </a:lnTo>
                <a:close/>
              </a:path>
              <a:path w="8900160" h="522604">
                <a:moveTo>
                  <a:pt x="8522030" y="516369"/>
                </a:moveTo>
                <a:lnTo>
                  <a:pt x="8514422" y="516369"/>
                </a:lnTo>
                <a:lnTo>
                  <a:pt x="8514422" y="522452"/>
                </a:lnTo>
                <a:lnTo>
                  <a:pt x="8522030" y="522452"/>
                </a:lnTo>
                <a:lnTo>
                  <a:pt x="8522030" y="516369"/>
                </a:lnTo>
                <a:close/>
              </a:path>
              <a:path w="8900160" h="522604">
                <a:moveTo>
                  <a:pt x="8508326" y="516369"/>
                </a:moveTo>
                <a:lnTo>
                  <a:pt x="8502243" y="516369"/>
                </a:lnTo>
                <a:lnTo>
                  <a:pt x="8502243" y="522452"/>
                </a:lnTo>
                <a:lnTo>
                  <a:pt x="8508326" y="522452"/>
                </a:lnTo>
                <a:lnTo>
                  <a:pt x="8508326" y="516369"/>
                </a:lnTo>
                <a:close/>
              </a:path>
              <a:path w="8900160" h="522604">
                <a:moveTo>
                  <a:pt x="8496147" y="516369"/>
                </a:moveTo>
                <a:lnTo>
                  <a:pt x="8490064" y="516369"/>
                </a:lnTo>
                <a:lnTo>
                  <a:pt x="8490064" y="522452"/>
                </a:lnTo>
                <a:lnTo>
                  <a:pt x="8496147" y="522452"/>
                </a:lnTo>
                <a:lnTo>
                  <a:pt x="8496147" y="516369"/>
                </a:lnTo>
                <a:close/>
              </a:path>
              <a:path w="8900160" h="522604">
                <a:moveTo>
                  <a:pt x="8483968" y="516369"/>
                </a:moveTo>
                <a:lnTo>
                  <a:pt x="8476361" y="516369"/>
                </a:lnTo>
                <a:lnTo>
                  <a:pt x="8476361" y="522452"/>
                </a:lnTo>
                <a:lnTo>
                  <a:pt x="8483968" y="522452"/>
                </a:lnTo>
                <a:lnTo>
                  <a:pt x="8483968" y="516369"/>
                </a:lnTo>
                <a:close/>
              </a:path>
              <a:path w="8900160" h="522604">
                <a:moveTo>
                  <a:pt x="8470277" y="516369"/>
                </a:moveTo>
                <a:lnTo>
                  <a:pt x="8464181" y="516369"/>
                </a:lnTo>
                <a:lnTo>
                  <a:pt x="8464181" y="522452"/>
                </a:lnTo>
                <a:lnTo>
                  <a:pt x="8470277" y="522452"/>
                </a:lnTo>
                <a:lnTo>
                  <a:pt x="8470277" y="516369"/>
                </a:lnTo>
                <a:close/>
              </a:path>
              <a:path w="8900160" h="522604">
                <a:moveTo>
                  <a:pt x="8458098" y="516369"/>
                </a:moveTo>
                <a:lnTo>
                  <a:pt x="8452002" y="516369"/>
                </a:lnTo>
                <a:lnTo>
                  <a:pt x="8452002" y="522452"/>
                </a:lnTo>
                <a:lnTo>
                  <a:pt x="8458098" y="522452"/>
                </a:lnTo>
                <a:lnTo>
                  <a:pt x="8458098" y="516369"/>
                </a:lnTo>
                <a:close/>
              </a:path>
              <a:path w="8900160" h="522604">
                <a:moveTo>
                  <a:pt x="8445919" y="516369"/>
                </a:moveTo>
                <a:lnTo>
                  <a:pt x="8438299" y="516369"/>
                </a:lnTo>
                <a:lnTo>
                  <a:pt x="8438299" y="522452"/>
                </a:lnTo>
                <a:lnTo>
                  <a:pt x="8445919" y="522452"/>
                </a:lnTo>
                <a:lnTo>
                  <a:pt x="8445919" y="516369"/>
                </a:lnTo>
                <a:close/>
              </a:path>
              <a:path w="8900160" h="522604">
                <a:moveTo>
                  <a:pt x="8432215" y="516369"/>
                </a:moveTo>
                <a:lnTo>
                  <a:pt x="8426119" y="516369"/>
                </a:lnTo>
                <a:lnTo>
                  <a:pt x="8426119" y="522452"/>
                </a:lnTo>
                <a:lnTo>
                  <a:pt x="8432215" y="522452"/>
                </a:lnTo>
                <a:lnTo>
                  <a:pt x="8432215" y="516369"/>
                </a:lnTo>
                <a:close/>
              </a:path>
              <a:path w="8900160" h="522604">
                <a:moveTo>
                  <a:pt x="8420036" y="516369"/>
                </a:moveTo>
                <a:lnTo>
                  <a:pt x="8413940" y="516369"/>
                </a:lnTo>
                <a:lnTo>
                  <a:pt x="8413940" y="522452"/>
                </a:lnTo>
                <a:lnTo>
                  <a:pt x="8420036" y="522452"/>
                </a:lnTo>
                <a:lnTo>
                  <a:pt x="8420036" y="516369"/>
                </a:lnTo>
                <a:close/>
              </a:path>
              <a:path w="8900160" h="522604">
                <a:moveTo>
                  <a:pt x="8407857" y="516369"/>
                </a:moveTo>
                <a:lnTo>
                  <a:pt x="8400249" y="516369"/>
                </a:lnTo>
                <a:lnTo>
                  <a:pt x="8400249" y="522452"/>
                </a:lnTo>
                <a:lnTo>
                  <a:pt x="8407857" y="522452"/>
                </a:lnTo>
                <a:lnTo>
                  <a:pt x="8407857" y="516369"/>
                </a:lnTo>
                <a:close/>
              </a:path>
              <a:path w="8900160" h="522604">
                <a:moveTo>
                  <a:pt x="8394153" y="516369"/>
                </a:moveTo>
                <a:lnTo>
                  <a:pt x="8388070" y="516369"/>
                </a:lnTo>
                <a:lnTo>
                  <a:pt x="8388070" y="522452"/>
                </a:lnTo>
                <a:lnTo>
                  <a:pt x="8394153" y="522452"/>
                </a:lnTo>
                <a:lnTo>
                  <a:pt x="8394153" y="516369"/>
                </a:lnTo>
                <a:close/>
              </a:path>
              <a:path w="8900160" h="522604">
                <a:moveTo>
                  <a:pt x="8381974" y="516369"/>
                </a:moveTo>
                <a:lnTo>
                  <a:pt x="8375891" y="516369"/>
                </a:lnTo>
                <a:lnTo>
                  <a:pt x="8375891" y="522452"/>
                </a:lnTo>
                <a:lnTo>
                  <a:pt x="8381974" y="522452"/>
                </a:lnTo>
                <a:lnTo>
                  <a:pt x="8381974" y="516369"/>
                </a:lnTo>
                <a:close/>
              </a:path>
              <a:path w="8900160" h="522604">
                <a:moveTo>
                  <a:pt x="8369795" y="516369"/>
                </a:moveTo>
                <a:lnTo>
                  <a:pt x="8362188" y="516369"/>
                </a:lnTo>
                <a:lnTo>
                  <a:pt x="8362188" y="522452"/>
                </a:lnTo>
                <a:lnTo>
                  <a:pt x="8369795" y="522452"/>
                </a:lnTo>
                <a:lnTo>
                  <a:pt x="8369795" y="516369"/>
                </a:lnTo>
                <a:close/>
              </a:path>
              <a:path w="8900160" h="522604">
                <a:moveTo>
                  <a:pt x="8356092" y="516369"/>
                </a:moveTo>
                <a:lnTo>
                  <a:pt x="8350008" y="516369"/>
                </a:lnTo>
                <a:lnTo>
                  <a:pt x="8350008" y="522452"/>
                </a:lnTo>
                <a:lnTo>
                  <a:pt x="8356092" y="522452"/>
                </a:lnTo>
                <a:lnTo>
                  <a:pt x="8356092" y="516369"/>
                </a:lnTo>
                <a:close/>
              </a:path>
              <a:path w="8900160" h="522604">
                <a:moveTo>
                  <a:pt x="8343912" y="516369"/>
                </a:moveTo>
                <a:lnTo>
                  <a:pt x="8337829" y="516369"/>
                </a:lnTo>
                <a:lnTo>
                  <a:pt x="8337829" y="522452"/>
                </a:lnTo>
                <a:lnTo>
                  <a:pt x="8343912" y="522452"/>
                </a:lnTo>
                <a:lnTo>
                  <a:pt x="8343912" y="516369"/>
                </a:lnTo>
                <a:close/>
              </a:path>
              <a:path w="8900160" h="522604">
                <a:moveTo>
                  <a:pt x="8331746" y="516369"/>
                </a:moveTo>
                <a:lnTo>
                  <a:pt x="8324126" y="516369"/>
                </a:lnTo>
                <a:lnTo>
                  <a:pt x="8324126" y="522452"/>
                </a:lnTo>
                <a:lnTo>
                  <a:pt x="8331746" y="522452"/>
                </a:lnTo>
                <a:lnTo>
                  <a:pt x="8331746" y="516369"/>
                </a:lnTo>
                <a:close/>
              </a:path>
              <a:path w="8900160" h="522604">
                <a:moveTo>
                  <a:pt x="8318042" y="516369"/>
                </a:moveTo>
                <a:lnTo>
                  <a:pt x="8311946" y="516369"/>
                </a:lnTo>
                <a:lnTo>
                  <a:pt x="8311946" y="522452"/>
                </a:lnTo>
                <a:lnTo>
                  <a:pt x="8318042" y="522452"/>
                </a:lnTo>
                <a:lnTo>
                  <a:pt x="8318042" y="516369"/>
                </a:lnTo>
                <a:close/>
              </a:path>
              <a:path w="8900160" h="522604">
                <a:moveTo>
                  <a:pt x="8305863" y="516369"/>
                </a:moveTo>
                <a:lnTo>
                  <a:pt x="8299767" y="516369"/>
                </a:lnTo>
                <a:lnTo>
                  <a:pt x="8299767" y="522452"/>
                </a:lnTo>
                <a:lnTo>
                  <a:pt x="8305863" y="522452"/>
                </a:lnTo>
                <a:lnTo>
                  <a:pt x="8305863" y="516369"/>
                </a:lnTo>
                <a:close/>
              </a:path>
              <a:path w="8900160" h="522604">
                <a:moveTo>
                  <a:pt x="8293684" y="516369"/>
                </a:moveTo>
                <a:lnTo>
                  <a:pt x="8286076" y="516369"/>
                </a:lnTo>
                <a:lnTo>
                  <a:pt x="8286076" y="522452"/>
                </a:lnTo>
                <a:lnTo>
                  <a:pt x="8293684" y="522452"/>
                </a:lnTo>
                <a:lnTo>
                  <a:pt x="8293684" y="516369"/>
                </a:lnTo>
                <a:close/>
              </a:path>
              <a:path w="8900160" h="522604">
                <a:moveTo>
                  <a:pt x="8279980" y="516369"/>
                </a:moveTo>
                <a:lnTo>
                  <a:pt x="8273897" y="516369"/>
                </a:lnTo>
                <a:lnTo>
                  <a:pt x="8273897" y="522452"/>
                </a:lnTo>
                <a:lnTo>
                  <a:pt x="8279980" y="522452"/>
                </a:lnTo>
                <a:lnTo>
                  <a:pt x="8279980" y="516369"/>
                </a:lnTo>
                <a:close/>
              </a:path>
              <a:path w="8900160" h="522604">
                <a:moveTo>
                  <a:pt x="8267801" y="516369"/>
                </a:moveTo>
                <a:lnTo>
                  <a:pt x="8261718" y="516369"/>
                </a:lnTo>
                <a:lnTo>
                  <a:pt x="8261718" y="522452"/>
                </a:lnTo>
                <a:lnTo>
                  <a:pt x="8267801" y="522452"/>
                </a:lnTo>
                <a:lnTo>
                  <a:pt x="8267801" y="516369"/>
                </a:lnTo>
                <a:close/>
              </a:path>
              <a:path w="8900160" h="522604">
                <a:moveTo>
                  <a:pt x="8255622" y="516369"/>
                </a:moveTo>
                <a:lnTo>
                  <a:pt x="8248015" y="516369"/>
                </a:lnTo>
                <a:lnTo>
                  <a:pt x="8248015" y="522452"/>
                </a:lnTo>
                <a:lnTo>
                  <a:pt x="8255622" y="522452"/>
                </a:lnTo>
                <a:lnTo>
                  <a:pt x="8255622" y="516369"/>
                </a:lnTo>
                <a:close/>
              </a:path>
              <a:path w="8900160" h="522604">
                <a:moveTo>
                  <a:pt x="8241919" y="516369"/>
                </a:moveTo>
                <a:lnTo>
                  <a:pt x="8235835" y="516369"/>
                </a:lnTo>
                <a:lnTo>
                  <a:pt x="8235835" y="522452"/>
                </a:lnTo>
                <a:lnTo>
                  <a:pt x="8241919" y="522452"/>
                </a:lnTo>
                <a:lnTo>
                  <a:pt x="8241919" y="516369"/>
                </a:lnTo>
                <a:close/>
              </a:path>
              <a:path w="8900160" h="522604">
                <a:moveTo>
                  <a:pt x="8229739" y="516369"/>
                </a:moveTo>
                <a:lnTo>
                  <a:pt x="8223656" y="516369"/>
                </a:lnTo>
                <a:lnTo>
                  <a:pt x="8223656" y="522452"/>
                </a:lnTo>
                <a:lnTo>
                  <a:pt x="8229739" y="522452"/>
                </a:lnTo>
                <a:lnTo>
                  <a:pt x="8229739" y="516369"/>
                </a:lnTo>
                <a:close/>
              </a:path>
              <a:path w="8900160" h="522604">
                <a:moveTo>
                  <a:pt x="8217560" y="516369"/>
                </a:moveTo>
                <a:lnTo>
                  <a:pt x="8209953" y="516369"/>
                </a:lnTo>
                <a:lnTo>
                  <a:pt x="8209953" y="522452"/>
                </a:lnTo>
                <a:lnTo>
                  <a:pt x="8217560" y="522452"/>
                </a:lnTo>
                <a:lnTo>
                  <a:pt x="8217560" y="516369"/>
                </a:lnTo>
                <a:close/>
              </a:path>
              <a:path w="8900160" h="522604">
                <a:moveTo>
                  <a:pt x="8203869" y="516369"/>
                </a:moveTo>
                <a:lnTo>
                  <a:pt x="8197773" y="516369"/>
                </a:lnTo>
                <a:lnTo>
                  <a:pt x="8197773" y="522452"/>
                </a:lnTo>
                <a:lnTo>
                  <a:pt x="8203869" y="522452"/>
                </a:lnTo>
                <a:lnTo>
                  <a:pt x="8203869" y="516369"/>
                </a:lnTo>
                <a:close/>
              </a:path>
              <a:path w="8900160" h="522604">
                <a:moveTo>
                  <a:pt x="8191690" y="516369"/>
                </a:moveTo>
                <a:lnTo>
                  <a:pt x="8185594" y="516369"/>
                </a:lnTo>
                <a:lnTo>
                  <a:pt x="8185594" y="522452"/>
                </a:lnTo>
                <a:lnTo>
                  <a:pt x="8191690" y="522452"/>
                </a:lnTo>
                <a:lnTo>
                  <a:pt x="8191690" y="516369"/>
                </a:lnTo>
                <a:close/>
              </a:path>
              <a:path w="8900160" h="522604">
                <a:moveTo>
                  <a:pt x="8179511" y="516369"/>
                </a:moveTo>
                <a:lnTo>
                  <a:pt x="8171891" y="516369"/>
                </a:lnTo>
                <a:lnTo>
                  <a:pt x="8171891" y="522452"/>
                </a:lnTo>
                <a:lnTo>
                  <a:pt x="8179511" y="522452"/>
                </a:lnTo>
                <a:lnTo>
                  <a:pt x="8179511" y="516369"/>
                </a:lnTo>
                <a:close/>
              </a:path>
              <a:path w="8900160" h="522604">
                <a:moveTo>
                  <a:pt x="8165807" y="516369"/>
                </a:moveTo>
                <a:lnTo>
                  <a:pt x="8159711" y="516369"/>
                </a:lnTo>
                <a:lnTo>
                  <a:pt x="8159711" y="522452"/>
                </a:lnTo>
                <a:lnTo>
                  <a:pt x="8165807" y="522452"/>
                </a:lnTo>
                <a:lnTo>
                  <a:pt x="8165807" y="516369"/>
                </a:lnTo>
                <a:close/>
              </a:path>
              <a:path w="8900160" h="522604">
                <a:moveTo>
                  <a:pt x="8153628" y="516369"/>
                </a:moveTo>
                <a:lnTo>
                  <a:pt x="8147532" y="516369"/>
                </a:lnTo>
                <a:lnTo>
                  <a:pt x="8147532" y="522452"/>
                </a:lnTo>
                <a:lnTo>
                  <a:pt x="8153628" y="522452"/>
                </a:lnTo>
                <a:lnTo>
                  <a:pt x="8153628" y="516369"/>
                </a:lnTo>
                <a:close/>
              </a:path>
              <a:path w="8900160" h="522604">
                <a:moveTo>
                  <a:pt x="8141449" y="516369"/>
                </a:moveTo>
                <a:lnTo>
                  <a:pt x="8133842" y="516369"/>
                </a:lnTo>
                <a:lnTo>
                  <a:pt x="8133842" y="522452"/>
                </a:lnTo>
                <a:lnTo>
                  <a:pt x="8141449" y="522452"/>
                </a:lnTo>
                <a:lnTo>
                  <a:pt x="8141449" y="516369"/>
                </a:lnTo>
                <a:close/>
              </a:path>
              <a:path w="8900160" h="522604">
                <a:moveTo>
                  <a:pt x="8127746" y="516369"/>
                </a:moveTo>
                <a:lnTo>
                  <a:pt x="8121662" y="516369"/>
                </a:lnTo>
                <a:lnTo>
                  <a:pt x="8121662" y="522452"/>
                </a:lnTo>
                <a:lnTo>
                  <a:pt x="8127746" y="522452"/>
                </a:lnTo>
                <a:lnTo>
                  <a:pt x="8127746" y="516369"/>
                </a:lnTo>
                <a:close/>
              </a:path>
              <a:path w="8900160" h="522604">
                <a:moveTo>
                  <a:pt x="8115566" y="516369"/>
                </a:moveTo>
                <a:lnTo>
                  <a:pt x="8109483" y="516369"/>
                </a:lnTo>
                <a:lnTo>
                  <a:pt x="8109483" y="522452"/>
                </a:lnTo>
                <a:lnTo>
                  <a:pt x="8115566" y="522452"/>
                </a:lnTo>
                <a:lnTo>
                  <a:pt x="8115566" y="516369"/>
                </a:lnTo>
                <a:close/>
              </a:path>
              <a:path w="8900160" h="522604">
                <a:moveTo>
                  <a:pt x="8103387" y="516369"/>
                </a:moveTo>
                <a:lnTo>
                  <a:pt x="8095780" y="516369"/>
                </a:lnTo>
                <a:lnTo>
                  <a:pt x="8095780" y="522452"/>
                </a:lnTo>
                <a:lnTo>
                  <a:pt x="8103387" y="522452"/>
                </a:lnTo>
                <a:lnTo>
                  <a:pt x="8103387" y="516369"/>
                </a:lnTo>
                <a:close/>
              </a:path>
              <a:path w="8900160" h="522604">
                <a:moveTo>
                  <a:pt x="8089684" y="516369"/>
                </a:moveTo>
                <a:lnTo>
                  <a:pt x="8083600" y="516369"/>
                </a:lnTo>
                <a:lnTo>
                  <a:pt x="8083600" y="522452"/>
                </a:lnTo>
                <a:lnTo>
                  <a:pt x="8089684" y="522452"/>
                </a:lnTo>
                <a:lnTo>
                  <a:pt x="8089684" y="516369"/>
                </a:lnTo>
                <a:close/>
              </a:path>
              <a:path w="8900160" h="522604">
                <a:moveTo>
                  <a:pt x="8077504" y="516369"/>
                </a:moveTo>
                <a:lnTo>
                  <a:pt x="8071421" y="516369"/>
                </a:lnTo>
                <a:lnTo>
                  <a:pt x="8071421" y="522452"/>
                </a:lnTo>
                <a:lnTo>
                  <a:pt x="8077504" y="522452"/>
                </a:lnTo>
                <a:lnTo>
                  <a:pt x="8077504" y="516369"/>
                </a:lnTo>
                <a:close/>
              </a:path>
              <a:path w="8900160" h="522604">
                <a:moveTo>
                  <a:pt x="8065338" y="516369"/>
                </a:moveTo>
                <a:lnTo>
                  <a:pt x="8057718" y="516369"/>
                </a:lnTo>
                <a:lnTo>
                  <a:pt x="8057718" y="522452"/>
                </a:lnTo>
                <a:lnTo>
                  <a:pt x="8065338" y="522452"/>
                </a:lnTo>
                <a:lnTo>
                  <a:pt x="8065338" y="516369"/>
                </a:lnTo>
                <a:close/>
              </a:path>
              <a:path w="8900160" h="522604">
                <a:moveTo>
                  <a:pt x="8051634" y="516369"/>
                </a:moveTo>
                <a:lnTo>
                  <a:pt x="8045538" y="516369"/>
                </a:lnTo>
                <a:lnTo>
                  <a:pt x="8045538" y="522452"/>
                </a:lnTo>
                <a:lnTo>
                  <a:pt x="8051634" y="522452"/>
                </a:lnTo>
                <a:lnTo>
                  <a:pt x="8051634" y="516369"/>
                </a:lnTo>
                <a:close/>
              </a:path>
              <a:path w="8900160" h="522604">
                <a:moveTo>
                  <a:pt x="8039455" y="516369"/>
                </a:moveTo>
                <a:lnTo>
                  <a:pt x="8033359" y="516369"/>
                </a:lnTo>
                <a:lnTo>
                  <a:pt x="8033359" y="522452"/>
                </a:lnTo>
                <a:lnTo>
                  <a:pt x="8039455" y="522452"/>
                </a:lnTo>
                <a:lnTo>
                  <a:pt x="8039455" y="516369"/>
                </a:lnTo>
                <a:close/>
              </a:path>
              <a:path w="8900160" h="522604">
                <a:moveTo>
                  <a:pt x="8027276" y="516369"/>
                </a:moveTo>
                <a:lnTo>
                  <a:pt x="8019656" y="516369"/>
                </a:lnTo>
                <a:lnTo>
                  <a:pt x="8019656" y="522452"/>
                </a:lnTo>
                <a:lnTo>
                  <a:pt x="8027276" y="522452"/>
                </a:lnTo>
                <a:lnTo>
                  <a:pt x="8027276" y="516369"/>
                </a:lnTo>
                <a:close/>
              </a:path>
              <a:path w="8900160" h="522604">
                <a:moveTo>
                  <a:pt x="8013573" y="516369"/>
                </a:moveTo>
                <a:lnTo>
                  <a:pt x="8007477" y="516369"/>
                </a:lnTo>
                <a:lnTo>
                  <a:pt x="8007477" y="522452"/>
                </a:lnTo>
                <a:lnTo>
                  <a:pt x="8013573" y="522452"/>
                </a:lnTo>
                <a:lnTo>
                  <a:pt x="8013573" y="516369"/>
                </a:lnTo>
                <a:close/>
              </a:path>
              <a:path w="8900160" h="522604">
                <a:moveTo>
                  <a:pt x="8001393" y="516369"/>
                </a:moveTo>
                <a:lnTo>
                  <a:pt x="7995310" y="516369"/>
                </a:lnTo>
                <a:lnTo>
                  <a:pt x="7995310" y="522452"/>
                </a:lnTo>
                <a:lnTo>
                  <a:pt x="8001393" y="522452"/>
                </a:lnTo>
                <a:lnTo>
                  <a:pt x="8001393" y="516369"/>
                </a:lnTo>
                <a:close/>
              </a:path>
              <a:path w="8900160" h="522604">
                <a:moveTo>
                  <a:pt x="7989214" y="516369"/>
                </a:moveTo>
                <a:lnTo>
                  <a:pt x="7981607" y="516369"/>
                </a:lnTo>
                <a:lnTo>
                  <a:pt x="7981607" y="522452"/>
                </a:lnTo>
                <a:lnTo>
                  <a:pt x="7989214" y="522452"/>
                </a:lnTo>
                <a:lnTo>
                  <a:pt x="7989214" y="516369"/>
                </a:lnTo>
                <a:close/>
              </a:path>
              <a:path w="8900160" h="522604">
                <a:moveTo>
                  <a:pt x="7975511" y="516369"/>
                </a:moveTo>
                <a:lnTo>
                  <a:pt x="7969427" y="516369"/>
                </a:lnTo>
                <a:lnTo>
                  <a:pt x="7969427" y="522452"/>
                </a:lnTo>
                <a:lnTo>
                  <a:pt x="7975511" y="522452"/>
                </a:lnTo>
                <a:lnTo>
                  <a:pt x="7975511" y="516369"/>
                </a:lnTo>
                <a:close/>
              </a:path>
              <a:path w="8900160" h="522604">
                <a:moveTo>
                  <a:pt x="7963331" y="516369"/>
                </a:moveTo>
                <a:lnTo>
                  <a:pt x="7957248" y="516369"/>
                </a:lnTo>
                <a:lnTo>
                  <a:pt x="7957248" y="522452"/>
                </a:lnTo>
                <a:lnTo>
                  <a:pt x="7963331" y="522452"/>
                </a:lnTo>
                <a:lnTo>
                  <a:pt x="7963331" y="516369"/>
                </a:lnTo>
                <a:close/>
              </a:path>
              <a:path w="8900160" h="522604">
                <a:moveTo>
                  <a:pt x="7951152" y="516369"/>
                </a:moveTo>
                <a:lnTo>
                  <a:pt x="7943545" y="516369"/>
                </a:lnTo>
                <a:lnTo>
                  <a:pt x="7943545" y="522452"/>
                </a:lnTo>
                <a:lnTo>
                  <a:pt x="7951152" y="522452"/>
                </a:lnTo>
                <a:lnTo>
                  <a:pt x="7951152" y="516369"/>
                </a:lnTo>
                <a:close/>
              </a:path>
              <a:path w="8900160" h="522604">
                <a:moveTo>
                  <a:pt x="7937449" y="516369"/>
                </a:moveTo>
                <a:lnTo>
                  <a:pt x="7931365" y="516369"/>
                </a:lnTo>
                <a:lnTo>
                  <a:pt x="7931365" y="522452"/>
                </a:lnTo>
                <a:lnTo>
                  <a:pt x="7937449" y="522452"/>
                </a:lnTo>
                <a:lnTo>
                  <a:pt x="7937449" y="516369"/>
                </a:lnTo>
                <a:close/>
              </a:path>
              <a:path w="8900160" h="522604">
                <a:moveTo>
                  <a:pt x="7925282" y="516369"/>
                </a:moveTo>
                <a:lnTo>
                  <a:pt x="7919186" y="516369"/>
                </a:lnTo>
                <a:lnTo>
                  <a:pt x="7919186" y="522452"/>
                </a:lnTo>
                <a:lnTo>
                  <a:pt x="7925282" y="522452"/>
                </a:lnTo>
                <a:lnTo>
                  <a:pt x="7925282" y="516369"/>
                </a:lnTo>
                <a:close/>
              </a:path>
              <a:path w="8900160" h="522604">
                <a:moveTo>
                  <a:pt x="7913103" y="516369"/>
                </a:moveTo>
                <a:lnTo>
                  <a:pt x="7905483" y="516369"/>
                </a:lnTo>
                <a:lnTo>
                  <a:pt x="7905483" y="522452"/>
                </a:lnTo>
                <a:lnTo>
                  <a:pt x="7913103" y="522452"/>
                </a:lnTo>
                <a:lnTo>
                  <a:pt x="7913103" y="516369"/>
                </a:lnTo>
                <a:close/>
              </a:path>
              <a:path w="8900160" h="522604">
                <a:moveTo>
                  <a:pt x="7899400" y="516369"/>
                </a:moveTo>
                <a:lnTo>
                  <a:pt x="7893304" y="516369"/>
                </a:lnTo>
                <a:lnTo>
                  <a:pt x="7893304" y="522452"/>
                </a:lnTo>
                <a:lnTo>
                  <a:pt x="7899400" y="522452"/>
                </a:lnTo>
                <a:lnTo>
                  <a:pt x="7899400" y="516369"/>
                </a:lnTo>
                <a:close/>
              </a:path>
              <a:path w="8900160" h="522604">
                <a:moveTo>
                  <a:pt x="7887220" y="516369"/>
                </a:moveTo>
                <a:lnTo>
                  <a:pt x="7881124" y="516369"/>
                </a:lnTo>
                <a:lnTo>
                  <a:pt x="7881124" y="522452"/>
                </a:lnTo>
                <a:lnTo>
                  <a:pt x="7887220" y="522452"/>
                </a:lnTo>
                <a:lnTo>
                  <a:pt x="7887220" y="516369"/>
                </a:lnTo>
                <a:close/>
              </a:path>
              <a:path w="8900160" h="522604">
                <a:moveTo>
                  <a:pt x="7875041" y="516369"/>
                </a:moveTo>
                <a:lnTo>
                  <a:pt x="7867434" y="516369"/>
                </a:lnTo>
                <a:lnTo>
                  <a:pt x="7867434" y="522452"/>
                </a:lnTo>
                <a:lnTo>
                  <a:pt x="7875041" y="522452"/>
                </a:lnTo>
                <a:lnTo>
                  <a:pt x="7875041" y="516369"/>
                </a:lnTo>
                <a:close/>
              </a:path>
              <a:path w="8900160" h="522604">
                <a:moveTo>
                  <a:pt x="7861338" y="516369"/>
                </a:moveTo>
                <a:lnTo>
                  <a:pt x="7855254" y="516369"/>
                </a:lnTo>
                <a:lnTo>
                  <a:pt x="7855254" y="522452"/>
                </a:lnTo>
                <a:lnTo>
                  <a:pt x="7861338" y="522452"/>
                </a:lnTo>
                <a:lnTo>
                  <a:pt x="7861338" y="516369"/>
                </a:lnTo>
                <a:close/>
              </a:path>
              <a:path w="8900160" h="522604">
                <a:moveTo>
                  <a:pt x="7849158" y="516369"/>
                </a:moveTo>
                <a:lnTo>
                  <a:pt x="7843075" y="516369"/>
                </a:lnTo>
                <a:lnTo>
                  <a:pt x="7843075" y="522452"/>
                </a:lnTo>
                <a:lnTo>
                  <a:pt x="7849158" y="522452"/>
                </a:lnTo>
                <a:lnTo>
                  <a:pt x="7849158" y="516369"/>
                </a:lnTo>
                <a:close/>
              </a:path>
              <a:path w="8900160" h="522604">
                <a:moveTo>
                  <a:pt x="7836979" y="516369"/>
                </a:moveTo>
                <a:lnTo>
                  <a:pt x="7829372" y="516369"/>
                </a:lnTo>
                <a:lnTo>
                  <a:pt x="7829372" y="522452"/>
                </a:lnTo>
                <a:lnTo>
                  <a:pt x="7836979" y="522452"/>
                </a:lnTo>
                <a:lnTo>
                  <a:pt x="7836979" y="516369"/>
                </a:lnTo>
                <a:close/>
              </a:path>
              <a:path w="8900160" h="522604">
                <a:moveTo>
                  <a:pt x="7823276" y="516369"/>
                </a:moveTo>
                <a:lnTo>
                  <a:pt x="7817192" y="516369"/>
                </a:lnTo>
                <a:lnTo>
                  <a:pt x="7817192" y="522452"/>
                </a:lnTo>
                <a:lnTo>
                  <a:pt x="7823276" y="522452"/>
                </a:lnTo>
                <a:lnTo>
                  <a:pt x="7823276" y="516369"/>
                </a:lnTo>
                <a:close/>
              </a:path>
              <a:path w="8900160" h="522604">
                <a:moveTo>
                  <a:pt x="7811096" y="516369"/>
                </a:moveTo>
                <a:lnTo>
                  <a:pt x="7805013" y="516369"/>
                </a:lnTo>
                <a:lnTo>
                  <a:pt x="7805013" y="522452"/>
                </a:lnTo>
                <a:lnTo>
                  <a:pt x="7811096" y="522452"/>
                </a:lnTo>
                <a:lnTo>
                  <a:pt x="7811096" y="516369"/>
                </a:lnTo>
                <a:close/>
              </a:path>
              <a:path w="8900160" h="522604">
                <a:moveTo>
                  <a:pt x="7798917" y="516369"/>
                </a:moveTo>
                <a:lnTo>
                  <a:pt x="7791310" y="516369"/>
                </a:lnTo>
                <a:lnTo>
                  <a:pt x="7791310" y="522452"/>
                </a:lnTo>
                <a:lnTo>
                  <a:pt x="7798917" y="522452"/>
                </a:lnTo>
                <a:lnTo>
                  <a:pt x="7798917" y="516369"/>
                </a:lnTo>
                <a:close/>
              </a:path>
              <a:path w="8900160" h="522604">
                <a:moveTo>
                  <a:pt x="7785227" y="516369"/>
                </a:moveTo>
                <a:lnTo>
                  <a:pt x="7779131" y="516369"/>
                </a:lnTo>
                <a:lnTo>
                  <a:pt x="7779131" y="522452"/>
                </a:lnTo>
                <a:lnTo>
                  <a:pt x="7785227" y="522452"/>
                </a:lnTo>
                <a:lnTo>
                  <a:pt x="7785227" y="516369"/>
                </a:lnTo>
                <a:close/>
              </a:path>
              <a:path w="8900160" h="522604">
                <a:moveTo>
                  <a:pt x="7773047" y="516369"/>
                </a:moveTo>
                <a:lnTo>
                  <a:pt x="7766951" y="516369"/>
                </a:lnTo>
                <a:lnTo>
                  <a:pt x="7766951" y="522452"/>
                </a:lnTo>
                <a:lnTo>
                  <a:pt x="7773047" y="522452"/>
                </a:lnTo>
                <a:lnTo>
                  <a:pt x="7773047" y="516369"/>
                </a:lnTo>
                <a:close/>
              </a:path>
              <a:path w="8900160" h="522604">
                <a:moveTo>
                  <a:pt x="7760868" y="516369"/>
                </a:moveTo>
                <a:lnTo>
                  <a:pt x="7753248" y="516369"/>
                </a:lnTo>
                <a:lnTo>
                  <a:pt x="7753248" y="522452"/>
                </a:lnTo>
                <a:lnTo>
                  <a:pt x="7760868" y="522452"/>
                </a:lnTo>
                <a:lnTo>
                  <a:pt x="7760868" y="516369"/>
                </a:lnTo>
                <a:close/>
              </a:path>
              <a:path w="8900160" h="522604">
                <a:moveTo>
                  <a:pt x="7747165" y="516369"/>
                </a:moveTo>
                <a:lnTo>
                  <a:pt x="7741069" y="516369"/>
                </a:lnTo>
                <a:lnTo>
                  <a:pt x="7741069" y="522452"/>
                </a:lnTo>
                <a:lnTo>
                  <a:pt x="7747165" y="522452"/>
                </a:lnTo>
                <a:lnTo>
                  <a:pt x="7747165" y="516369"/>
                </a:lnTo>
                <a:close/>
              </a:path>
              <a:path w="8900160" h="522604">
                <a:moveTo>
                  <a:pt x="7734985" y="516369"/>
                </a:moveTo>
                <a:lnTo>
                  <a:pt x="7728889" y="516369"/>
                </a:lnTo>
                <a:lnTo>
                  <a:pt x="7728889" y="522452"/>
                </a:lnTo>
                <a:lnTo>
                  <a:pt x="7734985" y="522452"/>
                </a:lnTo>
                <a:lnTo>
                  <a:pt x="7734985" y="516369"/>
                </a:lnTo>
                <a:close/>
              </a:path>
              <a:path w="8900160" h="522604">
                <a:moveTo>
                  <a:pt x="7722806" y="516369"/>
                </a:moveTo>
                <a:lnTo>
                  <a:pt x="7715199" y="516369"/>
                </a:lnTo>
                <a:lnTo>
                  <a:pt x="7715199" y="522452"/>
                </a:lnTo>
                <a:lnTo>
                  <a:pt x="7722806" y="522452"/>
                </a:lnTo>
                <a:lnTo>
                  <a:pt x="7722806" y="516369"/>
                </a:lnTo>
                <a:close/>
              </a:path>
              <a:path w="8900160" h="522604">
                <a:moveTo>
                  <a:pt x="7709103" y="516369"/>
                </a:moveTo>
                <a:lnTo>
                  <a:pt x="7703019" y="516369"/>
                </a:lnTo>
                <a:lnTo>
                  <a:pt x="7703019" y="522452"/>
                </a:lnTo>
                <a:lnTo>
                  <a:pt x="7709103" y="522452"/>
                </a:lnTo>
                <a:lnTo>
                  <a:pt x="7709103" y="516369"/>
                </a:lnTo>
                <a:close/>
              </a:path>
              <a:path w="8900160" h="522604">
                <a:moveTo>
                  <a:pt x="7696923" y="516369"/>
                </a:moveTo>
                <a:lnTo>
                  <a:pt x="7690840" y="516369"/>
                </a:lnTo>
                <a:lnTo>
                  <a:pt x="7690840" y="522452"/>
                </a:lnTo>
                <a:lnTo>
                  <a:pt x="7696923" y="522452"/>
                </a:lnTo>
                <a:lnTo>
                  <a:pt x="7696923" y="516369"/>
                </a:lnTo>
                <a:close/>
              </a:path>
              <a:path w="8900160" h="522604">
                <a:moveTo>
                  <a:pt x="7684744" y="516369"/>
                </a:moveTo>
                <a:lnTo>
                  <a:pt x="7677137" y="516369"/>
                </a:lnTo>
                <a:lnTo>
                  <a:pt x="7677137" y="522452"/>
                </a:lnTo>
                <a:lnTo>
                  <a:pt x="7684744" y="522452"/>
                </a:lnTo>
                <a:lnTo>
                  <a:pt x="7684744" y="516369"/>
                </a:lnTo>
                <a:close/>
              </a:path>
              <a:path w="8900160" h="522604">
                <a:moveTo>
                  <a:pt x="7671041" y="516369"/>
                </a:moveTo>
                <a:lnTo>
                  <a:pt x="7664958" y="516369"/>
                </a:lnTo>
                <a:lnTo>
                  <a:pt x="7664958" y="522452"/>
                </a:lnTo>
                <a:lnTo>
                  <a:pt x="7671041" y="522452"/>
                </a:lnTo>
                <a:lnTo>
                  <a:pt x="7671041" y="516369"/>
                </a:lnTo>
                <a:close/>
              </a:path>
              <a:path w="8900160" h="522604">
                <a:moveTo>
                  <a:pt x="7658874" y="516369"/>
                </a:moveTo>
                <a:lnTo>
                  <a:pt x="7652778" y="516369"/>
                </a:lnTo>
                <a:lnTo>
                  <a:pt x="7652778" y="522452"/>
                </a:lnTo>
                <a:lnTo>
                  <a:pt x="7658874" y="522452"/>
                </a:lnTo>
                <a:lnTo>
                  <a:pt x="7658874" y="516369"/>
                </a:lnTo>
                <a:close/>
              </a:path>
              <a:path w="8900160" h="522604">
                <a:moveTo>
                  <a:pt x="7646695" y="516369"/>
                </a:moveTo>
                <a:lnTo>
                  <a:pt x="7639075" y="516369"/>
                </a:lnTo>
                <a:lnTo>
                  <a:pt x="7639075" y="522452"/>
                </a:lnTo>
                <a:lnTo>
                  <a:pt x="7646695" y="522452"/>
                </a:lnTo>
                <a:lnTo>
                  <a:pt x="7646695" y="516369"/>
                </a:lnTo>
                <a:close/>
              </a:path>
              <a:path w="8900160" h="522604">
                <a:moveTo>
                  <a:pt x="7632992" y="516369"/>
                </a:moveTo>
                <a:lnTo>
                  <a:pt x="7626896" y="516369"/>
                </a:lnTo>
                <a:lnTo>
                  <a:pt x="7626896" y="522452"/>
                </a:lnTo>
                <a:lnTo>
                  <a:pt x="7632992" y="522452"/>
                </a:lnTo>
                <a:lnTo>
                  <a:pt x="7632992" y="516369"/>
                </a:lnTo>
                <a:close/>
              </a:path>
              <a:path w="8900160" h="522604">
                <a:moveTo>
                  <a:pt x="7620812" y="516369"/>
                </a:moveTo>
                <a:lnTo>
                  <a:pt x="7614716" y="516369"/>
                </a:lnTo>
                <a:lnTo>
                  <a:pt x="7614716" y="522452"/>
                </a:lnTo>
                <a:lnTo>
                  <a:pt x="7620812" y="522452"/>
                </a:lnTo>
                <a:lnTo>
                  <a:pt x="7620812" y="516369"/>
                </a:lnTo>
                <a:close/>
              </a:path>
              <a:path w="8900160" h="522604">
                <a:moveTo>
                  <a:pt x="7608633" y="516369"/>
                </a:moveTo>
                <a:lnTo>
                  <a:pt x="7601013" y="516369"/>
                </a:lnTo>
                <a:lnTo>
                  <a:pt x="7601013" y="522452"/>
                </a:lnTo>
                <a:lnTo>
                  <a:pt x="7608633" y="522452"/>
                </a:lnTo>
                <a:lnTo>
                  <a:pt x="7608633" y="516369"/>
                </a:lnTo>
                <a:close/>
              </a:path>
              <a:path w="8900160" h="522604">
                <a:moveTo>
                  <a:pt x="7594930" y="516369"/>
                </a:moveTo>
                <a:lnTo>
                  <a:pt x="7588846" y="516369"/>
                </a:lnTo>
                <a:lnTo>
                  <a:pt x="7588846" y="522452"/>
                </a:lnTo>
                <a:lnTo>
                  <a:pt x="7594930" y="522452"/>
                </a:lnTo>
                <a:lnTo>
                  <a:pt x="7594930" y="516369"/>
                </a:lnTo>
                <a:close/>
              </a:path>
              <a:path w="8900160" h="522604">
                <a:moveTo>
                  <a:pt x="7582750" y="516369"/>
                </a:moveTo>
                <a:lnTo>
                  <a:pt x="7576667" y="516369"/>
                </a:lnTo>
                <a:lnTo>
                  <a:pt x="7576667" y="522452"/>
                </a:lnTo>
                <a:lnTo>
                  <a:pt x="7582750" y="522452"/>
                </a:lnTo>
                <a:lnTo>
                  <a:pt x="7582750" y="516369"/>
                </a:lnTo>
                <a:close/>
              </a:path>
              <a:path w="8900160" h="522604">
                <a:moveTo>
                  <a:pt x="7570571" y="516369"/>
                </a:moveTo>
                <a:lnTo>
                  <a:pt x="7562964" y="516369"/>
                </a:lnTo>
                <a:lnTo>
                  <a:pt x="7562964" y="522452"/>
                </a:lnTo>
                <a:lnTo>
                  <a:pt x="7570571" y="522452"/>
                </a:lnTo>
                <a:lnTo>
                  <a:pt x="7570571" y="516369"/>
                </a:lnTo>
                <a:close/>
              </a:path>
              <a:path w="8900160" h="522604">
                <a:moveTo>
                  <a:pt x="7556868" y="516369"/>
                </a:moveTo>
                <a:lnTo>
                  <a:pt x="7550784" y="516369"/>
                </a:lnTo>
                <a:lnTo>
                  <a:pt x="7550784" y="522452"/>
                </a:lnTo>
                <a:lnTo>
                  <a:pt x="7556868" y="522452"/>
                </a:lnTo>
                <a:lnTo>
                  <a:pt x="7556868" y="516369"/>
                </a:lnTo>
                <a:close/>
              </a:path>
              <a:path w="8900160" h="522604">
                <a:moveTo>
                  <a:pt x="7544689" y="516369"/>
                </a:moveTo>
                <a:lnTo>
                  <a:pt x="7538605" y="516369"/>
                </a:lnTo>
                <a:lnTo>
                  <a:pt x="7538605" y="522452"/>
                </a:lnTo>
                <a:lnTo>
                  <a:pt x="7544689" y="522452"/>
                </a:lnTo>
                <a:lnTo>
                  <a:pt x="7544689" y="516369"/>
                </a:lnTo>
                <a:close/>
              </a:path>
              <a:path w="8900160" h="522604">
                <a:moveTo>
                  <a:pt x="7532509" y="516369"/>
                </a:moveTo>
                <a:lnTo>
                  <a:pt x="7524902" y="516369"/>
                </a:lnTo>
                <a:lnTo>
                  <a:pt x="7524902" y="522452"/>
                </a:lnTo>
                <a:lnTo>
                  <a:pt x="7532509" y="522452"/>
                </a:lnTo>
                <a:lnTo>
                  <a:pt x="7532509" y="516369"/>
                </a:lnTo>
                <a:close/>
              </a:path>
              <a:path w="8900160" h="522604">
                <a:moveTo>
                  <a:pt x="7518819" y="516369"/>
                </a:moveTo>
                <a:lnTo>
                  <a:pt x="7512723" y="516369"/>
                </a:lnTo>
                <a:lnTo>
                  <a:pt x="7512723" y="522452"/>
                </a:lnTo>
                <a:lnTo>
                  <a:pt x="7518819" y="522452"/>
                </a:lnTo>
                <a:lnTo>
                  <a:pt x="7518819" y="516369"/>
                </a:lnTo>
                <a:close/>
              </a:path>
              <a:path w="8900160" h="522604">
                <a:moveTo>
                  <a:pt x="7506639" y="516369"/>
                </a:moveTo>
                <a:lnTo>
                  <a:pt x="7500543" y="516369"/>
                </a:lnTo>
                <a:lnTo>
                  <a:pt x="7500543" y="522452"/>
                </a:lnTo>
                <a:lnTo>
                  <a:pt x="7506639" y="522452"/>
                </a:lnTo>
                <a:lnTo>
                  <a:pt x="7506639" y="516369"/>
                </a:lnTo>
                <a:close/>
              </a:path>
              <a:path w="8900160" h="522604">
                <a:moveTo>
                  <a:pt x="7494460" y="516369"/>
                </a:moveTo>
                <a:lnTo>
                  <a:pt x="7486840" y="516369"/>
                </a:lnTo>
                <a:lnTo>
                  <a:pt x="7486840" y="522452"/>
                </a:lnTo>
                <a:lnTo>
                  <a:pt x="7494460" y="522452"/>
                </a:lnTo>
                <a:lnTo>
                  <a:pt x="7494460" y="516369"/>
                </a:lnTo>
                <a:close/>
              </a:path>
              <a:path w="8900160" h="522604">
                <a:moveTo>
                  <a:pt x="7480757" y="516369"/>
                </a:moveTo>
                <a:lnTo>
                  <a:pt x="7474661" y="516369"/>
                </a:lnTo>
                <a:lnTo>
                  <a:pt x="7474661" y="522452"/>
                </a:lnTo>
                <a:lnTo>
                  <a:pt x="7480757" y="522452"/>
                </a:lnTo>
                <a:lnTo>
                  <a:pt x="7480757" y="516369"/>
                </a:lnTo>
                <a:close/>
              </a:path>
              <a:path w="8900160" h="522604">
                <a:moveTo>
                  <a:pt x="7468577" y="516369"/>
                </a:moveTo>
                <a:lnTo>
                  <a:pt x="7462481" y="516369"/>
                </a:lnTo>
                <a:lnTo>
                  <a:pt x="7462481" y="522452"/>
                </a:lnTo>
                <a:lnTo>
                  <a:pt x="7468577" y="522452"/>
                </a:lnTo>
                <a:lnTo>
                  <a:pt x="7468577" y="516369"/>
                </a:lnTo>
                <a:close/>
              </a:path>
              <a:path w="8900160" h="522604">
                <a:moveTo>
                  <a:pt x="7456398" y="516369"/>
                </a:moveTo>
                <a:lnTo>
                  <a:pt x="7448791" y="516369"/>
                </a:lnTo>
                <a:lnTo>
                  <a:pt x="7448791" y="522452"/>
                </a:lnTo>
                <a:lnTo>
                  <a:pt x="7456398" y="522452"/>
                </a:lnTo>
                <a:lnTo>
                  <a:pt x="7456398" y="516369"/>
                </a:lnTo>
                <a:close/>
              </a:path>
              <a:path w="8900160" h="522604">
                <a:moveTo>
                  <a:pt x="7442695" y="516369"/>
                </a:moveTo>
                <a:lnTo>
                  <a:pt x="7436612" y="516369"/>
                </a:lnTo>
                <a:lnTo>
                  <a:pt x="7436612" y="522452"/>
                </a:lnTo>
                <a:lnTo>
                  <a:pt x="7442695" y="522452"/>
                </a:lnTo>
                <a:lnTo>
                  <a:pt x="7442695" y="516369"/>
                </a:lnTo>
                <a:close/>
              </a:path>
              <a:path w="8900160" h="522604">
                <a:moveTo>
                  <a:pt x="7430516" y="516369"/>
                </a:moveTo>
                <a:lnTo>
                  <a:pt x="7424432" y="516369"/>
                </a:lnTo>
                <a:lnTo>
                  <a:pt x="7424432" y="522452"/>
                </a:lnTo>
                <a:lnTo>
                  <a:pt x="7430516" y="522452"/>
                </a:lnTo>
                <a:lnTo>
                  <a:pt x="7430516" y="516369"/>
                </a:lnTo>
                <a:close/>
              </a:path>
              <a:path w="8900160" h="522604">
                <a:moveTo>
                  <a:pt x="7418336" y="516369"/>
                </a:moveTo>
                <a:lnTo>
                  <a:pt x="7410729" y="516369"/>
                </a:lnTo>
                <a:lnTo>
                  <a:pt x="7410729" y="522452"/>
                </a:lnTo>
                <a:lnTo>
                  <a:pt x="7418336" y="522452"/>
                </a:lnTo>
                <a:lnTo>
                  <a:pt x="7418336" y="516369"/>
                </a:lnTo>
                <a:close/>
              </a:path>
              <a:path w="8900160" h="522604">
                <a:moveTo>
                  <a:pt x="7404633" y="516369"/>
                </a:moveTo>
                <a:lnTo>
                  <a:pt x="7398550" y="516369"/>
                </a:lnTo>
                <a:lnTo>
                  <a:pt x="7398550" y="522452"/>
                </a:lnTo>
                <a:lnTo>
                  <a:pt x="7404633" y="522452"/>
                </a:lnTo>
                <a:lnTo>
                  <a:pt x="7404633" y="516369"/>
                </a:lnTo>
                <a:close/>
              </a:path>
              <a:path w="8900160" h="522604">
                <a:moveTo>
                  <a:pt x="7392454" y="516369"/>
                </a:moveTo>
                <a:lnTo>
                  <a:pt x="7386370" y="516369"/>
                </a:lnTo>
                <a:lnTo>
                  <a:pt x="7386370" y="522452"/>
                </a:lnTo>
                <a:lnTo>
                  <a:pt x="7392454" y="522452"/>
                </a:lnTo>
                <a:lnTo>
                  <a:pt x="7392454" y="516369"/>
                </a:lnTo>
                <a:close/>
              </a:path>
              <a:path w="8900160" h="522604">
                <a:moveTo>
                  <a:pt x="7380274" y="516369"/>
                </a:moveTo>
                <a:lnTo>
                  <a:pt x="7372667" y="516369"/>
                </a:lnTo>
                <a:lnTo>
                  <a:pt x="7372667" y="522452"/>
                </a:lnTo>
                <a:lnTo>
                  <a:pt x="7380274" y="522452"/>
                </a:lnTo>
                <a:lnTo>
                  <a:pt x="7380274" y="516369"/>
                </a:lnTo>
                <a:close/>
              </a:path>
              <a:path w="8900160" h="522604">
                <a:moveTo>
                  <a:pt x="7366584" y="516369"/>
                </a:moveTo>
                <a:lnTo>
                  <a:pt x="7360488" y="516369"/>
                </a:lnTo>
                <a:lnTo>
                  <a:pt x="7360488" y="522452"/>
                </a:lnTo>
                <a:lnTo>
                  <a:pt x="7366584" y="522452"/>
                </a:lnTo>
                <a:lnTo>
                  <a:pt x="7366584" y="516369"/>
                </a:lnTo>
                <a:close/>
              </a:path>
              <a:path w="8900160" h="522604">
                <a:moveTo>
                  <a:pt x="7354404" y="516369"/>
                </a:moveTo>
                <a:lnTo>
                  <a:pt x="7348308" y="516369"/>
                </a:lnTo>
                <a:lnTo>
                  <a:pt x="7348308" y="522452"/>
                </a:lnTo>
                <a:lnTo>
                  <a:pt x="7354404" y="522452"/>
                </a:lnTo>
                <a:lnTo>
                  <a:pt x="7354404" y="516369"/>
                </a:lnTo>
                <a:close/>
              </a:path>
              <a:path w="8900160" h="522604">
                <a:moveTo>
                  <a:pt x="7342225" y="516369"/>
                </a:moveTo>
                <a:lnTo>
                  <a:pt x="7334605" y="516369"/>
                </a:lnTo>
                <a:lnTo>
                  <a:pt x="7334605" y="522452"/>
                </a:lnTo>
                <a:lnTo>
                  <a:pt x="7342225" y="522452"/>
                </a:lnTo>
                <a:lnTo>
                  <a:pt x="7342225" y="516369"/>
                </a:lnTo>
                <a:close/>
              </a:path>
              <a:path w="8900160" h="522604">
                <a:moveTo>
                  <a:pt x="7328522" y="516369"/>
                </a:moveTo>
                <a:lnTo>
                  <a:pt x="7322426" y="516369"/>
                </a:lnTo>
                <a:lnTo>
                  <a:pt x="7322426" y="522452"/>
                </a:lnTo>
                <a:lnTo>
                  <a:pt x="7328522" y="522452"/>
                </a:lnTo>
                <a:lnTo>
                  <a:pt x="7328522" y="516369"/>
                </a:lnTo>
                <a:close/>
              </a:path>
              <a:path w="8900160" h="522604">
                <a:moveTo>
                  <a:pt x="7316343" y="516369"/>
                </a:moveTo>
                <a:lnTo>
                  <a:pt x="7310259" y="516369"/>
                </a:lnTo>
                <a:lnTo>
                  <a:pt x="7310259" y="522452"/>
                </a:lnTo>
                <a:lnTo>
                  <a:pt x="7316343" y="522452"/>
                </a:lnTo>
                <a:lnTo>
                  <a:pt x="7316343" y="516369"/>
                </a:lnTo>
                <a:close/>
              </a:path>
              <a:path w="8900160" h="522604">
                <a:moveTo>
                  <a:pt x="7304163" y="516369"/>
                </a:moveTo>
                <a:lnTo>
                  <a:pt x="7296556" y="516369"/>
                </a:lnTo>
                <a:lnTo>
                  <a:pt x="7296556" y="522452"/>
                </a:lnTo>
                <a:lnTo>
                  <a:pt x="7304163" y="522452"/>
                </a:lnTo>
                <a:lnTo>
                  <a:pt x="7304163" y="516369"/>
                </a:lnTo>
                <a:close/>
              </a:path>
              <a:path w="8900160" h="522604">
                <a:moveTo>
                  <a:pt x="7290460" y="516369"/>
                </a:moveTo>
                <a:lnTo>
                  <a:pt x="7284377" y="516369"/>
                </a:lnTo>
                <a:lnTo>
                  <a:pt x="7284377" y="522452"/>
                </a:lnTo>
                <a:lnTo>
                  <a:pt x="7290460" y="522452"/>
                </a:lnTo>
                <a:lnTo>
                  <a:pt x="7290460" y="516369"/>
                </a:lnTo>
                <a:close/>
              </a:path>
              <a:path w="8900160" h="522604">
                <a:moveTo>
                  <a:pt x="7278281" y="516369"/>
                </a:moveTo>
                <a:lnTo>
                  <a:pt x="7272197" y="516369"/>
                </a:lnTo>
                <a:lnTo>
                  <a:pt x="7272197" y="522452"/>
                </a:lnTo>
                <a:lnTo>
                  <a:pt x="7278281" y="522452"/>
                </a:lnTo>
                <a:lnTo>
                  <a:pt x="7278281" y="516369"/>
                </a:lnTo>
                <a:close/>
              </a:path>
              <a:path w="8900160" h="522604">
                <a:moveTo>
                  <a:pt x="7266101" y="516369"/>
                </a:moveTo>
                <a:lnTo>
                  <a:pt x="7258494" y="516369"/>
                </a:lnTo>
                <a:lnTo>
                  <a:pt x="7258494" y="522452"/>
                </a:lnTo>
                <a:lnTo>
                  <a:pt x="7266101" y="522452"/>
                </a:lnTo>
                <a:lnTo>
                  <a:pt x="7266101" y="516369"/>
                </a:lnTo>
                <a:close/>
              </a:path>
              <a:path w="8900160" h="522604">
                <a:moveTo>
                  <a:pt x="7252411" y="516369"/>
                </a:moveTo>
                <a:lnTo>
                  <a:pt x="7246315" y="516369"/>
                </a:lnTo>
                <a:lnTo>
                  <a:pt x="7246315" y="522452"/>
                </a:lnTo>
                <a:lnTo>
                  <a:pt x="7252411" y="522452"/>
                </a:lnTo>
                <a:lnTo>
                  <a:pt x="7252411" y="516369"/>
                </a:lnTo>
                <a:close/>
              </a:path>
              <a:path w="8900160" h="522604">
                <a:moveTo>
                  <a:pt x="7240231" y="516369"/>
                </a:moveTo>
                <a:lnTo>
                  <a:pt x="7234135" y="516369"/>
                </a:lnTo>
                <a:lnTo>
                  <a:pt x="7234135" y="522452"/>
                </a:lnTo>
                <a:lnTo>
                  <a:pt x="7240231" y="522452"/>
                </a:lnTo>
                <a:lnTo>
                  <a:pt x="7240231" y="516369"/>
                </a:lnTo>
                <a:close/>
              </a:path>
              <a:path w="8900160" h="522604">
                <a:moveTo>
                  <a:pt x="7228052" y="516369"/>
                </a:moveTo>
                <a:lnTo>
                  <a:pt x="7220432" y="516369"/>
                </a:lnTo>
                <a:lnTo>
                  <a:pt x="7220432" y="522452"/>
                </a:lnTo>
                <a:lnTo>
                  <a:pt x="7228052" y="522452"/>
                </a:lnTo>
                <a:lnTo>
                  <a:pt x="7228052" y="516369"/>
                </a:lnTo>
                <a:close/>
              </a:path>
              <a:path w="8900160" h="522604">
                <a:moveTo>
                  <a:pt x="7214349" y="516369"/>
                </a:moveTo>
                <a:lnTo>
                  <a:pt x="7208253" y="516369"/>
                </a:lnTo>
                <a:lnTo>
                  <a:pt x="7208253" y="522452"/>
                </a:lnTo>
                <a:lnTo>
                  <a:pt x="7214349" y="522452"/>
                </a:lnTo>
                <a:lnTo>
                  <a:pt x="7214349" y="516369"/>
                </a:lnTo>
                <a:close/>
              </a:path>
              <a:path w="8900160" h="522604">
                <a:moveTo>
                  <a:pt x="7202170" y="516369"/>
                </a:moveTo>
                <a:lnTo>
                  <a:pt x="7196074" y="516369"/>
                </a:lnTo>
                <a:lnTo>
                  <a:pt x="7196074" y="522452"/>
                </a:lnTo>
                <a:lnTo>
                  <a:pt x="7202170" y="522452"/>
                </a:lnTo>
                <a:lnTo>
                  <a:pt x="7202170" y="516369"/>
                </a:lnTo>
                <a:close/>
              </a:path>
              <a:path w="8900160" h="522604">
                <a:moveTo>
                  <a:pt x="7189990" y="516369"/>
                </a:moveTo>
                <a:lnTo>
                  <a:pt x="7182383" y="516369"/>
                </a:lnTo>
                <a:lnTo>
                  <a:pt x="7182383" y="522452"/>
                </a:lnTo>
                <a:lnTo>
                  <a:pt x="7189990" y="522452"/>
                </a:lnTo>
                <a:lnTo>
                  <a:pt x="7189990" y="516369"/>
                </a:lnTo>
                <a:close/>
              </a:path>
              <a:path w="8900160" h="522604">
                <a:moveTo>
                  <a:pt x="7176287" y="516369"/>
                </a:moveTo>
                <a:lnTo>
                  <a:pt x="7170204" y="516369"/>
                </a:lnTo>
                <a:lnTo>
                  <a:pt x="7170204" y="522452"/>
                </a:lnTo>
                <a:lnTo>
                  <a:pt x="7176287" y="522452"/>
                </a:lnTo>
                <a:lnTo>
                  <a:pt x="7176287" y="516369"/>
                </a:lnTo>
                <a:close/>
              </a:path>
              <a:path w="8900160" h="522604">
                <a:moveTo>
                  <a:pt x="7164108" y="516369"/>
                </a:moveTo>
                <a:lnTo>
                  <a:pt x="7158024" y="516369"/>
                </a:lnTo>
                <a:lnTo>
                  <a:pt x="7158024" y="522452"/>
                </a:lnTo>
                <a:lnTo>
                  <a:pt x="7164108" y="522452"/>
                </a:lnTo>
                <a:lnTo>
                  <a:pt x="7164108" y="516369"/>
                </a:lnTo>
                <a:close/>
              </a:path>
              <a:path w="8900160" h="522604">
                <a:moveTo>
                  <a:pt x="7151928" y="516369"/>
                </a:moveTo>
                <a:lnTo>
                  <a:pt x="7144321" y="516369"/>
                </a:lnTo>
                <a:lnTo>
                  <a:pt x="7144321" y="522452"/>
                </a:lnTo>
                <a:lnTo>
                  <a:pt x="7151928" y="522452"/>
                </a:lnTo>
                <a:lnTo>
                  <a:pt x="7151928" y="516369"/>
                </a:lnTo>
                <a:close/>
              </a:path>
              <a:path w="8900160" h="522604">
                <a:moveTo>
                  <a:pt x="7138225" y="516369"/>
                </a:moveTo>
                <a:lnTo>
                  <a:pt x="7132142" y="516369"/>
                </a:lnTo>
                <a:lnTo>
                  <a:pt x="7132142" y="522452"/>
                </a:lnTo>
                <a:lnTo>
                  <a:pt x="7138225" y="522452"/>
                </a:lnTo>
                <a:lnTo>
                  <a:pt x="7138225" y="516369"/>
                </a:lnTo>
                <a:close/>
              </a:path>
              <a:path w="8900160" h="522604">
                <a:moveTo>
                  <a:pt x="7126046" y="516369"/>
                </a:moveTo>
                <a:lnTo>
                  <a:pt x="7119962" y="516369"/>
                </a:lnTo>
                <a:lnTo>
                  <a:pt x="7119962" y="522452"/>
                </a:lnTo>
                <a:lnTo>
                  <a:pt x="7126046" y="522452"/>
                </a:lnTo>
                <a:lnTo>
                  <a:pt x="7126046" y="516369"/>
                </a:lnTo>
                <a:close/>
              </a:path>
              <a:path w="8900160" h="522604">
                <a:moveTo>
                  <a:pt x="7113866" y="516369"/>
                </a:moveTo>
                <a:lnTo>
                  <a:pt x="7106259" y="516369"/>
                </a:lnTo>
                <a:lnTo>
                  <a:pt x="7106259" y="522452"/>
                </a:lnTo>
                <a:lnTo>
                  <a:pt x="7113866" y="522452"/>
                </a:lnTo>
                <a:lnTo>
                  <a:pt x="7113866" y="516369"/>
                </a:lnTo>
                <a:close/>
              </a:path>
              <a:path w="8900160" h="522604">
                <a:moveTo>
                  <a:pt x="7100176" y="516369"/>
                </a:moveTo>
                <a:lnTo>
                  <a:pt x="7094080" y="516369"/>
                </a:lnTo>
                <a:lnTo>
                  <a:pt x="7094080" y="522452"/>
                </a:lnTo>
                <a:lnTo>
                  <a:pt x="7100176" y="522452"/>
                </a:lnTo>
                <a:lnTo>
                  <a:pt x="7100176" y="516369"/>
                </a:lnTo>
                <a:close/>
              </a:path>
              <a:path w="8900160" h="522604">
                <a:moveTo>
                  <a:pt x="7087997" y="516369"/>
                </a:moveTo>
                <a:lnTo>
                  <a:pt x="7081901" y="516369"/>
                </a:lnTo>
                <a:lnTo>
                  <a:pt x="7081901" y="522452"/>
                </a:lnTo>
                <a:lnTo>
                  <a:pt x="7087997" y="522452"/>
                </a:lnTo>
                <a:lnTo>
                  <a:pt x="7087997" y="516369"/>
                </a:lnTo>
                <a:close/>
              </a:path>
              <a:path w="8900160" h="522604">
                <a:moveTo>
                  <a:pt x="7075817" y="516369"/>
                </a:moveTo>
                <a:lnTo>
                  <a:pt x="7068197" y="516369"/>
                </a:lnTo>
                <a:lnTo>
                  <a:pt x="7068197" y="522452"/>
                </a:lnTo>
                <a:lnTo>
                  <a:pt x="7075817" y="522452"/>
                </a:lnTo>
                <a:lnTo>
                  <a:pt x="7075817" y="516369"/>
                </a:lnTo>
                <a:close/>
              </a:path>
              <a:path w="8900160" h="522604">
                <a:moveTo>
                  <a:pt x="7062114" y="516369"/>
                </a:moveTo>
                <a:lnTo>
                  <a:pt x="7056018" y="516369"/>
                </a:lnTo>
                <a:lnTo>
                  <a:pt x="7056018" y="522452"/>
                </a:lnTo>
                <a:lnTo>
                  <a:pt x="7062114" y="522452"/>
                </a:lnTo>
                <a:lnTo>
                  <a:pt x="7062114" y="516369"/>
                </a:lnTo>
                <a:close/>
              </a:path>
              <a:path w="8900160" h="522604">
                <a:moveTo>
                  <a:pt x="7049935" y="516369"/>
                </a:moveTo>
                <a:lnTo>
                  <a:pt x="7043851" y="516369"/>
                </a:lnTo>
                <a:lnTo>
                  <a:pt x="7043851" y="522452"/>
                </a:lnTo>
                <a:lnTo>
                  <a:pt x="7049935" y="522452"/>
                </a:lnTo>
                <a:lnTo>
                  <a:pt x="7049935" y="516369"/>
                </a:lnTo>
                <a:close/>
              </a:path>
              <a:path w="8900160" h="522604">
                <a:moveTo>
                  <a:pt x="7037755" y="516369"/>
                </a:moveTo>
                <a:lnTo>
                  <a:pt x="7030148" y="516369"/>
                </a:lnTo>
                <a:lnTo>
                  <a:pt x="7030148" y="522452"/>
                </a:lnTo>
                <a:lnTo>
                  <a:pt x="7037755" y="522452"/>
                </a:lnTo>
                <a:lnTo>
                  <a:pt x="7037755" y="516369"/>
                </a:lnTo>
                <a:close/>
              </a:path>
              <a:path w="8900160" h="522604">
                <a:moveTo>
                  <a:pt x="7024052" y="516369"/>
                </a:moveTo>
                <a:lnTo>
                  <a:pt x="7017969" y="516369"/>
                </a:lnTo>
                <a:lnTo>
                  <a:pt x="7017969" y="522452"/>
                </a:lnTo>
                <a:lnTo>
                  <a:pt x="7024052" y="522452"/>
                </a:lnTo>
                <a:lnTo>
                  <a:pt x="7024052" y="516369"/>
                </a:lnTo>
                <a:close/>
              </a:path>
              <a:path w="8900160" h="522604">
                <a:moveTo>
                  <a:pt x="7011873" y="516369"/>
                </a:moveTo>
                <a:lnTo>
                  <a:pt x="7005789" y="516369"/>
                </a:lnTo>
                <a:lnTo>
                  <a:pt x="7005789" y="522452"/>
                </a:lnTo>
                <a:lnTo>
                  <a:pt x="7011873" y="522452"/>
                </a:lnTo>
                <a:lnTo>
                  <a:pt x="7011873" y="516369"/>
                </a:lnTo>
                <a:close/>
              </a:path>
              <a:path w="8900160" h="522604">
                <a:moveTo>
                  <a:pt x="6999693" y="516369"/>
                </a:moveTo>
                <a:lnTo>
                  <a:pt x="6992086" y="516369"/>
                </a:lnTo>
                <a:lnTo>
                  <a:pt x="6992086" y="522452"/>
                </a:lnTo>
                <a:lnTo>
                  <a:pt x="6999693" y="522452"/>
                </a:lnTo>
                <a:lnTo>
                  <a:pt x="6999693" y="516369"/>
                </a:lnTo>
                <a:close/>
              </a:path>
              <a:path w="8900160" h="522604">
                <a:moveTo>
                  <a:pt x="6985990" y="516369"/>
                </a:moveTo>
                <a:lnTo>
                  <a:pt x="6979907" y="516369"/>
                </a:lnTo>
                <a:lnTo>
                  <a:pt x="6979907" y="522452"/>
                </a:lnTo>
                <a:lnTo>
                  <a:pt x="6985990" y="522452"/>
                </a:lnTo>
                <a:lnTo>
                  <a:pt x="6985990" y="516369"/>
                </a:lnTo>
                <a:close/>
              </a:path>
              <a:path w="8900160" h="522604">
                <a:moveTo>
                  <a:pt x="6973824" y="516369"/>
                </a:moveTo>
                <a:lnTo>
                  <a:pt x="6967728" y="516369"/>
                </a:lnTo>
                <a:lnTo>
                  <a:pt x="6967728" y="522452"/>
                </a:lnTo>
                <a:lnTo>
                  <a:pt x="6973824" y="522452"/>
                </a:lnTo>
                <a:lnTo>
                  <a:pt x="6973824" y="516369"/>
                </a:lnTo>
                <a:close/>
              </a:path>
              <a:path w="8900160" h="522604">
                <a:moveTo>
                  <a:pt x="6961644" y="516369"/>
                </a:moveTo>
                <a:lnTo>
                  <a:pt x="6954024" y="516369"/>
                </a:lnTo>
                <a:lnTo>
                  <a:pt x="6954024" y="522452"/>
                </a:lnTo>
                <a:lnTo>
                  <a:pt x="6961644" y="522452"/>
                </a:lnTo>
                <a:lnTo>
                  <a:pt x="6961644" y="516369"/>
                </a:lnTo>
                <a:close/>
              </a:path>
              <a:path w="8900160" h="522604">
                <a:moveTo>
                  <a:pt x="6947941" y="516369"/>
                </a:moveTo>
                <a:lnTo>
                  <a:pt x="6941845" y="516369"/>
                </a:lnTo>
                <a:lnTo>
                  <a:pt x="6941845" y="522452"/>
                </a:lnTo>
                <a:lnTo>
                  <a:pt x="6947941" y="522452"/>
                </a:lnTo>
                <a:lnTo>
                  <a:pt x="6947941" y="516369"/>
                </a:lnTo>
                <a:close/>
              </a:path>
              <a:path w="8900160" h="522604">
                <a:moveTo>
                  <a:pt x="6935762" y="516369"/>
                </a:moveTo>
                <a:lnTo>
                  <a:pt x="6929666" y="516369"/>
                </a:lnTo>
                <a:lnTo>
                  <a:pt x="6929666" y="522452"/>
                </a:lnTo>
                <a:lnTo>
                  <a:pt x="6935762" y="522452"/>
                </a:lnTo>
                <a:lnTo>
                  <a:pt x="6935762" y="516369"/>
                </a:lnTo>
                <a:close/>
              </a:path>
              <a:path w="8900160" h="522604">
                <a:moveTo>
                  <a:pt x="6923582" y="516369"/>
                </a:moveTo>
                <a:lnTo>
                  <a:pt x="6915962" y="516369"/>
                </a:lnTo>
                <a:lnTo>
                  <a:pt x="6915962" y="522452"/>
                </a:lnTo>
                <a:lnTo>
                  <a:pt x="6923582" y="522452"/>
                </a:lnTo>
                <a:lnTo>
                  <a:pt x="6923582" y="516369"/>
                </a:lnTo>
                <a:close/>
              </a:path>
              <a:path w="8900160" h="522604">
                <a:moveTo>
                  <a:pt x="6909879" y="516369"/>
                </a:moveTo>
                <a:lnTo>
                  <a:pt x="6903796" y="516369"/>
                </a:lnTo>
                <a:lnTo>
                  <a:pt x="6903796" y="522452"/>
                </a:lnTo>
                <a:lnTo>
                  <a:pt x="6909879" y="522452"/>
                </a:lnTo>
                <a:lnTo>
                  <a:pt x="6909879" y="516369"/>
                </a:lnTo>
                <a:close/>
              </a:path>
              <a:path w="8900160" h="522604">
                <a:moveTo>
                  <a:pt x="6897700" y="516369"/>
                </a:moveTo>
                <a:lnTo>
                  <a:pt x="6891616" y="516369"/>
                </a:lnTo>
                <a:lnTo>
                  <a:pt x="6891616" y="522452"/>
                </a:lnTo>
                <a:lnTo>
                  <a:pt x="6897700" y="522452"/>
                </a:lnTo>
                <a:lnTo>
                  <a:pt x="6897700" y="516369"/>
                </a:lnTo>
                <a:close/>
              </a:path>
              <a:path w="8900160" h="522604">
                <a:moveTo>
                  <a:pt x="6885520" y="516369"/>
                </a:moveTo>
                <a:lnTo>
                  <a:pt x="6877913" y="516369"/>
                </a:lnTo>
                <a:lnTo>
                  <a:pt x="6877913" y="522452"/>
                </a:lnTo>
                <a:lnTo>
                  <a:pt x="6885520" y="522452"/>
                </a:lnTo>
                <a:lnTo>
                  <a:pt x="6885520" y="516369"/>
                </a:lnTo>
                <a:close/>
              </a:path>
              <a:path w="8900160" h="522604">
                <a:moveTo>
                  <a:pt x="6871817" y="516369"/>
                </a:moveTo>
                <a:lnTo>
                  <a:pt x="6865734" y="516369"/>
                </a:lnTo>
                <a:lnTo>
                  <a:pt x="6865734" y="522452"/>
                </a:lnTo>
                <a:lnTo>
                  <a:pt x="6871817" y="522452"/>
                </a:lnTo>
                <a:lnTo>
                  <a:pt x="6871817" y="516369"/>
                </a:lnTo>
                <a:close/>
              </a:path>
              <a:path w="8900160" h="522604">
                <a:moveTo>
                  <a:pt x="6859638" y="516369"/>
                </a:moveTo>
                <a:lnTo>
                  <a:pt x="6853555" y="516369"/>
                </a:lnTo>
                <a:lnTo>
                  <a:pt x="6853555" y="522452"/>
                </a:lnTo>
                <a:lnTo>
                  <a:pt x="6859638" y="522452"/>
                </a:lnTo>
                <a:lnTo>
                  <a:pt x="6859638" y="516369"/>
                </a:lnTo>
                <a:close/>
              </a:path>
              <a:path w="8900160" h="522604">
                <a:moveTo>
                  <a:pt x="6847458" y="516369"/>
                </a:moveTo>
                <a:lnTo>
                  <a:pt x="6839851" y="516369"/>
                </a:lnTo>
                <a:lnTo>
                  <a:pt x="6839851" y="522452"/>
                </a:lnTo>
                <a:lnTo>
                  <a:pt x="6847458" y="522452"/>
                </a:lnTo>
                <a:lnTo>
                  <a:pt x="6847458" y="516369"/>
                </a:lnTo>
                <a:close/>
              </a:path>
              <a:path w="8900160" h="522604">
                <a:moveTo>
                  <a:pt x="6833768" y="516369"/>
                </a:moveTo>
                <a:lnTo>
                  <a:pt x="6827672" y="516369"/>
                </a:lnTo>
                <a:lnTo>
                  <a:pt x="6827672" y="522452"/>
                </a:lnTo>
                <a:lnTo>
                  <a:pt x="6833768" y="522452"/>
                </a:lnTo>
                <a:lnTo>
                  <a:pt x="6833768" y="516369"/>
                </a:lnTo>
                <a:close/>
              </a:path>
              <a:path w="8900160" h="522604">
                <a:moveTo>
                  <a:pt x="6821589" y="516369"/>
                </a:moveTo>
                <a:lnTo>
                  <a:pt x="6815493" y="516369"/>
                </a:lnTo>
                <a:lnTo>
                  <a:pt x="6815493" y="522452"/>
                </a:lnTo>
                <a:lnTo>
                  <a:pt x="6821589" y="522452"/>
                </a:lnTo>
                <a:lnTo>
                  <a:pt x="6821589" y="516369"/>
                </a:lnTo>
                <a:close/>
              </a:path>
              <a:path w="8900160" h="522604">
                <a:moveTo>
                  <a:pt x="6809409" y="516369"/>
                </a:moveTo>
                <a:lnTo>
                  <a:pt x="6801789" y="516369"/>
                </a:lnTo>
                <a:lnTo>
                  <a:pt x="6801789" y="522452"/>
                </a:lnTo>
                <a:lnTo>
                  <a:pt x="6809409" y="522452"/>
                </a:lnTo>
                <a:lnTo>
                  <a:pt x="6809409" y="516369"/>
                </a:lnTo>
                <a:close/>
              </a:path>
              <a:path w="8900160" h="522604">
                <a:moveTo>
                  <a:pt x="6795706" y="516369"/>
                </a:moveTo>
                <a:lnTo>
                  <a:pt x="6789610" y="516369"/>
                </a:lnTo>
                <a:lnTo>
                  <a:pt x="6789610" y="522452"/>
                </a:lnTo>
                <a:lnTo>
                  <a:pt x="6795706" y="522452"/>
                </a:lnTo>
                <a:lnTo>
                  <a:pt x="6795706" y="516369"/>
                </a:lnTo>
                <a:close/>
              </a:path>
              <a:path w="8900160" h="522604">
                <a:moveTo>
                  <a:pt x="6783527" y="516369"/>
                </a:moveTo>
                <a:lnTo>
                  <a:pt x="6777431" y="516369"/>
                </a:lnTo>
                <a:lnTo>
                  <a:pt x="6777431" y="522452"/>
                </a:lnTo>
                <a:lnTo>
                  <a:pt x="6783527" y="522452"/>
                </a:lnTo>
                <a:lnTo>
                  <a:pt x="6783527" y="516369"/>
                </a:lnTo>
                <a:close/>
              </a:path>
              <a:path w="8900160" h="522604">
                <a:moveTo>
                  <a:pt x="6771347" y="516369"/>
                </a:moveTo>
                <a:lnTo>
                  <a:pt x="6763740" y="516369"/>
                </a:lnTo>
                <a:lnTo>
                  <a:pt x="6763740" y="522452"/>
                </a:lnTo>
                <a:lnTo>
                  <a:pt x="6771347" y="522452"/>
                </a:lnTo>
                <a:lnTo>
                  <a:pt x="6771347" y="516369"/>
                </a:lnTo>
                <a:close/>
              </a:path>
              <a:path w="8900160" h="522604">
                <a:moveTo>
                  <a:pt x="6757644" y="516369"/>
                </a:moveTo>
                <a:lnTo>
                  <a:pt x="6751561" y="516369"/>
                </a:lnTo>
                <a:lnTo>
                  <a:pt x="6751561" y="522452"/>
                </a:lnTo>
                <a:lnTo>
                  <a:pt x="6757644" y="522452"/>
                </a:lnTo>
                <a:lnTo>
                  <a:pt x="6757644" y="516369"/>
                </a:lnTo>
                <a:close/>
              </a:path>
              <a:path w="8900160" h="522604">
                <a:moveTo>
                  <a:pt x="6745465" y="516369"/>
                </a:moveTo>
                <a:lnTo>
                  <a:pt x="6739382" y="516369"/>
                </a:lnTo>
                <a:lnTo>
                  <a:pt x="6739382" y="522452"/>
                </a:lnTo>
                <a:lnTo>
                  <a:pt x="6745465" y="522452"/>
                </a:lnTo>
                <a:lnTo>
                  <a:pt x="6745465" y="516369"/>
                </a:lnTo>
                <a:close/>
              </a:path>
              <a:path w="8900160" h="522604">
                <a:moveTo>
                  <a:pt x="6733285" y="516369"/>
                </a:moveTo>
                <a:lnTo>
                  <a:pt x="6725678" y="516369"/>
                </a:lnTo>
                <a:lnTo>
                  <a:pt x="6725678" y="522452"/>
                </a:lnTo>
                <a:lnTo>
                  <a:pt x="6733285" y="522452"/>
                </a:lnTo>
                <a:lnTo>
                  <a:pt x="6733285" y="516369"/>
                </a:lnTo>
                <a:close/>
              </a:path>
              <a:path w="8900160" h="522604">
                <a:moveTo>
                  <a:pt x="6719582" y="516369"/>
                </a:moveTo>
                <a:lnTo>
                  <a:pt x="6713499" y="516369"/>
                </a:lnTo>
                <a:lnTo>
                  <a:pt x="6713499" y="522452"/>
                </a:lnTo>
                <a:lnTo>
                  <a:pt x="6719582" y="522452"/>
                </a:lnTo>
                <a:lnTo>
                  <a:pt x="6719582" y="516369"/>
                </a:lnTo>
                <a:close/>
              </a:path>
              <a:path w="8900160" h="522604">
                <a:moveTo>
                  <a:pt x="6707403" y="516369"/>
                </a:moveTo>
                <a:lnTo>
                  <a:pt x="6701320" y="516369"/>
                </a:lnTo>
                <a:lnTo>
                  <a:pt x="6701320" y="522452"/>
                </a:lnTo>
                <a:lnTo>
                  <a:pt x="6707403" y="522452"/>
                </a:lnTo>
                <a:lnTo>
                  <a:pt x="6707403" y="516369"/>
                </a:lnTo>
                <a:close/>
              </a:path>
              <a:path w="8900160" h="522604">
                <a:moveTo>
                  <a:pt x="6695236" y="516369"/>
                </a:moveTo>
                <a:lnTo>
                  <a:pt x="6687616" y="516369"/>
                </a:lnTo>
                <a:lnTo>
                  <a:pt x="6687616" y="522452"/>
                </a:lnTo>
                <a:lnTo>
                  <a:pt x="6695236" y="522452"/>
                </a:lnTo>
                <a:lnTo>
                  <a:pt x="6695236" y="516369"/>
                </a:lnTo>
                <a:close/>
              </a:path>
              <a:path w="8900160" h="522604">
                <a:moveTo>
                  <a:pt x="6681533" y="516369"/>
                </a:moveTo>
                <a:lnTo>
                  <a:pt x="6675437" y="516369"/>
                </a:lnTo>
                <a:lnTo>
                  <a:pt x="6675437" y="522452"/>
                </a:lnTo>
                <a:lnTo>
                  <a:pt x="6681533" y="522452"/>
                </a:lnTo>
                <a:lnTo>
                  <a:pt x="6681533" y="516369"/>
                </a:lnTo>
                <a:close/>
              </a:path>
              <a:path w="8900160" h="522604">
                <a:moveTo>
                  <a:pt x="6669354" y="516369"/>
                </a:moveTo>
                <a:lnTo>
                  <a:pt x="6663258" y="516369"/>
                </a:lnTo>
                <a:lnTo>
                  <a:pt x="6663258" y="522452"/>
                </a:lnTo>
                <a:lnTo>
                  <a:pt x="6669354" y="522452"/>
                </a:lnTo>
                <a:lnTo>
                  <a:pt x="6669354" y="516369"/>
                </a:lnTo>
                <a:close/>
              </a:path>
              <a:path w="8900160" h="522604">
                <a:moveTo>
                  <a:pt x="6657174" y="516369"/>
                </a:moveTo>
                <a:lnTo>
                  <a:pt x="6649554" y="516369"/>
                </a:lnTo>
                <a:lnTo>
                  <a:pt x="6649554" y="522452"/>
                </a:lnTo>
                <a:lnTo>
                  <a:pt x="6657174" y="522452"/>
                </a:lnTo>
                <a:lnTo>
                  <a:pt x="6657174" y="516369"/>
                </a:lnTo>
                <a:close/>
              </a:path>
              <a:path w="8900160" h="522604">
                <a:moveTo>
                  <a:pt x="6643471" y="516369"/>
                </a:moveTo>
                <a:lnTo>
                  <a:pt x="6637388" y="516369"/>
                </a:lnTo>
                <a:lnTo>
                  <a:pt x="6637388" y="522452"/>
                </a:lnTo>
                <a:lnTo>
                  <a:pt x="6643471" y="522452"/>
                </a:lnTo>
                <a:lnTo>
                  <a:pt x="6643471" y="516369"/>
                </a:lnTo>
                <a:close/>
              </a:path>
              <a:path w="8900160" h="522604">
                <a:moveTo>
                  <a:pt x="6631292" y="516369"/>
                </a:moveTo>
                <a:lnTo>
                  <a:pt x="6625208" y="516369"/>
                </a:lnTo>
                <a:lnTo>
                  <a:pt x="6625208" y="522452"/>
                </a:lnTo>
                <a:lnTo>
                  <a:pt x="6631292" y="522452"/>
                </a:lnTo>
                <a:lnTo>
                  <a:pt x="6631292" y="516369"/>
                </a:lnTo>
                <a:close/>
              </a:path>
              <a:path w="8900160" h="522604">
                <a:moveTo>
                  <a:pt x="6619113" y="516369"/>
                </a:moveTo>
                <a:lnTo>
                  <a:pt x="6611505" y="516369"/>
                </a:lnTo>
                <a:lnTo>
                  <a:pt x="6611505" y="522452"/>
                </a:lnTo>
                <a:lnTo>
                  <a:pt x="6619113" y="522452"/>
                </a:lnTo>
                <a:lnTo>
                  <a:pt x="6619113" y="516369"/>
                </a:lnTo>
                <a:close/>
              </a:path>
              <a:path w="8900160" h="522604">
                <a:moveTo>
                  <a:pt x="6605409" y="516369"/>
                </a:moveTo>
                <a:lnTo>
                  <a:pt x="6599326" y="516369"/>
                </a:lnTo>
                <a:lnTo>
                  <a:pt x="6599326" y="522452"/>
                </a:lnTo>
                <a:lnTo>
                  <a:pt x="6605409" y="522452"/>
                </a:lnTo>
                <a:lnTo>
                  <a:pt x="6605409" y="516369"/>
                </a:lnTo>
                <a:close/>
              </a:path>
              <a:path w="8900160" h="522604">
                <a:moveTo>
                  <a:pt x="6593230" y="516369"/>
                </a:moveTo>
                <a:lnTo>
                  <a:pt x="6587147" y="516369"/>
                </a:lnTo>
                <a:lnTo>
                  <a:pt x="6587147" y="522452"/>
                </a:lnTo>
                <a:lnTo>
                  <a:pt x="6593230" y="522452"/>
                </a:lnTo>
                <a:lnTo>
                  <a:pt x="6593230" y="516369"/>
                </a:lnTo>
                <a:close/>
              </a:path>
              <a:path w="8900160" h="522604">
                <a:moveTo>
                  <a:pt x="6581051" y="516369"/>
                </a:moveTo>
                <a:lnTo>
                  <a:pt x="6573443" y="516369"/>
                </a:lnTo>
                <a:lnTo>
                  <a:pt x="6573443" y="522452"/>
                </a:lnTo>
                <a:lnTo>
                  <a:pt x="6581051" y="522452"/>
                </a:lnTo>
                <a:lnTo>
                  <a:pt x="6581051" y="516369"/>
                </a:lnTo>
                <a:close/>
              </a:path>
              <a:path w="8900160" h="522604">
                <a:moveTo>
                  <a:pt x="6567360" y="516369"/>
                </a:moveTo>
                <a:lnTo>
                  <a:pt x="6561264" y="516369"/>
                </a:lnTo>
                <a:lnTo>
                  <a:pt x="6561264" y="522452"/>
                </a:lnTo>
                <a:lnTo>
                  <a:pt x="6567360" y="522452"/>
                </a:lnTo>
                <a:lnTo>
                  <a:pt x="6567360" y="516369"/>
                </a:lnTo>
                <a:close/>
              </a:path>
              <a:path w="8900160" h="522604">
                <a:moveTo>
                  <a:pt x="6555181" y="516369"/>
                </a:moveTo>
                <a:lnTo>
                  <a:pt x="6549085" y="516369"/>
                </a:lnTo>
                <a:lnTo>
                  <a:pt x="6549085" y="522452"/>
                </a:lnTo>
                <a:lnTo>
                  <a:pt x="6555181" y="522452"/>
                </a:lnTo>
                <a:lnTo>
                  <a:pt x="6555181" y="516369"/>
                </a:lnTo>
                <a:close/>
              </a:path>
              <a:path w="8900160" h="522604">
                <a:moveTo>
                  <a:pt x="6543001" y="516369"/>
                </a:moveTo>
                <a:lnTo>
                  <a:pt x="6535381" y="516369"/>
                </a:lnTo>
                <a:lnTo>
                  <a:pt x="6535381" y="522452"/>
                </a:lnTo>
                <a:lnTo>
                  <a:pt x="6543001" y="522452"/>
                </a:lnTo>
                <a:lnTo>
                  <a:pt x="6543001" y="516369"/>
                </a:lnTo>
                <a:close/>
              </a:path>
              <a:path w="8900160" h="522604">
                <a:moveTo>
                  <a:pt x="6529298" y="516369"/>
                </a:moveTo>
                <a:lnTo>
                  <a:pt x="6523202" y="516369"/>
                </a:lnTo>
                <a:lnTo>
                  <a:pt x="6523202" y="522452"/>
                </a:lnTo>
                <a:lnTo>
                  <a:pt x="6529298" y="522452"/>
                </a:lnTo>
                <a:lnTo>
                  <a:pt x="6529298" y="516369"/>
                </a:lnTo>
                <a:close/>
              </a:path>
              <a:path w="8900160" h="522604">
                <a:moveTo>
                  <a:pt x="6517119" y="516369"/>
                </a:moveTo>
                <a:lnTo>
                  <a:pt x="6511023" y="516369"/>
                </a:lnTo>
                <a:lnTo>
                  <a:pt x="6511023" y="522452"/>
                </a:lnTo>
                <a:lnTo>
                  <a:pt x="6517119" y="522452"/>
                </a:lnTo>
                <a:lnTo>
                  <a:pt x="6517119" y="516369"/>
                </a:lnTo>
                <a:close/>
              </a:path>
              <a:path w="8900160" h="522604">
                <a:moveTo>
                  <a:pt x="6504940" y="516369"/>
                </a:moveTo>
                <a:lnTo>
                  <a:pt x="6497332" y="516369"/>
                </a:lnTo>
                <a:lnTo>
                  <a:pt x="6497332" y="522452"/>
                </a:lnTo>
                <a:lnTo>
                  <a:pt x="6504940" y="522452"/>
                </a:lnTo>
                <a:lnTo>
                  <a:pt x="6504940" y="516369"/>
                </a:lnTo>
                <a:close/>
              </a:path>
              <a:path w="8900160" h="522604">
                <a:moveTo>
                  <a:pt x="6491236" y="516369"/>
                </a:moveTo>
                <a:lnTo>
                  <a:pt x="6485153" y="516369"/>
                </a:lnTo>
                <a:lnTo>
                  <a:pt x="6485153" y="522452"/>
                </a:lnTo>
                <a:lnTo>
                  <a:pt x="6491236" y="522452"/>
                </a:lnTo>
                <a:lnTo>
                  <a:pt x="6491236" y="516369"/>
                </a:lnTo>
                <a:close/>
              </a:path>
              <a:path w="8900160" h="522604">
                <a:moveTo>
                  <a:pt x="6479057" y="516369"/>
                </a:moveTo>
                <a:lnTo>
                  <a:pt x="6472974" y="516369"/>
                </a:lnTo>
                <a:lnTo>
                  <a:pt x="6472974" y="522452"/>
                </a:lnTo>
                <a:lnTo>
                  <a:pt x="6479057" y="522452"/>
                </a:lnTo>
                <a:lnTo>
                  <a:pt x="6479057" y="516369"/>
                </a:lnTo>
                <a:close/>
              </a:path>
              <a:path w="8900160" h="522604">
                <a:moveTo>
                  <a:pt x="6466878" y="516369"/>
                </a:moveTo>
                <a:lnTo>
                  <a:pt x="6459270" y="516369"/>
                </a:lnTo>
                <a:lnTo>
                  <a:pt x="6459270" y="522452"/>
                </a:lnTo>
                <a:lnTo>
                  <a:pt x="6466878" y="522452"/>
                </a:lnTo>
                <a:lnTo>
                  <a:pt x="6466878" y="516369"/>
                </a:lnTo>
                <a:close/>
              </a:path>
              <a:path w="8900160" h="522604">
                <a:moveTo>
                  <a:pt x="6453174" y="516369"/>
                </a:moveTo>
                <a:lnTo>
                  <a:pt x="6447091" y="516369"/>
                </a:lnTo>
                <a:lnTo>
                  <a:pt x="6447091" y="522452"/>
                </a:lnTo>
                <a:lnTo>
                  <a:pt x="6453174" y="522452"/>
                </a:lnTo>
                <a:lnTo>
                  <a:pt x="6453174" y="516369"/>
                </a:lnTo>
                <a:close/>
              </a:path>
              <a:path w="8900160" h="522604">
                <a:moveTo>
                  <a:pt x="6440995" y="516369"/>
                </a:moveTo>
                <a:lnTo>
                  <a:pt x="6434912" y="516369"/>
                </a:lnTo>
                <a:lnTo>
                  <a:pt x="6434912" y="522452"/>
                </a:lnTo>
                <a:lnTo>
                  <a:pt x="6440995" y="522452"/>
                </a:lnTo>
                <a:lnTo>
                  <a:pt x="6440995" y="516369"/>
                </a:lnTo>
                <a:close/>
              </a:path>
              <a:path w="8900160" h="522604">
                <a:moveTo>
                  <a:pt x="6428816" y="516369"/>
                </a:moveTo>
                <a:lnTo>
                  <a:pt x="6421208" y="516369"/>
                </a:lnTo>
                <a:lnTo>
                  <a:pt x="6421208" y="522452"/>
                </a:lnTo>
                <a:lnTo>
                  <a:pt x="6428816" y="522452"/>
                </a:lnTo>
                <a:lnTo>
                  <a:pt x="6428816" y="516369"/>
                </a:lnTo>
                <a:close/>
              </a:path>
              <a:path w="8900160" h="522604">
                <a:moveTo>
                  <a:pt x="6415125" y="516369"/>
                </a:moveTo>
                <a:lnTo>
                  <a:pt x="6409029" y="516369"/>
                </a:lnTo>
                <a:lnTo>
                  <a:pt x="6409029" y="522452"/>
                </a:lnTo>
                <a:lnTo>
                  <a:pt x="6415125" y="522452"/>
                </a:lnTo>
                <a:lnTo>
                  <a:pt x="6415125" y="516369"/>
                </a:lnTo>
                <a:close/>
              </a:path>
              <a:path w="8900160" h="522604">
                <a:moveTo>
                  <a:pt x="6402946" y="516369"/>
                </a:moveTo>
                <a:lnTo>
                  <a:pt x="6396850" y="516369"/>
                </a:lnTo>
                <a:lnTo>
                  <a:pt x="6396850" y="522452"/>
                </a:lnTo>
                <a:lnTo>
                  <a:pt x="6402946" y="522452"/>
                </a:lnTo>
                <a:lnTo>
                  <a:pt x="6402946" y="516369"/>
                </a:lnTo>
                <a:close/>
              </a:path>
              <a:path w="8900160" h="522604">
                <a:moveTo>
                  <a:pt x="6390767" y="516369"/>
                </a:moveTo>
                <a:lnTo>
                  <a:pt x="6383147" y="516369"/>
                </a:lnTo>
                <a:lnTo>
                  <a:pt x="6383147" y="522452"/>
                </a:lnTo>
                <a:lnTo>
                  <a:pt x="6390767" y="522452"/>
                </a:lnTo>
                <a:lnTo>
                  <a:pt x="6390767" y="516369"/>
                </a:lnTo>
                <a:close/>
              </a:path>
              <a:path w="8900160" h="522604">
                <a:moveTo>
                  <a:pt x="6377063" y="516369"/>
                </a:moveTo>
                <a:lnTo>
                  <a:pt x="6370967" y="516369"/>
                </a:lnTo>
                <a:lnTo>
                  <a:pt x="6370967" y="522452"/>
                </a:lnTo>
                <a:lnTo>
                  <a:pt x="6377063" y="522452"/>
                </a:lnTo>
                <a:lnTo>
                  <a:pt x="6377063" y="516369"/>
                </a:lnTo>
                <a:close/>
              </a:path>
              <a:path w="8900160" h="522604">
                <a:moveTo>
                  <a:pt x="6364884" y="516369"/>
                </a:moveTo>
                <a:lnTo>
                  <a:pt x="6358788" y="516369"/>
                </a:lnTo>
                <a:lnTo>
                  <a:pt x="6358788" y="522452"/>
                </a:lnTo>
                <a:lnTo>
                  <a:pt x="6364884" y="522452"/>
                </a:lnTo>
                <a:lnTo>
                  <a:pt x="6364884" y="516369"/>
                </a:lnTo>
                <a:close/>
              </a:path>
              <a:path w="8900160" h="522604">
                <a:moveTo>
                  <a:pt x="6352705" y="516369"/>
                </a:moveTo>
                <a:lnTo>
                  <a:pt x="6345097" y="516369"/>
                </a:lnTo>
                <a:lnTo>
                  <a:pt x="6345097" y="522452"/>
                </a:lnTo>
                <a:lnTo>
                  <a:pt x="6352705" y="522452"/>
                </a:lnTo>
                <a:lnTo>
                  <a:pt x="6352705" y="516369"/>
                </a:lnTo>
                <a:close/>
              </a:path>
              <a:path w="8900160" h="522604">
                <a:moveTo>
                  <a:pt x="6339001" y="516369"/>
                </a:moveTo>
                <a:lnTo>
                  <a:pt x="6332918" y="516369"/>
                </a:lnTo>
                <a:lnTo>
                  <a:pt x="6332918" y="522452"/>
                </a:lnTo>
                <a:lnTo>
                  <a:pt x="6339001" y="522452"/>
                </a:lnTo>
                <a:lnTo>
                  <a:pt x="6339001" y="516369"/>
                </a:lnTo>
                <a:close/>
              </a:path>
              <a:path w="8900160" h="522604">
                <a:moveTo>
                  <a:pt x="6326822" y="516369"/>
                </a:moveTo>
                <a:lnTo>
                  <a:pt x="6320739" y="516369"/>
                </a:lnTo>
                <a:lnTo>
                  <a:pt x="6320739" y="522452"/>
                </a:lnTo>
                <a:lnTo>
                  <a:pt x="6326822" y="522452"/>
                </a:lnTo>
                <a:lnTo>
                  <a:pt x="6326822" y="516369"/>
                </a:lnTo>
                <a:close/>
              </a:path>
              <a:path w="8900160" h="522604">
                <a:moveTo>
                  <a:pt x="6314643" y="516369"/>
                </a:moveTo>
                <a:lnTo>
                  <a:pt x="6307035" y="516369"/>
                </a:lnTo>
                <a:lnTo>
                  <a:pt x="6307035" y="522452"/>
                </a:lnTo>
                <a:lnTo>
                  <a:pt x="6314643" y="522452"/>
                </a:lnTo>
                <a:lnTo>
                  <a:pt x="6314643" y="516369"/>
                </a:lnTo>
                <a:close/>
              </a:path>
              <a:path w="8900160" h="522604">
                <a:moveTo>
                  <a:pt x="6300939" y="516369"/>
                </a:moveTo>
                <a:lnTo>
                  <a:pt x="6294856" y="516369"/>
                </a:lnTo>
                <a:lnTo>
                  <a:pt x="6294856" y="522452"/>
                </a:lnTo>
                <a:lnTo>
                  <a:pt x="6300939" y="522452"/>
                </a:lnTo>
                <a:lnTo>
                  <a:pt x="6300939" y="516369"/>
                </a:lnTo>
                <a:close/>
              </a:path>
              <a:path w="8900160" h="522604">
                <a:moveTo>
                  <a:pt x="6288760" y="516369"/>
                </a:moveTo>
                <a:lnTo>
                  <a:pt x="6282677" y="516369"/>
                </a:lnTo>
                <a:lnTo>
                  <a:pt x="6282677" y="522452"/>
                </a:lnTo>
                <a:lnTo>
                  <a:pt x="6288760" y="522452"/>
                </a:lnTo>
                <a:lnTo>
                  <a:pt x="6288760" y="516369"/>
                </a:lnTo>
                <a:close/>
              </a:path>
              <a:path w="8900160" h="522604">
                <a:moveTo>
                  <a:pt x="6276594" y="516369"/>
                </a:moveTo>
                <a:lnTo>
                  <a:pt x="6268974" y="516369"/>
                </a:lnTo>
                <a:lnTo>
                  <a:pt x="6268974" y="522452"/>
                </a:lnTo>
                <a:lnTo>
                  <a:pt x="6276594" y="522452"/>
                </a:lnTo>
                <a:lnTo>
                  <a:pt x="6276594" y="516369"/>
                </a:lnTo>
                <a:close/>
              </a:path>
              <a:path w="8900160" h="522604">
                <a:moveTo>
                  <a:pt x="6262890" y="516369"/>
                </a:moveTo>
                <a:lnTo>
                  <a:pt x="6256794" y="516369"/>
                </a:lnTo>
                <a:lnTo>
                  <a:pt x="6256794" y="522452"/>
                </a:lnTo>
                <a:lnTo>
                  <a:pt x="6262890" y="522452"/>
                </a:lnTo>
                <a:lnTo>
                  <a:pt x="6262890" y="516369"/>
                </a:lnTo>
                <a:close/>
              </a:path>
              <a:path w="8900160" h="522604">
                <a:moveTo>
                  <a:pt x="6250711" y="516369"/>
                </a:moveTo>
                <a:lnTo>
                  <a:pt x="6244615" y="516369"/>
                </a:lnTo>
                <a:lnTo>
                  <a:pt x="6244615" y="522452"/>
                </a:lnTo>
                <a:lnTo>
                  <a:pt x="6250711" y="522452"/>
                </a:lnTo>
                <a:lnTo>
                  <a:pt x="6250711" y="516369"/>
                </a:lnTo>
                <a:close/>
              </a:path>
              <a:path w="8900160" h="522604">
                <a:moveTo>
                  <a:pt x="6238532" y="516369"/>
                </a:moveTo>
                <a:lnTo>
                  <a:pt x="6230924" y="516369"/>
                </a:lnTo>
                <a:lnTo>
                  <a:pt x="6230924" y="522452"/>
                </a:lnTo>
                <a:lnTo>
                  <a:pt x="6238532" y="522452"/>
                </a:lnTo>
                <a:lnTo>
                  <a:pt x="6238532" y="516369"/>
                </a:lnTo>
                <a:close/>
              </a:path>
              <a:path w="8900160" h="522604">
                <a:moveTo>
                  <a:pt x="6224828" y="516369"/>
                </a:moveTo>
                <a:lnTo>
                  <a:pt x="6218745" y="516369"/>
                </a:lnTo>
                <a:lnTo>
                  <a:pt x="6218745" y="522452"/>
                </a:lnTo>
                <a:lnTo>
                  <a:pt x="6224828" y="522452"/>
                </a:lnTo>
                <a:lnTo>
                  <a:pt x="6224828" y="516369"/>
                </a:lnTo>
                <a:close/>
              </a:path>
              <a:path w="8900160" h="522604">
                <a:moveTo>
                  <a:pt x="6212649" y="516369"/>
                </a:moveTo>
                <a:lnTo>
                  <a:pt x="6206566" y="516369"/>
                </a:lnTo>
                <a:lnTo>
                  <a:pt x="6206566" y="522452"/>
                </a:lnTo>
                <a:lnTo>
                  <a:pt x="6212649" y="522452"/>
                </a:lnTo>
                <a:lnTo>
                  <a:pt x="6212649" y="516369"/>
                </a:lnTo>
                <a:close/>
              </a:path>
              <a:path w="8900160" h="522604">
                <a:moveTo>
                  <a:pt x="6200470" y="516369"/>
                </a:moveTo>
                <a:lnTo>
                  <a:pt x="6192862" y="516369"/>
                </a:lnTo>
                <a:lnTo>
                  <a:pt x="6192862" y="522452"/>
                </a:lnTo>
                <a:lnTo>
                  <a:pt x="6200470" y="522452"/>
                </a:lnTo>
                <a:lnTo>
                  <a:pt x="6200470" y="516369"/>
                </a:lnTo>
                <a:close/>
              </a:path>
              <a:path w="8900160" h="522604">
                <a:moveTo>
                  <a:pt x="6186766" y="516369"/>
                </a:moveTo>
                <a:lnTo>
                  <a:pt x="6180683" y="516369"/>
                </a:lnTo>
                <a:lnTo>
                  <a:pt x="6180683" y="522452"/>
                </a:lnTo>
                <a:lnTo>
                  <a:pt x="6186766" y="522452"/>
                </a:lnTo>
                <a:lnTo>
                  <a:pt x="6186766" y="516369"/>
                </a:lnTo>
                <a:close/>
              </a:path>
              <a:path w="8900160" h="522604">
                <a:moveTo>
                  <a:pt x="6174587" y="516369"/>
                </a:moveTo>
                <a:lnTo>
                  <a:pt x="6168504" y="516369"/>
                </a:lnTo>
                <a:lnTo>
                  <a:pt x="6168504" y="522452"/>
                </a:lnTo>
                <a:lnTo>
                  <a:pt x="6174587" y="522452"/>
                </a:lnTo>
                <a:lnTo>
                  <a:pt x="6174587" y="516369"/>
                </a:lnTo>
                <a:close/>
              </a:path>
              <a:path w="8900160" h="522604">
                <a:moveTo>
                  <a:pt x="6162408" y="516369"/>
                </a:moveTo>
                <a:lnTo>
                  <a:pt x="6154801" y="516369"/>
                </a:lnTo>
                <a:lnTo>
                  <a:pt x="6154801" y="522452"/>
                </a:lnTo>
                <a:lnTo>
                  <a:pt x="6162408" y="522452"/>
                </a:lnTo>
                <a:lnTo>
                  <a:pt x="6162408" y="516369"/>
                </a:lnTo>
                <a:close/>
              </a:path>
              <a:path w="8900160" h="522604">
                <a:moveTo>
                  <a:pt x="6148717" y="516369"/>
                </a:moveTo>
                <a:lnTo>
                  <a:pt x="6142621" y="516369"/>
                </a:lnTo>
                <a:lnTo>
                  <a:pt x="6142621" y="522452"/>
                </a:lnTo>
                <a:lnTo>
                  <a:pt x="6148717" y="522452"/>
                </a:lnTo>
                <a:lnTo>
                  <a:pt x="6148717" y="516369"/>
                </a:lnTo>
                <a:close/>
              </a:path>
              <a:path w="8900160" h="522604">
                <a:moveTo>
                  <a:pt x="6136538" y="516369"/>
                </a:moveTo>
                <a:lnTo>
                  <a:pt x="6130442" y="516369"/>
                </a:lnTo>
                <a:lnTo>
                  <a:pt x="6130442" y="522452"/>
                </a:lnTo>
                <a:lnTo>
                  <a:pt x="6136538" y="522452"/>
                </a:lnTo>
                <a:lnTo>
                  <a:pt x="6136538" y="516369"/>
                </a:lnTo>
                <a:close/>
              </a:path>
              <a:path w="8900160" h="522604">
                <a:moveTo>
                  <a:pt x="6124359" y="516369"/>
                </a:moveTo>
                <a:lnTo>
                  <a:pt x="6116739" y="516369"/>
                </a:lnTo>
                <a:lnTo>
                  <a:pt x="6116739" y="522452"/>
                </a:lnTo>
                <a:lnTo>
                  <a:pt x="6124359" y="522452"/>
                </a:lnTo>
                <a:lnTo>
                  <a:pt x="6124359" y="516369"/>
                </a:lnTo>
                <a:close/>
              </a:path>
              <a:path w="8900160" h="522604">
                <a:moveTo>
                  <a:pt x="6110655" y="516369"/>
                </a:moveTo>
                <a:lnTo>
                  <a:pt x="6104559" y="516369"/>
                </a:lnTo>
                <a:lnTo>
                  <a:pt x="6104559" y="522452"/>
                </a:lnTo>
                <a:lnTo>
                  <a:pt x="6110655" y="522452"/>
                </a:lnTo>
                <a:lnTo>
                  <a:pt x="6110655" y="516369"/>
                </a:lnTo>
                <a:close/>
              </a:path>
              <a:path w="8900160" h="522604">
                <a:moveTo>
                  <a:pt x="6098476" y="516369"/>
                </a:moveTo>
                <a:lnTo>
                  <a:pt x="6092380" y="516369"/>
                </a:lnTo>
                <a:lnTo>
                  <a:pt x="6092380" y="522452"/>
                </a:lnTo>
                <a:lnTo>
                  <a:pt x="6098476" y="522452"/>
                </a:lnTo>
                <a:lnTo>
                  <a:pt x="6098476" y="516369"/>
                </a:lnTo>
                <a:close/>
              </a:path>
              <a:path w="8900160" h="522604">
                <a:moveTo>
                  <a:pt x="6086297" y="516369"/>
                </a:moveTo>
                <a:lnTo>
                  <a:pt x="6078689" y="516369"/>
                </a:lnTo>
                <a:lnTo>
                  <a:pt x="6078689" y="522452"/>
                </a:lnTo>
                <a:lnTo>
                  <a:pt x="6086297" y="522452"/>
                </a:lnTo>
                <a:lnTo>
                  <a:pt x="6086297" y="516369"/>
                </a:lnTo>
                <a:close/>
              </a:path>
              <a:path w="8900160" h="522604">
                <a:moveTo>
                  <a:pt x="6072593" y="516369"/>
                </a:moveTo>
                <a:lnTo>
                  <a:pt x="6066510" y="516369"/>
                </a:lnTo>
                <a:lnTo>
                  <a:pt x="6066510" y="522452"/>
                </a:lnTo>
                <a:lnTo>
                  <a:pt x="6072593" y="522452"/>
                </a:lnTo>
                <a:lnTo>
                  <a:pt x="6072593" y="516369"/>
                </a:lnTo>
                <a:close/>
              </a:path>
              <a:path w="8900160" h="522604">
                <a:moveTo>
                  <a:pt x="6060414" y="516369"/>
                </a:moveTo>
                <a:lnTo>
                  <a:pt x="6054331" y="516369"/>
                </a:lnTo>
                <a:lnTo>
                  <a:pt x="6054331" y="522452"/>
                </a:lnTo>
                <a:lnTo>
                  <a:pt x="6060414" y="522452"/>
                </a:lnTo>
                <a:lnTo>
                  <a:pt x="6060414" y="516369"/>
                </a:lnTo>
                <a:close/>
              </a:path>
              <a:path w="8900160" h="522604">
                <a:moveTo>
                  <a:pt x="6048235" y="516369"/>
                </a:moveTo>
                <a:lnTo>
                  <a:pt x="6040628" y="516369"/>
                </a:lnTo>
                <a:lnTo>
                  <a:pt x="6040628" y="522452"/>
                </a:lnTo>
                <a:lnTo>
                  <a:pt x="6048235" y="522452"/>
                </a:lnTo>
                <a:lnTo>
                  <a:pt x="6048235" y="516369"/>
                </a:lnTo>
                <a:close/>
              </a:path>
              <a:path w="8900160" h="522604">
                <a:moveTo>
                  <a:pt x="6034532" y="516369"/>
                </a:moveTo>
                <a:lnTo>
                  <a:pt x="6028448" y="516369"/>
                </a:lnTo>
                <a:lnTo>
                  <a:pt x="6028448" y="522452"/>
                </a:lnTo>
                <a:lnTo>
                  <a:pt x="6034532" y="522452"/>
                </a:lnTo>
                <a:lnTo>
                  <a:pt x="6034532" y="516369"/>
                </a:lnTo>
                <a:close/>
              </a:path>
              <a:path w="8900160" h="522604">
                <a:moveTo>
                  <a:pt x="6022352" y="516369"/>
                </a:moveTo>
                <a:lnTo>
                  <a:pt x="6016269" y="516369"/>
                </a:lnTo>
                <a:lnTo>
                  <a:pt x="6016269" y="522452"/>
                </a:lnTo>
                <a:lnTo>
                  <a:pt x="6022352" y="522452"/>
                </a:lnTo>
                <a:lnTo>
                  <a:pt x="6022352" y="516369"/>
                </a:lnTo>
                <a:close/>
              </a:path>
              <a:path w="8900160" h="522604">
                <a:moveTo>
                  <a:pt x="6010186" y="516369"/>
                </a:moveTo>
                <a:lnTo>
                  <a:pt x="6002566" y="516369"/>
                </a:lnTo>
                <a:lnTo>
                  <a:pt x="6002566" y="522452"/>
                </a:lnTo>
                <a:lnTo>
                  <a:pt x="6010186" y="522452"/>
                </a:lnTo>
                <a:lnTo>
                  <a:pt x="6010186" y="516369"/>
                </a:lnTo>
                <a:close/>
              </a:path>
              <a:path w="8900160" h="522604">
                <a:moveTo>
                  <a:pt x="5996482" y="516369"/>
                </a:moveTo>
                <a:lnTo>
                  <a:pt x="5990386" y="516369"/>
                </a:lnTo>
                <a:lnTo>
                  <a:pt x="5990386" y="522452"/>
                </a:lnTo>
                <a:lnTo>
                  <a:pt x="5996482" y="522452"/>
                </a:lnTo>
                <a:lnTo>
                  <a:pt x="5996482" y="516369"/>
                </a:lnTo>
                <a:close/>
              </a:path>
              <a:path w="8900160" h="522604">
                <a:moveTo>
                  <a:pt x="5984303" y="516369"/>
                </a:moveTo>
                <a:lnTo>
                  <a:pt x="5978207" y="516369"/>
                </a:lnTo>
                <a:lnTo>
                  <a:pt x="5978207" y="522452"/>
                </a:lnTo>
                <a:lnTo>
                  <a:pt x="5984303" y="522452"/>
                </a:lnTo>
                <a:lnTo>
                  <a:pt x="5984303" y="516369"/>
                </a:lnTo>
                <a:close/>
              </a:path>
              <a:path w="8900160" h="522604">
                <a:moveTo>
                  <a:pt x="5972124" y="516369"/>
                </a:moveTo>
                <a:lnTo>
                  <a:pt x="5964504" y="516369"/>
                </a:lnTo>
                <a:lnTo>
                  <a:pt x="5964504" y="522452"/>
                </a:lnTo>
                <a:lnTo>
                  <a:pt x="5972124" y="522452"/>
                </a:lnTo>
                <a:lnTo>
                  <a:pt x="5972124" y="516369"/>
                </a:lnTo>
                <a:close/>
              </a:path>
              <a:path w="8900160" h="522604">
                <a:moveTo>
                  <a:pt x="5958420" y="516369"/>
                </a:moveTo>
                <a:lnTo>
                  <a:pt x="5952337" y="516369"/>
                </a:lnTo>
                <a:lnTo>
                  <a:pt x="5952337" y="522452"/>
                </a:lnTo>
                <a:lnTo>
                  <a:pt x="5958420" y="522452"/>
                </a:lnTo>
                <a:lnTo>
                  <a:pt x="5958420" y="516369"/>
                </a:lnTo>
                <a:close/>
              </a:path>
              <a:path w="8900160" h="522604">
                <a:moveTo>
                  <a:pt x="5946241" y="516369"/>
                </a:moveTo>
                <a:lnTo>
                  <a:pt x="5940158" y="516369"/>
                </a:lnTo>
                <a:lnTo>
                  <a:pt x="5940158" y="522452"/>
                </a:lnTo>
                <a:lnTo>
                  <a:pt x="5946241" y="522452"/>
                </a:lnTo>
                <a:lnTo>
                  <a:pt x="5946241" y="516369"/>
                </a:lnTo>
                <a:close/>
              </a:path>
              <a:path w="8900160" h="522604">
                <a:moveTo>
                  <a:pt x="5934062" y="516369"/>
                </a:moveTo>
                <a:lnTo>
                  <a:pt x="5926455" y="516369"/>
                </a:lnTo>
                <a:lnTo>
                  <a:pt x="5926455" y="522452"/>
                </a:lnTo>
                <a:lnTo>
                  <a:pt x="5934062" y="522452"/>
                </a:lnTo>
                <a:lnTo>
                  <a:pt x="5934062" y="516369"/>
                </a:lnTo>
                <a:close/>
              </a:path>
              <a:path w="8900160" h="522604">
                <a:moveTo>
                  <a:pt x="5920358" y="516369"/>
                </a:moveTo>
                <a:lnTo>
                  <a:pt x="5914275" y="516369"/>
                </a:lnTo>
                <a:lnTo>
                  <a:pt x="5914275" y="522452"/>
                </a:lnTo>
                <a:lnTo>
                  <a:pt x="5920358" y="522452"/>
                </a:lnTo>
                <a:lnTo>
                  <a:pt x="5920358" y="516369"/>
                </a:lnTo>
                <a:close/>
              </a:path>
              <a:path w="8900160" h="522604">
                <a:moveTo>
                  <a:pt x="5908179" y="516369"/>
                </a:moveTo>
                <a:lnTo>
                  <a:pt x="5902096" y="516369"/>
                </a:lnTo>
                <a:lnTo>
                  <a:pt x="5902096" y="522452"/>
                </a:lnTo>
                <a:lnTo>
                  <a:pt x="5908179" y="522452"/>
                </a:lnTo>
                <a:lnTo>
                  <a:pt x="5908179" y="516369"/>
                </a:lnTo>
                <a:close/>
              </a:path>
              <a:path w="8900160" h="522604">
                <a:moveTo>
                  <a:pt x="5896000" y="516369"/>
                </a:moveTo>
                <a:lnTo>
                  <a:pt x="5888393" y="516369"/>
                </a:lnTo>
                <a:lnTo>
                  <a:pt x="5888393" y="522452"/>
                </a:lnTo>
                <a:lnTo>
                  <a:pt x="5896000" y="522452"/>
                </a:lnTo>
                <a:lnTo>
                  <a:pt x="5896000" y="516369"/>
                </a:lnTo>
                <a:close/>
              </a:path>
              <a:path w="8900160" h="522604">
                <a:moveTo>
                  <a:pt x="5882309" y="516369"/>
                </a:moveTo>
                <a:lnTo>
                  <a:pt x="5876213" y="516369"/>
                </a:lnTo>
                <a:lnTo>
                  <a:pt x="5876213" y="522452"/>
                </a:lnTo>
                <a:lnTo>
                  <a:pt x="5882309" y="522452"/>
                </a:lnTo>
                <a:lnTo>
                  <a:pt x="5882309" y="516369"/>
                </a:lnTo>
                <a:close/>
              </a:path>
              <a:path w="8900160" h="522604">
                <a:moveTo>
                  <a:pt x="5870130" y="516369"/>
                </a:moveTo>
                <a:lnTo>
                  <a:pt x="5864034" y="516369"/>
                </a:lnTo>
                <a:lnTo>
                  <a:pt x="5864034" y="522452"/>
                </a:lnTo>
                <a:lnTo>
                  <a:pt x="5870130" y="522452"/>
                </a:lnTo>
                <a:lnTo>
                  <a:pt x="5870130" y="516369"/>
                </a:lnTo>
                <a:close/>
              </a:path>
              <a:path w="8900160" h="522604">
                <a:moveTo>
                  <a:pt x="5857951" y="516369"/>
                </a:moveTo>
                <a:lnTo>
                  <a:pt x="5850331" y="516369"/>
                </a:lnTo>
                <a:lnTo>
                  <a:pt x="5850331" y="522452"/>
                </a:lnTo>
                <a:lnTo>
                  <a:pt x="5857951" y="522452"/>
                </a:lnTo>
                <a:lnTo>
                  <a:pt x="5857951" y="516369"/>
                </a:lnTo>
                <a:close/>
              </a:path>
              <a:path w="8900160" h="522604">
                <a:moveTo>
                  <a:pt x="5844247" y="516369"/>
                </a:moveTo>
                <a:lnTo>
                  <a:pt x="5838151" y="516369"/>
                </a:lnTo>
                <a:lnTo>
                  <a:pt x="5838151" y="522452"/>
                </a:lnTo>
                <a:lnTo>
                  <a:pt x="5844247" y="522452"/>
                </a:lnTo>
                <a:lnTo>
                  <a:pt x="5844247" y="516369"/>
                </a:lnTo>
                <a:close/>
              </a:path>
              <a:path w="8900160" h="522604">
                <a:moveTo>
                  <a:pt x="5832068" y="516369"/>
                </a:moveTo>
                <a:lnTo>
                  <a:pt x="5825972" y="516369"/>
                </a:lnTo>
                <a:lnTo>
                  <a:pt x="5825972" y="522452"/>
                </a:lnTo>
                <a:lnTo>
                  <a:pt x="5832068" y="522452"/>
                </a:lnTo>
                <a:lnTo>
                  <a:pt x="5832068" y="516369"/>
                </a:lnTo>
                <a:close/>
              </a:path>
              <a:path w="8900160" h="522604">
                <a:moveTo>
                  <a:pt x="5819889" y="516369"/>
                </a:moveTo>
                <a:lnTo>
                  <a:pt x="5812282" y="516369"/>
                </a:lnTo>
                <a:lnTo>
                  <a:pt x="5812282" y="522452"/>
                </a:lnTo>
                <a:lnTo>
                  <a:pt x="5819889" y="522452"/>
                </a:lnTo>
                <a:lnTo>
                  <a:pt x="5819889" y="516369"/>
                </a:lnTo>
                <a:close/>
              </a:path>
              <a:path w="8900160" h="522604">
                <a:moveTo>
                  <a:pt x="5806185" y="516369"/>
                </a:moveTo>
                <a:lnTo>
                  <a:pt x="5800102" y="516369"/>
                </a:lnTo>
                <a:lnTo>
                  <a:pt x="5800102" y="522452"/>
                </a:lnTo>
                <a:lnTo>
                  <a:pt x="5806185" y="522452"/>
                </a:lnTo>
                <a:lnTo>
                  <a:pt x="5806185" y="516369"/>
                </a:lnTo>
                <a:close/>
              </a:path>
              <a:path w="8900160" h="522604">
                <a:moveTo>
                  <a:pt x="5794006" y="516369"/>
                </a:moveTo>
                <a:lnTo>
                  <a:pt x="5787923" y="516369"/>
                </a:lnTo>
                <a:lnTo>
                  <a:pt x="5787923" y="522452"/>
                </a:lnTo>
                <a:lnTo>
                  <a:pt x="5794006" y="522452"/>
                </a:lnTo>
                <a:lnTo>
                  <a:pt x="5794006" y="516369"/>
                </a:lnTo>
                <a:close/>
              </a:path>
              <a:path w="8900160" h="522604">
                <a:moveTo>
                  <a:pt x="5781827" y="516369"/>
                </a:moveTo>
                <a:lnTo>
                  <a:pt x="5774220" y="516369"/>
                </a:lnTo>
                <a:lnTo>
                  <a:pt x="5774220" y="522452"/>
                </a:lnTo>
                <a:lnTo>
                  <a:pt x="5781827" y="522452"/>
                </a:lnTo>
                <a:lnTo>
                  <a:pt x="5781827" y="516369"/>
                </a:lnTo>
                <a:close/>
              </a:path>
              <a:path w="8900160" h="522604">
                <a:moveTo>
                  <a:pt x="5768124" y="516369"/>
                </a:moveTo>
                <a:lnTo>
                  <a:pt x="5762040" y="516369"/>
                </a:lnTo>
                <a:lnTo>
                  <a:pt x="5762040" y="522452"/>
                </a:lnTo>
                <a:lnTo>
                  <a:pt x="5768124" y="522452"/>
                </a:lnTo>
                <a:lnTo>
                  <a:pt x="5768124" y="516369"/>
                </a:lnTo>
                <a:close/>
              </a:path>
              <a:path w="8900160" h="522604">
                <a:moveTo>
                  <a:pt x="5755944" y="516369"/>
                </a:moveTo>
                <a:lnTo>
                  <a:pt x="5749861" y="516369"/>
                </a:lnTo>
                <a:lnTo>
                  <a:pt x="5749861" y="522452"/>
                </a:lnTo>
                <a:lnTo>
                  <a:pt x="5755944" y="522452"/>
                </a:lnTo>
                <a:lnTo>
                  <a:pt x="5755944" y="516369"/>
                </a:lnTo>
                <a:close/>
              </a:path>
              <a:path w="8900160" h="522604">
                <a:moveTo>
                  <a:pt x="5743765" y="516369"/>
                </a:moveTo>
                <a:lnTo>
                  <a:pt x="5736158" y="516369"/>
                </a:lnTo>
                <a:lnTo>
                  <a:pt x="5736158" y="522452"/>
                </a:lnTo>
                <a:lnTo>
                  <a:pt x="5743765" y="522452"/>
                </a:lnTo>
                <a:lnTo>
                  <a:pt x="5743765" y="516369"/>
                </a:lnTo>
                <a:close/>
              </a:path>
              <a:path w="8900160" h="522604">
                <a:moveTo>
                  <a:pt x="5730074" y="516369"/>
                </a:moveTo>
                <a:lnTo>
                  <a:pt x="5723978" y="516369"/>
                </a:lnTo>
                <a:lnTo>
                  <a:pt x="5723978" y="522452"/>
                </a:lnTo>
                <a:lnTo>
                  <a:pt x="5730074" y="522452"/>
                </a:lnTo>
                <a:lnTo>
                  <a:pt x="5730074" y="516369"/>
                </a:lnTo>
                <a:close/>
              </a:path>
              <a:path w="8900160" h="522604">
                <a:moveTo>
                  <a:pt x="5717895" y="516369"/>
                </a:moveTo>
                <a:lnTo>
                  <a:pt x="5711799" y="516369"/>
                </a:lnTo>
                <a:lnTo>
                  <a:pt x="5711799" y="522452"/>
                </a:lnTo>
                <a:lnTo>
                  <a:pt x="5717895" y="522452"/>
                </a:lnTo>
                <a:lnTo>
                  <a:pt x="5717895" y="516369"/>
                </a:lnTo>
                <a:close/>
              </a:path>
              <a:path w="8900160" h="522604">
                <a:moveTo>
                  <a:pt x="5705716" y="516369"/>
                </a:moveTo>
                <a:lnTo>
                  <a:pt x="5698096" y="516369"/>
                </a:lnTo>
                <a:lnTo>
                  <a:pt x="5698096" y="522452"/>
                </a:lnTo>
                <a:lnTo>
                  <a:pt x="5705716" y="522452"/>
                </a:lnTo>
                <a:lnTo>
                  <a:pt x="5705716" y="516369"/>
                </a:lnTo>
                <a:close/>
              </a:path>
              <a:path w="8900160" h="522604">
                <a:moveTo>
                  <a:pt x="5692013" y="516369"/>
                </a:moveTo>
                <a:lnTo>
                  <a:pt x="5685917" y="516369"/>
                </a:lnTo>
                <a:lnTo>
                  <a:pt x="5685917" y="522452"/>
                </a:lnTo>
                <a:lnTo>
                  <a:pt x="5692013" y="522452"/>
                </a:lnTo>
                <a:lnTo>
                  <a:pt x="5692013" y="516369"/>
                </a:lnTo>
                <a:close/>
              </a:path>
              <a:path w="8900160" h="522604">
                <a:moveTo>
                  <a:pt x="5679833" y="516369"/>
                </a:moveTo>
                <a:lnTo>
                  <a:pt x="5673737" y="516369"/>
                </a:lnTo>
                <a:lnTo>
                  <a:pt x="5673737" y="522452"/>
                </a:lnTo>
                <a:lnTo>
                  <a:pt x="5679833" y="522452"/>
                </a:lnTo>
                <a:lnTo>
                  <a:pt x="5679833" y="516369"/>
                </a:lnTo>
                <a:close/>
              </a:path>
              <a:path w="8900160" h="522604">
                <a:moveTo>
                  <a:pt x="5667654" y="516369"/>
                </a:moveTo>
                <a:lnTo>
                  <a:pt x="5660047" y="516369"/>
                </a:lnTo>
                <a:lnTo>
                  <a:pt x="5660047" y="522452"/>
                </a:lnTo>
                <a:lnTo>
                  <a:pt x="5667654" y="522452"/>
                </a:lnTo>
                <a:lnTo>
                  <a:pt x="5667654" y="516369"/>
                </a:lnTo>
                <a:close/>
              </a:path>
              <a:path w="8900160" h="522604">
                <a:moveTo>
                  <a:pt x="5653951" y="516369"/>
                </a:moveTo>
                <a:lnTo>
                  <a:pt x="5647867" y="516369"/>
                </a:lnTo>
                <a:lnTo>
                  <a:pt x="5647867" y="522452"/>
                </a:lnTo>
                <a:lnTo>
                  <a:pt x="5653951" y="522452"/>
                </a:lnTo>
                <a:lnTo>
                  <a:pt x="5653951" y="516369"/>
                </a:lnTo>
                <a:close/>
              </a:path>
              <a:path w="8900160" h="522604">
                <a:moveTo>
                  <a:pt x="5641771" y="516369"/>
                </a:moveTo>
                <a:lnTo>
                  <a:pt x="5635688" y="516369"/>
                </a:lnTo>
                <a:lnTo>
                  <a:pt x="5635688" y="522452"/>
                </a:lnTo>
                <a:lnTo>
                  <a:pt x="5641771" y="522452"/>
                </a:lnTo>
                <a:lnTo>
                  <a:pt x="5641771" y="516369"/>
                </a:lnTo>
                <a:close/>
              </a:path>
              <a:path w="8900160" h="522604">
                <a:moveTo>
                  <a:pt x="5629592" y="516369"/>
                </a:moveTo>
                <a:lnTo>
                  <a:pt x="5621985" y="516369"/>
                </a:lnTo>
                <a:lnTo>
                  <a:pt x="5621985" y="522452"/>
                </a:lnTo>
                <a:lnTo>
                  <a:pt x="5629592" y="522452"/>
                </a:lnTo>
                <a:lnTo>
                  <a:pt x="5629592" y="516369"/>
                </a:lnTo>
                <a:close/>
              </a:path>
              <a:path w="8900160" h="522604">
                <a:moveTo>
                  <a:pt x="5615901" y="516369"/>
                </a:moveTo>
                <a:lnTo>
                  <a:pt x="5609805" y="516369"/>
                </a:lnTo>
                <a:lnTo>
                  <a:pt x="5609805" y="522452"/>
                </a:lnTo>
                <a:lnTo>
                  <a:pt x="5615901" y="522452"/>
                </a:lnTo>
                <a:lnTo>
                  <a:pt x="5615901" y="516369"/>
                </a:lnTo>
                <a:close/>
              </a:path>
              <a:path w="8900160" h="522604">
                <a:moveTo>
                  <a:pt x="5603722" y="516369"/>
                </a:moveTo>
                <a:lnTo>
                  <a:pt x="5597626" y="516369"/>
                </a:lnTo>
                <a:lnTo>
                  <a:pt x="5597626" y="522452"/>
                </a:lnTo>
                <a:lnTo>
                  <a:pt x="5603722" y="522452"/>
                </a:lnTo>
                <a:lnTo>
                  <a:pt x="5603722" y="516369"/>
                </a:lnTo>
                <a:close/>
              </a:path>
              <a:path w="8900160" h="522604">
                <a:moveTo>
                  <a:pt x="5591543" y="516369"/>
                </a:moveTo>
                <a:lnTo>
                  <a:pt x="5583923" y="516369"/>
                </a:lnTo>
                <a:lnTo>
                  <a:pt x="5583923" y="522452"/>
                </a:lnTo>
                <a:lnTo>
                  <a:pt x="5591543" y="522452"/>
                </a:lnTo>
                <a:lnTo>
                  <a:pt x="5591543" y="516369"/>
                </a:lnTo>
                <a:close/>
              </a:path>
              <a:path w="8900160" h="522604">
                <a:moveTo>
                  <a:pt x="5577840" y="516369"/>
                </a:moveTo>
                <a:lnTo>
                  <a:pt x="5571744" y="516369"/>
                </a:lnTo>
                <a:lnTo>
                  <a:pt x="5571744" y="522452"/>
                </a:lnTo>
                <a:lnTo>
                  <a:pt x="5577840" y="522452"/>
                </a:lnTo>
                <a:lnTo>
                  <a:pt x="5577840" y="516369"/>
                </a:lnTo>
                <a:close/>
              </a:path>
              <a:path w="8900160" h="522604">
                <a:moveTo>
                  <a:pt x="5565660" y="516369"/>
                </a:moveTo>
                <a:lnTo>
                  <a:pt x="5559564" y="516369"/>
                </a:lnTo>
                <a:lnTo>
                  <a:pt x="5559564" y="522452"/>
                </a:lnTo>
                <a:lnTo>
                  <a:pt x="5565660" y="522452"/>
                </a:lnTo>
                <a:lnTo>
                  <a:pt x="5565660" y="516369"/>
                </a:lnTo>
                <a:close/>
              </a:path>
              <a:path w="8900160" h="522604">
                <a:moveTo>
                  <a:pt x="5553481" y="516369"/>
                </a:moveTo>
                <a:lnTo>
                  <a:pt x="5545874" y="516369"/>
                </a:lnTo>
                <a:lnTo>
                  <a:pt x="5545874" y="522452"/>
                </a:lnTo>
                <a:lnTo>
                  <a:pt x="5553481" y="522452"/>
                </a:lnTo>
                <a:lnTo>
                  <a:pt x="5553481" y="516369"/>
                </a:lnTo>
                <a:close/>
              </a:path>
              <a:path w="8900160" h="522604">
                <a:moveTo>
                  <a:pt x="5539778" y="516369"/>
                </a:moveTo>
                <a:lnTo>
                  <a:pt x="5533694" y="516369"/>
                </a:lnTo>
                <a:lnTo>
                  <a:pt x="5533694" y="522452"/>
                </a:lnTo>
                <a:lnTo>
                  <a:pt x="5539778" y="522452"/>
                </a:lnTo>
                <a:lnTo>
                  <a:pt x="5539778" y="516369"/>
                </a:lnTo>
                <a:close/>
              </a:path>
              <a:path w="8900160" h="522604">
                <a:moveTo>
                  <a:pt x="5527598" y="516369"/>
                </a:moveTo>
                <a:lnTo>
                  <a:pt x="5521515" y="516369"/>
                </a:lnTo>
                <a:lnTo>
                  <a:pt x="5521515" y="522452"/>
                </a:lnTo>
                <a:lnTo>
                  <a:pt x="5527598" y="522452"/>
                </a:lnTo>
                <a:lnTo>
                  <a:pt x="5527598" y="516369"/>
                </a:lnTo>
                <a:close/>
              </a:path>
              <a:path w="8900160" h="522604">
                <a:moveTo>
                  <a:pt x="5515419" y="516369"/>
                </a:moveTo>
                <a:lnTo>
                  <a:pt x="5507812" y="516369"/>
                </a:lnTo>
                <a:lnTo>
                  <a:pt x="5507812" y="522452"/>
                </a:lnTo>
                <a:lnTo>
                  <a:pt x="5515419" y="522452"/>
                </a:lnTo>
                <a:lnTo>
                  <a:pt x="5515419" y="516369"/>
                </a:lnTo>
                <a:close/>
              </a:path>
              <a:path w="8900160" h="522604">
                <a:moveTo>
                  <a:pt x="5501716" y="516369"/>
                </a:moveTo>
                <a:lnTo>
                  <a:pt x="5495632" y="516369"/>
                </a:lnTo>
                <a:lnTo>
                  <a:pt x="5495632" y="522452"/>
                </a:lnTo>
                <a:lnTo>
                  <a:pt x="5501716" y="522452"/>
                </a:lnTo>
                <a:lnTo>
                  <a:pt x="5501716" y="516369"/>
                </a:lnTo>
                <a:close/>
              </a:path>
              <a:path w="8900160" h="522604">
                <a:moveTo>
                  <a:pt x="5489536" y="516369"/>
                </a:moveTo>
                <a:lnTo>
                  <a:pt x="5483453" y="516369"/>
                </a:lnTo>
                <a:lnTo>
                  <a:pt x="5483453" y="522452"/>
                </a:lnTo>
                <a:lnTo>
                  <a:pt x="5489536" y="522452"/>
                </a:lnTo>
                <a:lnTo>
                  <a:pt x="5489536" y="516369"/>
                </a:lnTo>
                <a:close/>
              </a:path>
              <a:path w="8900160" h="522604">
                <a:moveTo>
                  <a:pt x="5477357" y="516369"/>
                </a:moveTo>
                <a:lnTo>
                  <a:pt x="5469750" y="516369"/>
                </a:lnTo>
                <a:lnTo>
                  <a:pt x="5469750" y="522452"/>
                </a:lnTo>
                <a:lnTo>
                  <a:pt x="5477357" y="522452"/>
                </a:lnTo>
                <a:lnTo>
                  <a:pt x="5477357" y="516369"/>
                </a:lnTo>
                <a:close/>
              </a:path>
              <a:path w="8900160" h="522604">
                <a:moveTo>
                  <a:pt x="5463667" y="516369"/>
                </a:moveTo>
                <a:lnTo>
                  <a:pt x="5457571" y="516369"/>
                </a:lnTo>
                <a:lnTo>
                  <a:pt x="5457571" y="522452"/>
                </a:lnTo>
                <a:lnTo>
                  <a:pt x="5463667" y="522452"/>
                </a:lnTo>
                <a:lnTo>
                  <a:pt x="5463667" y="516369"/>
                </a:lnTo>
                <a:close/>
              </a:path>
              <a:path w="8900160" h="522604">
                <a:moveTo>
                  <a:pt x="5451487" y="516369"/>
                </a:moveTo>
                <a:lnTo>
                  <a:pt x="5445391" y="516369"/>
                </a:lnTo>
                <a:lnTo>
                  <a:pt x="5445391" y="522452"/>
                </a:lnTo>
                <a:lnTo>
                  <a:pt x="5451487" y="522452"/>
                </a:lnTo>
                <a:lnTo>
                  <a:pt x="5451487" y="516369"/>
                </a:lnTo>
                <a:close/>
              </a:path>
              <a:path w="8900160" h="522604">
                <a:moveTo>
                  <a:pt x="5439308" y="516369"/>
                </a:moveTo>
                <a:lnTo>
                  <a:pt x="5431688" y="516369"/>
                </a:lnTo>
                <a:lnTo>
                  <a:pt x="5431688" y="522452"/>
                </a:lnTo>
                <a:lnTo>
                  <a:pt x="5439308" y="522452"/>
                </a:lnTo>
                <a:lnTo>
                  <a:pt x="5439308" y="516369"/>
                </a:lnTo>
                <a:close/>
              </a:path>
              <a:path w="8900160" h="522604">
                <a:moveTo>
                  <a:pt x="5425605" y="516369"/>
                </a:moveTo>
                <a:lnTo>
                  <a:pt x="5419509" y="516369"/>
                </a:lnTo>
                <a:lnTo>
                  <a:pt x="5419509" y="522452"/>
                </a:lnTo>
                <a:lnTo>
                  <a:pt x="5425605" y="522452"/>
                </a:lnTo>
                <a:lnTo>
                  <a:pt x="5425605" y="516369"/>
                </a:lnTo>
                <a:close/>
              </a:path>
              <a:path w="8900160" h="522604">
                <a:moveTo>
                  <a:pt x="5413425" y="516369"/>
                </a:moveTo>
                <a:lnTo>
                  <a:pt x="5407329" y="516369"/>
                </a:lnTo>
                <a:lnTo>
                  <a:pt x="5407329" y="522452"/>
                </a:lnTo>
                <a:lnTo>
                  <a:pt x="5413425" y="522452"/>
                </a:lnTo>
                <a:lnTo>
                  <a:pt x="5413425" y="516369"/>
                </a:lnTo>
                <a:close/>
              </a:path>
              <a:path w="8900160" h="522604">
                <a:moveTo>
                  <a:pt x="5401246" y="516369"/>
                </a:moveTo>
                <a:lnTo>
                  <a:pt x="5393639" y="516369"/>
                </a:lnTo>
                <a:lnTo>
                  <a:pt x="5393639" y="522452"/>
                </a:lnTo>
                <a:lnTo>
                  <a:pt x="5401246" y="522452"/>
                </a:lnTo>
                <a:lnTo>
                  <a:pt x="5401246" y="516369"/>
                </a:lnTo>
                <a:close/>
              </a:path>
              <a:path w="8900160" h="522604">
                <a:moveTo>
                  <a:pt x="5387543" y="516369"/>
                </a:moveTo>
                <a:lnTo>
                  <a:pt x="5381459" y="516369"/>
                </a:lnTo>
                <a:lnTo>
                  <a:pt x="5381459" y="522452"/>
                </a:lnTo>
                <a:lnTo>
                  <a:pt x="5387543" y="522452"/>
                </a:lnTo>
                <a:lnTo>
                  <a:pt x="5387543" y="516369"/>
                </a:lnTo>
                <a:close/>
              </a:path>
              <a:path w="8900160" h="522604">
                <a:moveTo>
                  <a:pt x="5375363" y="516369"/>
                </a:moveTo>
                <a:lnTo>
                  <a:pt x="5369280" y="516369"/>
                </a:lnTo>
                <a:lnTo>
                  <a:pt x="5369280" y="522452"/>
                </a:lnTo>
                <a:lnTo>
                  <a:pt x="5375363" y="522452"/>
                </a:lnTo>
                <a:lnTo>
                  <a:pt x="5375363" y="516369"/>
                </a:lnTo>
                <a:close/>
              </a:path>
              <a:path w="8900160" h="522604">
                <a:moveTo>
                  <a:pt x="5363184" y="516369"/>
                </a:moveTo>
                <a:lnTo>
                  <a:pt x="5355577" y="516369"/>
                </a:lnTo>
                <a:lnTo>
                  <a:pt x="5355577" y="522452"/>
                </a:lnTo>
                <a:lnTo>
                  <a:pt x="5363184" y="522452"/>
                </a:lnTo>
                <a:lnTo>
                  <a:pt x="5363184" y="516369"/>
                </a:lnTo>
                <a:close/>
              </a:path>
              <a:path w="8900160" h="522604">
                <a:moveTo>
                  <a:pt x="5349481" y="516369"/>
                </a:moveTo>
                <a:lnTo>
                  <a:pt x="5343398" y="516369"/>
                </a:lnTo>
                <a:lnTo>
                  <a:pt x="5343398" y="522452"/>
                </a:lnTo>
                <a:lnTo>
                  <a:pt x="5349481" y="522452"/>
                </a:lnTo>
                <a:lnTo>
                  <a:pt x="5349481" y="516369"/>
                </a:lnTo>
                <a:close/>
              </a:path>
              <a:path w="8900160" h="522604">
                <a:moveTo>
                  <a:pt x="5337302" y="516369"/>
                </a:moveTo>
                <a:lnTo>
                  <a:pt x="5331218" y="516369"/>
                </a:lnTo>
                <a:lnTo>
                  <a:pt x="5331218" y="522452"/>
                </a:lnTo>
                <a:lnTo>
                  <a:pt x="5337302" y="522452"/>
                </a:lnTo>
                <a:lnTo>
                  <a:pt x="5337302" y="516369"/>
                </a:lnTo>
                <a:close/>
              </a:path>
              <a:path w="8900160" h="522604">
                <a:moveTo>
                  <a:pt x="5325135" y="516369"/>
                </a:moveTo>
                <a:lnTo>
                  <a:pt x="5317515" y="516369"/>
                </a:lnTo>
                <a:lnTo>
                  <a:pt x="5317515" y="522452"/>
                </a:lnTo>
                <a:lnTo>
                  <a:pt x="5325135" y="522452"/>
                </a:lnTo>
                <a:lnTo>
                  <a:pt x="5325135" y="516369"/>
                </a:lnTo>
                <a:close/>
              </a:path>
              <a:path w="8900160" h="522604">
                <a:moveTo>
                  <a:pt x="5311432" y="516369"/>
                </a:moveTo>
                <a:lnTo>
                  <a:pt x="5305336" y="516369"/>
                </a:lnTo>
                <a:lnTo>
                  <a:pt x="5305336" y="522452"/>
                </a:lnTo>
                <a:lnTo>
                  <a:pt x="5311432" y="522452"/>
                </a:lnTo>
                <a:lnTo>
                  <a:pt x="5311432" y="516369"/>
                </a:lnTo>
                <a:close/>
              </a:path>
              <a:path w="8900160" h="522604">
                <a:moveTo>
                  <a:pt x="5299252" y="516369"/>
                </a:moveTo>
                <a:lnTo>
                  <a:pt x="5293156" y="516369"/>
                </a:lnTo>
                <a:lnTo>
                  <a:pt x="5293156" y="522452"/>
                </a:lnTo>
                <a:lnTo>
                  <a:pt x="5299252" y="522452"/>
                </a:lnTo>
                <a:lnTo>
                  <a:pt x="5299252" y="516369"/>
                </a:lnTo>
                <a:close/>
              </a:path>
              <a:path w="8900160" h="522604">
                <a:moveTo>
                  <a:pt x="5287073" y="516369"/>
                </a:moveTo>
                <a:lnTo>
                  <a:pt x="5279453" y="516369"/>
                </a:lnTo>
                <a:lnTo>
                  <a:pt x="5279453" y="522452"/>
                </a:lnTo>
                <a:lnTo>
                  <a:pt x="5287073" y="522452"/>
                </a:lnTo>
                <a:lnTo>
                  <a:pt x="5287073" y="516369"/>
                </a:lnTo>
                <a:close/>
              </a:path>
              <a:path w="8900160" h="522604">
                <a:moveTo>
                  <a:pt x="5273370" y="516369"/>
                </a:moveTo>
                <a:lnTo>
                  <a:pt x="5267286" y="516369"/>
                </a:lnTo>
                <a:lnTo>
                  <a:pt x="5267286" y="522452"/>
                </a:lnTo>
                <a:lnTo>
                  <a:pt x="5273370" y="522452"/>
                </a:lnTo>
                <a:lnTo>
                  <a:pt x="5273370" y="516369"/>
                </a:lnTo>
                <a:close/>
              </a:path>
              <a:path w="8900160" h="522604">
                <a:moveTo>
                  <a:pt x="5261190" y="516369"/>
                </a:moveTo>
                <a:lnTo>
                  <a:pt x="5255107" y="516369"/>
                </a:lnTo>
                <a:lnTo>
                  <a:pt x="5255107" y="522452"/>
                </a:lnTo>
                <a:lnTo>
                  <a:pt x="5261190" y="522452"/>
                </a:lnTo>
                <a:lnTo>
                  <a:pt x="5261190" y="516369"/>
                </a:lnTo>
                <a:close/>
              </a:path>
              <a:path w="8900160" h="522604">
                <a:moveTo>
                  <a:pt x="5249011" y="516369"/>
                </a:moveTo>
                <a:lnTo>
                  <a:pt x="5241404" y="516369"/>
                </a:lnTo>
                <a:lnTo>
                  <a:pt x="5241404" y="522452"/>
                </a:lnTo>
                <a:lnTo>
                  <a:pt x="5249011" y="522452"/>
                </a:lnTo>
                <a:lnTo>
                  <a:pt x="5249011" y="516369"/>
                </a:lnTo>
                <a:close/>
              </a:path>
              <a:path w="8900160" h="522604">
                <a:moveTo>
                  <a:pt x="5235308" y="516369"/>
                </a:moveTo>
                <a:lnTo>
                  <a:pt x="5229225" y="516369"/>
                </a:lnTo>
                <a:lnTo>
                  <a:pt x="5229225" y="522452"/>
                </a:lnTo>
                <a:lnTo>
                  <a:pt x="5235308" y="522452"/>
                </a:lnTo>
                <a:lnTo>
                  <a:pt x="5235308" y="516369"/>
                </a:lnTo>
                <a:close/>
              </a:path>
              <a:path w="8900160" h="522604">
                <a:moveTo>
                  <a:pt x="5223129" y="516369"/>
                </a:moveTo>
                <a:lnTo>
                  <a:pt x="5217045" y="516369"/>
                </a:lnTo>
                <a:lnTo>
                  <a:pt x="5217045" y="522452"/>
                </a:lnTo>
                <a:lnTo>
                  <a:pt x="5223129" y="522452"/>
                </a:lnTo>
                <a:lnTo>
                  <a:pt x="5223129" y="516369"/>
                </a:lnTo>
                <a:close/>
              </a:path>
              <a:path w="8900160" h="522604">
                <a:moveTo>
                  <a:pt x="5210949" y="516369"/>
                </a:moveTo>
                <a:lnTo>
                  <a:pt x="5203342" y="516369"/>
                </a:lnTo>
                <a:lnTo>
                  <a:pt x="5203342" y="522452"/>
                </a:lnTo>
                <a:lnTo>
                  <a:pt x="5210949" y="522452"/>
                </a:lnTo>
                <a:lnTo>
                  <a:pt x="5210949" y="516369"/>
                </a:lnTo>
                <a:close/>
              </a:path>
              <a:path w="8900160" h="522604">
                <a:moveTo>
                  <a:pt x="5197259" y="516369"/>
                </a:moveTo>
                <a:lnTo>
                  <a:pt x="5191163" y="516369"/>
                </a:lnTo>
                <a:lnTo>
                  <a:pt x="5191163" y="522452"/>
                </a:lnTo>
                <a:lnTo>
                  <a:pt x="5197259" y="522452"/>
                </a:lnTo>
                <a:lnTo>
                  <a:pt x="5197259" y="516369"/>
                </a:lnTo>
                <a:close/>
              </a:path>
              <a:path w="8900160" h="522604">
                <a:moveTo>
                  <a:pt x="5185079" y="516369"/>
                </a:moveTo>
                <a:lnTo>
                  <a:pt x="5178983" y="516369"/>
                </a:lnTo>
                <a:lnTo>
                  <a:pt x="5178983" y="522452"/>
                </a:lnTo>
                <a:lnTo>
                  <a:pt x="5185079" y="522452"/>
                </a:lnTo>
                <a:lnTo>
                  <a:pt x="5185079" y="516369"/>
                </a:lnTo>
                <a:close/>
              </a:path>
              <a:path w="8900160" h="522604">
                <a:moveTo>
                  <a:pt x="5172900" y="516369"/>
                </a:moveTo>
                <a:lnTo>
                  <a:pt x="5165280" y="516369"/>
                </a:lnTo>
                <a:lnTo>
                  <a:pt x="5165280" y="522452"/>
                </a:lnTo>
                <a:lnTo>
                  <a:pt x="5172900" y="522452"/>
                </a:lnTo>
                <a:lnTo>
                  <a:pt x="5172900" y="516369"/>
                </a:lnTo>
                <a:close/>
              </a:path>
              <a:path w="8900160" h="522604">
                <a:moveTo>
                  <a:pt x="5159197" y="516369"/>
                </a:moveTo>
                <a:lnTo>
                  <a:pt x="5153101" y="516369"/>
                </a:lnTo>
                <a:lnTo>
                  <a:pt x="5153101" y="522452"/>
                </a:lnTo>
                <a:lnTo>
                  <a:pt x="5159197" y="522452"/>
                </a:lnTo>
                <a:lnTo>
                  <a:pt x="5159197" y="516369"/>
                </a:lnTo>
                <a:close/>
              </a:path>
              <a:path w="8900160" h="522604">
                <a:moveTo>
                  <a:pt x="5147017" y="516369"/>
                </a:moveTo>
                <a:lnTo>
                  <a:pt x="5140921" y="516369"/>
                </a:lnTo>
                <a:lnTo>
                  <a:pt x="5140921" y="522452"/>
                </a:lnTo>
                <a:lnTo>
                  <a:pt x="5147017" y="522452"/>
                </a:lnTo>
                <a:lnTo>
                  <a:pt x="5147017" y="516369"/>
                </a:lnTo>
                <a:close/>
              </a:path>
              <a:path w="8900160" h="522604">
                <a:moveTo>
                  <a:pt x="5134838" y="516369"/>
                </a:moveTo>
                <a:lnTo>
                  <a:pt x="5127231" y="516369"/>
                </a:lnTo>
                <a:lnTo>
                  <a:pt x="5127231" y="522452"/>
                </a:lnTo>
                <a:lnTo>
                  <a:pt x="5134838" y="522452"/>
                </a:lnTo>
                <a:lnTo>
                  <a:pt x="5134838" y="516369"/>
                </a:lnTo>
                <a:close/>
              </a:path>
              <a:path w="8900160" h="522604">
                <a:moveTo>
                  <a:pt x="5121135" y="516369"/>
                </a:moveTo>
                <a:lnTo>
                  <a:pt x="5115052" y="516369"/>
                </a:lnTo>
                <a:lnTo>
                  <a:pt x="5115052" y="522452"/>
                </a:lnTo>
                <a:lnTo>
                  <a:pt x="5121135" y="522452"/>
                </a:lnTo>
                <a:lnTo>
                  <a:pt x="5121135" y="516369"/>
                </a:lnTo>
                <a:close/>
              </a:path>
              <a:path w="8900160" h="522604">
                <a:moveTo>
                  <a:pt x="5108956" y="516369"/>
                </a:moveTo>
                <a:lnTo>
                  <a:pt x="5102872" y="516369"/>
                </a:lnTo>
                <a:lnTo>
                  <a:pt x="5102872" y="522452"/>
                </a:lnTo>
                <a:lnTo>
                  <a:pt x="5108956" y="522452"/>
                </a:lnTo>
                <a:lnTo>
                  <a:pt x="5108956" y="516369"/>
                </a:lnTo>
                <a:close/>
              </a:path>
              <a:path w="8900160" h="522604">
                <a:moveTo>
                  <a:pt x="5096776" y="516369"/>
                </a:moveTo>
                <a:lnTo>
                  <a:pt x="5089169" y="516369"/>
                </a:lnTo>
                <a:lnTo>
                  <a:pt x="5089169" y="522452"/>
                </a:lnTo>
                <a:lnTo>
                  <a:pt x="5096776" y="522452"/>
                </a:lnTo>
                <a:lnTo>
                  <a:pt x="5096776" y="516369"/>
                </a:lnTo>
                <a:close/>
              </a:path>
              <a:path w="8900160" h="522604">
                <a:moveTo>
                  <a:pt x="5083073" y="516369"/>
                </a:moveTo>
                <a:lnTo>
                  <a:pt x="5076990" y="516369"/>
                </a:lnTo>
                <a:lnTo>
                  <a:pt x="5076990" y="522452"/>
                </a:lnTo>
                <a:lnTo>
                  <a:pt x="5083073" y="522452"/>
                </a:lnTo>
                <a:lnTo>
                  <a:pt x="5083073" y="516369"/>
                </a:lnTo>
                <a:close/>
              </a:path>
              <a:path w="8900160" h="522604">
                <a:moveTo>
                  <a:pt x="5070894" y="516369"/>
                </a:moveTo>
                <a:lnTo>
                  <a:pt x="5064810" y="516369"/>
                </a:lnTo>
                <a:lnTo>
                  <a:pt x="5064810" y="522452"/>
                </a:lnTo>
                <a:lnTo>
                  <a:pt x="5070894" y="522452"/>
                </a:lnTo>
                <a:lnTo>
                  <a:pt x="5070894" y="516369"/>
                </a:lnTo>
                <a:close/>
              </a:path>
              <a:path w="8900160" h="522604">
                <a:moveTo>
                  <a:pt x="5058714" y="516369"/>
                </a:moveTo>
                <a:lnTo>
                  <a:pt x="5051107" y="516369"/>
                </a:lnTo>
                <a:lnTo>
                  <a:pt x="5051107" y="522452"/>
                </a:lnTo>
                <a:lnTo>
                  <a:pt x="5058714" y="522452"/>
                </a:lnTo>
                <a:lnTo>
                  <a:pt x="5058714" y="516369"/>
                </a:lnTo>
                <a:close/>
              </a:path>
              <a:path w="8900160" h="522604">
                <a:moveTo>
                  <a:pt x="5045024" y="516369"/>
                </a:moveTo>
                <a:lnTo>
                  <a:pt x="5038928" y="516369"/>
                </a:lnTo>
                <a:lnTo>
                  <a:pt x="5038928" y="522452"/>
                </a:lnTo>
                <a:lnTo>
                  <a:pt x="5045024" y="522452"/>
                </a:lnTo>
                <a:lnTo>
                  <a:pt x="5045024" y="516369"/>
                </a:lnTo>
                <a:close/>
              </a:path>
              <a:path w="8900160" h="522604">
                <a:moveTo>
                  <a:pt x="5032844" y="516369"/>
                </a:moveTo>
                <a:lnTo>
                  <a:pt x="5026748" y="516369"/>
                </a:lnTo>
                <a:lnTo>
                  <a:pt x="5026748" y="522452"/>
                </a:lnTo>
                <a:lnTo>
                  <a:pt x="5032844" y="522452"/>
                </a:lnTo>
                <a:lnTo>
                  <a:pt x="5032844" y="516369"/>
                </a:lnTo>
                <a:close/>
              </a:path>
              <a:path w="8900160" h="522604">
                <a:moveTo>
                  <a:pt x="5020665" y="516369"/>
                </a:moveTo>
                <a:lnTo>
                  <a:pt x="5013045" y="516369"/>
                </a:lnTo>
                <a:lnTo>
                  <a:pt x="5013045" y="522452"/>
                </a:lnTo>
                <a:lnTo>
                  <a:pt x="5020665" y="522452"/>
                </a:lnTo>
                <a:lnTo>
                  <a:pt x="5020665" y="516369"/>
                </a:lnTo>
                <a:close/>
              </a:path>
              <a:path w="8900160" h="522604">
                <a:moveTo>
                  <a:pt x="5006962" y="516369"/>
                </a:moveTo>
                <a:lnTo>
                  <a:pt x="5000866" y="516369"/>
                </a:lnTo>
                <a:lnTo>
                  <a:pt x="5000866" y="522452"/>
                </a:lnTo>
                <a:lnTo>
                  <a:pt x="5006962" y="522452"/>
                </a:lnTo>
                <a:lnTo>
                  <a:pt x="5006962" y="516369"/>
                </a:lnTo>
                <a:close/>
              </a:path>
              <a:path w="8900160" h="522604">
                <a:moveTo>
                  <a:pt x="4994783" y="516369"/>
                </a:moveTo>
                <a:lnTo>
                  <a:pt x="4988699" y="516369"/>
                </a:lnTo>
                <a:lnTo>
                  <a:pt x="4988699" y="522452"/>
                </a:lnTo>
                <a:lnTo>
                  <a:pt x="4994783" y="522452"/>
                </a:lnTo>
                <a:lnTo>
                  <a:pt x="4994783" y="516369"/>
                </a:lnTo>
                <a:close/>
              </a:path>
              <a:path w="8900160" h="522604">
                <a:moveTo>
                  <a:pt x="4982603" y="516369"/>
                </a:moveTo>
                <a:lnTo>
                  <a:pt x="4974996" y="516369"/>
                </a:lnTo>
                <a:lnTo>
                  <a:pt x="4974996" y="522452"/>
                </a:lnTo>
                <a:lnTo>
                  <a:pt x="4982603" y="522452"/>
                </a:lnTo>
                <a:lnTo>
                  <a:pt x="4982603" y="516369"/>
                </a:lnTo>
                <a:close/>
              </a:path>
              <a:path w="8900160" h="522604">
                <a:moveTo>
                  <a:pt x="4968900" y="516369"/>
                </a:moveTo>
                <a:lnTo>
                  <a:pt x="4962817" y="516369"/>
                </a:lnTo>
                <a:lnTo>
                  <a:pt x="4962817" y="522452"/>
                </a:lnTo>
                <a:lnTo>
                  <a:pt x="4968900" y="522452"/>
                </a:lnTo>
                <a:lnTo>
                  <a:pt x="4968900" y="516369"/>
                </a:lnTo>
                <a:close/>
              </a:path>
              <a:path w="8900160" h="522604">
                <a:moveTo>
                  <a:pt x="4956721" y="516369"/>
                </a:moveTo>
                <a:lnTo>
                  <a:pt x="4950637" y="516369"/>
                </a:lnTo>
                <a:lnTo>
                  <a:pt x="4950637" y="522452"/>
                </a:lnTo>
                <a:lnTo>
                  <a:pt x="4956721" y="522452"/>
                </a:lnTo>
                <a:lnTo>
                  <a:pt x="4956721" y="516369"/>
                </a:lnTo>
                <a:close/>
              </a:path>
              <a:path w="8900160" h="522604">
                <a:moveTo>
                  <a:pt x="4944541" y="516369"/>
                </a:moveTo>
                <a:lnTo>
                  <a:pt x="4936934" y="516369"/>
                </a:lnTo>
                <a:lnTo>
                  <a:pt x="4936934" y="522452"/>
                </a:lnTo>
                <a:lnTo>
                  <a:pt x="4944541" y="522452"/>
                </a:lnTo>
                <a:lnTo>
                  <a:pt x="4944541" y="516369"/>
                </a:lnTo>
                <a:close/>
              </a:path>
              <a:path w="8900160" h="522604">
                <a:moveTo>
                  <a:pt x="4930838" y="516369"/>
                </a:moveTo>
                <a:lnTo>
                  <a:pt x="4924755" y="516369"/>
                </a:lnTo>
                <a:lnTo>
                  <a:pt x="4924755" y="522452"/>
                </a:lnTo>
                <a:lnTo>
                  <a:pt x="4930838" y="522452"/>
                </a:lnTo>
                <a:lnTo>
                  <a:pt x="4930838" y="516369"/>
                </a:lnTo>
                <a:close/>
              </a:path>
              <a:path w="8900160" h="522604">
                <a:moveTo>
                  <a:pt x="4918671" y="516369"/>
                </a:moveTo>
                <a:lnTo>
                  <a:pt x="4912575" y="516369"/>
                </a:lnTo>
                <a:lnTo>
                  <a:pt x="4912575" y="522452"/>
                </a:lnTo>
                <a:lnTo>
                  <a:pt x="4918671" y="522452"/>
                </a:lnTo>
                <a:lnTo>
                  <a:pt x="4918671" y="516369"/>
                </a:lnTo>
                <a:close/>
              </a:path>
              <a:path w="8900160" h="522604">
                <a:moveTo>
                  <a:pt x="4906492" y="516369"/>
                </a:moveTo>
                <a:lnTo>
                  <a:pt x="4898872" y="516369"/>
                </a:lnTo>
                <a:lnTo>
                  <a:pt x="4898872" y="522452"/>
                </a:lnTo>
                <a:lnTo>
                  <a:pt x="4906492" y="522452"/>
                </a:lnTo>
                <a:lnTo>
                  <a:pt x="4906492" y="516369"/>
                </a:lnTo>
                <a:close/>
              </a:path>
              <a:path w="8900160" h="522604">
                <a:moveTo>
                  <a:pt x="4892789" y="516369"/>
                </a:moveTo>
                <a:lnTo>
                  <a:pt x="4886693" y="516369"/>
                </a:lnTo>
                <a:lnTo>
                  <a:pt x="4886693" y="522452"/>
                </a:lnTo>
                <a:lnTo>
                  <a:pt x="4892789" y="522452"/>
                </a:lnTo>
                <a:lnTo>
                  <a:pt x="4892789" y="516369"/>
                </a:lnTo>
                <a:close/>
              </a:path>
              <a:path w="8900160" h="522604">
                <a:moveTo>
                  <a:pt x="4880610" y="516369"/>
                </a:moveTo>
                <a:lnTo>
                  <a:pt x="4874514" y="516369"/>
                </a:lnTo>
                <a:lnTo>
                  <a:pt x="4874514" y="522452"/>
                </a:lnTo>
                <a:lnTo>
                  <a:pt x="4880610" y="522452"/>
                </a:lnTo>
                <a:lnTo>
                  <a:pt x="4880610" y="516369"/>
                </a:lnTo>
                <a:close/>
              </a:path>
              <a:path w="8900160" h="522604">
                <a:moveTo>
                  <a:pt x="4868430" y="516369"/>
                </a:moveTo>
                <a:lnTo>
                  <a:pt x="4860823" y="516369"/>
                </a:lnTo>
                <a:lnTo>
                  <a:pt x="4860823" y="522452"/>
                </a:lnTo>
                <a:lnTo>
                  <a:pt x="4868430" y="522452"/>
                </a:lnTo>
                <a:lnTo>
                  <a:pt x="4868430" y="516369"/>
                </a:lnTo>
                <a:close/>
              </a:path>
              <a:path w="8900160" h="522604">
                <a:moveTo>
                  <a:pt x="4854727" y="516369"/>
                </a:moveTo>
                <a:lnTo>
                  <a:pt x="4848644" y="516369"/>
                </a:lnTo>
                <a:lnTo>
                  <a:pt x="4848644" y="522452"/>
                </a:lnTo>
                <a:lnTo>
                  <a:pt x="4854727" y="522452"/>
                </a:lnTo>
                <a:lnTo>
                  <a:pt x="4854727" y="516369"/>
                </a:lnTo>
                <a:close/>
              </a:path>
              <a:path w="8900160" h="522604">
                <a:moveTo>
                  <a:pt x="4842548" y="516369"/>
                </a:moveTo>
                <a:lnTo>
                  <a:pt x="4836464" y="516369"/>
                </a:lnTo>
                <a:lnTo>
                  <a:pt x="4836464" y="522452"/>
                </a:lnTo>
                <a:lnTo>
                  <a:pt x="4842548" y="522452"/>
                </a:lnTo>
                <a:lnTo>
                  <a:pt x="4842548" y="516369"/>
                </a:lnTo>
                <a:close/>
              </a:path>
              <a:path w="8900160" h="522604">
                <a:moveTo>
                  <a:pt x="4830368" y="516369"/>
                </a:moveTo>
                <a:lnTo>
                  <a:pt x="4822761" y="516369"/>
                </a:lnTo>
                <a:lnTo>
                  <a:pt x="4822761" y="522452"/>
                </a:lnTo>
                <a:lnTo>
                  <a:pt x="4830368" y="522452"/>
                </a:lnTo>
                <a:lnTo>
                  <a:pt x="4830368" y="516369"/>
                </a:lnTo>
                <a:close/>
              </a:path>
              <a:path w="8900160" h="522604">
                <a:moveTo>
                  <a:pt x="4816665" y="516369"/>
                </a:moveTo>
                <a:lnTo>
                  <a:pt x="4810582" y="516369"/>
                </a:lnTo>
                <a:lnTo>
                  <a:pt x="4810582" y="522452"/>
                </a:lnTo>
                <a:lnTo>
                  <a:pt x="4816665" y="522452"/>
                </a:lnTo>
                <a:lnTo>
                  <a:pt x="4816665" y="516369"/>
                </a:lnTo>
                <a:close/>
              </a:path>
              <a:path w="8900160" h="522604">
                <a:moveTo>
                  <a:pt x="4804486" y="516369"/>
                </a:moveTo>
                <a:lnTo>
                  <a:pt x="4798402" y="516369"/>
                </a:lnTo>
                <a:lnTo>
                  <a:pt x="4798402" y="522452"/>
                </a:lnTo>
                <a:lnTo>
                  <a:pt x="4804486" y="522452"/>
                </a:lnTo>
                <a:lnTo>
                  <a:pt x="4804486" y="516369"/>
                </a:lnTo>
                <a:close/>
              </a:path>
              <a:path w="8900160" h="522604">
                <a:moveTo>
                  <a:pt x="4792306" y="516369"/>
                </a:moveTo>
                <a:lnTo>
                  <a:pt x="4784699" y="516369"/>
                </a:lnTo>
                <a:lnTo>
                  <a:pt x="4784699" y="522452"/>
                </a:lnTo>
                <a:lnTo>
                  <a:pt x="4792306" y="522452"/>
                </a:lnTo>
                <a:lnTo>
                  <a:pt x="4792306" y="516369"/>
                </a:lnTo>
                <a:close/>
              </a:path>
              <a:path w="8900160" h="522604">
                <a:moveTo>
                  <a:pt x="4778616" y="516369"/>
                </a:moveTo>
                <a:lnTo>
                  <a:pt x="4772520" y="516369"/>
                </a:lnTo>
                <a:lnTo>
                  <a:pt x="4772520" y="522452"/>
                </a:lnTo>
                <a:lnTo>
                  <a:pt x="4778616" y="522452"/>
                </a:lnTo>
                <a:lnTo>
                  <a:pt x="4778616" y="516369"/>
                </a:lnTo>
                <a:close/>
              </a:path>
              <a:path w="8900160" h="522604">
                <a:moveTo>
                  <a:pt x="4766437" y="516369"/>
                </a:moveTo>
                <a:lnTo>
                  <a:pt x="4760341" y="516369"/>
                </a:lnTo>
                <a:lnTo>
                  <a:pt x="4760341" y="522452"/>
                </a:lnTo>
                <a:lnTo>
                  <a:pt x="4766437" y="522452"/>
                </a:lnTo>
                <a:lnTo>
                  <a:pt x="4766437" y="516369"/>
                </a:lnTo>
                <a:close/>
              </a:path>
              <a:path w="8900160" h="522604">
                <a:moveTo>
                  <a:pt x="4754257" y="516369"/>
                </a:moveTo>
                <a:lnTo>
                  <a:pt x="4746637" y="516369"/>
                </a:lnTo>
                <a:lnTo>
                  <a:pt x="4746637" y="522452"/>
                </a:lnTo>
                <a:lnTo>
                  <a:pt x="4754257" y="522452"/>
                </a:lnTo>
                <a:lnTo>
                  <a:pt x="4754257" y="516369"/>
                </a:lnTo>
                <a:close/>
              </a:path>
              <a:path w="8900160" h="522604">
                <a:moveTo>
                  <a:pt x="4740554" y="516369"/>
                </a:moveTo>
                <a:lnTo>
                  <a:pt x="4734458" y="516369"/>
                </a:lnTo>
                <a:lnTo>
                  <a:pt x="4734458" y="522452"/>
                </a:lnTo>
                <a:lnTo>
                  <a:pt x="4740554" y="522452"/>
                </a:lnTo>
                <a:lnTo>
                  <a:pt x="4740554" y="516369"/>
                </a:lnTo>
                <a:close/>
              </a:path>
              <a:path w="8900160" h="522604">
                <a:moveTo>
                  <a:pt x="4728375" y="516369"/>
                </a:moveTo>
                <a:lnTo>
                  <a:pt x="4722279" y="516369"/>
                </a:lnTo>
                <a:lnTo>
                  <a:pt x="4722279" y="522452"/>
                </a:lnTo>
                <a:lnTo>
                  <a:pt x="4728375" y="522452"/>
                </a:lnTo>
                <a:lnTo>
                  <a:pt x="4728375" y="516369"/>
                </a:lnTo>
                <a:close/>
              </a:path>
              <a:path w="8900160" h="522604">
                <a:moveTo>
                  <a:pt x="4716195" y="516369"/>
                </a:moveTo>
                <a:lnTo>
                  <a:pt x="4708588" y="516369"/>
                </a:lnTo>
                <a:lnTo>
                  <a:pt x="4708588" y="522452"/>
                </a:lnTo>
                <a:lnTo>
                  <a:pt x="4716195" y="522452"/>
                </a:lnTo>
                <a:lnTo>
                  <a:pt x="4716195" y="516369"/>
                </a:lnTo>
                <a:close/>
              </a:path>
              <a:path w="8900160" h="522604">
                <a:moveTo>
                  <a:pt x="4702492" y="516369"/>
                </a:moveTo>
                <a:lnTo>
                  <a:pt x="4696409" y="516369"/>
                </a:lnTo>
                <a:lnTo>
                  <a:pt x="4696409" y="522452"/>
                </a:lnTo>
                <a:lnTo>
                  <a:pt x="4702492" y="522452"/>
                </a:lnTo>
                <a:lnTo>
                  <a:pt x="4702492" y="516369"/>
                </a:lnTo>
                <a:close/>
              </a:path>
              <a:path w="8900160" h="522604">
                <a:moveTo>
                  <a:pt x="4690313" y="516369"/>
                </a:moveTo>
                <a:lnTo>
                  <a:pt x="4684229" y="516369"/>
                </a:lnTo>
                <a:lnTo>
                  <a:pt x="4684229" y="522452"/>
                </a:lnTo>
                <a:lnTo>
                  <a:pt x="4690313" y="522452"/>
                </a:lnTo>
                <a:lnTo>
                  <a:pt x="4690313" y="516369"/>
                </a:lnTo>
                <a:close/>
              </a:path>
              <a:path w="8900160" h="522604">
                <a:moveTo>
                  <a:pt x="4678133" y="516369"/>
                </a:moveTo>
                <a:lnTo>
                  <a:pt x="4670526" y="516369"/>
                </a:lnTo>
                <a:lnTo>
                  <a:pt x="4670526" y="522452"/>
                </a:lnTo>
                <a:lnTo>
                  <a:pt x="4678133" y="522452"/>
                </a:lnTo>
                <a:lnTo>
                  <a:pt x="4678133" y="516369"/>
                </a:lnTo>
                <a:close/>
              </a:path>
              <a:path w="8900160" h="522604">
                <a:moveTo>
                  <a:pt x="4664430" y="516369"/>
                </a:moveTo>
                <a:lnTo>
                  <a:pt x="4658347" y="516369"/>
                </a:lnTo>
                <a:lnTo>
                  <a:pt x="4658347" y="522452"/>
                </a:lnTo>
                <a:lnTo>
                  <a:pt x="4664430" y="522452"/>
                </a:lnTo>
                <a:lnTo>
                  <a:pt x="4664430" y="516369"/>
                </a:lnTo>
                <a:close/>
              </a:path>
              <a:path w="8900160" h="522604">
                <a:moveTo>
                  <a:pt x="4652251" y="516369"/>
                </a:moveTo>
                <a:lnTo>
                  <a:pt x="4646168" y="516369"/>
                </a:lnTo>
                <a:lnTo>
                  <a:pt x="4646168" y="522452"/>
                </a:lnTo>
                <a:lnTo>
                  <a:pt x="4652251" y="522452"/>
                </a:lnTo>
                <a:lnTo>
                  <a:pt x="4652251" y="516369"/>
                </a:lnTo>
                <a:close/>
              </a:path>
              <a:path w="8900160" h="522604">
                <a:moveTo>
                  <a:pt x="4640084" y="516369"/>
                </a:moveTo>
                <a:lnTo>
                  <a:pt x="4632464" y="516369"/>
                </a:lnTo>
                <a:lnTo>
                  <a:pt x="4632464" y="522452"/>
                </a:lnTo>
                <a:lnTo>
                  <a:pt x="4640084" y="522452"/>
                </a:lnTo>
                <a:lnTo>
                  <a:pt x="4640084" y="516369"/>
                </a:lnTo>
                <a:close/>
              </a:path>
              <a:path w="8900160" h="522604">
                <a:moveTo>
                  <a:pt x="4626381" y="516369"/>
                </a:moveTo>
                <a:lnTo>
                  <a:pt x="4620285" y="516369"/>
                </a:lnTo>
                <a:lnTo>
                  <a:pt x="4620285" y="522452"/>
                </a:lnTo>
                <a:lnTo>
                  <a:pt x="4626381" y="522452"/>
                </a:lnTo>
                <a:lnTo>
                  <a:pt x="4626381" y="516369"/>
                </a:lnTo>
                <a:close/>
              </a:path>
              <a:path w="8900160" h="522604">
                <a:moveTo>
                  <a:pt x="4614202" y="516369"/>
                </a:moveTo>
                <a:lnTo>
                  <a:pt x="4608106" y="516369"/>
                </a:lnTo>
                <a:lnTo>
                  <a:pt x="4608106" y="522452"/>
                </a:lnTo>
                <a:lnTo>
                  <a:pt x="4614202" y="522452"/>
                </a:lnTo>
                <a:lnTo>
                  <a:pt x="4614202" y="516369"/>
                </a:lnTo>
                <a:close/>
              </a:path>
              <a:path w="8900160" h="522604">
                <a:moveTo>
                  <a:pt x="4602022" y="516369"/>
                </a:moveTo>
                <a:lnTo>
                  <a:pt x="4594402" y="516369"/>
                </a:lnTo>
                <a:lnTo>
                  <a:pt x="4594402" y="522452"/>
                </a:lnTo>
                <a:lnTo>
                  <a:pt x="4602022" y="522452"/>
                </a:lnTo>
                <a:lnTo>
                  <a:pt x="4602022" y="516369"/>
                </a:lnTo>
                <a:close/>
              </a:path>
              <a:path w="8900160" h="522604">
                <a:moveTo>
                  <a:pt x="4588319" y="516369"/>
                </a:moveTo>
                <a:lnTo>
                  <a:pt x="4582236" y="516369"/>
                </a:lnTo>
                <a:lnTo>
                  <a:pt x="4582236" y="522452"/>
                </a:lnTo>
                <a:lnTo>
                  <a:pt x="4588319" y="522452"/>
                </a:lnTo>
                <a:lnTo>
                  <a:pt x="4588319" y="516369"/>
                </a:lnTo>
                <a:close/>
              </a:path>
              <a:path w="8900160" h="522604">
                <a:moveTo>
                  <a:pt x="4576140" y="516369"/>
                </a:moveTo>
                <a:lnTo>
                  <a:pt x="4570056" y="516369"/>
                </a:lnTo>
                <a:lnTo>
                  <a:pt x="4570056" y="522452"/>
                </a:lnTo>
                <a:lnTo>
                  <a:pt x="4576140" y="522452"/>
                </a:lnTo>
                <a:lnTo>
                  <a:pt x="4576140" y="516369"/>
                </a:lnTo>
                <a:close/>
              </a:path>
              <a:path w="8900160" h="522604">
                <a:moveTo>
                  <a:pt x="4563960" y="516369"/>
                </a:moveTo>
                <a:lnTo>
                  <a:pt x="4556353" y="516369"/>
                </a:lnTo>
                <a:lnTo>
                  <a:pt x="4556353" y="522452"/>
                </a:lnTo>
                <a:lnTo>
                  <a:pt x="4563960" y="522452"/>
                </a:lnTo>
                <a:lnTo>
                  <a:pt x="4563960" y="516369"/>
                </a:lnTo>
                <a:close/>
              </a:path>
              <a:path w="8900160" h="522604">
                <a:moveTo>
                  <a:pt x="4550257" y="516369"/>
                </a:moveTo>
                <a:lnTo>
                  <a:pt x="4544174" y="516369"/>
                </a:lnTo>
                <a:lnTo>
                  <a:pt x="4544174" y="522452"/>
                </a:lnTo>
                <a:lnTo>
                  <a:pt x="4550257" y="522452"/>
                </a:lnTo>
                <a:lnTo>
                  <a:pt x="4550257" y="516369"/>
                </a:lnTo>
                <a:close/>
              </a:path>
              <a:path w="8900160" h="522604">
                <a:moveTo>
                  <a:pt x="4538078" y="516369"/>
                </a:moveTo>
                <a:lnTo>
                  <a:pt x="4531995" y="516369"/>
                </a:lnTo>
                <a:lnTo>
                  <a:pt x="4531995" y="522452"/>
                </a:lnTo>
                <a:lnTo>
                  <a:pt x="4538078" y="522452"/>
                </a:lnTo>
                <a:lnTo>
                  <a:pt x="4538078" y="516369"/>
                </a:lnTo>
                <a:close/>
              </a:path>
              <a:path w="8900160" h="522604">
                <a:moveTo>
                  <a:pt x="4525899" y="516369"/>
                </a:moveTo>
                <a:lnTo>
                  <a:pt x="4518291" y="516369"/>
                </a:lnTo>
                <a:lnTo>
                  <a:pt x="4518291" y="522452"/>
                </a:lnTo>
                <a:lnTo>
                  <a:pt x="4525899" y="522452"/>
                </a:lnTo>
                <a:lnTo>
                  <a:pt x="4525899" y="516369"/>
                </a:lnTo>
                <a:close/>
              </a:path>
              <a:path w="8900160" h="522604">
                <a:moveTo>
                  <a:pt x="4512208" y="516369"/>
                </a:moveTo>
                <a:lnTo>
                  <a:pt x="4506112" y="516369"/>
                </a:lnTo>
                <a:lnTo>
                  <a:pt x="4506112" y="522452"/>
                </a:lnTo>
                <a:lnTo>
                  <a:pt x="4512208" y="522452"/>
                </a:lnTo>
                <a:lnTo>
                  <a:pt x="4512208" y="516369"/>
                </a:lnTo>
                <a:close/>
              </a:path>
              <a:path w="8900160" h="522604">
                <a:moveTo>
                  <a:pt x="4500029" y="516369"/>
                </a:moveTo>
                <a:lnTo>
                  <a:pt x="4493933" y="516369"/>
                </a:lnTo>
                <a:lnTo>
                  <a:pt x="4493933" y="522452"/>
                </a:lnTo>
                <a:lnTo>
                  <a:pt x="4500029" y="522452"/>
                </a:lnTo>
                <a:lnTo>
                  <a:pt x="4500029" y="516369"/>
                </a:lnTo>
                <a:close/>
              </a:path>
              <a:path w="8900160" h="522604">
                <a:moveTo>
                  <a:pt x="4487849" y="516369"/>
                </a:moveTo>
                <a:lnTo>
                  <a:pt x="4480229" y="516369"/>
                </a:lnTo>
                <a:lnTo>
                  <a:pt x="4480229" y="522452"/>
                </a:lnTo>
                <a:lnTo>
                  <a:pt x="4487849" y="522452"/>
                </a:lnTo>
                <a:lnTo>
                  <a:pt x="4487849" y="516369"/>
                </a:lnTo>
                <a:close/>
              </a:path>
              <a:path w="8900160" h="522604">
                <a:moveTo>
                  <a:pt x="4474146" y="516369"/>
                </a:moveTo>
                <a:lnTo>
                  <a:pt x="4468050" y="516369"/>
                </a:lnTo>
                <a:lnTo>
                  <a:pt x="4468050" y="522452"/>
                </a:lnTo>
                <a:lnTo>
                  <a:pt x="4474146" y="522452"/>
                </a:lnTo>
                <a:lnTo>
                  <a:pt x="4474146" y="516369"/>
                </a:lnTo>
                <a:close/>
              </a:path>
              <a:path w="8900160" h="522604">
                <a:moveTo>
                  <a:pt x="4461967" y="516369"/>
                </a:moveTo>
                <a:lnTo>
                  <a:pt x="4455871" y="516369"/>
                </a:lnTo>
                <a:lnTo>
                  <a:pt x="4455871" y="522452"/>
                </a:lnTo>
                <a:lnTo>
                  <a:pt x="4461967" y="522452"/>
                </a:lnTo>
                <a:lnTo>
                  <a:pt x="4461967" y="516369"/>
                </a:lnTo>
                <a:close/>
              </a:path>
              <a:path w="8900160" h="522604">
                <a:moveTo>
                  <a:pt x="4449787" y="516369"/>
                </a:moveTo>
                <a:lnTo>
                  <a:pt x="4442180" y="516369"/>
                </a:lnTo>
                <a:lnTo>
                  <a:pt x="4442180" y="522452"/>
                </a:lnTo>
                <a:lnTo>
                  <a:pt x="4449787" y="522452"/>
                </a:lnTo>
                <a:lnTo>
                  <a:pt x="4449787" y="516369"/>
                </a:lnTo>
                <a:close/>
              </a:path>
              <a:path w="8900160" h="522604">
                <a:moveTo>
                  <a:pt x="4436084" y="516369"/>
                </a:moveTo>
                <a:lnTo>
                  <a:pt x="4430001" y="516369"/>
                </a:lnTo>
                <a:lnTo>
                  <a:pt x="4430001" y="522452"/>
                </a:lnTo>
                <a:lnTo>
                  <a:pt x="4436084" y="522452"/>
                </a:lnTo>
                <a:lnTo>
                  <a:pt x="4436084" y="516369"/>
                </a:lnTo>
                <a:close/>
              </a:path>
              <a:path w="8900160" h="522604">
                <a:moveTo>
                  <a:pt x="4423905" y="516369"/>
                </a:moveTo>
                <a:lnTo>
                  <a:pt x="4417822" y="516369"/>
                </a:lnTo>
                <a:lnTo>
                  <a:pt x="4417822" y="522452"/>
                </a:lnTo>
                <a:lnTo>
                  <a:pt x="4423905" y="522452"/>
                </a:lnTo>
                <a:lnTo>
                  <a:pt x="4423905" y="516369"/>
                </a:lnTo>
                <a:close/>
              </a:path>
              <a:path w="8900160" h="522604">
                <a:moveTo>
                  <a:pt x="4411726" y="516369"/>
                </a:moveTo>
                <a:lnTo>
                  <a:pt x="4404118" y="516369"/>
                </a:lnTo>
                <a:lnTo>
                  <a:pt x="4404118" y="522452"/>
                </a:lnTo>
                <a:lnTo>
                  <a:pt x="4411726" y="522452"/>
                </a:lnTo>
                <a:lnTo>
                  <a:pt x="4411726" y="516369"/>
                </a:lnTo>
                <a:close/>
              </a:path>
              <a:path w="8900160" h="522604">
                <a:moveTo>
                  <a:pt x="4398022" y="516369"/>
                </a:moveTo>
                <a:lnTo>
                  <a:pt x="4391939" y="516369"/>
                </a:lnTo>
                <a:lnTo>
                  <a:pt x="4391939" y="522452"/>
                </a:lnTo>
                <a:lnTo>
                  <a:pt x="4398022" y="522452"/>
                </a:lnTo>
                <a:lnTo>
                  <a:pt x="4398022" y="516369"/>
                </a:lnTo>
                <a:close/>
              </a:path>
              <a:path w="8900160" h="522604">
                <a:moveTo>
                  <a:pt x="4385843" y="516369"/>
                </a:moveTo>
                <a:lnTo>
                  <a:pt x="4379760" y="516369"/>
                </a:lnTo>
                <a:lnTo>
                  <a:pt x="4379760" y="522452"/>
                </a:lnTo>
                <a:lnTo>
                  <a:pt x="4385843" y="522452"/>
                </a:lnTo>
                <a:lnTo>
                  <a:pt x="4385843" y="516369"/>
                </a:lnTo>
                <a:close/>
              </a:path>
              <a:path w="8900160" h="522604">
                <a:moveTo>
                  <a:pt x="4373664" y="516369"/>
                </a:moveTo>
                <a:lnTo>
                  <a:pt x="4366056" y="516369"/>
                </a:lnTo>
                <a:lnTo>
                  <a:pt x="4366056" y="522452"/>
                </a:lnTo>
                <a:lnTo>
                  <a:pt x="4373664" y="522452"/>
                </a:lnTo>
                <a:lnTo>
                  <a:pt x="4373664" y="516369"/>
                </a:lnTo>
                <a:close/>
              </a:path>
              <a:path w="8900160" h="522604">
                <a:moveTo>
                  <a:pt x="4359973" y="516369"/>
                </a:moveTo>
                <a:lnTo>
                  <a:pt x="4353877" y="516369"/>
                </a:lnTo>
                <a:lnTo>
                  <a:pt x="4353877" y="522452"/>
                </a:lnTo>
                <a:lnTo>
                  <a:pt x="4359973" y="522452"/>
                </a:lnTo>
                <a:lnTo>
                  <a:pt x="4359973" y="516369"/>
                </a:lnTo>
                <a:close/>
              </a:path>
              <a:path w="8900160" h="522604">
                <a:moveTo>
                  <a:pt x="4347794" y="516369"/>
                </a:moveTo>
                <a:lnTo>
                  <a:pt x="4341698" y="516369"/>
                </a:lnTo>
                <a:lnTo>
                  <a:pt x="4341698" y="522452"/>
                </a:lnTo>
                <a:lnTo>
                  <a:pt x="4347794" y="522452"/>
                </a:lnTo>
                <a:lnTo>
                  <a:pt x="4347794" y="516369"/>
                </a:lnTo>
                <a:close/>
              </a:path>
              <a:path w="8900160" h="522604">
                <a:moveTo>
                  <a:pt x="4335614" y="516369"/>
                </a:moveTo>
                <a:lnTo>
                  <a:pt x="4327994" y="516369"/>
                </a:lnTo>
                <a:lnTo>
                  <a:pt x="4327994" y="522452"/>
                </a:lnTo>
                <a:lnTo>
                  <a:pt x="4335614" y="522452"/>
                </a:lnTo>
                <a:lnTo>
                  <a:pt x="4335614" y="516369"/>
                </a:lnTo>
                <a:close/>
              </a:path>
              <a:path w="8900160" h="522604">
                <a:moveTo>
                  <a:pt x="4321911" y="516369"/>
                </a:moveTo>
                <a:lnTo>
                  <a:pt x="4315815" y="516369"/>
                </a:lnTo>
                <a:lnTo>
                  <a:pt x="4315815" y="522452"/>
                </a:lnTo>
                <a:lnTo>
                  <a:pt x="4321911" y="522452"/>
                </a:lnTo>
                <a:lnTo>
                  <a:pt x="4321911" y="516369"/>
                </a:lnTo>
                <a:close/>
              </a:path>
              <a:path w="8900160" h="522604">
                <a:moveTo>
                  <a:pt x="4309732" y="516369"/>
                </a:moveTo>
                <a:lnTo>
                  <a:pt x="4303649" y="516369"/>
                </a:lnTo>
                <a:lnTo>
                  <a:pt x="4303649" y="522452"/>
                </a:lnTo>
                <a:lnTo>
                  <a:pt x="4309732" y="522452"/>
                </a:lnTo>
                <a:lnTo>
                  <a:pt x="4309732" y="516369"/>
                </a:lnTo>
                <a:close/>
              </a:path>
              <a:path w="8900160" h="522604">
                <a:moveTo>
                  <a:pt x="4297553" y="516369"/>
                </a:moveTo>
                <a:lnTo>
                  <a:pt x="4289945" y="516369"/>
                </a:lnTo>
                <a:lnTo>
                  <a:pt x="4289945" y="522452"/>
                </a:lnTo>
                <a:lnTo>
                  <a:pt x="4297553" y="522452"/>
                </a:lnTo>
                <a:lnTo>
                  <a:pt x="4297553" y="516369"/>
                </a:lnTo>
                <a:close/>
              </a:path>
              <a:path w="8900160" h="522604">
                <a:moveTo>
                  <a:pt x="4283849" y="516369"/>
                </a:moveTo>
                <a:lnTo>
                  <a:pt x="4277766" y="516369"/>
                </a:lnTo>
                <a:lnTo>
                  <a:pt x="4277766" y="522452"/>
                </a:lnTo>
                <a:lnTo>
                  <a:pt x="4283849" y="522452"/>
                </a:lnTo>
                <a:lnTo>
                  <a:pt x="4283849" y="516369"/>
                </a:lnTo>
                <a:close/>
              </a:path>
              <a:path w="8900160" h="522604">
                <a:moveTo>
                  <a:pt x="4271670" y="516369"/>
                </a:moveTo>
                <a:lnTo>
                  <a:pt x="4265587" y="516369"/>
                </a:lnTo>
                <a:lnTo>
                  <a:pt x="4265587" y="522452"/>
                </a:lnTo>
                <a:lnTo>
                  <a:pt x="4271670" y="522452"/>
                </a:lnTo>
                <a:lnTo>
                  <a:pt x="4271670" y="516369"/>
                </a:lnTo>
                <a:close/>
              </a:path>
              <a:path w="8900160" h="522604">
                <a:moveTo>
                  <a:pt x="4259491" y="516369"/>
                </a:moveTo>
                <a:lnTo>
                  <a:pt x="4251883" y="516369"/>
                </a:lnTo>
                <a:lnTo>
                  <a:pt x="4251883" y="522452"/>
                </a:lnTo>
                <a:lnTo>
                  <a:pt x="4259491" y="522452"/>
                </a:lnTo>
                <a:lnTo>
                  <a:pt x="4259491" y="516369"/>
                </a:lnTo>
                <a:close/>
              </a:path>
              <a:path w="8900160" h="522604">
                <a:moveTo>
                  <a:pt x="4245800" y="516369"/>
                </a:moveTo>
                <a:lnTo>
                  <a:pt x="4239704" y="516369"/>
                </a:lnTo>
                <a:lnTo>
                  <a:pt x="4239704" y="522452"/>
                </a:lnTo>
                <a:lnTo>
                  <a:pt x="4245800" y="522452"/>
                </a:lnTo>
                <a:lnTo>
                  <a:pt x="4245800" y="516369"/>
                </a:lnTo>
                <a:close/>
              </a:path>
              <a:path w="8900160" h="522604">
                <a:moveTo>
                  <a:pt x="4233621" y="516369"/>
                </a:moveTo>
                <a:lnTo>
                  <a:pt x="4227525" y="516369"/>
                </a:lnTo>
                <a:lnTo>
                  <a:pt x="4227525" y="522452"/>
                </a:lnTo>
                <a:lnTo>
                  <a:pt x="4233621" y="522452"/>
                </a:lnTo>
                <a:lnTo>
                  <a:pt x="4233621" y="516369"/>
                </a:lnTo>
                <a:close/>
              </a:path>
              <a:path w="8900160" h="522604">
                <a:moveTo>
                  <a:pt x="4221441" y="516369"/>
                </a:moveTo>
                <a:lnTo>
                  <a:pt x="4213821" y="516369"/>
                </a:lnTo>
                <a:lnTo>
                  <a:pt x="4213821" y="522452"/>
                </a:lnTo>
                <a:lnTo>
                  <a:pt x="4221441" y="522452"/>
                </a:lnTo>
                <a:lnTo>
                  <a:pt x="4221441" y="516369"/>
                </a:lnTo>
                <a:close/>
              </a:path>
              <a:path w="8900160" h="522604">
                <a:moveTo>
                  <a:pt x="4207738" y="516369"/>
                </a:moveTo>
                <a:lnTo>
                  <a:pt x="4201642" y="516369"/>
                </a:lnTo>
                <a:lnTo>
                  <a:pt x="4201642" y="522452"/>
                </a:lnTo>
                <a:lnTo>
                  <a:pt x="4207738" y="522452"/>
                </a:lnTo>
                <a:lnTo>
                  <a:pt x="4207738" y="516369"/>
                </a:lnTo>
                <a:close/>
              </a:path>
              <a:path w="8900160" h="522604">
                <a:moveTo>
                  <a:pt x="4195559" y="516369"/>
                </a:moveTo>
                <a:lnTo>
                  <a:pt x="4189463" y="516369"/>
                </a:lnTo>
                <a:lnTo>
                  <a:pt x="4189463" y="522452"/>
                </a:lnTo>
                <a:lnTo>
                  <a:pt x="4195559" y="522452"/>
                </a:lnTo>
                <a:lnTo>
                  <a:pt x="4195559" y="516369"/>
                </a:lnTo>
                <a:close/>
              </a:path>
              <a:path w="8900160" h="522604">
                <a:moveTo>
                  <a:pt x="4183380" y="516369"/>
                </a:moveTo>
                <a:lnTo>
                  <a:pt x="4175772" y="516369"/>
                </a:lnTo>
                <a:lnTo>
                  <a:pt x="4175772" y="522452"/>
                </a:lnTo>
                <a:lnTo>
                  <a:pt x="4183380" y="522452"/>
                </a:lnTo>
                <a:lnTo>
                  <a:pt x="4183380" y="516369"/>
                </a:lnTo>
                <a:close/>
              </a:path>
              <a:path w="8900160" h="522604">
                <a:moveTo>
                  <a:pt x="4169676" y="516369"/>
                </a:moveTo>
                <a:lnTo>
                  <a:pt x="4163593" y="516369"/>
                </a:lnTo>
                <a:lnTo>
                  <a:pt x="4163593" y="522452"/>
                </a:lnTo>
                <a:lnTo>
                  <a:pt x="4169676" y="522452"/>
                </a:lnTo>
                <a:lnTo>
                  <a:pt x="4169676" y="516369"/>
                </a:lnTo>
                <a:close/>
              </a:path>
              <a:path w="8900160" h="522604">
                <a:moveTo>
                  <a:pt x="4157497" y="516369"/>
                </a:moveTo>
                <a:lnTo>
                  <a:pt x="4151414" y="516369"/>
                </a:lnTo>
                <a:lnTo>
                  <a:pt x="4151414" y="522452"/>
                </a:lnTo>
                <a:lnTo>
                  <a:pt x="4157497" y="522452"/>
                </a:lnTo>
                <a:lnTo>
                  <a:pt x="4157497" y="516369"/>
                </a:lnTo>
                <a:close/>
              </a:path>
              <a:path w="8900160" h="522604">
                <a:moveTo>
                  <a:pt x="4145318" y="516369"/>
                </a:moveTo>
                <a:lnTo>
                  <a:pt x="4137710" y="516369"/>
                </a:lnTo>
                <a:lnTo>
                  <a:pt x="4137710" y="522452"/>
                </a:lnTo>
                <a:lnTo>
                  <a:pt x="4145318" y="522452"/>
                </a:lnTo>
                <a:lnTo>
                  <a:pt x="4145318" y="516369"/>
                </a:lnTo>
                <a:close/>
              </a:path>
              <a:path w="8900160" h="522604">
                <a:moveTo>
                  <a:pt x="4131614" y="516369"/>
                </a:moveTo>
                <a:lnTo>
                  <a:pt x="4125531" y="516369"/>
                </a:lnTo>
                <a:lnTo>
                  <a:pt x="4125531" y="522452"/>
                </a:lnTo>
                <a:lnTo>
                  <a:pt x="4131614" y="522452"/>
                </a:lnTo>
                <a:lnTo>
                  <a:pt x="4131614" y="516369"/>
                </a:lnTo>
                <a:close/>
              </a:path>
              <a:path w="8900160" h="522604">
                <a:moveTo>
                  <a:pt x="4119435" y="516369"/>
                </a:moveTo>
                <a:lnTo>
                  <a:pt x="4113352" y="516369"/>
                </a:lnTo>
                <a:lnTo>
                  <a:pt x="4113352" y="522452"/>
                </a:lnTo>
                <a:lnTo>
                  <a:pt x="4119435" y="522452"/>
                </a:lnTo>
                <a:lnTo>
                  <a:pt x="4119435" y="516369"/>
                </a:lnTo>
                <a:close/>
              </a:path>
              <a:path w="8900160" h="522604">
                <a:moveTo>
                  <a:pt x="4107256" y="516369"/>
                </a:moveTo>
                <a:lnTo>
                  <a:pt x="4099648" y="516369"/>
                </a:lnTo>
                <a:lnTo>
                  <a:pt x="4099648" y="522452"/>
                </a:lnTo>
                <a:lnTo>
                  <a:pt x="4107256" y="522452"/>
                </a:lnTo>
                <a:lnTo>
                  <a:pt x="4107256" y="516369"/>
                </a:lnTo>
                <a:close/>
              </a:path>
              <a:path w="8900160" h="522604">
                <a:moveTo>
                  <a:pt x="4093565" y="516369"/>
                </a:moveTo>
                <a:lnTo>
                  <a:pt x="4087469" y="516369"/>
                </a:lnTo>
                <a:lnTo>
                  <a:pt x="4087469" y="522452"/>
                </a:lnTo>
                <a:lnTo>
                  <a:pt x="4093565" y="522452"/>
                </a:lnTo>
                <a:lnTo>
                  <a:pt x="4093565" y="516369"/>
                </a:lnTo>
                <a:close/>
              </a:path>
              <a:path w="8900160" h="522604">
                <a:moveTo>
                  <a:pt x="4081386" y="516369"/>
                </a:moveTo>
                <a:lnTo>
                  <a:pt x="4075290" y="516369"/>
                </a:lnTo>
                <a:lnTo>
                  <a:pt x="4075290" y="522452"/>
                </a:lnTo>
                <a:lnTo>
                  <a:pt x="4081386" y="522452"/>
                </a:lnTo>
                <a:lnTo>
                  <a:pt x="4081386" y="516369"/>
                </a:lnTo>
                <a:close/>
              </a:path>
              <a:path w="8900160" h="522604">
                <a:moveTo>
                  <a:pt x="4069207" y="516369"/>
                </a:moveTo>
                <a:lnTo>
                  <a:pt x="4061587" y="516369"/>
                </a:lnTo>
                <a:lnTo>
                  <a:pt x="4061587" y="522452"/>
                </a:lnTo>
                <a:lnTo>
                  <a:pt x="4069207" y="522452"/>
                </a:lnTo>
                <a:lnTo>
                  <a:pt x="4069207" y="516369"/>
                </a:lnTo>
                <a:close/>
              </a:path>
              <a:path w="8900160" h="522604">
                <a:moveTo>
                  <a:pt x="4055503" y="516369"/>
                </a:moveTo>
                <a:lnTo>
                  <a:pt x="4049407" y="516369"/>
                </a:lnTo>
                <a:lnTo>
                  <a:pt x="4049407" y="522452"/>
                </a:lnTo>
                <a:lnTo>
                  <a:pt x="4055503" y="522452"/>
                </a:lnTo>
                <a:lnTo>
                  <a:pt x="4055503" y="516369"/>
                </a:lnTo>
                <a:close/>
              </a:path>
              <a:path w="8900160" h="522604">
                <a:moveTo>
                  <a:pt x="4043324" y="516369"/>
                </a:moveTo>
                <a:lnTo>
                  <a:pt x="4037228" y="516369"/>
                </a:lnTo>
                <a:lnTo>
                  <a:pt x="4037228" y="522452"/>
                </a:lnTo>
                <a:lnTo>
                  <a:pt x="4043324" y="522452"/>
                </a:lnTo>
                <a:lnTo>
                  <a:pt x="4043324" y="516369"/>
                </a:lnTo>
                <a:close/>
              </a:path>
              <a:path w="8900160" h="522604">
                <a:moveTo>
                  <a:pt x="4031145" y="516369"/>
                </a:moveTo>
                <a:lnTo>
                  <a:pt x="4023537" y="516369"/>
                </a:lnTo>
                <a:lnTo>
                  <a:pt x="4023537" y="522452"/>
                </a:lnTo>
                <a:lnTo>
                  <a:pt x="4031145" y="522452"/>
                </a:lnTo>
                <a:lnTo>
                  <a:pt x="4031145" y="516369"/>
                </a:lnTo>
                <a:close/>
              </a:path>
              <a:path w="8900160" h="522604">
                <a:moveTo>
                  <a:pt x="4017441" y="516369"/>
                </a:moveTo>
                <a:lnTo>
                  <a:pt x="4011358" y="516369"/>
                </a:lnTo>
                <a:lnTo>
                  <a:pt x="4011358" y="522452"/>
                </a:lnTo>
                <a:lnTo>
                  <a:pt x="4017441" y="522452"/>
                </a:lnTo>
                <a:lnTo>
                  <a:pt x="4017441" y="516369"/>
                </a:lnTo>
                <a:close/>
              </a:path>
              <a:path w="8900160" h="522604">
                <a:moveTo>
                  <a:pt x="4005262" y="516369"/>
                </a:moveTo>
                <a:lnTo>
                  <a:pt x="3999179" y="516369"/>
                </a:lnTo>
                <a:lnTo>
                  <a:pt x="3999179" y="522452"/>
                </a:lnTo>
                <a:lnTo>
                  <a:pt x="4005262" y="522452"/>
                </a:lnTo>
                <a:lnTo>
                  <a:pt x="4005262" y="516369"/>
                </a:lnTo>
                <a:close/>
              </a:path>
              <a:path w="8900160" h="522604">
                <a:moveTo>
                  <a:pt x="3993083" y="516369"/>
                </a:moveTo>
                <a:lnTo>
                  <a:pt x="3985475" y="516369"/>
                </a:lnTo>
                <a:lnTo>
                  <a:pt x="3985475" y="522452"/>
                </a:lnTo>
                <a:lnTo>
                  <a:pt x="3993083" y="522452"/>
                </a:lnTo>
                <a:lnTo>
                  <a:pt x="3993083" y="516369"/>
                </a:lnTo>
                <a:close/>
              </a:path>
              <a:path w="8900160" h="522604">
                <a:moveTo>
                  <a:pt x="3979379" y="516369"/>
                </a:moveTo>
                <a:lnTo>
                  <a:pt x="3973296" y="516369"/>
                </a:lnTo>
                <a:lnTo>
                  <a:pt x="3973296" y="522452"/>
                </a:lnTo>
                <a:lnTo>
                  <a:pt x="3979379" y="522452"/>
                </a:lnTo>
                <a:lnTo>
                  <a:pt x="3979379" y="516369"/>
                </a:lnTo>
                <a:close/>
              </a:path>
              <a:path w="8900160" h="522604">
                <a:moveTo>
                  <a:pt x="3967213" y="516369"/>
                </a:moveTo>
                <a:lnTo>
                  <a:pt x="3961117" y="516369"/>
                </a:lnTo>
                <a:lnTo>
                  <a:pt x="3961117" y="522452"/>
                </a:lnTo>
                <a:lnTo>
                  <a:pt x="3967213" y="522452"/>
                </a:lnTo>
                <a:lnTo>
                  <a:pt x="3967213" y="516369"/>
                </a:lnTo>
                <a:close/>
              </a:path>
              <a:path w="8900160" h="522604">
                <a:moveTo>
                  <a:pt x="3955034" y="516369"/>
                </a:moveTo>
                <a:lnTo>
                  <a:pt x="3947414" y="516369"/>
                </a:lnTo>
                <a:lnTo>
                  <a:pt x="3947414" y="522452"/>
                </a:lnTo>
                <a:lnTo>
                  <a:pt x="3955034" y="522452"/>
                </a:lnTo>
                <a:lnTo>
                  <a:pt x="3955034" y="516369"/>
                </a:lnTo>
                <a:close/>
              </a:path>
              <a:path w="8900160" h="522604">
                <a:moveTo>
                  <a:pt x="3941330" y="516369"/>
                </a:moveTo>
                <a:lnTo>
                  <a:pt x="3935234" y="516369"/>
                </a:lnTo>
                <a:lnTo>
                  <a:pt x="3935234" y="522452"/>
                </a:lnTo>
                <a:lnTo>
                  <a:pt x="3941330" y="522452"/>
                </a:lnTo>
                <a:lnTo>
                  <a:pt x="3941330" y="516369"/>
                </a:lnTo>
                <a:close/>
              </a:path>
              <a:path w="8900160" h="522604">
                <a:moveTo>
                  <a:pt x="3929151" y="516369"/>
                </a:moveTo>
                <a:lnTo>
                  <a:pt x="3923055" y="516369"/>
                </a:lnTo>
                <a:lnTo>
                  <a:pt x="3923055" y="522452"/>
                </a:lnTo>
                <a:lnTo>
                  <a:pt x="3929151" y="522452"/>
                </a:lnTo>
                <a:lnTo>
                  <a:pt x="3929151" y="516369"/>
                </a:lnTo>
                <a:close/>
              </a:path>
              <a:path w="8900160" h="522604">
                <a:moveTo>
                  <a:pt x="3916972" y="516369"/>
                </a:moveTo>
                <a:lnTo>
                  <a:pt x="3909352" y="516369"/>
                </a:lnTo>
                <a:lnTo>
                  <a:pt x="3909352" y="522452"/>
                </a:lnTo>
                <a:lnTo>
                  <a:pt x="3916972" y="522452"/>
                </a:lnTo>
                <a:lnTo>
                  <a:pt x="3916972" y="516369"/>
                </a:lnTo>
                <a:close/>
              </a:path>
              <a:path w="8900160" h="522604">
                <a:moveTo>
                  <a:pt x="3903268" y="516369"/>
                </a:moveTo>
                <a:lnTo>
                  <a:pt x="3897185" y="516369"/>
                </a:lnTo>
                <a:lnTo>
                  <a:pt x="3897185" y="522452"/>
                </a:lnTo>
                <a:lnTo>
                  <a:pt x="3903268" y="522452"/>
                </a:lnTo>
                <a:lnTo>
                  <a:pt x="3903268" y="516369"/>
                </a:lnTo>
                <a:close/>
              </a:path>
              <a:path w="8900160" h="522604">
                <a:moveTo>
                  <a:pt x="3891089" y="516369"/>
                </a:moveTo>
                <a:lnTo>
                  <a:pt x="3885006" y="516369"/>
                </a:lnTo>
                <a:lnTo>
                  <a:pt x="3885006" y="522452"/>
                </a:lnTo>
                <a:lnTo>
                  <a:pt x="3891089" y="522452"/>
                </a:lnTo>
                <a:lnTo>
                  <a:pt x="3891089" y="516369"/>
                </a:lnTo>
                <a:close/>
              </a:path>
              <a:path w="8900160" h="522604">
                <a:moveTo>
                  <a:pt x="3878910" y="516369"/>
                </a:moveTo>
                <a:lnTo>
                  <a:pt x="3871302" y="516369"/>
                </a:lnTo>
                <a:lnTo>
                  <a:pt x="3871302" y="522452"/>
                </a:lnTo>
                <a:lnTo>
                  <a:pt x="3878910" y="522452"/>
                </a:lnTo>
                <a:lnTo>
                  <a:pt x="3878910" y="516369"/>
                </a:lnTo>
                <a:close/>
              </a:path>
              <a:path w="8900160" h="522604">
                <a:moveTo>
                  <a:pt x="3865206" y="516369"/>
                </a:moveTo>
                <a:lnTo>
                  <a:pt x="3859123" y="516369"/>
                </a:lnTo>
                <a:lnTo>
                  <a:pt x="3859123" y="522452"/>
                </a:lnTo>
                <a:lnTo>
                  <a:pt x="3865206" y="522452"/>
                </a:lnTo>
                <a:lnTo>
                  <a:pt x="3865206" y="516369"/>
                </a:lnTo>
                <a:close/>
              </a:path>
              <a:path w="8900160" h="522604">
                <a:moveTo>
                  <a:pt x="3853027" y="516369"/>
                </a:moveTo>
                <a:lnTo>
                  <a:pt x="3846944" y="516369"/>
                </a:lnTo>
                <a:lnTo>
                  <a:pt x="3846944" y="522452"/>
                </a:lnTo>
                <a:lnTo>
                  <a:pt x="3853027" y="522452"/>
                </a:lnTo>
                <a:lnTo>
                  <a:pt x="3853027" y="516369"/>
                </a:lnTo>
                <a:close/>
              </a:path>
              <a:path w="8900160" h="522604">
                <a:moveTo>
                  <a:pt x="3840848" y="516369"/>
                </a:moveTo>
                <a:lnTo>
                  <a:pt x="3833241" y="516369"/>
                </a:lnTo>
                <a:lnTo>
                  <a:pt x="3833241" y="522452"/>
                </a:lnTo>
                <a:lnTo>
                  <a:pt x="3840848" y="522452"/>
                </a:lnTo>
                <a:lnTo>
                  <a:pt x="3840848" y="516369"/>
                </a:lnTo>
                <a:close/>
              </a:path>
              <a:path w="8900160" h="522604">
                <a:moveTo>
                  <a:pt x="3827157" y="516369"/>
                </a:moveTo>
                <a:lnTo>
                  <a:pt x="3821061" y="516369"/>
                </a:lnTo>
                <a:lnTo>
                  <a:pt x="3821061" y="522452"/>
                </a:lnTo>
                <a:lnTo>
                  <a:pt x="3827157" y="522452"/>
                </a:lnTo>
                <a:lnTo>
                  <a:pt x="3827157" y="516369"/>
                </a:lnTo>
                <a:close/>
              </a:path>
              <a:path w="8900160" h="522604">
                <a:moveTo>
                  <a:pt x="3814978" y="516369"/>
                </a:moveTo>
                <a:lnTo>
                  <a:pt x="3808882" y="516369"/>
                </a:lnTo>
                <a:lnTo>
                  <a:pt x="3808882" y="522452"/>
                </a:lnTo>
                <a:lnTo>
                  <a:pt x="3814978" y="522452"/>
                </a:lnTo>
                <a:lnTo>
                  <a:pt x="3814978" y="516369"/>
                </a:lnTo>
                <a:close/>
              </a:path>
              <a:path w="8900160" h="522604">
                <a:moveTo>
                  <a:pt x="3802799" y="516369"/>
                </a:moveTo>
                <a:lnTo>
                  <a:pt x="3795179" y="516369"/>
                </a:lnTo>
                <a:lnTo>
                  <a:pt x="3795179" y="522452"/>
                </a:lnTo>
                <a:lnTo>
                  <a:pt x="3802799" y="522452"/>
                </a:lnTo>
                <a:lnTo>
                  <a:pt x="3802799" y="516369"/>
                </a:lnTo>
                <a:close/>
              </a:path>
              <a:path w="8900160" h="522604">
                <a:moveTo>
                  <a:pt x="3789095" y="516369"/>
                </a:moveTo>
                <a:lnTo>
                  <a:pt x="3782999" y="516369"/>
                </a:lnTo>
                <a:lnTo>
                  <a:pt x="3782999" y="522452"/>
                </a:lnTo>
                <a:lnTo>
                  <a:pt x="3789095" y="522452"/>
                </a:lnTo>
                <a:lnTo>
                  <a:pt x="3789095" y="516369"/>
                </a:lnTo>
                <a:close/>
              </a:path>
              <a:path w="8900160" h="522604">
                <a:moveTo>
                  <a:pt x="3776916" y="516369"/>
                </a:moveTo>
                <a:lnTo>
                  <a:pt x="3770820" y="516369"/>
                </a:lnTo>
                <a:lnTo>
                  <a:pt x="3770820" y="522452"/>
                </a:lnTo>
                <a:lnTo>
                  <a:pt x="3776916" y="522452"/>
                </a:lnTo>
                <a:lnTo>
                  <a:pt x="3776916" y="516369"/>
                </a:lnTo>
                <a:close/>
              </a:path>
              <a:path w="8900160" h="522604">
                <a:moveTo>
                  <a:pt x="3764737" y="516369"/>
                </a:moveTo>
                <a:lnTo>
                  <a:pt x="3757129" y="516369"/>
                </a:lnTo>
                <a:lnTo>
                  <a:pt x="3757129" y="522452"/>
                </a:lnTo>
                <a:lnTo>
                  <a:pt x="3764737" y="522452"/>
                </a:lnTo>
                <a:lnTo>
                  <a:pt x="3764737" y="516369"/>
                </a:lnTo>
                <a:close/>
              </a:path>
              <a:path w="8900160" h="522604">
                <a:moveTo>
                  <a:pt x="3751033" y="516369"/>
                </a:moveTo>
                <a:lnTo>
                  <a:pt x="3744950" y="516369"/>
                </a:lnTo>
                <a:lnTo>
                  <a:pt x="3744950" y="522452"/>
                </a:lnTo>
                <a:lnTo>
                  <a:pt x="3751033" y="522452"/>
                </a:lnTo>
                <a:lnTo>
                  <a:pt x="3751033" y="516369"/>
                </a:lnTo>
                <a:close/>
              </a:path>
              <a:path w="8900160" h="522604">
                <a:moveTo>
                  <a:pt x="3738854" y="516369"/>
                </a:moveTo>
                <a:lnTo>
                  <a:pt x="3732771" y="516369"/>
                </a:lnTo>
                <a:lnTo>
                  <a:pt x="3732771" y="522452"/>
                </a:lnTo>
                <a:lnTo>
                  <a:pt x="3738854" y="522452"/>
                </a:lnTo>
                <a:lnTo>
                  <a:pt x="3738854" y="516369"/>
                </a:lnTo>
                <a:close/>
              </a:path>
              <a:path w="8900160" h="522604">
                <a:moveTo>
                  <a:pt x="3726675" y="516369"/>
                </a:moveTo>
                <a:lnTo>
                  <a:pt x="3719068" y="516369"/>
                </a:lnTo>
                <a:lnTo>
                  <a:pt x="3719068" y="522452"/>
                </a:lnTo>
                <a:lnTo>
                  <a:pt x="3726675" y="522452"/>
                </a:lnTo>
                <a:lnTo>
                  <a:pt x="3726675" y="516369"/>
                </a:lnTo>
                <a:close/>
              </a:path>
              <a:path w="8900160" h="522604">
                <a:moveTo>
                  <a:pt x="3712972" y="516369"/>
                </a:moveTo>
                <a:lnTo>
                  <a:pt x="3706888" y="516369"/>
                </a:lnTo>
                <a:lnTo>
                  <a:pt x="3706888" y="522452"/>
                </a:lnTo>
                <a:lnTo>
                  <a:pt x="3712972" y="522452"/>
                </a:lnTo>
                <a:lnTo>
                  <a:pt x="3712972" y="516369"/>
                </a:lnTo>
                <a:close/>
              </a:path>
              <a:path w="8900160" h="522604">
                <a:moveTo>
                  <a:pt x="3700792" y="516369"/>
                </a:moveTo>
                <a:lnTo>
                  <a:pt x="3694709" y="516369"/>
                </a:lnTo>
                <a:lnTo>
                  <a:pt x="3694709" y="522452"/>
                </a:lnTo>
                <a:lnTo>
                  <a:pt x="3700792" y="522452"/>
                </a:lnTo>
                <a:lnTo>
                  <a:pt x="3700792" y="516369"/>
                </a:lnTo>
                <a:close/>
              </a:path>
              <a:path w="8900160" h="522604">
                <a:moveTo>
                  <a:pt x="3688626" y="516369"/>
                </a:moveTo>
                <a:lnTo>
                  <a:pt x="3681006" y="516369"/>
                </a:lnTo>
                <a:lnTo>
                  <a:pt x="3681006" y="522452"/>
                </a:lnTo>
                <a:lnTo>
                  <a:pt x="3688626" y="522452"/>
                </a:lnTo>
                <a:lnTo>
                  <a:pt x="3688626" y="516369"/>
                </a:lnTo>
                <a:close/>
              </a:path>
              <a:path w="8900160" h="522604">
                <a:moveTo>
                  <a:pt x="3674922" y="516369"/>
                </a:moveTo>
                <a:lnTo>
                  <a:pt x="3668826" y="516369"/>
                </a:lnTo>
                <a:lnTo>
                  <a:pt x="3668826" y="522452"/>
                </a:lnTo>
                <a:lnTo>
                  <a:pt x="3674922" y="522452"/>
                </a:lnTo>
                <a:lnTo>
                  <a:pt x="3674922" y="516369"/>
                </a:lnTo>
                <a:close/>
              </a:path>
              <a:path w="8900160" h="522604">
                <a:moveTo>
                  <a:pt x="3662743" y="516369"/>
                </a:moveTo>
                <a:lnTo>
                  <a:pt x="3656647" y="516369"/>
                </a:lnTo>
                <a:lnTo>
                  <a:pt x="3656647" y="522452"/>
                </a:lnTo>
                <a:lnTo>
                  <a:pt x="3662743" y="522452"/>
                </a:lnTo>
                <a:lnTo>
                  <a:pt x="3662743" y="516369"/>
                </a:lnTo>
                <a:close/>
              </a:path>
              <a:path w="8900160" h="522604">
                <a:moveTo>
                  <a:pt x="3650564" y="516369"/>
                </a:moveTo>
                <a:lnTo>
                  <a:pt x="3642944" y="516369"/>
                </a:lnTo>
                <a:lnTo>
                  <a:pt x="3642944" y="522452"/>
                </a:lnTo>
                <a:lnTo>
                  <a:pt x="3650564" y="522452"/>
                </a:lnTo>
                <a:lnTo>
                  <a:pt x="3650564" y="516369"/>
                </a:lnTo>
                <a:close/>
              </a:path>
              <a:path w="8900160" h="522604">
                <a:moveTo>
                  <a:pt x="3636860" y="516369"/>
                </a:moveTo>
                <a:lnTo>
                  <a:pt x="3630764" y="516369"/>
                </a:lnTo>
                <a:lnTo>
                  <a:pt x="3630764" y="522452"/>
                </a:lnTo>
                <a:lnTo>
                  <a:pt x="3636860" y="522452"/>
                </a:lnTo>
                <a:lnTo>
                  <a:pt x="3636860" y="516369"/>
                </a:lnTo>
                <a:close/>
              </a:path>
              <a:path w="8900160" h="522604">
                <a:moveTo>
                  <a:pt x="3624681" y="516369"/>
                </a:moveTo>
                <a:lnTo>
                  <a:pt x="3618598" y="516369"/>
                </a:lnTo>
                <a:lnTo>
                  <a:pt x="3618598" y="522452"/>
                </a:lnTo>
                <a:lnTo>
                  <a:pt x="3624681" y="522452"/>
                </a:lnTo>
                <a:lnTo>
                  <a:pt x="3624681" y="516369"/>
                </a:lnTo>
                <a:close/>
              </a:path>
              <a:path w="8900160" h="522604">
                <a:moveTo>
                  <a:pt x="3612502" y="516369"/>
                </a:moveTo>
                <a:lnTo>
                  <a:pt x="3604895" y="516369"/>
                </a:lnTo>
                <a:lnTo>
                  <a:pt x="3604895" y="522452"/>
                </a:lnTo>
                <a:lnTo>
                  <a:pt x="3612502" y="522452"/>
                </a:lnTo>
                <a:lnTo>
                  <a:pt x="3612502" y="516369"/>
                </a:lnTo>
                <a:close/>
              </a:path>
              <a:path w="8900160" h="522604">
                <a:moveTo>
                  <a:pt x="3598799" y="516369"/>
                </a:moveTo>
                <a:lnTo>
                  <a:pt x="3592715" y="516369"/>
                </a:lnTo>
                <a:lnTo>
                  <a:pt x="3592715" y="522452"/>
                </a:lnTo>
                <a:lnTo>
                  <a:pt x="3598799" y="522452"/>
                </a:lnTo>
                <a:lnTo>
                  <a:pt x="3598799" y="516369"/>
                </a:lnTo>
                <a:close/>
              </a:path>
              <a:path w="8900160" h="522604">
                <a:moveTo>
                  <a:pt x="3586619" y="516369"/>
                </a:moveTo>
                <a:lnTo>
                  <a:pt x="3580536" y="516369"/>
                </a:lnTo>
                <a:lnTo>
                  <a:pt x="3580536" y="522452"/>
                </a:lnTo>
                <a:lnTo>
                  <a:pt x="3586619" y="522452"/>
                </a:lnTo>
                <a:lnTo>
                  <a:pt x="3586619" y="516369"/>
                </a:lnTo>
                <a:close/>
              </a:path>
              <a:path w="8900160" h="522604">
                <a:moveTo>
                  <a:pt x="3574440" y="516369"/>
                </a:moveTo>
                <a:lnTo>
                  <a:pt x="3566833" y="516369"/>
                </a:lnTo>
                <a:lnTo>
                  <a:pt x="3566833" y="522452"/>
                </a:lnTo>
                <a:lnTo>
                  <a:pt x="3574440" y="522452"/>
                </a:lnTo>
                <a:lnTo>
                  <a:pt x="3574440" y="516369"/>
                </a:lnTo>
                <a:close/>
              </a:path>
              <a:path w="8900160" h="522604">
                <a:moveTo>
                  <a:pt x="3560749" y="516369"/>
                </a:moveTo>
                <a:lnTo>
                  <a:pt x="3554653" y="516369"/>
                </a:lnTo>
                <a:lnTo>
                  <a:pt x="3554653" y="522452"/>
                </a:lnTo>
                <a:lnTo>
                  <a:pt x="3560749" y="522452"/>
                </a:lnTo>
                <a:lnTo>
                  <a:pt x="3560749" y="516369"/>
                </a:lnTo>
                <a:close/>
              </a:path>
              <a:path w="8900160" h="522604">
                <a:moveTo>
                  <a:pt x="3548570" y="516369"/>
                </a:moveTo>
                <a:lnTo>
                  <a:pt x="3542474" y="516369"/>
                </a:lnTo>
                <a:lnTo>
                  <a:pt x="3542474" y="522452"/>
                </a:lnTo>
                <a:lnTo>
                  <a:pt x="3548570" y="522452"/>
                </a:lnTo>
                <a:lnTo>
                  <a:pt x="3548570" y="516369"/>
                </a:lnTo>
                <a:close/>
              </a:path>
              <a:path w="8900160" h="522604">
                <a:moveTo>
                  <a:pt x="3536391" y="516369"/>
                </a:moveTo>
                <a:lnTo>
                  <a:pt x="3528771" y="516369"/>
                </a:lnTo>
                <a:lnTo>
                  <a:pt x="3528771" y="522452"/>
                </a:lnTo>
                <a:lnTo>
                  <a:pt x="3536391" y="522452"/>
                </a:lnTo>
                <a:lnTo>
                  <a:pt x="3536391" y="516369"/>
                </a:lnTo>
                <a:close/>
              </a:path>
              <a:path w="8900160" h="522604">
                <a:moveTo>
                  <a:pt x="3522687" y="516369"/>
                </a:moveTo>
                <a:lnTo>
                  <a:pt x="3516591" y="516369"/>
                </a:lnTo>
                <a:lnTo>
                  <a:pt x="3516591" y="522452"/>
                </a:lnTo>
                <a:lnTo>
                  <a:pt x="3522687" y="522452"/>
                </a:lnTo>
                <a:lnTo>
                  <a:pt x="3522687" y="516369"/>
                </a:lnTo>
                <a:close/>
              </a:path>
              <a:path w="8900160" h="522604">
                <a:moveTo>
                  <a:pt x="3510508" y="516369"/>
                </a:moveTo>
                <a:lnTo>
                  <a:pt x="3504412" y="516369"/>
                </a:lnTo>
                <a:lnTo>
                  <a:pt x="3504412" y="522452"/>
                </a:lnTo>
                <a:lnTo>
                  <a:pt x="3510508" y="522452"/>
                </a:lnTo>
                <a:lnTo>
                  <a:pt x="3510508" y="516369"/>
                </a:lnTo>
                <a:close/>
              </a:path>
              <a:path w="8900160" h="522604">
                <a:moveTo>
                  <a:pt x="3498329" y="516369"/>
                </a:moveTo>
                <a:lnTo>
                  <a:pt x="3490722" y="516369"/>
                </a:lnTo>
                <a:lnTo>
                  <a:pt x="3490722" y="522452"/>
                </a:lnTo>
                <a:lnTo>
                  <a:pt x="3498329" y="522452"/>
                </a:lnTo>
                <a:lnTo>
                  <a:pt x="3498329" y="516369"/>
                </a:lnTo>
                <a:close/>
              </a:path>
              <a:path w="8900160" h="522604">
                <a:moveTo>
                  <a:pt x="3484626" y="516369"/>
                </a:moveTo>
                <a:lnTo>
                  <a:pt x="3478542" y="516369"/>
                </a:lnTo>
                <a:lnTo>
                  <a:pt x="3478542" y="522452"/>
                </a:lnTo>
                <a:lnTo>
                  <a:pt x="3484626" y="522452"/>
                </a:lnTo>
                <a:lnTo>
                  <a:pt x="3484626" y="516369"/>
                </a:lnTo>
                <a:close/>
              </a:path>
              <a:path w="8900160" h="522604">
                <a:moveTo>
                  <a:pt x="3472446" y="516369"/>
                </a:moveTo>
                <a:lnTo>
                  <a:pt x="3466363" y="516369"/>
                </a:lnTo>
                <a:lnTo>
                  <a:pt x="3466363" y="522452"/>
                </a:lnTo>
                <a:lnTo>
                  <a:pt x="3472446" y="522452"/>
                </a:lnTo>
                <a:lnTo>
                  <a:pt x="3472446" y="516369"/>
                </a:lnTo>
                <a:close/>
              </a:path>
              <a:path w="8900160" h="522604">
                <a:moveTo>
                  <a:pt x="3460267" y="516369"/>
                </a:moveTo>
                <a:lnTo>
                  <a:pt x="3452660" y="516369"/>
                </a:lnTo>
                <a:lnTo>
                  <a:pt x="3452660" y="522452"/>
                </a:lnTo>
                <a:lnTo>
                  <a:pt x="3460267" y="522452"/>
                </a:lnTo>
                <a:lnTo>
                  <a:pt x="3460267" y="516369"/>
                </a:lnTo>
                <a:close/>
              </a:path>
              <a:path w="8900160" h="522604">
                <a:moveTo>
                  <a:pt x="3446564" y="516369"/>
                </a:moveTo>
                <a:lnTo>
                  <a:pt x="3440480" y="516369"/>
                </a:lnTo>
                <a:lnTo>
                  <a:pt x="3440480" y="522452"/>
                </a:lnTo>
                <a:lnTo>
                  <a:pt x="3446564" y="522452"/>
                </a:lnTo>
                <a:lnTo>
                  <a:pt x="3446564" y="516369"/>
                </a:lnTo>
                <a:close/>
              </a:path>
              <a:path w="8900160" h="522604">
                <a:moveTo>
                  <a:pt x="3434384" y="516369"/>
                </a:moveTo>
                <a:lnTo>
                  <a:pt x="3428301" y="516369"/>
                </a:lnTo>
                <a:lnTo>
                  <a:pt x="3428301" y="522452"/>
                </a:lnTo>
                <a:lnTo>
                  <a:pt x="3434384" y="522452"/>
                </a:lnTo>
                <a:lnTo>
                  <a:pt x="3434384" y="516369"/>
                </a:lnTo>
                <a:close/>
              </a:path>
              <a:path w="8900160" h="522604">
                <a:moveTo>
                  <a:pt x="3422205" y="516369"/>
                </a:moveTo>
                <a:lnTo>
                  <a:pt x="3414598" y="516369"/>
                </a:lnTo>
                <a:lnTo>
                  <a:pt x="3414598" y="522452"/>
                </a:lnTo>
                <a:lnTo>
                  <a:pt x="3422205" y="522452"/>
                </a:lnTo>
                <a:lnTo>
                  <a:pt x="3422205" y="516369"/>
                </a:lnTo>
                <a:close/>
              </a:path>
              <a:path w="8900160" h="522604">
                <a:moveTo>
                  <a:pt x="3408514" y="516369"/>
                </a:moveTo>
                <a:lnTo>
                  <a:pt x="3402418" y="516369"/>
                </a:lnTo>
                <a:lnTo>
                  <a:pt x="3402418" y="522452"/>
                </a:lnTo>
                <a:lnTo>
                  <a:pt x="3408514" y="522452"/>
                </a:lnTo>
                <a:lnTo>
                  <a:pt x="3408514" y="516369"/>
                </a:lnTo>
                <a:close/>
              </a:path>
              <a:path w="8900160" h="522604">
                <a:moveTo>
                  <a:pt x="3396335" y="516369"/>
                </a:moveTo>
                <a:lnTo>
                  <a:pt x="3390239" y="516369"/>
                </a:lnTo>
                <a:lnTo>
                  <a:pt x="3390239" y="522452"/>
                </a:lnTo>
                <a:lnTo>
                  <a:pt x="3396335" y="522452"/>
                </a:lnTo>
                <a:lnTo>
                  <a:pt x="3396335" y="516369"/>
                </a:lnTo>
                <a:close/>
              </a:path>
              <a:path w="8900160" h="522604">
                <a:moveTo>
                  <a:pt x="3384156" y="516369"/>
                </a:moveTo>
                <a:lnTo>
                  <a:pt x="3376536" y="516369"/>
                </a:lnTo>
                <a:lnTo>
                  <a:pt x="3376536" y="522452"/>
                </a:lnTo>
                <a:lnTo>
                  <a:pt x="3384156" y="522452"/>
                </a:lnTo>
                <a:lnTo>
                  <a:pt x="3384156" y="516369"/>
                </a:lnTo>
                <a:close/>
              </a:path>
              <a:path w="8900160" h="522604">
                <a:moveTo>
                  <a:pt x="3370453" y="516369"/>
                </a:moveTo>
                <a:lnTo>
                  <a:pt x="3364357" y="516369"/>
                </a:lnTo>
                <a:lnTo>
                  <a:pt x="3364357" y="522452"/>
                </a:lnTo>
                <a:lnTo>
                  <a:pt x="3370453" y="522452"/>
                </a:lnTo>
                <a:lnTo>
                  <a:pt x="3370453" y="516369"/>
                </a:lnTo>
                <a:close/>
              </a:path>
              <a:path w="8900160" h="522604">
                <a:moveTo>
                  <a:pt x="3358273" y="516369"/>
                </a:moveTo>
                <a:lnTo>
                  <a:pt x="3352177" y="516369"/>
                </a:lnTo>
                <a:lnTo>
                  <a:pt x="3352177" y="522452"/>
                </a:lnTo>
                <a:lnTo>
                  <a:pt x="3358273" y="522452"/>
                </a:lnTo>
                <a:lnTo>
                  <a:pt x="3358273" y="516369"/>
                </a:lnTo>
                <a:close/>
              </a:path>
              <a:path w="8900160" h="522604">
                <a:moveTo>
                  <a:pt x="3346094" y="516369"/>
                </a:moveTo>
                <a:lnTo>
                  <a:pt x="3338487" y="516369"/>
                </a:lnTo>
                <a:lnTo>
                  <a:pt x="3338487" y="522452"/>
                </a:lnTo>
                <a:lnTo>
                  <a:pt x="3346094" y="522452"/>
                </a:lnTo>
                <a:lnTo>
                  <a:pt x="3346094" y="516369"/>
                </a:lnTo>
                <a:close/>
              </a:path>
              <a:path w="8900160" h="522604">
                <a:moveTo>
                  <a:pt x="3332391" y="516369"/>
                </a:moveTo>
                <a:lnTo>
                  <a:pt x="3326307" y="516369"/>
                </a:lnTo>
                <a:lnTo>
                  <a:pt x="3326307" y="522452"/>
                </a:lnTo>
                <a:lnTo>
                  <a:pt x="3332391" y="522452"/>
                </a:lnTo>
                <a:lnTo>
                  <a:pt x="3332391" y="516369"/>
                </a:lnTo>
                <a:close/>
              </a:path>
              <a:path w="8900160" h="522604">
                <a:moveTo>
                  <a:pt x="3320211" y="516369"/>
                </a:moveTo>
                <a:lnTo>
                  <a:pt x="3314128" y="516369"/>
                </a:lnTo>
                <a:lnTo>
                  <a:pt x="3314128" y="522452"/>
                </a:lnTo>
                <a:lnTo>
                  <a:pt x="3320211" y="522452"/>
                </a:lnTo>
                <a:lnTo>
                  <a:pt x="3320211" y="516369"/>
                </a:lnTo>
                <a:close/>
              </a:path>
              <a:path w="8900160" h="522604">
                <a:moveTo>
                  <a:pt x="3308032" y="516369"/>
                </a:moveTo>
                <a:lnTo>
                  <a:pt x="3300425" y="516369"/>
                </a:lnTo>
                <a:lnTo>
                  <a:pt x="3300425" y="522452"/>
                </a:lnTo>
                <a:lnTo>
                  <a:pt x="3308032" y="522452"/>
                </a:lnTo>
                <a:lnTo>
                  <a:pt x="3308032" y="516369"/>
                </a:lnTo>
                <a:close/>
              </a:path>
              <a:path w="8900160" h="522604">
                <a:moveTo>
                  <a:pt x="3294329" y="516369"/>
                </a:moveTo>
                <a:lnTo>
                  <a:pt x="3288245" y="516369"/>
                </a:lnTo>
                <a:lnTo>
                  <a:pt x="3288245" y="522452"/>
                </a:lnTo>
                <a:lnTo>
                  <a:pt x="3294329" y="522452"/>
                </a:lnTo>
                <a:lnTo>
                  <a:pt x="3294329" y="516369"/>
                </a:lnTo>
                <a:close/>
              </a:path>
              <a:path w="8900160" h="522604">
                <a:moveTo>
                  <a:pt x="3282162" y="516369"/>
                </a:moveTo>
                <a:lnTo>
                  <a:pt x="3276066" y="516369"/>
                </a:lnTo>
                <a:lnTo>
                  <a:pt x="3276066" y="522452"/>
                </a:lnTo>
                <a:lnTo>
                  <a:pt x="3282162" y="522452"/>
                </a:lnTo>
                <a:lnTo>
                  <a:pt x="3282162" y="516369"/>
                </a:lnTo>
                <a:close/>
              </a:path>
              <a:path w="8900160" h="522604">
                <a:moveTo>
                  <a:pt x="3269983" y="516369"/>
                </a:moveTo>
                <a:lnTo>
                  <a:pt x="3262363" y="516369"/>
                </a:lnTo>
                <a:lnTo>
                  <a:pt x="3262363" y="522452"/>
                </a:lnTo>
                <a:lnTo>
                  <a:pt x="3269983" y="522452"/>
                </a:lnTo>
                <a:lnTo>
                  <a:pt x="3269983" y="516369"/>
                </a:lnTo>
                <a:close/>
              </a:path>
              <a:path w="8900160" h="522604">
                <a:moveTo>
                  <a:pt x="3256280" y="516369"/>
                </a:moveTo>
                <a:lnTo>
                  <a:pt x="3250184" y="516369"/>
                </a:lnTo>
                <a:lnTo>
                  <a:pt x="3250184" y="522452"/>
                </a:lnTo>
                <a:lnTo>
                  <a:pt x="3256280" y="522452"/>
                </a:lnTo>
                <a:lnTo>
                  <a:pt x="3256280" y="516369"/>
                </a:lnTo>
                <a:close/>
              </a:path>
              <a:path w="8900160" h="522604">
                <a:moveTo>
                  <a:pt x="3244100" y="516369"/>
                </a:moveTo>
                <a:lnTo>
                  <a:pt x="3238004" y="516369"/>
                </a:lnTo>
                <a:lnTo>
                  <a:pt x="3238004" y="522452"/>
                </a:lnTo>
                <a:lnTo>
                  <a:pt x="3244100" y="522452"/>
                </a:lnTo>
                <a:lnTo>
                  <a:pt x="3244100" y="516369"/>
                </a:lnTo>
                <a:close/>
              </a:path>
              <a:path w="8900160" h="522604">
                <a:moveTo>
                  <a:pt x="3231921" y="516369"/>
                </a:moveTo>
                <a:lnTo>
                  <a:pt x="3224314" y="516369"/>
                </a:lnTo>
                <a:lnTo>
                  <a:pt x="3224314" y="522452"/>
                </a:lnTo>
                <a:lnTo>
                  <a:pt x="3231921" y="522452"/>
                </a:lnTo>
                <a:lnTo>
                  <a:pt x="3231921" y="516369"/>
                </a:lnTo>
                <a:close/>
              </a:path>
              <a:path w="8900160" h="522604">
                <a:moveTo>
                  <a:pt x="3218218" y="516369"/>
                </a:moveTo>
                <a:lnTo>
                  <a:pt x="3212134" y="516369"/>
                </a:lnTo>
                <a:lnTo>
                  <a:pt x="3212134" y="522452"/>
                </a:lnTo>
                <a:lnTo>
                  <a:pt x="3218218" y="522452"/>
                </a:lnTo>
                <a:lnTo>
                  <a:pt x="3218218" y="516369"/>
                </a:lnTo>
                <a:close/>
              </a:path>
              <a:path w="8900160" h="522604">
                <a:moveTo>
                  <a:pt x="3206038" y="516369"/>
                </a:moveTo>
                <a:lnTo>
                  <a:pt x="3199955" y="516369"/>
                </a:lnTo>
                <a:lnTo>
                  <a:pt x="3199955" y="522452"/>
                </a:lnTo>
                <a:lnTo>
                  <a:pt x="3206038" y="522452"/>
                </a:lnTo>
                <a:lnTo>
                  <a:pt x="3206038" y="516369"/>
                </a:lnTo>
                <a:close/>
              </a:path>
              <a:path w="8900160" h="522604">
                <a:moveTo>
                  <a:pt x="3193859" y="516369"/>
                </a:moveTo>
                <a:lnTo>
                  <a:pt x="3186252" y="516369"/>
                </a:lnTo>
                <a:lnTo>
                  <a:pt x="3186252" y="522452"/>
                </a:lnTo>
                <a:lnTo>
                  <a:pt x="3193859" y="522452"/>
                </a:lnTo>
                <a:lnTo>
                  <a:pt x="3193859" y="516369"/>
                </a:lnTo>
                <a:close/>
              </a:path>
              <a:path w="8900160" h="522604">
                <a:moveTo>
                  <a:pt x="3180156" y="516369"/>
                </a:moveTo>
                <a:lnTo>
                  <a:pt x="3174072" y="516369"/>
                </a:lnTo>
                <a:lnTo>
                  <a:pt x="3174072" y="522452"/>
                </a:lnTo>
                <a:lnTo>
                  <a:pt x="3180156" y="522452"/>
                </a:lnTo>
                <a:lnTo>
                  <a:pt x="3180156" y="516369"/>
                </a:lnTo>
                <a:close/>
              </a:path>
              <a:path w="8900160" h="522604">
                <a:moveTo>
                  <a:pt x="3167976" y="516369"/>
                </a:moveTo>
                <a:lnTo>
                  <a:pt x="3161893" y="516369"/>
                </a:lnTo>
                <a:lnTo>
                  <a:pt x="3161893" y="522452"/>
                </a:lnTo>
                <a:lnTo>
                  <a:pt x="3167976" y="522452"/>
                </a:lnTo>
                <a:lnTo>
                  <a:pt x="3167976" y="516369"/>
                </a:lnTo>
                <a:close/>
              </a:path>
              <a:path w="8900160" h="522604">
                <a:moveTo>
                  <a:pt x="3155797" y="516369"/>
                </a:moveTo>
                <a:lnTo>
                  <a:pt x="3148190" y="516369"/>
                </a:lnTo>
                <a:lnTo>
                  <a:pt x="3148190" y="522452"/>
                </a:lnTo>
                <a:lnTo>
                  <a:pt x="3155797" y="522452"/>
                </a:lnTo>
                <a:lnTo>
                  <a:pt x="3155797" y="516369"/>
                </a:lnTo>
                <a:close/>
              </a:path>
              <a:path w="8900160" h="522604">
                <a:moveTo>
                  <a:pt x="3142107" y="516369"/>
                </a:moveTo>
                <a:lnTo>
                  <a:pt x="3136011" y="516369"/>
                </a:lnTo>
                <a:lnTo>
                  <a:pt x="3136011" y="522452"/>
                </a:lnTo>
                <a:lnTo>
                  <a:pt x="3142107" y="522452"/>
                </a:lnTo>
                <a:lnTo>
                  <a:pt x="3142107" y="516369"/>
                </a:lnTo>
                <a:close/>
              </a:path>
              <a:path w="8900160" h="522604">
                <a:moveTo>
                  <a:pt x="3129927" y="516369"/>
                </a:moveTo>
                <a:lnTo>
                  <a:pt x="3123831" y="516369"/>
                </a:lnTo>
                <a:lnTo>
                  <a:pt x="3123831" y="522452"/>
                </a:lnTo>
                <a:lnTo>
                  <a:pt x="3129927" y="522452"/>
                </a:lnTo>
                <a:lnTo>
                  <a:pt x="3129927" y="516369"/>
                </a:lnTo>
                <a:close/>
              </a:path>
              <a:path w="8900160" h="522604">
                <a:moveTo>
                  <a:pt x="3117748" y="516369"/>
                </a:moveTo>
                <a:lnTo>
                  <a:pt x="3110128" y="516369"/>
                </a:lnTo>
                <a:lnTo>
                  <a:pt x="3110128" y="522452"/>
                </a:lnTo>
                <a:lnTo>
                  <a:pt x="3117748" y="522452"/>
                </a:lnTo>
                <a:lnTo>
                  <a:pt x="3117748" y="516369"/>
                </a:lnTo>
                <a:close/>
              </a:path>
              <a:path w="8900160" h="522604">
                <a:moveTo>
                  <a:pt x="3104045" y="516369"/>
                </a:moveTo>
                <a:lnTo>
                  <a:pt x="3097949" y="516369"/>
                </a:lnTo>
                <a:lnTo>
                  <a:pt x="3097949" y="522452"/>
                </a:lnTo>
                <a:lnTo>
                  <a:pt x="3104045" y="522452"/>
                </a:lnTo>
                <a:lnTo>
                  <a:pt x="3104045" y="516369"/>
                </a:lnTo>
                <a:close/>
              </a:path>
              <a:path w="8900160" h="522604">
                <a:moveTo>
                  <a:pt x="3091865" y="516369"/>
                </a:moveTo>
                <a:lnTo>
                  <a:pt x="3085769" y="516369"/>
                </a:lnTo>
                <a:lnTo>
                  <a:pt x="3085769" y="522452"/>
                </a:lnTo>
                <a:lnTo>
                  <a:pt x="3091865" y="522452"/>
                </a:lnTo>
                <a:lnTo>
                  <a:pt x="3091865" y="516369"/>
                </a:lnTo>
                <a:close/>
              </a:path>
              <a:path w="8900160" h="522604">
                <a:moveTo>
                  <a:pt x="3079686" y="516369"/>
                </a:moveTo>
                <a:lnTo>
                  <a:pt x="3072079" y="516369"/>
                </a:lnTo>
                <a:lnTo>
                  <a:pt x="3072079" y="522452"/>
                </a:lnTo>
                <a:lnTo>
                  <a:pt x="3079686" y="522452"/>
                </a:lnTo>
                <a:lnTo>
                  <a:pt x="3079686" y="516369"/>
                </a:lnTo>
                <a:close/>
              </a:path>
              <a:path w="8900160" h="522604">
                <a:moveTo>
                  <a:pt x="3065983" y="516369"/>
                </a:moveTo>
                <a:lnTo>
                  <a:pt x="3059899" y="516369"/>
                </a:lnTo>
                <a:lnTo>
                  <a:pt x="3059899" y="522452"/>
                </a:lnTo>
                <a:lnTo>
                  <a:pt x="3065983" y="522452"/>
                </a:lnTo>
                <a:lnTo>
                  <a:pt x="3065983" y="516369"/>
                </a:lnTo>
                <a:close/>
              </a:path>
              <a:path w="8900160" h="522604">
                <a:moveTo>
                  <a:pt x="3053803" y="516369"/>
                </a:moveTo>
                <a:lnTo>
                  <a:pt x="3047720" y="516369"/>
                </a:lnTo>
                <a:lnTo>
                  <a:pt x="3047720" y="522452"/>
                </a:lnTo>
                <a:lnTo>
                  <a:pt x="3053803" y="522452"/>
                </a:lnTo>
                <a:lnTo>
                  <a:pt x="3053803" y="516369"/>
                </a:lnTo>
                <a:close/>
              </a:path>
              <a:path w="8900160" h="522604">
                <a:moveTo>
                  <a:pt x="3041624" y="516369"/>
                </a:moveTo>
                <a:lnTo>
                  <a:pt x="3034017" y="516369"/>
                </a:lnTo>
                <a:lnTo>
                  <a:pt x="3034017" y="522452"/>
                </a:lnTo>
                <a:lnTo>
                  <a:pt x="3041624" y="522452"/>
                </a:lnTo>
                <a:lnTo>
                  <a:pt x="3041624" y="516369"/>
                </a:lnTo>
                <a:close/>
              </a:path>
              <a:path w="8900160" h="522604">
                <a:moveTo>
                  <a:pt x="3027921" y="516369"/>
                </a:moveTo>
                <a:lnTo>
                  <a:pt x="3021838" y="516369"/>
                </a:lnTo>
                <a:lnTo>
                  <a:pt x="3021838" y="522452"/>
                </a:lnTo>
                <a:lnTo>
                  <a:pt x="3027921" y="522452"/>
                </a:lnTo>
                <a:lnTo>
                  <a:pt x="3027921" y="516369"/>
                </a:lnTo>
                <a:close/>
              </a:path>
              <a:path w="8900160" h="522604">
                <a:moveTo>
                  <a:pt x="3015741" y="516369"/>
                </a:moveTo>
                <a:lnTo>
                  <a:pt x="3009658" y="516369"/>
                </a:lnTo>
                <a:lnTo>
                  <a:pt x="3009658" y="522452"/>
                </a:lnTo>
                <a:lnTo>
                  <a:pt x="3015741" y="522452"/>
                </a:lnTo>
                <a:lnTo>
                  <a:pt x="3015741" y="516369"/>
                </a:lnTo>
                <a:close/>
              </a:path>
              <a:path w="8900160" h="522604">
                <a:moveTo>
                  <a:pt x="3003575" y="516369"/>
                </a:moveTo>
                <a:lnTo>
                  <a:pt x="2995955" y="516369"/>
                </a:lnTo>
                <a:lnTo>
                  <a:pt x="2995955" y="522452"/>
                </a:lnTo>
                <a:lnTo>
                  <a:pt x="3003575" y="522452"/>
                </a:lnTo>
                <a:lnTo>
                  <a:pt x="3003575" y="516369"/>
                </a:lnTo>
                <a:close/>
              </a:path>
              <a:path w="8900160" h="522604">
                <a:moveTo>
                  <a:pt x="2989872" y="516369"/>
                </a:moveTo>
                <a:lnTo>
                  <a:pt x="2983776" y="516369"/>
                </a:lnTo>
                <a:lnTo>
                  <a:pt x="2983776" y="522452"/>
                </a:lnTo>
                <a:lnTo>
                  <a:pt x="2989872" y="522452"/>
                </a:lnTo>
                <a:lnTo>
                  <a:pt x="2989872" y="516369"/>
                </a:lnTo>
                <a:close/>
              </a:path>
              <a:path w="8900160" h="522604">
                <a:moveTo>
                  <a:pt x="2977692" y="516369"/>
                </a:moveTo>
                <a:lnTo>
                  <a:pt x="2971596" y="516369"/>
                </a:lnTo>
                <a:lnTo>
                  <a:pt x="2971596" y="522452"/>
                </a:lnTo>
                <a:lnTo>
                  <a:pt x="2977692" y="522452"/>
                </a:lnTo>
                <a:lnTo>
                  <a:pt x="2977692" y="516369"/>
                </a:lnTo>
                <a:close/>
              </a:path>
              <a:path w="8900160" h="522604">
                <a:moveTo>
                  <a:pt x="2965513" y="516369"/>
                </a:moveTo>
                <a:lnTo>
                  <a:pt x="2957893" y="516369"/>
                </a:lnTo>
                <a:lnTo>
                  <a:pt x="2957893" y="522452"/>
                </a:lnTo>
                <a:lnTo>
                  <a:pt x="2965513" y="522452"/>
                </a:lnTo>
                <a:lnTo>
                  <a:pt x="2965513" y="516369"/>
                </a:lnTo>
                <a:close/>
              </a:path>
              <a:path w="8900160" h="522604">
                <a:moveTo>
                  <a:pt x="2951810" y="516369"/>
                </a:moveTo>
                <a:lnTo>
                  <a:pt x="2945726" y="516369"/>
                </a:lnTo>
                <a:lnTo>
                  <a:pt x="2945726" y="522452"/>
                </a:lnTo>
                <a:lnTo>
                  <a:pt x="2951810" y="522452"/>
                </a:lnTo>
                <a:lnTo>
                  <a:pt x="2951810" y="516369"/>
                </a:lnTo>
                <a:close/>
              </a:path>
              <a:path w="8900160" h="522604">
                <a:moveTo>
                  <a:pt x="2939630" y="516369"/>
                </a:moveTo>
                <a:lnTo>
                  <a:pt x="2933547" y="516369"/>
                </a:lnTo>
                <a:lnTo>
                  <a:pt x="2933547" y="522452"/>
                </a:lnTo>
                <a:lnTo>
                  <a:pt x="2939630" y="522452"/>
                </a:lnTo>
                <a:lnTo>
                  <a:pt x="2939630" y="516369"/>
                </a:lnTo>
                <a:close/>
              </a:path>
              <a:path w="8900160" h="522604">
                <a:moveTo>
                  <a:pt x="2927451" y="516369"/>
                </a:moveTo>
                <a:lnTo>
                  <a:pt x="2919844" y="516369"/>
                </a:lnTo>
                <a:lnTo>
                  <a:pt x="2919844" y="522452"/>
                </a:lnTo>
                <a:lnTo>
                  <a:pt x="2927451" y="522452"/>
                </a:lnTo>
                <a:lnTo>
                  <a:pt x="2927451" y="516369"/>
                </a:lnTo>
                <a:close/>
              </a:path>
              <a:path w="8900160" h="522604">
                <a:moveTo>
                  <a:pt x="2913748" y="516369"/>
                </a:moveTo>
                <a:lnTo>
                  <a:pt x="2907665" y="516369"/>
                </a:lnTo>
                <a:lnTo>
                  <a:pt x="2907665" y="522452"/>
                </a:lnTo>
                <a:lnTo>
                  <a:pt x="2913748" y="522452"/>
                </a:lnTo>
                <a:lnTo>
                  <a:pt x="2913748" y="516369"/>
                </a:lnTo>
                <a:close/>
              </a:path>
              <a:path w="8900160" h="522604">
                <a:moveTo>
                  <a:pt x="2901569" y="516369"/>
                </a:moveTo>
                <a:lnTo>
                  <a:pt x="2895485" y="516369"/>
                </a:lnTo>
                <a:lnTo>
                  <a:pt x="2895485" y="522452"/>
                </a:lnTo>
                <a:lnTo>
                  <a:pt x="2901569" y="522452"/>
                </a:lnTo>
                <a:lnTo>
                  <a:pt x="2901569" y="516369"/>
                </a:lnTo>
                <a:close/>
              </a:path>
              <a:path w="8900160" h="522604">
                <a:moveTo>
                  <a:pt x="2889389" y="516369"/>
                </a:moveTo>
                <a:lnTo>
                  <a:pt x="2881782" y="516369"/>
                </a:lnTo>
                <a:lnTo>
                  <a:pt x="2881782" y="522452"/>
                </a:lnTo>
                <a:lnTo>
                  <a:pt x="2889389" y="522452"/>
                </a:lnTo>
                <a:lnTo>
                  <a:pt x="2889389" y="516369"/>
                </a:lnTo>
                <a:close/>
              </a:path>
              <a:path w="8900160" h="522604">
                <a:moveTo>
                  <a:pt x="2875699" y="516369"/>
                </a:moveTo>
                <a:lnTo>
                  <a:pt x="2869603" y="516369"/>
                </a:lnTo>
                <a:lnTo>
                  <a:pt x="2869603" y="522452"/>
                </a:lnTo>
                <a:lnTo>
                  <a:pt x="2875699" y="522452"/>
                </a:lnTo>
                <a:lnTo>
                  <a:pt x="2875699" y="516369"/>
                </a:lnTo>
                <a:close/>
              </a:path>
              <a:path w="8900160" h="522604">
                <a:moveTo>
                  <a:pt x="2863519" y="516369"/>
                </a:moveTo>
                <a:lnTo>
                  <a:pt x="2857423" y="516369"/>
                </a:lnTo>
                <a:lnTo>
                  <a:pt x="2857423" y="522452"/>
                </a:lnTo>
                <a:lnTo>
                  <a:pt x="2863519" y="522452"/>
                </a:lnTo>
                <a:lnTo>
                  <a:pt x="2863519" y="516369"/>
                </a:lnTo>
                <a:close/>
              </a:path>
              <a:path w="8900160" h="522604">
                <a:moveTo>
                  <a:pt x="2851340" y="516369"/>
                </a:moveTo>
                <a:lnTo>
                  <a:pt x="2843720" y="516369"/>
                </a:lnTo>
                <a:lnTo>
                  <a:pt x="2843720" y="522452"/>
                </a:lnTo>
                <a:lnTo>
                  <a:pt x="2851340" y="522452"/>
                </a:lnTo>
                <a:lnTo>
                  <a:pt x="2851340" y="516369"/>
                </a:lnTo>
                <a:close/>
              </a:path>
              <a:path w="8900160" h="522604">
                <a:moveTo>
                  <a:pt x="2837637" y="516369"/>
                </a:moveTo>
                <a:lnTo>
                  <a:pt x="2831541" y="516369"/>
                </a:lnTo>
                <a:lnTo>
                  <a:pt x="2831541" y="522452"/>
                </a:lnTo>
                <a:lnTo>
                  <a:pt x="2837637" y="522452"/>
                </a:lnTo>
                <a:lnTo>
                  <a:pt x="2837637" y="516369"/>
                </a:lnTo>
                <a:close/>
              </a:path>
              <a:path w="8900160" h="522604">
                <a:moveTo>
                  <a:pt x="2825457" y="516369"/>
                </a:moveTo>
                <a:lnTo>
                  <a:pt x="2819361" y="516369"/>
                </a:lnTo>
                <a:lnTo>
                  <a:pt x="2819361" y="522452"/>
                </a:lnTo>
                <a:lnTo>
                  <a:pt x="2825457" y="522452"/>
                </a:lnTo>
                <a:lnTo>
                  <a:pt x="2825457" y="516369"/>
                </a:lnTo>
                <a:close/>
              </a:path>
              <a:path w="8900160" h="522604">
                <a:moveTo>
                  <a:pt x="2813278" y="516369"/>
                </a:moveTo>
                <a:lnTo>
                  <a:pt x="2805671" y="516369"/>
                </a:lnTo>
                <a:lnTo>
                  <a:pt x="2805671" y="522452"/>
                </a:lnTo>
                <a:lnTo>
                  <a:pt x="2813278" y="522452"/>
                </a:lnTo>
                <a:lnTo>
                  <a:pt x="2813278" y="516369"/>
                </a:lnTo>
                <a:close/>
              </a:path>
              <a:path w="8900160" h="522604">
                <a:moveTo>
                  <a:pt x="2799575" y="516369"/>
                </a:moveTo>
                <a:lnTo>
                  <a:pt x="2793491" y="516369"/>
                </a:lnTo>
                <a:lnTo>
                  <a:pt x="2793491" y="522452"/>
                </a:lnTo>
                <a:lnTo>
                  <a:pt x="2799575" y="522452"/>
                </a:lnTo>
                <a:lnTo>
                  <a:pt x="2799575" y="516369"/>
                </a:lnTo>
                <a:close/>
              </a:path>
              <a:path w="8900160" h="522604">
                <a:moveTo>
                  <a:pt x="2787396" y="516369"/>
                </a:moveTo>
                <a:lnTo>
                  <a:pt x="2781312" y="516369"/>
                </a:lnTo>
                <a:lnTo>
                  <a:pt x="2781312" y="522452"/>
                </a:lnTo>
                <a:lnTo>
                  <a:pt x="2787396" y="522452"/>
                </a:lnTo>
                <a:lnTo>
                  <a:pt x="2787396" y="516369"/>
                </a:lnTo>
                <a:close/>
              </a:path>
              <a:path w="8900160" h="522604">
                <a:moveTo>
                  <a:pt x="2775216" y="516369"/>
                </a:moveTo>
                <a:lnTo>
                  <a:pt x="2767609" y="516369"/>
                </a:lnTo>
                <a:lnTo>
                  <a:pt x="2767609" y="522452"/>
                </a:lnTo>
                <a:lnTo>
                  <a:pt x="2775216" y="522452"/>
                </a:lnTo>
                <a:lnTo>
                  <a:pt x="2775216" y="516369"/>
                </a:lnTo>
                <a:close/>
              </a:path>
              <a:path w="8900160" h="522604">
                <a:moveTo>
                  <a:pt x="2761513" y="516369"/>
                </a:moveTo>
                <a:lnTo>
                  <a:pt x="2755430" y="516369"/>
                </a:lnTo>
                <a:lnTo>
                  <a:pt x="2755430" y="522452"/>
                </a:lnTo>
                <a:lnTo>
                  <a:pt x="2761513" y="522452"/>
                </a:lnTo>
                <a:lnTo>
                  <a:pt x="2761513" y="516369"/>
                </a:lnTo>
                <a:close/>
              </a:path>
              <a:path w="8900160" h="522604">
                <a:moveTo>
                  <a:pt x="2749334" y="516369"/>
                </a:moveTo>
                <a:lnTo>
                  <a:pt x="2743250" y="516369"/>
                </a:lnTo>
                <a:lnTo>
                  <a:pt x="2743250" y="522452"/>
                </a:lnTo>
                <a:lnTo>
                  <a:pt x="2749334" y="522452"/>
                </a:lnTo>
                <a:lnTo>
                  <a:pt x="2749334" y="516369"/>
                </a:lnTo>
                <a:close/>
              </a:path>
              <a:path w="8900160" h="522604">
                <a:moveTo>
                  <a:pt x="2737154" y="516369"/>
                </a:moveTo>
                <a:lnTo>
                  <a:pt x="2729547" y="516369"/>
                </a:lnTo>
                <a:lnTo>
                  <a:pt x="2729547" y="522452"/>
                </a:lnTo>
                <a:lnTo>
                  <a:pt x="2737154" y="522452"/>
                </a:lnTo>
                <a:lnTo>
                  <a:pt x="2737154" y="516369"/>
                </a:lnTo>
                <a:close/>
              </a:path>
              <a:path w="8900160" h="522604">
                <a:moveTo>
                  <a:pt x="2723464" y="516369"/>
                </a:moveTo>
                <a:lnTo>
                  <a:pt x="2717368" y="516369"/>
                </a:lnTo>
                <a:lnTo>
                  <a:pt x="2717368" y="522452"/>
                </a:lnTo>
                <a:lnTo>
                  <a:pt x="2723464" y="522452"/>
                </a:lnTo>
                <a:lnTo>
                  <a:pt x="2723464" y="516369"/>
                </a:lnTo>
                <a:close/>
              </a:path>
              <a:path w="8900160" h="522604">
                <a:moveTo>
                  <a:pt x="2711284" y="516369"/>
                </a:moveTo>
                <a:lnTo>
                  <a:pt x="2705188" y="516369"/>
                </a:lnTo>
                <a:lnTo>
                  <a:pt x="2705188" y="522452"/>
                </a:lnTo>
                <a:lnTo>
                  <a:pt x="2711284" y="522452"/>
                </a:lnTo>
                <a:lnTo>
                  <a:pt x="2711284" y="516369"/>
                </a:lnTo>
                <a:close/>
              </a:path>
              <a:path w="8900160" h="522604">
                <a:moveTo>
                  <a:pt x="2699105" y="516369"/>
                </a:moveTo>
                <a:lnTo>
                  <a:pt x="2691485" y="516369"/>
                </a:lnTo>
                <a:lnTo>
                  <a:pt x="2691485" y="522452"/>
                </a:lnTo>
                <a:lnTo>
                  <a:pt x="2699105" y="522452"/>
                </a:lnTo>
                <a:lnTo>
                  <a:pt x="2699105" y="516369"/>
                </a:lnTo>
                <a:close/>
              </a:path>
              <a:path w="8900160" h="522604">
                <a:moveTo>
                  <a:pt x="2685402" y="516369"/>
                </a:moveTo>
                <a:lnTo>
                  <a:pt x="2679306" y="516369"/>
                </a:lnTo>
                <a:lnTo>
                  <a:pt x="2679306" y="522452"/>
                </a:lnTo>
                <a:lnTo>
                  <a:pt x="2685402" y="522452"/>
                </a:lnTo>
                <a:lnTo>
                  <a:pt x="2685402" y="516369"/>
                </a:lnTo>
                <a:close/>
              </a:path>
              <a:path w="8900160" h="522604">
                <a:moveTo>
                  <a:pt x="2673223" y="516369"/>
                </a:moveTo>
                <a:lnTo>
                  <a:pt x="2667127" y="516369"/>
                </a:lnTo>
                <a:lnTo>
                  <a:pt x="2667127" y="522452"/>
                </a:lnTo>
                <a:lnTo>
                  <a:pt x="2673223" y="522452"/>
                </a:lnTo>
                <a:lnTo>
                  <a:pt x="2673223" y="516369"/>
                </a:lnTo>
                <a:close/>
              </a:path>
              <a:path w="8900160" h="522604">
                <a:moveTo>
                  <a:pt x="2661043" y="516369"/>
                </a:moveTo>
                <a:lnTo>
                  <a:pt x="2653436" y="516369"/>
                </a:lnTo>
                <a:lnTo>
                  <a:pt x="2653436" y="522452"/>
                </a:lnTo>
                <a:lnTo>
                  <a:pt x="2661043" y="522452"/>
                </a:lnTo>
                <a:lnTo>
                  <a:pt x="2661043" y="516369"/>
                </a:lnTo>
                <a:close/>
              </a:path>
              <a:path w="8900160" h="522604">
                <a:moveTo>
                  <a:pt x="2647340" y="516369"/>
                </a:moveTo>
                <a:lnTo>
                  <a:pt x="2641257" y="516369"/>
                </a:lnTo>
                <a:lnTo>
                  <a:pt x="2641257" y="522452"/>
                </a:lnTo>
                <a:lnTo>
                  <a:pt x="2647340" y="522452"/>
                </a:lnTo>
                <a:lnTo>
                  <a:pt x="2647340" y="516369"/>
                </a:lnTo>
                <a:close/>
              </a:path>
              <a:path w="8900160" h="522604">
                <a:moveTo>
                  <a:pt x="2635161" y="516369"/>
                </a:moveTo>
                <a:lnTo>
                  <a:pt x="2629077" y="516369"/>
                </a:lnTo>
                <a:lnTo>
                  <a:pt x="2629077" y="522452"/>
                </a:lnTo>
                <a:lnTo>
                  <a:pt x="2635161" y="522452"/>
                </a:lnTo>
                <a:lnTo>
                  <a:pt x="2635161" y="516369"/>
                </a:lnTo>
                <a:close/>
              </a:path>
              <a:path w="8900160" h="522604">
                <a:moveTo>
                  <a:pt x="2622981" y="516369"/>
                </a:moveTo>
                <a:lnTo>
                  <a:pt x="2615374" y="516369"/>
                </a:lnTo>
                <a:lnTo>
                  <a:pt x="2615374" y="522452"/>
                </a:lnTo>
                <a:lnTo>
                  <a:pt x="2622981" y="522452"/>
                </a:lnTo>
                <a:lnTo>
                  <a:pt x="2622981" y="516369"/>
                </a:lnTo>
                <a:close/>
              </a:path>
              <a:path w="8900160" h="522604">
                <a:moveTo>
                  <a:pt x="2609278" y="516369"/>
                </a:moveTo>
                <a:lnTo>
                  <a:pt x="2603195" y="516369"/>
                </a:lnTo>
                <a:lnTo>
                  <a:pt x="2603195" y="522452"/>
                </a:lnTo>
                <a:lnTo>
                  <a:pt x="2609278" y="522452"/>
                </a:lnTo>
                <a:lnTo>
                  <a:pt x="2609278" y="516369"/>
                </a:lnTo>
                <a:close/>
              </a:path>
              <a:path w="8900160" h="522604">
                <a:moveTo>
                  <a:pt x="2597111" y="516369"/>
                </a:moveTo>
                <a:lnTo>
                  <a:pt x="2591015" y="516369"/>
                </a:lnTo>
                <a:lnTo>
                  <a:pt x="2591015" y="522452"/>
                </a:lnTo>
                <a:lnTo>
                  <a:pt x="2597111" y="522452"/>
                </a:lnTo>
                <a:lnTo>
                  <a:pt x="2597111" y="516369"/>
                </a:lnTo>
                <a:close/>
              </a:path>
              <a:path w="8900160" h="522604">
                <a:moveTo>
                  <a:pt x="2584932" y="516369"/>
                </a:moveTo>
                <a:lnTo>
                  <a:pt x="2577312" y="516369"/>
                </a:lnTo>
                <a:lnTo>
                  <a:pt x="2577312" y="522452"/>
                </a:lnTo>
                <a:lnTo>
                  <a:pt x="2584932" y="522452"/>
                </a:lnTo>
                <a:lnTo>
                  <a:pt x="2584932" y="516369"/>
                </a:lnTo>
                <a:close/>
              </a:path>
              <a:path w="8900160" h="522604">
                <a:moveTo>
                  <a:pt x="2571229" y="516369"/>
                </a:moveTo>
                <a:lnTo>
                  <a:pt x="2565133" y="516369"/>
                </a:lnTo>
                <a:lnTo>
                  <a:pt x="2565133" y="522452"/>
                </a:lnTo>
                <a:lnTo>
                  <a:pt x="2571229" y="522452"/>
                </a:lnTo>
                <a:lnTo>
                  <a:pt x="2571229" y="516369"/>
                </a:lnTo>
                <a:close/>
              </a:path>
              <a:path w="8900160" h="522604">
                <a:moveTo>
                  <a:pt x="2559050" y="516369"/>
                </a:moveTo>
                <a:lnTo>
                  <a:pt x="2552954" y="516369"/>
                </a:lnTo>
                <a:lnTo>
                  <a:pt x="2552954" y="522452"/>
                </a:lnTo>
                <a:lnTo>
                  <a:pt x="2559050" y="522452"/>
                </a:lnTo>
                <a:lnTo>
                  <a:pt x="2559050" y="516369"/>
                </a:lnTo>
                <a:close/>
              </a:path>
              <a:path w="8900160" h="522604">
                <a:moveTo>
                  <a:pt x="2546870" y="516369"/>
                </a:moveTo>
                <a:lnTo>
                  <a:pt x="2539250" y="516369"/>
                </a:lnTo>
                <a:lnTo>
                  <a:pt x="2539250" y="522452"/>
                </a:lnTo>
                <a:lnTo>
                  <a:pt x="2546870" y="522452"/>
                </a:lnTo>
                <a:lnTo>
                  <a:pt x="2546870" y="516369"/>
                </a:lnTo>
                <a:close/>
              </a:path>
              <a:path w="8900160" h="522604">
                <a:moveTo>
                  <a:pt x="2533167" y="516369"/>
                </a:moveTo>
                <a:lnTo>
                  <a:pt x="2527084" y="516369"/>
                </a:lnTo>
                <a:lnTo>
                  <a:pt x="2527084" y="522452"/>
                </a:lnTo>
                <a:lnTo>
                  <a:pt x="2533167" y="522452"/>
                </a:lnTo>
                <a:lnTo>
                  <a:pt x="2533167" y="516369"/>
                </a:lnTo>
                <a:close/>
              </a:path>
              <a:path w="8900160" h="522604">
                <a:moveTo>
                  <a:pt x="2520988" y="516369"/>
                </a:moveTo>
                <a:lnTo>
                  <a:pt x="2514904" y="516369"/>
                </a:lnTo>
                <a:lnTo>
                  <a:pt x="2514904" y="522452"/>
                </a:lnTo>
                <a:lnTo>
                  <a:pt x="2520988" y="522452"/>
                </a:lnTo>
                <a:lnTo>
                  <a:pt x="2520988" y="516369"/>
                </a:lnTo>
                <a:close/>
              </a:path>
              <a:path w="8900160" h="522604">
                <a:moveTo>
                  <a:pt x="2508808" y="516369"/>
                </a:moveTo>
                <a:lnTo>
                  <a:pt x="2501201" y="516369"/>
                </a:lnTo>
                <a:lnTo>
                  <a:pt x="2501201" y="522452"/>
                </a:lnTo>
                <a:lnTo>
                  <a:pt x="2508808" y="522452"/>
                </a:lnTo>
                <a:lnTo>
                  <a:pt x="2508808" y="516369"/>
                </a:lnTo>
                <a:close/>
              </a:path>
              <a:path w="8900160" h="522604">
                <a:moveTo>
                  <a:pt x="2495105" y="516369"/>
                </a:moveTo>
                <a:lnTo>
                  <a:pt x="2489022" y="516369"/>
                </a:lnTo>
                <a:lnTo>
                  <a:pt x="2489022" y="522452"/>
                </a:lnTo>
                <a:lnTo>
                  <a:pt x="2495105" y="522452"/>
                </a:lnTo>
                <a:lnTo>
                  <a:pt x="2495105" y="516369"/>
                </a:lnTo>
                <a:close/>
              </a:path>
              <a:path w="8900160" h="522604">
                <a:moveTo>
                  <a:pt x="2482926" y="516369"/>
                </a:moveTo>
                <a:lnTo>
                  <a:pt x="2476842" y="516369"/>
                </a:lnTo>
                <a:lnTo>
                  <a:pt x="2476842" y="522452"/>
                </a:lnTo>
                <a:lnTo>
                  <a:pt x="2482926" y="522452"/>
                </a:lnTo>
                <a:lnTo>
                  <a:pt x="2482926" y="516369"/>
                </a:lnTo>
                <a:close/>
              </a:path>
              <a:path w="8900160" h="522604">
                <a:moveTo>
                  <a:pt x="2470746" y="516369"/>
                </a:moveTo>
                <a:lnTo>
                  <a:pt x="2463139" y="516369"/>
                </a:lnTo>
                <a:lnTo>
                  <a:pt x="2463139" y="522452"/>
                </a:lnTo>
                <a:lnTo>
                  <a:pt x="2470746" y="522452"/>
                </a:lnTo>
                <a:lnTo>
                  <a:pt x="2470746" y="516369"/>
                </a:lnTo>
                <a:close/>
              </a:path>
              <a:path w="8900160" h="522604">
                <a:moveTo>
                  <a:pt x="2457056" y="516369"/>
                </a:moveTo>
                <a:lnTo>
                  <a:pt x="2450960" y="516369"/>
                </a:lnTo>
                <a:lnTo>
                  <a:pt x="2450960" y="522452"/>
                </a:lnTo>
                <a:lnTo>
                  <a:pt x="2457056" y="522452"/>
                </a:lnTo>
                <a:lnTo>
                  <a:pt x="2457056" y="516369"/>
                </a:lnTo>
                <a:close/>
              </a:path>
              <a:path w="8900160" h="522604">
                <a:moveTo>
                  <a:pt x="2444877" y="516369"/>
                </a:moveTo>
                <a:lnTo>
                  <a:pt x="2438781" y="516369"/>
                </a:lnTo>
                <a:lnTo>
                  <a:pt x="2438781" y="522452"/>
                </a:lnTo>
                <a:lnTo>
                  <a:pt x="2444877" y="522452"/>
                </a:lnTo>
                <a:lnTo>
                  <a:pt x="2444877" y="516369"/>
                </a:lnTo>
                <a:close/>
              </a:path>
              <a:path w="8900160" h="522604">
                <a:moveTo>
                  <a:pt x="2432697" y="516369"/>
                </a:moveTo>
                <a:lnTo>
                  <a:pt x="2425077" y="516369"/>
                </a:lnTo>
                <a:lnTo>
                  <a:pt x="2425077" y="522452"/>
                </a:lnTo>
                <a:lnTo>
                  <a:pt x="2432697" y="522452"/>
                </a:lnTo>
                <a:lnTo>
                  <a:pt x="2432697" y="516369"/>
                </a:lnTo>
                <a:close/>
              </a:path>
              <a:path w="8900160" h="522604">
                <a:moveTo>
                  <a:pt x="2418994" y="516369"/>
                </a:moveTo>
                <a:lnTo>
                  <a:pt x="2412898" y="516369"/>
                </a:lnTo>
                <a:lnTo>
                  <a:pt x="2412898" y="522452"/>
                </a:lnTo>
                <a:lnTo>
                  <a:pt x="2418994" y="522452"/>
                </a:lnTo>
                <a:lnTo>
                  <a:pt x="2418994" y="516369"/>
                </a:lnTo>
                <a:close/>
              </a:path>
              <a:path w="8900160" h="522604">
                <a:moveTo>
                  <a:pt x="2406815" y="516369"/>
                </a:moveTo>
                <a:lnTo>
                  <a:pt x="2400719" y="516369"/>
                </a:lnTo>
                <a:lnTo>
                  <a:pt x="2400719" y="522452"/>
                </a:lnTo>
                <a:lnTo>
                  <a:pt x="2406815" y="522452"/>
                </a:lnTo>
                <a:lnTo>
                  <a:pt x="2406815" y="516369"/>
                </a:lnTo>
                <a:close/>
              </a:path>
              <a:path w="8900160" h="522604">
                <a:moveTo>
                  <a:pt x="2394635" y="516369"/>
                </a:moveTo>
                <a:lnTo>
                  <a:pt x="2387028" y="516369"/>
                </a:lnTo>
                <a:lnTo>
                  <a:pt x="2387028" y="522452"/>
                </a:lnTo>
                <a:lnTo>
                  <a:pt x="2394635" y="522452"/>
                </a:lnTo>
                <a:lnTo>
                  <a:pt x="2394635" y="516369"/>
                </a:lnTo>
                <a:close/>
              </a:path>
              <a:path w="8900160" h="522604">
                <a:moveTo>
                  <a:pt x="2380932" y="516369"/>
                </a:moveTo>
                <a:lnTo>
                  <a:pt x="2374849" y="516369"/>
                </a:lnTo>
                <a:lnTo>
                  <a:pt x="2374849" y="522452"/>
                </a:lnTo>
                <a:lnTo>
                  <a:pt x="2380932" y="522452"/>
                </a:lnTo>
                <a:lnTo>
                  <a:pt x="2380932" y="516369"/>
                </a:lnTo>
                <a:close/>
              </a:path>
              <a:path w="8900160" h="522604">
                <a:moveTo>
                  <a:pt x="2368753" y="516369"/>
                </a:moveTo>
                <a:lnTo>
                  <a:pt x="2362669" y="516369"/>
                </a:lnTo>
                <a:lnTo>
                  <a:pt x="2362669" y="522452"/>
                </a:lnTo>
                <a:lnTo>
                  <a:pt x="2368753" y="522452"/>
                </a:lnTo>
                <a:lnTo>
                  <a:pt x="2368753" y="516369"/>
                </a:lnTo>
                <a:close/>
              </a:path>
              <a:path w="8900160" h="522604">
                <a:moveTo>
                  <a:pt x="2356573" y="516369"/>
                </a:moveTo>
                <a:lnTo>
                  <a:pt x="2348966" y="516369"/>
                </a:lnTo>
                <a:lnTo>
                  <a:pt x="2348966" y="522452"/>
                </a:lnTo>
                <a:lnTo>
                  <a:pt x="2356573" y="522452"/>
                </a:lnTo>
                <a:lnTo>
                  <a:pt x="2356573" y="516369"/>
                </a:lnTo>
                <a:close/>
              </a:path>
              <a:path w="8900160" h="522604">
                <a:moveTo>
                  <a:pt x="2342870" y="516369"/>
                </a:moveTo>
                <a:lnTo>
                  <a:pt x="2336787" y="516369"/>
                </a:lnTo>
                <a:lnTo>
                  <a:pt x="2336787" y="522452"/>
                </a:lnTo>
                <a:lnTo>
                  <a:pt x="2342870" y="522452"/>
                </a:lnTo>
                <a:lnTo>
                  <a:pt x="2342870" y="516369"/>
                </a:lnTo>
                <a:close/>
              </a:path>
              <a:path w="8900160" h="522604">
                <a:moveTo>
                  <a:pt x="2330691" y="516369"/>
                </a:moveTo>
                <a:lnTo>
                  <a:pt x="2324608" y="516369"/>
                </a:lnTo>
                <a:lnTo>
                  <a:pt x="2324608" y="522452"/>
                </a:lnTo>
                <a:lnTo>
                  <a:pt x="2330691" y="522452"/>
                </a:lnTo>
                <a:lnTo>
                  <a:pt x="2330691" y="516369"/>
                </a:lnTo>
                <a:close/>
              </a:path>
              <a:path w="8900160" h="522604">
                <a:moveTo>
                  <a:pt x="2318524" y="516369"/>
                </a:moveTo>
                <a:lnTo>
                  <a:pt x="2310904" y="516369"/>
                </a:lnTo>
                <a:lnTo>
                  <a:pt x="2310904" y="522452"/>
                </a:lnTo>
                <a:lnTo>
                  <a:pt x="2318524" y="522452"/>
                </a:lnTo>
                <a:lnTo>
                  <a:pt x="2318524" y="516369"/>
                </a:lnTo>
                <a:close/>
              </a:path>
              <a:path w="8900160" h="522604">
                <a:moveTo>
                  <a:pt x="2304821" y="516369"/>
                </a:moveTo>
                <a:lnTo>
                  <a:pt x="2298725" y="516369"/>
                </a:lnTo>
                <a:lnTo>
                  <a:pt x="2298725" y="522452"/>
                </a:lnTo>
                <a:lnTo>
                  <a:pt x="2304821" y="522452"/>
                </a:lnTo>
                <a:lnTo>
                  <a:pt x="2304821" y="516369"/>
                </a:lnTo>
                <a:close/>
              </a:path>
              <a:path w="8900160" h="522604">
                <a:moveTo>
                  <a:pt x="2292642" y="516369"/>
                </a:moveTo>
                <a:lnTo>
                  <a:pt x="2286546" y="516369"/>
                </a:lnTo>
                <a:lnTo>
                  <a:pt x="2286546" y="522452"/>
                </a:lnTo>
                <a:lnTo>
                  <a:pt x="2292642" y="522452"/>
                </a:lnTo>
                <a:lnTo>
                  <a:pt x="2292642" y="516369"/>
                </a:lnTo>
                <a:close/>
              </a:path>
              <a:path w="8900160" h="522604">
                <a:moveTo>
                  <a:pt x="2280462" y="516369"/>
                </a:moveTo>
                <a:lnTo>
                  <a:pt x="2272842" y="516369"/>
                </a:lnTo>
                <a:lnTo>
                  <a:pt x="2272842" y="522452"/>
                </a:lnTo>
                <a:lnTo>
                  <a:pt x="2280462" y="522452"/>
                </a:lnTo>
                <a:lnTo>
                  <a:pt x="2280462" y="516369"/>
                </a:lnTo>
                <a:close/>
              </a:path>
              <a:path w="8900160" h="522604">
                <a:moveTo>
                  <a:pt x="2266759" y="516369"/>
                </a:moveTo>
                <a:lnTo>
                  <a:pt x="2260676" y="516369"/>
                </a:lnTo>
                <a:lnTo>
                  <a:pt x="2260676" y="522452"/>
                </a:lnTo>
                <a:lnTo>
                  <a:pt x="2266759" y="522452"/>
                </a:lnTo>
                <a:lnTo>
                  <a:pt x="2266759" y="516369"/>
                </a:lnTo>
                <a:close/>
              </a:path>
              <a:path w="8900160" h="522604">
                <a:moveTo>
                  <a:pt x="2254580" y="516369"/>
                </a:moveTo>
                <a:lnTo>
                  <a:pt x="2248496" y="516369"/>
                </a:lnTo>
                <a:lnTo>
                  <a:pt x="2248496" y="522452"/>
                </a:lnTo>
                <a:lnTo>
                  <a:pt x="2254580" y="522452"/>
                </a:lnTo>
                <a:lnTo>
                  <a:pt x="2254580" y="516369"/>
                </a:lnTo>
                <a:close/>
              </a:path>
              <a:path w="8900160" h="522604">
                <a:moveTo>
                  <a:pt x="2242400" y="516369"/>
                </a:moveTo>
                <a:lnTo>
                  <a:pt x="2234793" y="516369"/>
                </a:lnTo>
                <a:lnTo>
                  <a:pt x="2234793" y="522452"/>
                </a:lnTo>
                <a:lnTo>
                  <a:pt x="2242400" y="522452"/>
                </a:lnTo>
                <a:lnTo>
                  <a:pt x="2242400" y="516369"/>
                </a:lnTo>
                <a:close/>
              </a:path>
              <a:path w="8900160" h="522604">
                <a:moveTo>
                  <a:pt x="2228697" y="516369"/>
                </a:moveTo>
                <a:lnTo>
                  <a:pt x="2222614" y="516369"/>
                </a:lnTo>
                <a:lnTo>
                  <a:pt x="2222614" y="522452"/>
                </a:lnTo>
                <a:lnTo>
                  <a:pt x="2228697" y="522452"/>
                </a:lnTo>
                <a:lnTo>
                  <a:pt x="2228697" y="516369"/>
                </a:lnTo>
                <a:close/>
              </a:path>
              <a:path w="8900160" h="522604">
                <a:moveTo>
                  <a:pt x="2216518" y="516369"/>
                </a:moveTo>
                <a:lnTo>
                  <a:pt x="2210435" y="516369"/>
                </a:lnTo>
                <a:lnTo>
                  <a:pt x="2210435" y="522452"/>
                </a:lnTo>
                <a:lnTo>
                  <a:pt x="2216518" y="522452"/>
                </a:lnTo>
                <a:lnTo>
                  <a:pt x="2216518" y="516369"/>
                </a:lnTo>
                <a:close/>
              </a:path>
              <a:path w="8900160" h="522604">
                <a:moveTo>
                  <a:pt x="2204339" y="516369"/>
                </a:moveTo>
                <a:lnTo>
                  <a:pt x="2196731" y="516369"/>
                </a:lnTo>
                <a:lnTo>
                  <a:pt x="2196731" y="522452"/>
                </a:lnTo>
                <a:lnTo>
                  <a:pt x="2204339" y="522452"/>
                </a:lnTo>
                <a:lnTo>
                  <a:pt x="2204339" y="516369"/>
                </a:lnTo>
                <a:close/>
              </a:path>
              <a:path w="8900160" h="522604">
                <a:moveTo>
                  <a:pt x="2190648" y="516369"/>
                </a:moveTo>
                <a:lnTo>
                  <a:pt x="2184552" y="516369"/>
                </a:lnTo>
                <a:lnTo>
                  <a:pt x="2184552" y="522452"/>
                </a:lnTo>
                <a:lnTo>
                  <a:pt x="2190648" y="522452"/>
                </a:lnTo>
                <a:lnTo>
                  <a:pt x="2190648" y="516369"/>
                </a:lnTo>
                <a:close/>
              </a:path>
              <a:path w="8900160" h="522604">
                <a:moveTo>
                  <a:pt x="2178469" y="516369"/>
                </a:moveTo>
                <a:lnTo>
                  <a:pt x="2172373" y="516369"/>
                </a:lnTo>
                <a:lnTo>
                  <a:pt x="2172373" y="522452"/>
                </a:lnTo>
                <a:lnTo>
                  <a:pt x="2178469" y="522452"/>
                </a:lnTo>
                <a:lnTo>
                  <a:pt x="2178469" y="516369"/>
                </a:lnTo>
                <a:close/>
              </a:path>
              <a:path w="8900160" h="522604">
                <a:moveTo>
                  <a:pt x="2166289" y="516369"/>
                </a:moveTo>
                <a:lnTo>
                  <a:pt x="2158669" y="516369"/>
                </a:lnTo>
                <a:lnTo>
                  <a:pt x="2158669" y="522452"/>
                </a:lnTo>
                <a:lnTo>
                  <a:pt x="2166289" y="522452"/>
                </a:lnTo>
                <a:lnTo>
                  <a:pt x="2166289" y="516369"/>
                </a:lnTo>
                <a:close/>
              </a:path>
              <a:path w="8900160" h="522604">
                <a:moveTo>
                  <a:pt x="2152586" y="516369"/>
                </a:moveTo>
                <a:lnTo>
                  <a:pt x="2146490" y="516369"/>
                </a:lnTo>
                <a:lnTo>
                  <a:pt x="2146490" y="522452"/>
                </a:lnTo>
                <a:lnTo>
                  <a:pt x="2152586" y="522452"/>
                </a:lnTo>
                <a:lnTo>
                  <a:pt x="2152586" y="516369"/>
                </a:lnTo>
                <a:close/>
              </a:path>
              <a:path w="8900160" h="522604">
                <a:moveTo>
                  <a:pt x="2140407" y="516369"/>
                </a:moveTo>
                <a:lnTo>
                  <a:pt x="2134311" y="516369"/>
                </a:lnTo>
                <a:lnTo>
                  <a:pt x="2134311" y="522452"/>
                </a:lnTo>
                <a:lnTo>
                  <a:pt x="2140407" y="522452"/>
                </a:lnTo>
                <a:lnTo>
                  <a:pt x="2140407" y="516369"/>
                </a:lnTo>
                <a:close/>
              </a:path>
              <a:path w="8900160" h="522604">
                <a:moveTo>
                  <a:pt x="2128227" y="516369"/>
                </a:moveTo>
                <a:lnTo>
                  <a:pt x="2120620" y="516369"/>
                </a:lnTo>
                <a:lnTo>
                  <a:pt x="2120620" y="522452"/>
                </a:lnTo>
                <a:lnTo>
                  <a:pt x="2128227" y="522452"/>
                </a:lnTo>
                <a:lnTo>
                  <a:pt x="2128227" y="516369"/>
                </a:lnTo>
                <a:close/>
              </a:path>
              <a:path w="8900160" h="522604">
                <a:moveTo>
                  <a:pt x="2114524" y="516369"/>
                </a:moveTo>
                <a:lnTo>
                  <a:pt x="2108441" y="516369"/>
                </a:lnTo>
                <a:lnTo>
                  <a:pt x="2108441" y="522452"/>
                </a:lnTo>
                <a:lnTo>
                  <a:pt x="2114524" y="522452"/>
                </a:lnTo>
                <a:lnTo>
                  <a:pt x="2114524" y="516369"/>
                </a:lnTo>
                <a:close/>
              </a:path>
              <a:path w="8900160" h="522604">
                <a:moveTo>
                  <a:pt x="2102345" y="516369"/>
                </a:moveTo>
                <a:lnTo>
                  <a:pt x="2096262" y="516369"/>
                </a:lnTo>
                <a:lnTo>
                  <a:pt x="2096262" y="522452"/>
                </a:lnTo>
                <a:lnTo>
                  <a:pt x="2102345" y="522452"/>
                </a:lnTo>
                <a:lnTo>
                  <a:pt x="2102345" y="516369"/>
                </a:lnTo>
                <a:close/>
              </a:path>
              <a:path w="8900160" h="522604">
                <a:moveTo>
                  <a:pt x="2090166" y="516369"/>
                </a:moveTo>
                <a:lnTo>
                  <a:pt x="2082558" y="516369"/>
                </a:lnTo>
                <a:lnTo>
                  <a:pt x="2082558" y="522452"/>
                </a:lnTo>
                <a:lnTo>
                  <a:pt x="2090166" y="522452"/>
                </a:lnTo>
                <a:lnTo>
                  <a:pt x="2090166" y="516369"/>
                </a:lnTo>
                <a:close/>
              </a:path>
              <a:path w="8900160" h="522604">
                <a:moveTo>
                  <a:pt x="2076462" y="516369"/>
                </a:moveTo>
                <a:lnTo>
                  <a:pt x="2070379" y="516369"/>
                </a:lnTo>
                <a:lnTo>
                  <a:pt x="2070379" y="522452"/>
                </a:lnTo>
                <a:lnTo>
                  <a:pt x="2076462" y="522452"/>
                </a:lnTo>
                <a:lnTo>
                  <a:pt x="2076462" y="516369"/>
                </a:lnTo>
                <a:close/>
              </a:path>
              <a:path w="8900160" h="522604">
                <a:moveTo>
                  <a:pt x="2064283" y="516369"/>
                </a:moveTo>
                <a:lnTo>
                  <a:pt x="2058200" y="516369"/>
                </a:lnTo>
                <a:lnTo>
                  <a:pt x="2058200" y="522452"/>
                </a:lnTo>
                <a:lnTo>
                  <a:pt x="2064283" y="522452"/>
                </a:lnTo>
                <a:lnTo>
                  <a:pt x="2064283" y="516369"/>
                </a:lnTo>
                <a:close/>
              </a:path>
              <a:path w="8900160" h="522604">
                <a:moveTo>
                  <a:pt x="2052104" y="516369"/>
                </a:moveTo>
                <a:lnTo>
                  <a:pt x="2044496" y="516369"/>
                </a:lnTo>
                <a:lnTo>
                  <a:pt x="2044496" y="522452"/>
                </a:lnTo>
                <a:lnTo>
                  <a:pt x="2052104" y="522452"/>
                </a:lnTo>
                <a:lnTo>
                  <a:pt x="2052104" y="516369"/>
                </a:lnTo>
                <a:close/>
              </a:path>
              <a:path w="8900160" h="522604">
                <a:moveTo>
                  <a:pt x="2038413" y="516369"/>
                </a:moveTo>
                <a:lnTo>
                  <a:pt x="2032317" y="516369"/>
                </a:lnTo>
                <a:lnTo>
                  <a:pt x="2032317" y="522452"/>
                </a:lnTo>
                <a:lnTo>
                  <a:pt x="2038413" y="522452"/>
                </a:lnTo>
                <a:lnTo>
                  <a:pt x="2038413" y="516369"/>
                </a:lnTo>
                <a:close/>
              </a:path>
              <a:path w="8900160" h="522604">
                <a:moveTo>
                  <a:pt x="2026234" y="516369"/>
                </a:moveTo>
                <a:lnTo>
                  <a:pt x="2020138" y="516369"/>
                </a:lnTo>
                <a:lnTo>
                  <a:pt x="2020138" y="522452"/>
                </a:lnTo>
                <a:lnTo>
                  <a:pt x="2026234" y="522452"/>
                </a:lnTo>
                <a:lnTo>
                  <a:pt x="2026234" y="516369"/>
                </a:lnTo>
                <a:close/>
              </a:path>
              <a:path w="8900160" h="522604">
                <a:moveTo>
                  <a:pt x="2014054" y="516369"/>
                </a:moveTo>
                <a:lnTo>
                  <a:pt x="2006434" y="516369"/>
                </a:lnTo>
                <a:lnTo>
                  <a:pt x="2006434" y="522452"/>
                </a:lnTo>
                <a:lnTo>
                  <a:pt x="2014054" y="522452"/>
                </a:lnTo>
                <a:lnTo>
                  <a:pt x="2014054" y="516369"/>
                </a:lnTo>
                <a:close/>
              </a:path>
              <a:path w="8900160" h="522604">
                <a:moveTo>
                  <a:pt x="2000351" y="516369"/>
                </a:moveTo>
                <a:lnTo>
                  <a:pt x="1994255" y="516369"/>
                </a:lnTo>
                <a:lnTo>
                  <a:pt x="1994255" y="522452"/>
                </a:lnTo>
                <a:lnTo>
                  <a:pt x="2000351" y="522452"/>
                </a:lnTo>
                <a:lnTo>
                  <a:pt x="2000351" y="516369"/>
                </a:lnTo>
                <a:close/>
              </a:path>
              <a:path w="8900160" h="522604">
                <a:moveTo>
                  <a:pt x="1988172" y="516369"/>
                </a:moveTo>
                <a:lnTo>
                  <a:pt x="1982089" y="516369"/>
                </a:lnTo>
                <a:lnTo>
                  <a:pt x="1982089" y="522452"/>
                </a:lnTo>
                <a:lnTo>
                  <a:pt x="1988172" y="522452"/>
                </a:lnTo>
                <a:lnTo>
                  <a:pt x="1988172" y="516369"/>
                </a:lnTo>
                <a:close/>
              </a:path>
              <a:path w="8900160" h="522604">
                <a:moveTo>
                  <a:pt x="1975993" y="516369"/>
                </a:moveTo>
                <a:lnTo>
                  <a:pt x="1968385" y="516369"/>
                </a:lnTo>
                <a:lnTo>
                  <a:pt x="1968385" y="522452"/>
                </a:lnTo>
                <a:lnTo>
                  <a:pt x="1975993" y="522452"/>
                </a:lnTo>
                <a:lnTo>
                  <a:pt x="1975993" y="516369"/>
                </a:lnTo>
                <a:close/>
              </a:path>
              <a:path w="8900160" h="522604">
                <a:moveTo>
                  <a:pt x="1962289" y="516369"/>
                </a:moveTo>
                <a:lnTo>
                  <a:pt x="1956206" y="516369"/>
                </a:lnTo>
                <a:lnTo>
                  <a:pt x="1956206" y="522452"/>
                </a:lnTo>
                <a:lnTo>
                  <a:pt x="1962289" y="522452"/>
                </a:lnTo>
                <a:lnTo>
                  <a:pt x="1962289" y="516369"/>
                </a:lnTo>
                <a:close/>
              </a:path>
              <a:path w="8900160" h="522604">
                <a:moveTo>
                  <a:pt x="1950110" y="516369"/>
                </a:moveTo>
                <a:lnTo>
                  <a:pt x="1944027" y="516369"/>
                </a:lnTo>
                <a:lnTo>
                  <a:pt x="1944027" y="522452"/>
                </a:lnTo>
                <a:lnTo>
                  <a:pt x="1950110" y="522452"/>
                </a:lnTo>
                <a:lnTo>
                  <a:pt x="1950110" y="516369"/>
                </a:lnTo>
                <a:close/>
              </a:path>
              <a:path w="8900160" h="522604">
                <a:moveTo>
                  <a:pt x="1937931" y="516369"/>
                </a:moveTo>
                <a:lnTo>
                  <a:pt x="1930323" y="516369"/>
                </a:lnTo>
                <a:lnTo>
                  <a:pt x="1930323" y="522452"/>
                </a:lnTo>
                <a:lnTo>
                  <a:pt x="1937931" y="522452"/>
                </a:lnTo>
                <a:lnTo>
                  <a:pt x="1937931" y="516369"/>
                </a:lnTo>
                <a:close/>
              </a:path>
              <a:path w="8900160" h="522604">
                <a:moveTo>
                  <a:pt x="1924227" y="516369"/>
                </a:moveTo>
                <a:lnTo>
                  <a:pt x="1918144" y="516369"/>
                </a:lnTo>
                <a:lnTo>
                  <a:pt x="1918144" y="522452"/>
                </a:lnTo>
                <a:lnTo>
                  <a:pt x="1924227" y="522452"/>
                </a:lnTo>
                <a:lnTo>
                  <a:pt x="1924227" y="516369"/>
                </a:lnTo>
                <a:close/>
              </a:path>
              <a:path w="8900160" h="522604">
                <a:moveTo>
                  <a:pt x="1912061" y="516369"/>
                </a:moveTo>
                <a:lnTo>
                  <a:pt x="1905965" y="516369"/>
                </a:lnTo>
                <a:lnTo>
                  <a:pt x="1905965" y="522452"/>
                </a:lnTo>
                <a:lnTo>
                  <a:pt x="1912061" y="522452"/>
                </a:lnTo>
                <a:lnTo>
                  <a:pt x="1912061" y="516369"/>
                </a:lnTo>
                <a:close/>
              </a:path>
              <a:path w="8900160" h="522604">
                <a:moveTo>
                  <a:pt x="1899881" y="516369"/>
                </a:moveTo>
                <a:lnTo>
                  <a:pt x="1892261" y="516369"/>
                </a:lnTo>
                <a:lnTo>
                  <a:pt x="1892261" y="522452"/>
                </a:lnTo>
                <a:lnTo>
                  <a:pt x="1899881" y="522452"/>
                </a:lnTo>
                <a:lnTo>
                  <a:pt x="1899881" y="516369"/>
                </a:lnTo>
                <a:close/>
              </a:path>
              <a:path w="8900160" h="522604">
                <a:moveTo>
                  <a:pt x="1886178" y="516369"/>
                </a:moveTo>
                <a:lnTo>
                  <a:pt x="1880082" y="516369"/>
                </a:lnTo>
                <a:lnTo>
                  <a:pt x="1880082" y="522452"/>
                </a:lnTo>
                <a:lnTo>
                  <a:pt x="1886178" y="522452"/>
                </a:lnTo>
                <a:lnTo>
                  <a:pt x="1886178" y="516369"/>
                </a:lnTo>
                <a:close/>
              </a:path>
              <a:path w="8900160" h="522604">
                <a:moveTo>
                  <a:pt x="1873999" y="516369"/>
                </a:moveTo>
                <a:lnTo>
                  <a:pt x="1867903" y="516369"/>
                </a:lnTo>
                <a:lnTo>
                  <a:pt x="1867903" y="522452"/>
                </a:lnTo>
                <a:lnTo>
                  <a:pt x="1873999" y="522452"/>
                </a:lnTo>
                <a:lnTo>
                  <a:pt x="1873999" y="516369"/>
                </a:lnTo>
                <a:close/>
              </a:path>
              <a:path w="8900160" h="522604">
                <a:moveTo>
                  <a:pt x="1861820" y="516369"/>
                </a:moveTo>
                <a:lnTo>
                  <a:pt x="1854212" y="516369"/>
                </a:lnTo>
                <a:lnTo>
                  <a:pt x="1854212" y="522452"/>
                </a:lnTo>
                <a:lnTo>
                  <a:pt x="1861820" y="522452"/>
                </a:lnTo>
                <a:lnTo>
                  <a:pt x="1861820" y="516369"/>
                </a:lnTo>
                <a:close/>
              </a:path>
              <a:path w="8900160" h="522604">
                <a:moveTo>
                  <a:pt x="1848116" y="516369"/>
                </a:moveTo>
                <a:lnTo>
                  <a:pt x="1842033" y="516369"/>
                </a:lnTo>
                <a:lnTo>
                  <a:pt x="1842033" y="522452"/>
                </a:lnTo>
                <a:lnTo>
                  <a:pt x="1848116" y="522452"/>
                </a:lnTo>
                <a:lnTo>
                  <a:pt x="1848116" y="516369"/>
                </a:lnTo>
                <a:close/>
              </a:path>
              <a:path w="8900160" h="522604">
                <a:moveTo>
                  <a:pt x="1835937" y="516369"/>
                </a:moveTo>
                <a:lnTo>
                  <a:pt x="1829854" y="516369"/>
                </a:lnTo>
                <a:lnTo>
                  <a:pt x="1829854" y="522452"/>
                </a:lnTo>
                <a:lnTo>
                  <a:pt x="1835937" y="522452"/>
                </a:lnTo>
                <a:lnTo>
                  <a:pt x="1835937" y="516369"/>
                </a:lnTo>
                <a:close/>
              </a:path>
              <a:path w="8900160" h="522604">
                <a:moveTo>
                  <a:pt x="1823758" y="516369"/>
                </a:moveTo>
                <a:lnTo>
                  <a:pt x="1816150" y="516369"/>
                </a:lnTo>
                <a:lnTo>
                  <a:pt x="1816150" y="522452"/>
                </a:lnTo>
                <a:lnTo>
                  <a:pt x="1823758" y="522452"/>
                </a:lnTo>
                <a:lnTo>
                  <a:pt x="1823758" y="516369"/>
                </a:lnTo>
                <a:close/>
              </a:path>
              <a:path w="8900160" h="522604">
                <a:moveTo>
                  <a:pt x="1810054" y="516369"/>
                </a:moveTo>
                <a:lnTo>
                  <a:pt x="1803971" y="516369"/>
                </a:lnTo>
                <a:lnTo>
                  <a:pt x="1803971" y="522452"/>
                </a:lnTo>
                <a:lnTo>
                  <a:pt x="1810054" y="522452"/>
                </a:lnTo>
                <a:lnTo>
                  <a:pt x="1810054" y="516369"/>
                </a:lnTo>
                <a:close/>
              </a:path>
              <a:path w="8900160" h="522604">
                <a:moveTo>
                  <a:pt x="1797875" y="516369"/>
                </a:moveTo>
                <a:lnTo>
                  <a:pt x="1791792" y="516369"/>
                </a:lnTo>
                <a:lnTo>
                  <a:pt x="1791792" y="522452"/>
                </a:lnTo>
                <a:lnTo>
                  <a:pt x="1797875" y="522452"/>
                </a:lnTo>
                <a:lnTo>
                  <a:pt x="1797875" y="516369"/>
                </a:lnTo>
                <a:close/>
              </a:path>
              <a:path w="8900160" h="522604">
                <a:moveTo>
                  <a:pt x="1785696" y="516369"/>
                </a:moveTo>
                <a:lnTo>
                  <a:pt x="1778088" y="516369"/>
                </a:lnTo>
                <a:lnTo>
                  <a:pt x="1778088" y="522452"/>
                </a:lnTo>
                <a:lnTo>
                  <a:pt x="1785696" y="522452"/>
                </a:lnTo>
                <a:lnTo>
                  <a:pt x="1785696" y="516369"/>
                </a:lnTo>
                <a:close/>
              </a:path>
              <a:path w="8900160" h="522604">
                <a:moveTo>
                  <a:pt x="1772005" y="516369"/>
                </a:moveTo>
                <a:lnTo>
                  <a:pt x="1765909" y="516369"/>
                </a:lnTo>
                <a:lnTo>
                  <a:pt x="1765909" y="522452"/>
                </a:lnTo>
                <a:lnTo>
                  <a:pt x="1772005" y="522452"/>
                </a:lnTo>
                <a:lnTo>
                  <a:pt x="1772005" y="516369"/>
                </a:lnTo>
                <a:close/>
              </a:path>
              <a:path w="8900160" h="522604">
                <a:moveTo>
                  <a:pt x="1759826" y="516369"/>
                </a:moveTo>
                <a:lnTo>
                  <a:pt x="1753730" y="516369"/>
                </a:lnTo>
                <a:lnTo>
                  <a:pt x="1753730" y="522452"/>
                </a:lnTo>
                <a:lnTo>
                  <a:pt x="1759826" y="522452"/>
                </a:lnTo>
                <a:lnTo>
                  <a:pt x="1759826" y="516369"/>
                </a:lnTo>
                <a:close/>
              </a:path>
              <a:path w="8900160" h="522604">
                <a:moveTo>
                  <a:pt x="1747647" y="516369"/>
                </a:moveTo>
                <a:lnTo>
                  <a:pt x="1740027" y="516369"/>
                </a:lnTo>
                <a:lnTo>
                  <a:pt x="1740027" y="522452"/>
                </a:lnTo>
                <a:lnTo>
                  <a:pt x="1747647" y="522452"/>
                </a:lnTo>
                <a:lnTo>
                  <a:pt x="1747647" y="516369"/>
                </a:lnTo>
                <a:close/>
              </a:path>
              <a:path w="8900160" h="522604">
                <a:moveTo>
                  <a:pt x="1733943" y="516369"/>
                </a:moveTo>
                <a:lnTo>
                  <a:pt x="1727847" y="516369"/>
                </a:lnTo>
                <a:lnTo>
                  <a:pt x="1727847" y="522452"/>
                </a:lnTo>
                <a:lnTo>
                  <a:pt x="1733943" y="522452"/>
                </a:lnTo>
                <a:lnTo>
                  <a:pt x="1733943" y="516369"/>
                </a:lnTo>
                <a:close/>
              </a:path>
              <a:path w="8900160" h="522604">
                <a:moveTo>
                  <a:pt x="1721764" y="516369"/>
                </a:moveTo>
                <a:lnTo>
                  <a:pt x="1715668" y="516369"/>
                </a:lnTo>
                <a:lnTo>
                  <a:pt x="1715668" y="522452"/>
                </a:lnTo>
                <a:lnTo>
                  <a:pt x="1721764" y="522452"/>
                </a:lnTo>
                <a:lnTo>
                  <a:pt x="1721764" y="516369"/>
                </a:lnTo>
                <a:close/>
              </a:path>
              <a:path w="8900160" h="522604">
                <a:moveTo>
                  <a:pt x="1709585" y="516369"/>
                </a:moveTo>
                <a:lnTo>
                  <a:pt x="1701977" y="516369"/>
                </a:lnTo>
                <a:lnTo>
                  <a:pt x="1701977" y="522452"/>
                </a:lnTo>
                <a:lnTo>
                  <a:pt x="1709585" y="522452"/>
                </a:lnTo>
                <a:lnTo>
                  <a:pt x="1709585" y="516369"/>
                </a:lnTo>
                <a:close/>
              </a:path>
              <a:path w="8900160" h="522604">
                <a:moveTo>
                  <a:pt x="1695881" y="516369"/>
                </a:moveTo>
                <a:lnTo>
                  <a:pt x="1689798" y="516369"/>
                </a:lnTo>
                <a:lnTo>
                  <a:pt x="1689798" y="522452"/>
                </a:lnTo>
                <a:lnTo>
                  <a:pt x="1695881" y="522452"/>
                </a:lnTo>
                <a:lnTo>
                  <a:pt x="1695881" y="516369"/>
                </a:lnTo>
                <a:close/>
              </a:path>
              <a:path w="8900160" h="522604">
                <a:moveTo>
                  <a:pt x="1683702" y="516369"/>
                </a:moveTo>
                <a:lnTo>
                  <a:pt x="1677619" y="516369"/>
                </a:lnTo>
                <a:lnTo>
                  <a:pt x="1677619" y="522452"/>
                </a:lnTo>
                <a:lnTo>
                  <a:pt x="1683702" y="522452"/>
                </a:lnTo>
                <a:lnTo>
                  <a:pt x="1683702" y="516369"/>
                </a:lnTo>
                <a:close/>
              </a:path>
              <a:path w="8900160" h="522604">
                <a:moveTo>
                  <a:pt x="1671523" y="516369"/>
                </a:moveTo>
                <a:lnTo>
                  <a:pt x="1663915" y="516369"/>
                </a:lnTo>
                <a:lnTo>
                  <a:pt x="1663915" y="522452"/>
                </a:lnTo>
                <a:lnTo>
                  <a:pt x="1671523" y="522452"/>
                </a:lnTo>
                <a:lnTo>
                  <a:pt x="1671523" y="516369"/>
                </a:lnTo>
                <a:close/>
              </a:path>
              <a:path w="8900160" h="522604">
                <a:moveTo>
                  <a:pt x="1657819" y="516369"/>
                </a:moveTo>
                <a:lnTo>
                  <a:pt x="1651736" y="516369"/>
                </a:lnTo>
                <a:lnTo>
                  <a:pt x="1651736" y="522452"/>
                </a:lnTo>
                <a:lnTo>
                  <a:pt x="1657819" y="522452"/>
                </a:lnTo>
                <a:lnTo>
                  <a:pt x="1657819" y="516369"/>
                </a:lnTo>
                <a:close/>
              </a:path>
              <a:path w="8900160" h="522604">
                <a:moveTo>
                  <a:pt x="1645640" y="516369"/>
                </a:moveTo>
                <a:lnTo>
                  <a:pt x="1639557" y="516369"/>
                </a:lnTo>
                <a:lnTo>
                  <a:pt x="1639557" y="522452"/>
                </a:lnTo>
                <a:lnTo>
                  <a:pt x="1645640" y="522452"/>
                </a:lnTo>
                <a:lnTo>
                  <a:pt x="1645640" y="516369"/>
                </a:lnTo>
                <a:close/>
              </a:path>
              <a:path w="8900160" h="522604">
                <a:moveTo>
                  <a:pt x="1633474" y="516369"/>
                </a:moveTo>
                <a:lnTo>
                  <a:pt x="1625854" y="516369"/>
                </a:lnTo>
                <a:lnTo>
                  <a:pt x="1625854" y="522452"/>
                </a:lnTo>
                <a:lnTo>
                  <a:pt x="1633474" y="522452"/>
                </a:lnTo>
                <a:lnTo>
                  <a:pt x="1633474" y="516369"/>
                </a:lnTo>
                <a:close/>
              </a:path>
              <a:path w="8900160" h="522604">
                <a:moveTo>
                  <a:pt x="1619770" y="516369"/>
                </a:moveTo>
                <a:lnTo>
                  <a:pt x="1613674" y="516369"/>
                </a:lnTo>
                <a:lnTo>
                  <a:pt x="1613674" y="522452"/>
                </a:lnTo>
                <a:lnTo>
                  <a:pt x="1619770" y="522452"/>
                </a:lnTo>
                <a:lnTo>
                  <a:pt x="1619770" y="516369"/>
                </a:lnTo>
                <a:close/>
              </a:path>
              <a:path w="8900160" h="522604">
                <a:moveTo>
                  <a:pt x="1607591" y="516369"/>
                </a:moveTo>
                <a:lnTo>
                  <a:pt x="1601495" y="516369"/>
                </a:lnTo>
                <a:lnTo>
                  <a:pt x="1601495" y="522452"/>
                </a:lnTo>
                <a:lnTo>
                  <a:pt x="1607591" y="522452"/>
                </a:lnTo>
                <a:lnTo>
                  <a:pt x="1607591" y="516369"/>
                </a:lnTo>
                <a:close/>
              </a:path>
              <a:path w="8900160" h="522604">
                <a:moveTo>
                  <a:pt x="1595412" y="516369"/>
                </a:moveTo>
                <a:lnTo>
                  <a:pt x="1587792" y="516369"/>
                </a:lnTo>
                <a:lnTo>
                  <a:pt x="1587792" y="522452"/>
                </a:lnTo>
                <a:lnTo>
                  <a:pt x="1595412" y="522452"/>
                </a:lnTo>
                <a:lnTo>
                  <a:pt x="1595412" y="516369"/>
                </a:lnTo>
                <a:close/>
              </a:path>
              <a:path w="8900160" h="522604">
                <a:moveTo>
                  <a:pt x="1581708" y="516369"/>
                </a:moveTo>
                <a:lnTo>
                  <a:pt x="1575625" y="516369"/>
                </a:lnTo>
                <a:lnTo>
                  <a:pt x="1575625" y="522452"/>
                </a:lnTo>
                <a:lnTo>
                  <a:pt x="1581708" y="522452"/>
                </a:lnTo>
                <a:lnTo>
                  <a:pt x="1581708" y="516369"/>
                </a:lnTo>
                <a:close/>
              </a:path>
              <a:path w="8900160" h="522604">
                <a:moveTo>
                  <a:pt x="1569529" y="516369"/>
                </a:moveTo>
                <a:lnTo>
                  <a:pt x="1563446" y="516369"/>
                </a:lnTo>
                <a:lnTo>
                  <a:pt x="1563446" y="522452"/>
                </a:lnTo>
                <a:lnTo>
                  <a:pt x="1569529" y="522452"/>
                </a:lnTo>
                <a:lnTo>
                  <a:pt x="1569529" y="516369"/>
                </a:lnTo>
                <a:close/>
              </a:path>
              <a:path w="8900160" h="522604">
                <a:moveTo>
                  <a:pt x="1557350" y="516369"/>
                </a:moveTo>
                <a:lnTo>
                  <a:pt x="1549742" y="516369"/>
                </a:lnTo>
                <a:lnTo>
                  <a:pt x="1549742" y="522452"/>
                </a:lnTo>
                <a:lnTo>
                  <a:pt x="1557350" y="522452"/>
                </a:lnTo>
                <a:lnTo>
                  <a:pt x="1557350" y="516369"/>
                </a:lnTo>
                <a:close/>
              </a:path>
              <a:path w="8900160" h="522604">
                <a:moveTo>
                  <a:pt x="1543646" y="516369"/>
                </a:moveTo>
                <a:lnTo>
                  <a:pt x="1537563" y="516369"/>
                </a:lnTo>
                <a:lnTo>
                  <a:pt x="1537563" y="522452"/>
                </a:lnTo>
                <a:lnTo>
                  <a:pt x="1543646" y="522452"/>
                </a:lnTo>
                <a:lnTo>
                  <a:pt x="1543646" y="516369"/>
                </a:lnTo>
                <a:close/>
              </a:path>
              <a:path w="8900160" h="522604">
                <a:moveTo>
                  <a:pt x="1531467" y="516369"/>
                </a:moveTo>
                <a:lnTo>
                  <a:pt x="1525384" y="516369"/>
                </a:lnTo>
                <a:lnTo>
                  <a:pt x="1525384" y="522452"/>
                </a:lnTo>
                <a:lnTo>
                  <a:pt x="1531467" y="522452"/>
                </a:lnTo>
                <a:lnTo>
                  <a:pt x="1531467" y="516369"/>
                </a:lnTo>
                <a:close/>
              </a:path>
              <a:path w="8900160" h="522604">
                <a:moveTo>
                  <a:pt x="1519288" y="516369"/>
                </a:moveTo>
                <a:lnTo>
                  <a:pt x="1511681" y="516369"/>
                </a:lnTo>
                <a:lnTo>
                  <a:pt x="1511681" y="522452"/>
                </a:lnTo>
                <a:lnTo>
                  <a:pt x="1519288" y="522452"/>
                </a:lnTo>
                <a:lnTo>
                  <a:pt x="1519288" y="516369"/>
                </a:lnTo>
                <a:close/>
              </a:path>
              <a:path w="8900160" h="522604">
                <a:moveTo>
                  <a:pt x="1505597" y="516369"/>
                </a:moveTo>
                <a:lnTo>
                  <a:pt x="1499501" y="516369"/>
                </a:lnTo>
                <a:lnTo>
                  <a:pt x="1499501" y="522452"/>
                </a:lnTo>
                <a:lnTo>
                  <a:pt x="1505597" y="522452"/>
                </a:lnTo>
                <a:lnTo>
                  <a:pt x="1505597" y="516369"/>
                </a:lnTo>
                <a:close/>
              </a:path>
              <a:path w="8900160" h="522604">
                <a:moveTo>
                  <a:pt x="1493418" y="516369"/>
                </a:moveTo>
                <a:lnTo>
                  <a:pt x="1487322" y="516369"/>
                </a:lnTo>
                <a:lnTo>
                  <a:pt x="1487322" y="522452"/>
                </a:lnTo>
                <a:lnTo>
                  <a:pt x="1493418" y="522452"/>
                </a:lnTo>
                <a:lnTo>
                  <a:pt x="1493418" y="516369"/>
                </a:lnTo>
                <a:close/>
              </a:path>
              <a:path w="8900160" h="522604">
                <a:moveTo>
                  <a:pt x="1481239" y="516369"/>
                </a:moveTo>
                <a:lnTo>
                  <a:pt x="1473619" y="516369"/>
                </a:lnTo>
                <a:lnTo>
                  <a:pt x="1473619" y="522452"/>
                </a:lnTo>
                <a:lnTo>
                  <a:pt x="1481239" y="522452"/>
                </a:lnTo>
                <a:lnTo>
                  <a:pt x="1481239" y="516369"/>
                </a:lnTo>
                <a:close/>
              </a:path>
              <a:path w="8900160" h="522604">
                <a:moveTo>
                  <a:pt x="1467535" y="516369"/>
                </a:moveTo>
                <a:lnTo>
                  <a:pt x="1461439" y="516369"/>
                </a:lnTo>
                <a:lnTo>
                  <a:pt x="1461439" y="522452"/>
                </a:lnTo>
                <a:lnTo>
                  <a:pt x="1467535" y="522452"/>
                </a:lnTo>
                <a:lnTo>
                  <a:pt x="1467535" y="516369"/>
                </a:lnTo>
                <a:close/>
              </a:path>
              <a:path w="8900160" h="522604">
                <a:moveTo>
                  <a:pt x="1455356" y="516369"/>
                </a:moveTo>
                <a:lnTo>
                  <a:pt x="1449260" y="516369"/>
                </a:lnTo>
                <a:lnTo>
                  <a:pt x="1449260" y="522452"/>
                </a:lnTo>
                <a:lnTo>
                  <a:pt x="1455356" y="522452"/>
                </a:lnTo>
                <a:lnTo>
                  <a:pt x="1455356" y="516369"/>
                </a:lnTo>
                <a:close/>
              </a:path>
              <a:path w="8900160" h="522604">
                <a:moveTo>
                  <a:pt x="1443177" y="516369"/>
                </a:moveTo>
                <a:lnTo>
                  <a:pt x="1435569" y="516369"/>
                </a:lnTo>
                <a:lnTo>
                  <a:pt x="1435569" y="522452"/>
                </a:lnTo>
                <a:lnTo>
                  <a:pt x="1443177" y="522452"/>
                </a:lnTo>
                <a:lnTo>
                  <a:pt x="1443177" y="516369"/>
                </a:lnTo>
                <a:close/>
              </a:path>
              <a:path w="8900160" h="522604">
                <a:moveTo>
                  <a:pt x="1429473" y="516369"/>
                </a:moveTo>
                <a:lnTo>
                  <a:pt x="1423390" y="516369"/>
                </a:lnTo>
                <a:lnTo>
                  <a:pt x="1423390" y="522452"/>
                </a:lnTo>
                <a:lnTo>
                  <a:pt x="1429473" y="522452"/>
                </a:lnTo>
                <a:lnTo>
                  <a:pt x="1429473" y="516369"/>
                </a:lnTo>
                <a:close/>
              </a:path>
              <a:path w="8900160" h="522604">
                <a:moveTo>
                  <a:pt x="1417294" y="516369"/>
                </a:moveTo>
                <a:lnTo>
                  <a:pt x="1411211" y="516369"/>
                </a:lnTo>
                <a:lnTo>
                  <a:pt x="1411211" y="522452"/>
                </a:lnTo>
                <a:lnTo>
                  <a:pt x="1417294" y="522452"/>
                </a:lnTo>
                <a:lnTo>
                  <a:pt x="1417294" y="516369"/>
                </a:lnTo>
                <a:close/>
              </a:path>
              <a:path w="8900160" h="522604">
                <a:moveTo>
                  <a:pt x="1405115" y="516369"/>
                </a:moveTo>
                <a:lnTo>
                  <a:pt x="1397508" y="516369"/>
                </a:lnTo>
                <a:lnTo>
                  <a:pt x="1397508" y="522452"/>
                </a:lnTo>
                <a:lnTo>
                  <a:pt x="1405115" y="522452"/>
                </a:lnTo>
                <a:lnTo>
                  <a:pt x="1405115" y="516369"/>
                </a:lnTo>
                <a:close/>
              </a:path>
              <a:path w="8900160" h="522604">
                <a:moveTo>
                  <a:pt x="1391412" y="516369"/>
                </a:moveTo>
                <a:lnTo>
                  <a:pt x="1385328" y="516369"/>
                </a:lnTo>
                <a:lnTo>
                  <a:pt x="1385328" y="522452"/>
                </a:lnTo>
                <a:lnTo>
                  <a:pt x="1391412" y="522452"/>
                </a:lnTo>
                <a:lnTo>
                  <a:pt x="1391412" y="516369"/>
                </a:lnTo>
                <a:close/>
              </a:path>
              <a:path w="8900160" h="522604">
                <a:moveTo>
                  <a:pt x="1379232" y="516369"/>
                </a:moveTo>
                <a:lnTo>
                  <a:pt x="1373149" y="516369"/>
                </a:lnTo>
                <a:lnTo>
                  <a:pt x="1373149" y="522452"/>
                </a:lnTo>
                <a:lnTo>
                  <a:pt x="1379232" y="522452"/>
                </a:lnTo>
                <a:lnTo>
                  <a:pt x="1379232" y="516369"/>
                </a:lnTo>
                <a:close/>
              </a:path>
              <a:path w="8900160" h="522604">
                <a:moveTo>
                  <a:pt x="1367053" y="516369"/>
                </a:moveTo>
                <a:lnTo>
                  <a:pt x="1359446" y="516369"/>
                </a:lnTo>
                <a:lnTo>
                  <a:pt x="1359446" y="522452"/>
                </a:lnTo>
                <a:lnTo>
                  <a:pt x="1367053" y="522452"/>
                </a:lnTo>
                <a:lnTo>
                  <a:pt x="1367053" y="516369"/>
                </a:lnTo>
                <a:close/>
              </a:path>
              <a:path w="8900160" h="522604">
                <a:moveTo>
                  <a:pt x="1353362" y="516369"/>
                </a:moveTo>
                <a:lnTo>
                  <a:pt x="1347266" y="516369"/>
                </a:lnTo>
                <a:lnTo>
                  <a:pt x="1347266" y="522452"/>
                </a:lnTo>
                <a:lnTo>
                  <a:pt x="1353362" y="522452"/>
                </a:lnTo>
                <a:lnTo>
                  <a:pt x="1353362" y="516369"/>
                </a:lnTo>
                <a:close/>
              </a:path>
              <a:path w="8900160" h="522604">
                <a:moveTo>
                  <a:pt x="1341183" y="516369"/>
                </a:moveTo>
                <a:lnTo>
                  <a:pt x="1335087" y="516369"/>
                </a:lnTo>
                <a:lnTo>
                  <a:pt x="1335087" y="522452"/>
                </a:lnTo>
                <a:lnTo>
                  <a:pt x="1341183" y="522452"/>
                </a:lnTo>
                <a:lnTo>
                  <a:pt x="1341183" y="516369"/>
                </a:lnTo>
                <a:close/>
              </a:path>
              <a:path w="8900160" h="522604">
                <a:moveTo>
                  <a:pt x="1329004" y="516369"/>
                </a:moveTo>
                <a:lnTo>
                  <a:pt x="1321384" y="516369"/>
                </a:lnTo>
                <a:lnTo>
                  <a:pt x="1321384" y="522452"/>
                </a:lnTo>
                <a:lnTo>
                  <a:pt x="1329004" y="522452"/>
                </a:lnTo>
                <a:lnTo>
                  <a:pt x="1329004" y="516369"/>
                </a:lnTo>
                <a:close/>
              </a:path>
              <a:path w="8900160" h="522604">
                <a:moveTo>
                  <a:pt x="1315300" y="516369"/>
                </a:moveTo>
                <a:lnTo>
                  <a:pt x="1309204" y="516369"/>
                </a:lnTo>
                <a:lnTo>
                  <a:pt x="1309204" y="522452"/>
                </a:lnTo>
                <a:lnTo>
                  <a:pt x="1315300" y="522452"/>
                </a:lnTo>
                <a:lnTo>
                  <a:pt x="1315300" y="516369"/>
                </a:lnTo>
                <a:close/>
              </a:path>
              <a:path w="8900160" h="522604">
                <a:moveTo>
                  <a:pt x="1303121" y="516369"/>
                </a:moveTo>
                <a:lnTo>
                  <a:pt x="1297038" y="516369"/>
                </a:lnTo>
                <a:lnTo>
                  <a:pt x="1297038" y="522452"/>
                </a:lnTo>
                <a:lnTo>
                  <a:pt x="1303121" y="522452"/>
                </a:lnTo>
                <a:lnTo>
                  <a:pt x="1303121" y="516369"/>
                </a:lnTo>
                <a:close/>
              </a:path>
              <a:path w="8900160" h="522604">
                <a:moveTo>
                  <a:pt x="1290942" y="516369"/>
                </a:moveTo>
                <a:lnTo>
                  <a:pt x="1283335" y="516369"/>
                </a:lnTo>
                <a:lnTo>
                  <a:pt x="1283335" y="522452"/>
                </a:lnTo>
                <a:lnTo>
                  <a:pt x="1290942" y="522452"/>
                </a:lnTo>
                <a:lnTo>
                  <a:pt x="1290942" y="516369"/>
                </a:lnTo>
                <a:close/>
              </a:path>
              <a:path w="8900160" h="522604">
                <a:moveTo>
                  <a:pt x="1277239" y="516369"/>
                </a:moveTo>
                <a:lnTo>
                  <a:pt x="1271155" y="516369"/>
                </a:lnTo>
                <a:lnTo>
                  <a:pt x="1271155" y="522452"/>
                </a:lnTo>
                <a:lnTo>
                  <a:pt x="1277239" y="522452"/>
                </a:lnTo>
                <a:lnTo>
                  <a:pt x="1277239" y="516369"/>
                </a:lnTo>
                <a:close/>
              </a:path>
              <a:path w="8900160" h="522604">
                <a:moveTo>
                  <a:pt x="1265059" y="516369"/>
                </a:moveTo>
                <a:lnTo>
                  <a:pt x="1258976" y="516369"/>
                </a:lnTo>
                <a:lnTo>
                  <a:pt x="1258976" y="522452"/>
                </a:lnTo>
                <a:lnTo>
                  <a:pt x="1265059" y="522452"/>
                </a:lnTo>
                <a:lnTo>
                  <a:pt x="1265059" y="516369"/>
                </a:lnTo>
                <a:close/>
              </a:path>
              <a:path w="8900160" h="522604">
                <a:moveTo>
                  <a:pt x="1252880" y="516369"/>
                </a:moveTo>
                <a:lnTo>
                  <a:pt x="1245273" y="516369"/>
                </a:lnTo>
                <a:lnTo>
                  <a:pt x="1245273" y="522452"/>
                </a:lnTo>
                <a:lnTo>
                  <a:pt x="1252880" y="522452"/>
                </a:lnTo>
                <a:lnTo>
                  <a:pt x="1252880" y="516369"/>
                </a:lnTo>
                <a:close/>
              </a:path>
              <a:path w="8900160" h="522604">
                <a:moveTo>
                  <a:pt x="1239189" y="516369"/>
                </a:moveTo>
                <a:lnTo>
                  <a:pt x="1233093" y="516369"/>
                </a:lnTo>
                <a:lnTo>
                  <a:pt x="1233093" y="522452"/>
                </a:lnTo>
                <a:lnTo>
                  <a:pt x="1239189" y="522452"/>
                </a:lnTo>
                <a:lnTo>
                  <a:pt x="1239189" y="516369"/>
                </a:lnTo>
                <a:close/>
              </a:path>
              <a:path w="8900160" h="522604">
                <a:moveTo>
                  <a:pt x="1227010" y="516369"/>
                </a:moveTo>
                <a:lnTo>
                  <a:pt x="1220914" y="516369"/>
                </a:lnTo>
                <a:lnTo>
                  <a:pt x="1220914" y="522452"/>
                </a:lnTo>
                <a:lnTo>
                  <a:pt x="1227010" y="522452"/>
                </a:lnTo>
                <a:lnTo>
                  <a:pt x="1227010" y="516369"/>
                </a:lnTo>
                <a:close/>
              </a:path>
              <a:path w="8900160" h="522604">
                <a:moveTo>
                  <a:pt x="1214831" y="516369"/>
                </a:moveTo>
                <a:lnTo>
                  <a:pt x="1207211" y="516369"/>
                </a:lnTo>
                <a:lnTo>
                  <a:pt x="1207211" y="522452"/>
                </a:lnTo>
                <a:lnTo>
                  <a:pt x="1214831" y="522452"/>
                </a:lnTo>
                <a:lnTo>
                  <a:pt x="1214831" y="516369"/>
                </a:lnTo>
                <a:close/>
              </a:path>
              <a:path w="8900160" h="522604">
                <a:moveTo>
                  <a:pt x="1201127" y="516369"/>
                </a:moveTo>
                <a:lnTo>
                  <a:pt x="1195031" y="516369"/>
                </a:lnTo>
                <a:lnTo>
                  <a:pt x="1195031" y="522452"/>
                </a:lnTo>
                <a:lnTo>
                  <a:pt x="1201127" y="522452"/>
                </a:lnTo>
                <a:lnTo>
                  <a:pt x="1201127" y="516369"/>
                </a:lnTo>
                <a:close/>
              </a:path>
              <a:path w="8900160" h="522604">
                <a:moveTo>
                  <a:pt x="1188948" y="516369"/>
                </a:moveTo>
                <a:lnTo>
                  <a:pt x="1182852" y="516369"/>
                </a:lnTo>
                <a:lnTo>
                  <a:pt x="1182852" y="522452"/>
                </a:lnTo>
                <a:lnTo>
                  <a:pt x="1188948" y="522452"/>
                </a:lnTo>
                <a:lnTo>
                  <a:pt x="1188948" y="516369"/>
                </a:lnTo>
                <a:close/>
              </a:path>
              <a:path w="8900160" h="522604">
                <a:moveTo>
                  <a:pt x="1176769" y="516369"/>
                </a:moveTo>
                <a:lnTo>
                  <a:pt x="1169162" y="516369"/>
                </a:lnTo>
                <a:lnTo>
                  <a:pt x="1169162" y="522452"/>
                </a:lnTo>
                <a:lnTo>
                  <a:pt x="1176769" y="522452"/>
                </a:lnTo>
                <a:lnTo>
                  <a:pt x="1176769" y="516369"/>
                </a:lnTo>
                <a:close/>
              </a:path>
              <a:path w="8900160" h="522604">
                <a:moveTo>
                  <a:pt x="1163066" y="516369"/>
                </a:moveTo>
                <a:lnTo>
                  <a:pt x="1156982" y="516369"/>
                </a:lnTo>
                <a:lnTo>
                  <a:pt x="1156982" y="522452"/>
                </a:lnTo>
                <a:lnTo>
                  <a:pt x="1163066" y="522452"/>
                </a:lnTo>
                <a:lnTo>
                  <a:pt x="1163066" y="516369"/>
                </a:lnTo>
                <a:close/>
              </a:path>
              <a:path w="8900160" h="522604">
                <a:moveTo>
                  <a:pt x="1150886" y="516369"/>
                </a:moveTo>
                <a:lnTo>
                  <a:pt x="1144803" y="516369"/>
                </a:lnTo>
                <a:lnTo>
                  <a:pt x="1144803" y="522452"/>
                </a:lnTo>
                <a:lnTo>
                  <a:pt x="1150886" y="522452"/>
                </a:lnTo>
                <a:lnTo>
                  <a:pt x="1150886" y="516369"/>
                </a:lnTo>
                <a:close/>
              </a:path>
              <a:path w="8900160" h="522604">
                <a:moveTo>
                  <a:pt x="1138707" y="516369"/>
                </a:moveTo>
                <a:lnTo>
                  <a:pt x="1131100" y="516369"/>
                </a:lnTo>
                <a:lnTo>
                  <a:pt x="1131100" y="522452"/>
                </a:lnTo>
                <a:lnTo>
                  <a:pt x="1138707" y="522452"/>
                </a:lnTo>
                <a:lnTo>
                  <a:pt x="1138707" y="516369"/>
                </a:lnTo>
                <a:close/>
              </a:path>
              <a:path w="8900160" h="522604">
                <a:moveTo>
                  <a:pt x="1125004" y="516369"/>
                </a:moveTo>
                <a:lnTo>
                  <a:pt x="1118920" y="516369"/>
                </a:lnTo>
                <a:lnTo>
                  <a:pt x="1118920" y="522452"/>
                </a:lnTo>
                <a:lnTo>
                  <a:pt x="1125004" y="522452"/>
                </a:lnTo>
                <a:lnTo>
                  <a:pt x="1125004" y="516369"/>
                </a:lnTo>
                <a:close/>
              </a:path>
              <a:path w="8900160" h="522604">
                <a:moveTo>
                  <a:pt x="1112824" y="516369"/>
                </a:moveTo>
                <a:lnTo>
                  <a:pt x="1106741" y="516369"/>
                </a:lnTo>
                <a:lnTo>
                  <a:pt x="1106741" y="522452"/>
                </a:lnTo>
                <a:lnTo>
                  <a:pt x="1112824" y="522452"/>
                </a:lnTo>
                <a:lnTo>
                  <a:pt x="1112824" y="516369"/>
                </a:lnTo>
                <a:close/>
              </a:path>
              <a:path w="8900160" h="522604">
                <a:moveTo>
                  <a:pt x="1100645" y="516369"/>
                </a:moveTo>
                <a:lnTo>
                  <a:pt x="1093038" y="516369"/>
                </a:lnTo>
                <a:lnTo>
                  <a:pt x="1093038" y="522452"/>
                </a:lnTo>
                <a:lnTo>
                  <a:pt x="1100645" y="522452"/>
                </a:lnTo>
                <a:lnTo>
                  <a:pt x="1100645" y="516369"/>
                </a:lnTo>
                <a:close/>
              </a:path>
              <a:path w="8900160" h="522604">
                <a:moveTo>
                  <a:pt x="1086954" y="516369"/>
                </a:moveTo>
                <a:lnTo>
                  <a:pt x="1080858" y="516369"/>
                </a:lnTo>
                <a:lnTo>
                  <a:pt x="1080858" y="522452"/>
                </a:lnTo>
                <a:lnTo>
                  <a:pt x="1086954" y="522452"/>
                </a:lnTo>
                <a:lnTo>
                  <a:pt x="1086954" y="516369"/>
                </a:lnTo>
                <a:close/>
              </a:path>
              <a:path w="8900160" h="522604">
                <a:moveTo>
                  <a:pt x="1074775" y="516369"/>
                </a:moveTo>
                <a:lnTo>
                  <a:pt x="1068679" y="516369"/>
                </a:lnTo>
                <a:lnTo>
                  <a:pt x="1068679" y="522452"/>
                </a:lnTo>
                <a:lnTo>
                  <a:pt x="1074775" y="522452"/>
                </a:lnTo>
                <a:lnTo>
                  <a:pt x="1074775" y="516369"/>
                </a:lnTo>
                <a:close/>
              </a:path>
              <a:path w="8900160" h="522604">
                <a:moveTo>
                  <a:pt x="1062596" y="516369"/>
                </a:moveTo>
                <a:lnTo>
                  <a:pt x="1054976" y="516369"/>
                </a:lnTo>
                <a:lnTo>
                  <a:pt x="1054976" y="522452"/>
                </a:lnTo>
                <a:lnTo>
                  <a:pt x="1062596" y="522452"/>
                </a:lnTo>
                <a:lnTo>
                  <a:pt x="1062596" y="516369"/>
                </a:lnTo>
                <a:close/>
              </a:path>
              <a:path w="8900160" h="522604">
                <a:moveTo>
                  <a:pt x="1048893" y="516369"/>
                </a:moveTo>
                <a:lnTo>
                  <a:pt x="1042797" y="516369"/>
                </a:lnTo>
                <a:lnTo>
                  <a:pt x="1042797" y="522452"/>
                </a:lnTo>
                <a:lnTo>
                  <a:pt x="1048893" y="522452"/>
                </a:lnTo>
                <a:lnTo>
                  <a:pt x="1048893" y="516369"/>
                </a:lnTo>
                <a:close/>
              </a:path>
              <a:path w="8900160" h="522604">
                <a:moveTo>
                  <a:pt x="1036713" y="516369"/>
                </a:moveTo>
                <a:lnTo>
                  <a:pt x="1030617" y="516369"/>
                </a:lnTo>
                <a:lnTo>
                  <a:pt x="1030617" y="522452"/>
                </a:lnTo>
                <a:lnTo>
                  <a:pt x="1036713" y="522452"/>
                </a:lnTo>
                <a:lnTo>
                  <a:pt x="1036713" y="516369"/>
                </a:lnTo>
                <a:close/>
              </a:path>
              <a:path w="8900160" h="522604">
                <a:moveTo>
                  <a:pt x="1024534" y="516369"/>
                </a:moveTo>
                <a:lnTo>
                  <a:pt x="1016927" y="516369"/>
                </a:lnTo>
                <a:lnTo>
                  <a:pt x="1016927" y="522452"/>
                </a:lnTo>
                <a:lnTo>
                  <a:pt x="1024534" y="522452"/>
                </a:lnTo>
                <a:lnTo>
                  <a:pt x="1024534" y="516369"/>
                </a:lnTo>
                <a:close/>
              </a:path>
              <a:path w="8900160" h="522604">
                <a:moveTo>
                  <a:pt x="1010831" y="516369"/>
                </a:moveTo>
                <a:lnTo>
                  <a:pt x="1004747" y="516369"/>
                </a:lnTo>
                <a:lnTo>
                  <a:pt x="1004747" y="522452"/>
                </a:lnTo>
                <a:lnTo>
                  <a:pt x="1010831" y="522452"/>
                </a:lnTo>
                <a:lnTo>
                  <a:pt x="1010831" y="516369"/>
                </a:lnTo>
                <a:close/>
              </a:path>
              <a:path w="8900160" h="522604">
                <a:moveTo>
                  <a:pt x="998651" y="516369"/>
                </a:moveTo>
                <a:lnTo>
                  <a:pt x="992568" y="516369"/>
                </a:lnTo>
                <a:lnTo>
                  <a:pt x="992568" y="522452"/>
                </a:lnTo>
                <a:lnTo>
                  <a:pt x="998651" y="522452"/>
                </a:lnTo>
                <a:lnTo>
                  <a:pt x="998651" y="516369"/>
                </a:lnTo>
                <a:close/>
              </a:path>
              <a:path w="8900160" h="522604">
                <a:moveTo>
                  <a:pt x="986472" y="516369"/>
                </a:moveTo>
                <a:lnTo>
                  <a:pt x="978865" y="516369"/>
                </a:lnTo>
                <a:lnTo>
                  <a:pt x="978865" y="522452"/>
                </a:lnTo>
                <a:lnTo>
                  <a:pt x="986472" y="522452"/>
                </a:lnTo>
                <a:lnTo>
                  <a:pt x="986472" y="516369"/>
                </a:lnTo>
                <a:close/>
              </a:path>
              <a:path w="8900160" h="522604">
                <a:moveTo>
                  <a:pt x="972769" y="516369"/>
                </a:moveTo>
                <a:lnTo>
                  <a:pt x="966685" y="516369"/>
                </a:lnTo>
                <a:lnTo>
                  <a:pt x="966685" y="522452"/>
                </a:lnTo>
                <a:lnTo>
                  <a:pt x="972769" y="522452"/>
                </a:lnTo>
                <a:lnTo>
                  <a:pt x="972769" y="516369"/>
                </a:lnTo>
                <a:close/>
              </a:path>
              <a:path w="8900160" h="522604">
                <a:moveTo>
                  <a:pt x="960589" y="516369"/>
                </a:moveTo>
                <a:lnTo>
                  <a:pt x="954506" y="516369"/>
                </a:lnTo>
                <a:lnTo>
                  <a:pt x="954506" y="522452"/>
                </a:lnTo>
                <a:lnTo>
                  <a:pt x="960589" y="522452"/>
                </a:lnTo>
                <a:lnTo>
                  <a:pt x="960589" y="516369"/>
                </a:lnTo>
                <a:close/>
              </a:path>
              <a:path w="8900160" h="522604">
                <a:moveTo>
                  <a:pt x="948423" y="516369"/>
                </a:moveTo>
                <a:lnTo>
                  <a:pt x="940803" y="516369"/>
                </a:lnTo>
                <a:lnTo>
                  <a:pt x="940803" y="522452"/>
                </a:lnTo>
                <a:lnTo>
                  <a:pt x="948423" y="522452"/>
                </a:lnTo>
                <a:lnTo>
                  <a:pt x="948423" y="516369"/>
                </a:lnTo>
                <a:close/>
              </a:path>
              <a:path w="8900160" h="522604">
                <a:moveTo>
                  <a:pt x="934719" y="516369"/>
                </a:moveTo>
                <a:lnTo>
                  <a:pt x="928624" y="516369"/>
                </a:lnTo>
                <a:lnTo>
                  <a:pt x="928624" y="522452"/>
                </a:lnTo>
                <a:lnTo>
                  <a:pt x="934719" y="522452"/>
                </a:lnTo>
                <a:lnTo>
                  <a:pt x="934719" y="516369"/>
                </a:lnTo>
                <a:close/>
              </a:path>
              <a:path w="8900160" h="522604">
                <a:moveTo>
                  <a:pt x="922540" y="516369"/>
                </a:moveTo>
                <a:lnTo>
                  <a:pt x="916444" y="516369"/>
                </a:lnTo>
                <a:lnTo>
                  <a:pt x="916444" y="522452"/>
                </a:lnTo>
                <a:lnTo>
                  <a:pt x="922540" y="522452"/>
                </a:lnTo>
                <a:lnTo>
                  <a:pt x="922540" y="516369"/>
                </a:lnTo>
                <a:close/>
              </a:path>
              <a:path w="8900160" h="522604">
                <a:moveTo>
                  <a:pt x="910361" y="516369"/>
                </a:moveTo>
                <a:lnTo>
                  <a:pt x="902741" y="516369"/>
                </a:lnTo>
                <a:lnTo>
                  <a:pt x="902741" y="522452"/>
                </a:lnTo>
                <a:lnTo>
                  <a:pt x="910361" y="522452"/>
                </a:lnTo>
                <a:lnTo>
                  <a:pt x="910361" y="516369"/>
                </a:lnTo>
                <a:close/>
              </a:path>
              <a:path w="8900160" h="522604">
                <a:moveTo>
                  <a:pt x="896658" y="516369"/>
                </a:moveTo>
                <a:lnTo>
                  <a:pt x="890574" y="516369"/>
                </a:lnTo>
                <a:lnTo>
                  <a:pt x="890574" y="522452"/>
                </a:lnTo>
                <a:lnTo>
                  <a:pt x="896658" y="522452"/>
                </a:lnTo>
                <a:lnTo>
                  <a:pt x="896658" y="516369"/>
                </a:lnTo>
                <a:close/>
              </a:path>
              <a:path w="8900160" h="522604">
                <a:moveTo>
                  <a:pt x="884478" y="516369"/>
                </a:moveTo>
                <a:lnTo>
                  <a:pt x="878395" y="516369"/>
                </a:lnTo>
                <a:lnTo>
                  <a:pt x="878395" y="522452"/>
                </a:lnTo>
                <a:lnTo>
                  <a:pt x="884478" y="522452"/>
                </a:lnTo>
                <a:lnTo>
                  <a:pt x="884478" y="516369"/>
                </a:lnTo>
                <a:close/>
              </a:path>
              <a:path w="8900160" h="522604">
                <a:moveTo>
                  <a:pt x="872299" y="516369"/>
                </a:moveTo>
                <a:lnTo>
                  <a:pt x="864692" y="516369"/>
                </a:lnTo>
                <a:lnTo>
                  <a:pt x="864692" y="522452"/>
                </a:lnTo>
                <a:lnTo>
                  <a:pt x="872299" y="522452"/>
                </a:lnTo>
                <a:lnTo>
                  <a:pt x="872299" y="516369"/>
                </a:lnTo>
                <a:close/>
              </a:path>
              <a:path w="8900160" h="522604">
                <a:moveTo>
                  <a:pt x="858596" y="516369"/>
                </a:moveTo>
                <a:lnTo>
                  <a:pt x="852512" y="516369"/>
                </a:lnTo>
                <a:lnTo>
                  <a:pt x="852512" y="522452"/>
                </a:lnTo>
                <a:lnTo>
                  <a:pt x="858596" y="522452"/>
                </a:lnTo>
                <a:lnTo>
                  <a:pt x="858596" y="516369"/>
                </a:lnTo>
                <a:close/>
              </a:path>
              <a:path w="8900160" h="522604">
                <a:moveTo>
                  <a:pt x="846416" y="516369"/>
                </a:moveTo>
                <a:lnTo>
                  <a:pt x="840333" y="516369"/>
                </a:lnTo>
                <a:lnTo>
                  <a:pt x="840333" y="522452"/>
                </a:lnTo>
                <a:lnTo>
                  <a:pt x="846416" y="522452"/>
                </a:lnTo>
                <a:lnTo>
                  <a:pt x="846416" y="516369"/>
                </a:lnTo>
                <a:close/>
              </a:path>
              <a:path w="8900160" h="522604">
                <a:moveTo>
                  <a:pt x="834237" y="516369"/>
                </a:moveTo>
                <a:lnTo>
                  <a:pt x="826630" y="516369"/>
                </a:lnTo>
                <a:lnTo>
                  <a:pt x="826630" y="522452"/>
                </a:lnTo>
                <a:lnTo>
                  <a:pt x="834237" y="522452"/>
                </a:lnTo>
                <a:lnTo>
                  <a:pt x="834237" y="516369"/>
                </a:lnTo>
                <a:close/>
              </a:path>
              <a:path w="8900160" h="522604">
                <a:moveTo>
                  <a:pt x="820547" y="516369"/>
                </a:moveTo>
                <a:lnTo>
                  <a:pt x="814451" y="516369"/>
                </a:lnTo>
                <a:lnTo>
                  <a:pt x="814451" y="522452"/>
                </a:lnTo>
                <a:lnTo>
                  <a:pt x="820547" y="522452"/>
                </a:lnTo>
                <a:lnTo>
                  <a:pt x="820547" y="516369"/>
                </a:lnTo>
                <a:close/>
              </a:path>
              <a:path w="8900160" h="522604">
                <a:moveTo>
                  <a:pt x="808367" y="516369"/>
                </a:moveTo>
                <a:lnTo>
                  <a:pt x="802271" y="516369"/>
                </a:lnTo>
                <a:lnTo>
                  <a:pt x="802271" y="522452"/>
                </a:lnTo>
                <a:lnTo>
                  <a:pt x="808367" y="522452"/>
                </a:lnTo>
                <a:lnTo>
                  <a:pt x="808367" y="516369"/>
                </a:lnTo>
                <a:close/>
              </a:path>
              <a:path w="8900160" h="522604">
                <a:moveTo>
                  <a:pt x="796188" y="516369"/>
                </a:moveTo>
                <a:lnTo>
                  <a:pt x="788568" y="516369"/>
                </a:lnTo>
                <a:lnTo>
                  <a:pt x="788568" y="522452"/>
                </a:lnTo>
                <a:lnTo>
                  <a:pt x="796188" y="522452"/>
                </a:lnTo>
                <a:lnTo>
                  <a:pt x="796188" y="516369"/>
                </a:lnTo>
                <a:close/>
              </a:path>
              <a:path w="8900160" h="522604">
                <a:moveTo>
                  <a:pt x="782485" y="516369"/>
                </a:moveTo>
                <a:lnTo>
                  <a:pt x="776389" y="516369"/>
                </a:lnTo>
                <a:lnTo>
                  <a:pt x="776389" y="522452"/>
                </a:lnTo>
                <a:lnTo>
                  <a:pt x="782485" y="522452"/>
                </a:lnTo>
                <a:lnTo>
                  <a:pt x="782485" y="516369"/>
                </a:lnTo>
                <a:close/>
              </a:path>
              <a:path w="8900160" h="522604">
                <a:moveTo>
                  <a:pt x="770305" y="516369"/>
                </a:moveTo>
                <a:lnTo>
                  <a:pt x="764209" y="516369"/>
                </a:lnTo>
                <a:lnTo>
                  <a:pt x="764209" y="522452"/>
                </a:lnTo>
                <a:lnTo>
                  <a:pt x="770305" y="522452"/>
                </a:lnTo>
                <a:lnTo>
                  <a:pt x="770305" y="516369"/>
                </a:lnTo>
                <a:close/>
              </a:path>
              <a:path w="8900160" h="522604">
                <a:moveTo>
                  <a:pt x="758126" y="516369"/>
                </a:moveTo>
                <a:lnTo>
                  <a:pt x="750519" y="516369"/>
                </a:lnTo>
                <a:lnTo>
                  <a:pt x="750519" y="522452"/>
                </a:lnTo>
                <a:lnTo>
                  <a:pt x="758126" y="522452"/>
                </a:lnTo>
                <a:lnTo>
                  <a:pt x="758126" y="516369"/>
                </a:lnTo>
                <a:close/>
              </a:path>
              <a:path w="8900160" h="522604">
                <a:moveTo>
                  <a:pt x="744423" y="516369"/>
                </a:moveTo>
                <a:lnTo>
                  <a:pt x="738339" y="516369"/>
                </a:lnTo>
                <a:lnTo>
                  <a:pt x="738339" y="522452"/>
                </a:lnTo>
                <a:lnTo>
                  <a:pt x="744423" y="522452"/>
                </a:lnTo>
                <a:lnTo>
                  <a:pt x="744423" y="516369"/>
                </a:lnTo>
                <a:close/>
              </a:path>
              <a:path w="8900160" h="522604">
                <a:moveTo>
                  <a:pt x="732243" y="516369"/>
                </a:moveTo>
                <a:lnTo>
                  <a:pt x="726160" y="516369"/>
                </a:lnTo>
                <a:lnTo>
                  <a:pt x="726160" y="522452"/>
                </a:lnTo>
                <a:lnTo>
                  <a:pt x="732243" y="522452"/>
                </a:lnTo>
                <a:lnTo>
                  <a:pt x="732243" y="516369"/>
                </a:lnTo>
                <a:close/>
              </a:path>
              <a:path w="8900160" h="522604">
                <a:moveTo>
                  <a:pt x="720064" y="516369"/>
                </a:moveTo>
                <a:lnTo>
                  <a:pt x="712457" y="516369"/>
                </a:lnTo>
                <a:lnTo>
                  <a:pt x="712457" y="522452"/>
                </a:lnTo>
                <a:lnTo>
                  <a:pt x="720064" y="522452"/>
                </a:lnTo>
                <a:lnTo>
                  <a:pt x="720064" y="516369"/>
                </a:lnTo>
                <a:close/>
              </a:path>
              <a:path w="8900160" h="522604">
                <a:moveTo>
                  <a:pt x="706361" y="516369"/>
                </a:moveTo>
                <a:lnTo>
                  <a:pt x="700278" y="516369"/>
                </a:lnTo>
                <a:lnTo>
                  <a:pt x="700278" y="522452"/>
                </a:lnTo>
                <a:lnTo>
                  <a:pt x="706361" y="522452"/>
                </a:lnTo>
                <a:lnTo>
                  <a:pt x="706361" y="516369"/>
                </a:lnTo>
                <a:close/>
              </a:path>
              <a:path w="8900160" h="522604">
                <a:moveTo>
                  <a:pt x="694182" y="516369"/>
                </a:moveTo>
                <a:lnTo>
                  <a:pt x="688098" y="516369"/>
                </a:lnTo>
                <a:lnTo>
                  <a:pt x="688098" y="522452"/>
                </a:lnTo>
                <a:lnTo>
                  <a:pt x="694182" y="522452"/>
                </a:lnTo>
                <a:lnTo>
                  <a:pt x="694182" y="516369"/>
                </a:lnTo>
                <a:close/>
              </a:path>
              <a:path w="8900160" h="522604">
                <a:moveTo>
                  <a:pt x="682002" y="516369"/>
                </a:moveTo>
                <a:lnTo>
                  <a:pt x="674395" y="516369"/>
                </a:lnTo>
                <a:lnTo>
                  <a:pt x="674395" y="522452"/>
                </a:lnTo>
                <a:lnTo>
                  <a:pt x="682002" y="522452"/>
                </a:lnTo>
                <a:lnTo>
                  <a:pt x="682002" y="516369"/>
                </a:lnTo>
                <a:close/>
              </a:path>
              <a:path w="8900160" h="522604">
                <a:moveTo>
                  <a:pt x="668312" y="516369"/>
                </a:moveTo>
                <a:lnTo>
                  <a:pt x="662216" y="516369"/>
                </a:lnTo>
                <a:lnTo>
                  <a:pt x="662216" y="522452"/>
                </a:lnTo>
                <a:lnTo>
                  <a:pt x="668312" y="522452"/>
                </a:lnTo>
                <a:lnTo>
                  <a:pt x="668312" y="516369"/>
                </a:lnTo>
                <a:close/>
              </a:path>
              <a:path w="8900160" h="522604">
                <a:moveTo>
                  <a:pt x="656132" y="516369"/>
                </a:moveTo>
                <a:lnTo>
                  <a:pt x="650036" y="516369"/>
                </a:lnTo>
                <a:lnTo>
                  <a:pt x="650036" y="522452"/>
                </a:lnTo>
                <a:lnTo>
                  <a:pt x="656132" y="522452"/>
                </a:lnTo>
                <a:lnTo>
                  <a:pt x="656132" y="516369"/>
                </a:lnTo>
                <a:close/>
              </a:path>
              <a:path w="8900160" h="522604">
                <a:moveTo>
                  <a:pt x="643953" y="516369"/>
                </a:moveTo>
                <a:lnTo>
                  <a:pt x="636333" y="516369"/>
                </a:lnTo>
                <a:lnTo>
                  <a:pt x="636333" y="522452"/>
                </a:lnTo>
                <a:lnTo>
                  <a:pt x="643953" y="522452"/>
                </a:lnTo>
                <a:lnTo>
                  <a:pt x="643953" y="516369"/>
                </a:lnTo>
                <a:close/>
              </a:path>
              <a:path w="8900160" h="522604">
                <a:moveTo>
                  <a:pt x="630250" y="516369"/>
                </a:moveTo>
                <a:lnTo>
                  <a:pt x="624154" y="516369"/>
                </a:lnTo>
                <a:lnTo>
                  <a:pt x="624154" y="522452"/>
                </a:lnTo>
                <a:lnTo>
                  <a:pt x="630250" y="522452"/>
                </a:lnTo>
                <a:lnTo>
                  <a:pt x="630250" y="516369"/>
                </a:lnTo>
                <a:close/>
              </a:path>
              <a:path w="8900160" h="522604">
                <a:moveTo>
                  <a:pt x="618070" y="516369"/>
                </a:moveTo>
                <a:lnTo>
                  <a:pt x="611987" y="516369"/>
                </a:lnTo>
                <a:lnTo>
                  <a:pt x="611987" y="522452"/>
                </a:lnTo>
                <a:lnTo>
                  <a:pt x="618070" y="522452"/>
                </a:lnTo>
                <a:lnTo>
                  <a:pt x="618070" y="516369"/>
                </a:lnTo>
                <a:close/>
              </a:path>
              <a:path w="8900160" h="522604">
                <a:moveTo>
                  <a:pt x="605891" y="516369"/>
                </a:moveTo>
                <a:lnTo>
                  <a:pt x="598284" y="516369"/>
                </a:lnTo>
                <a:lnTo>
                  <a:pt x="598284" y="522452"/>
                </a:lnTo>
                <a:lnTo>
                  <a:pt x="605891" y="522452"/>
                </a:lnTo>
                <a:lnTo>
                  <a:pt x="605891" y="516369"/>
                </a:lnTo>
                <a:close/>
              </a:path>
              <a:path w="8900160" h="522604">
                <a:moveTo>
                  <a:pt x="592188" y="516369"/>
                </a:moveTo>
                <a:lnTo>
                  <a:pt x="586105" y="516369"/>
                </a:lnTo>
                <a:lnTo>
                  <a:pt x="586105" y="522452"/>
                </a:lnTo>
                <a:lnTo>
                  <a:pt x="592188" y="522452"/>
                </a:lnTo>
                <a:lnTo>
                  <a:pt x="592188" y="516369"/>
                </a:lnTo>
                <a:close/>
              </a:path>
              <a:path w="8900160" h="522604">
                <a:moveTo>
                  <a:pt x="580009" y="516369"/>
                </a:moveTo>
                <a:lnTo>
                  <a:pt x="573925" y="516369"/>
                </a:lnTo>
                <a:lnTo>
                  <a:pt x="573925" y="522452"/>
                </a:lnTo>
                <a:lnTo>
                  <a:pt x="580009" y="522452"/>
                </a:lnTo>
                <a:lnTo>
                  <a:pt x="580009" y="516369"/>
                </a:lnTo>
                <a:close/>
              </a:path>
              <a:path w="8900160" h="522604">
                <a:moveTo>
                  <a:pt x="567829" y="516369"/>
                </a:moveTo>
                <a:lnTo>
                  <a:pt x="560222" y="516369"/>
                </a:lnTo>
                <a:lnTo>
                  <a:pt x="560222" y="522452"/>
                </a:lnTo>
                <a:lnTo>
                  <a:pt x="567829" y="522452"/>
                </a:lnTo>
                <a:lnTo>
                  <a:pt x="567829" y="516369"/>
                </a:lnTo>
                <a:close/>
              </a:path>
              <a:path w="8900160" h="522604">
                <a:moveTo>
                  <a:pt x="554139" y="516369"/>
                </a:moveTo>
                <a:lnTo>
                  <a:pt x="548043" y="516369"/>
                </a:lnTo>
                <a:lnTo>
                  <a:pt x="548043" y="522452"/>
                </a:lnTo>
                <a:lnTo>
                  <a:pt x="554139" y="522452"/>
                </a:lnTo>
                <a:lnTo>
                  <a:pt x="554139" y="516369"/>
                </a:lnTo>
                <a:close/>
              </a:path>
              <a:path w="8900160" h="522604">
                <a:moveTo>
                  <a:pt x="541959" y="516369"/>
                </a:moveTo>
                <a:lnTo>
                  <a:pt x="535863" y="516369"/>
                </a:lnTo>
                <a:lnTo>
                  <a:pt x="535863" y="522452"/>
                </a:lnTo>
                <a:lnTo>
                  <a:pt x="541959" y="522452"/>
                </a:lnTo>
                <a:lnTo>
                  <a:pt x="541959" y="516369"/>
                </a:lnTo>
                <a:close/>
              </a:path>
              <a:path w="8900160" h="522604">
                <a:moveTo>
                  <a:pt x="529780" y="516369"/>
                </a:moveTo>
                <a:lnTo>
                  <a:pt x="522160" y="516369"/>
                </a:lnTo>
                <a:lnTo>
                  <a:pt x="522160" y="522452"/>
                </a:lnTo>
                <a:lnTo>
                  <a:pt x="529780" y="522452"/>
                </a:lnTo>
                <a:lnTo>
                  <a:pt x="529780" y="516369"/>
                </a:lnTo>
                <a:close/>
              </a:path>
              <a:path w="8900160" h="522604">
                <a:moveTo>
                  <a:pt x="516077" y="516369"/>
                </a:moveTo>
                <a:lnTo>
                  <a:pt x="509981" y="516369"/>
                </a:lnTo>
                <a:lnTo>
                  <a:pt x="509981" y="522452"/>
                </a:lnTo>
                <a:lnTo>
                  <a:pt x="516077" y="522452"/>
                </a:lnTo>
                <a:lnTo>
                  <a:pt x="516077" y="516369"/>
                </a:lnTo>
                <a:close/>
              </a:path>
              <a:path w="8900160" h="522604">
                <a:moveTo>
                  <a:pt x="503897" y="516369"/>
                </a:moveTo>
                <a:lnTo>
                  <a:pt x="497801" y="516369"/>
                </a:lnTo>
                <a:lnTo>
                  <a:pt x="497801" y="522452"/>
                </a:lnTo>
                <a:lnTo>
                  <a:pt x="503897" y="522452"/>
                </a:lnTo>
                <a:lnTo>
                  <a:pt x="503897" y="516369"/>
                </a:lnTo>
                <a:close/>
              </a:path>
              <a:path w="8900160" h="522604">
                <a:moveTo>
                  <a:pt x="491718" y="516369"/>
                </a:moveTo>
                <a:lnTo>
                  <a:pt x="484111" y="516369"/>
                </a:lnTo>
                <a:lnTo>
                  <a:pt x="484111" y="522452"/>
                </a:lnTo>
                <a:lnTo>
                  <a:pt x="491718" y="522452"/>
                </a:lnTo>
                <a:lnTo>
                  <a:pt x="491718" y="516369"/>
                </a:lnTo>
                <a:close/>
              </a:path>
              <a:path w="8900160" h="522604">
                <a:moveTo>
                  <a:pt x="478015" y="516369"/>
                </a:moveTo>
                <a:lnTo>
                  <a:pt x="471932" y="516369"/>
                </a:lnTo>
                <a:lnTo>
                  <a:pt x="471932" y="522452"/>
                </a:lnTo>
                <a:lnTo>
                  <a:pt x="478015" y="522452"/>
                </a:lnTo>
                <a:lnTo>
                  <a:pt x="478015" y="516369"/>
                </a:lnTo>
                <a:close/>
              </a:path>
              <a:path w="8900160" h="522604">
                <a:moveTo>
                  <a:pt x="465836" y="516369"/>
                </a:moveTo>
                <a:lnTo>
                  <a:pt x="459752" y="516369"/>
                </a:lnTo>
                <a:lnTo>
                  <a:pt x="459752" y="522452"/>
                </a:lnTo>
                <a:lnTo>
                  <a:pt x="465836" y="522452"/>
                </a:lnTo>
                <a:lnTo>
                  <a:pt x="465836" y="516369"/>
                </a:lnTo>
                <a:close/>
              </a:path>
              <a:path w="8900160" h="522604">
                <a:moveTo>
                  <a:pt x="453656" y="516369"/>
                </a:moveTo>
                <a:lnTo>
                  <a:pt x="446049" y="516369"/>
                </a:lnTo>
                <a:lnTo>
                  <a:pt x="446049" y="522452"/>
                </a:lnTo>
                <a:lnTo>
                  <a:pt x="453656" y="522452"/>
                </a:lnTo>
                <a:lnTo>
                  <a:pt x="453656" y="516369"/>
                </a:lnTo>
                <a:close/>
              </a:path>
              <a:path w="8900160" h="522604">
                <a:moveTo>
                  <a:pt x="439953" y="516369"/>
                </a:moveTo>
                <a:lnTo>
                  <a:pt x="433870" y="516369"/>
                </a:lnTo>
                <a:lnTo>
                  <a:pt x="433870" y="522452"/>
                </a:lnTo>
                <a:lnTo>
                  <a:pt x="439953" y="522452"/>
                </a:lnTo>
                <a:lnTo>
                  <a:pt x="439953" y="516369"/>
                </a:lnTo>
                <a:close/>
              </a:path>
              <a:path w="8900160" h="522604">
                <a:moveTo>
                  <a:pt x="427774" y="516369"/>
                </a:moveTo>
                <a:lnTo>
                  <a:pt x="421690" y="516369"/>
                </a:lnTo>
                <a:lnTo>
                  <a:pt x="421690" y="522452"/>
                </a:lnTo>
                <a:lnTo>
                  <a:pt x="427774" y="522452"/>
                </a:lnTo>
                <a:lnTo>
                  <a:pt x="427774" y="516369"/>
                </a:lnTo>
                <a:close/>
              </a:path>
              <a:path w="8900160" h="522604">
                <a:moveTo>
                  <a:pt x="415594" y="516369"/>
                </a:moveTo>
                <a:lnTo>
                  <a:pt x="407987" y="516369"/>
                </a:lnTo>
                <a:lnTo>
                  <a:pt x="407987" y="522452"/>
                </a:lnTo>
                <a:lnTo>
                  <a:pt x="415594" y="522452"/>
                </a:lnTo>
                <a:lnTo>
                  <a:pt x="415594" y="516369"/>
                </a:lnTo>
                <a:close/>
              </a:path>
              <a:path w="8900160" h="522604">
                <a:moveTo>
                  <a:pt x="401904" y="516369"/>
                </a:moveTo>
                <a:lnTo>
                  <a:pt x="395808" y="516369"/>
                </a:lnTo>
                <a:lnTo>
                  <a:pt x="395808" y="522452"/>
                </a:lnTo>
                <a:lnTo>
                  <a:pt x="401904" y="522452"/>
                </a:lnTo>
                <a:lnTo>
                  <a:pt x="401904" y="516369"/>
                </a:lnTo>
                <a:close/>
              </a:path>
              <a:path w="8900160" h="522604">
                <a:moveTo>
                  <a:pt x="389724" y="516369"/>
                </a:moveTo>
                <a:lnTo>
                  <a:pt x="383628" y="516369"/>
                </a:lnTo>
                <a:lnTo>
                  <a:pt x="383628" y="522452"/>
                </a:lnTo>
                <a:lnTo>
                  <a:pt x="389724" y="522452"/>
                </a:lnTo>
                <a:lnTo>
                  <a:pt x="389724" y="516369"/>
                </a:lnTo>
                <a:close/>
              </a:path>
              <a:path w="8900160" h="522604">
                <a:moveTo>
                  <a:pt x="377545" y="516369"/>
                </a:moveTo>
                <a:lnTo>
                  <a:pt x="369925" y="516369"/>
                </a:lnTo>
                <a:lnTo>
                  <a:pt x="369925" y="522452"/>
                </a:lnTo>
                <a:lnTo>
                  <a:pt x="377545" y="522452"/>
                </a:lnTo>
                <a:lnTo>
                  <a:pt x="377545" y="516369"/>
                </a:lnTo>
                <a:close/>
              </a:path>
              <a:path w="8900160" h="522604">
                <a:moveTo>
                  <a:pt x="363842" y="516369"/>
                </a:moveTo>
                <a:lnTo>
                  <a:pt x="357746" y="516369"/>
                </a:lnTo>
                <a:lnTo>
                  <a:pt x="357746" y="522452"/>
                </a:lnTo>
                <a:lnTo>
                  <a:pt x="363842" y="522452"/>
                </a:lnTo>
                <a:lnTo>
                  <a:pt x="363842" y="516369"/>
                </a:lnTo>
                <a:close/>
              </a:path>
              <a:path w="8900160" h="522604">
                <a:moveTo>
                  <a:pt x="351663" y="516369"/>
                </a:moveTo>
                <a:lnTo>
                  <a:pt x="345567" y="516369"/>
                </a:lnTo>
                <a:lnTo>
                  <a:pt x="345567" y="522452"/>
                </a:lnTo>
                <a:lnTo>
                  <a:pt x="351663" y="522452"/>
                </a:lnTo>
                <a:lnTo>
                  <a:pt x="351663" y="516369"/>
                </a:lnTo>
                <a:close/>
              </a:path>
              <a:path w="8900160" h="522604">
                <a:moveTo>
                  <a:pt x="339483" y="516369"/>
                </a:moveTo>
                <a:lnTo>
                  <a:pt x="331876" y="516369"/>
                </a:lnTo>
                <a:lnTo>
                  <a:pt x="331876" y="522452"/>
                </a:lnTo>
                <a:lnTo>
                  <a:pt x="339483" y="522452"/>
                </a:lnTo>
                <a:lnTo>
                  <a:pt x="339483" y="516369"/>
                </a:lnTo>
                <a:close/>
              </a:path>
              <a:path w="8900160" h="522604">
                <a:moveTo>
                  <a:pt x="325780" y="516369"/>
                </a:moveTo>
                <a:lnTo>
                  <a:pt x="319697" y="516369"/>
                </a:lnTo>
                <a:lnTo>
                  <a:pt x="319697" y="522452"/>
                </a:lnTo>
                <a:lnTo>
                  <a:pt x="325780" y="522452"/>
                </a:lnTo>
                <a:lnTo>
                  <a:pt x="325780" y="516369"/>
                </a:lnTo>
                <a:close/>
              </a:path>
              <a:path w="8900160" h="522604">
                <a:moveTo>
                  <a:pt x="313601" y="516369"/>
                </a:moveTo>
                <a:lnTo>
                  <a:pt x="307517" y="516369"/>
                </a:lnTo>
                <a:lnTo>
                  <a:pt x="307517" y="522452"/>
                </a:lnTo>
                <a:lnTo>
                  <a:pt x="313601" y="522452"/>
                </a:lnTo>
                <a:lnTo>
                  <a:pt x="313601" y="516369"/>
                </a:lnTo>
                <a:close/>
              </a:path>
              <a:path w="8900160" h="522604">
                <a:moveTo>
                  <a:pt x="301421" y="516369"/>
                </a:moveTo>
                <a:lnTo>
                  <a:pt x="293814" y="516369"/>
                </a:lnTo>
                <a:lnTo>
                  <a:pt x="293814" y="522452"/>
                </a:lnTo>
                <a:lnTo>
                  <a:pt x="301421" y="522452"/>
                </a:lnTo>
                <a:lnTo>
                  <a:pt x="301421" y="516369"/>
                </a:lnTo>
                <a:close/>
              </a:path>
              <a:path w="8900160" h="522604">
                <a:moveTo>
                  <a:pt x="287718" y="516369"/>
                </a:moveTo>
                <a:lnTo>
                  <a:pt x="281635" y="516369"/>
                </a:lnTo>
                <a:lnTo>
                  <a:pt x="281635" y="522452"/>
                </a:lnTo>
                <a:lnTo>
                  <a:pt x="287718" y="522452"/>
                </a:lnTo>
                <a:lnTo>
                  <a:pt x="287718" y="516369"/>
                </a:lnTo>
                <a:close/>
              </a:path>
              <a:path w="8900160" h="522604">
                <a:moveTo>
                  <a:pt x="275551" y="516369"/>
                </a:moveTo>
                <a:lnTo>
                  <a:pt x="269455" y="516369"/>
                </a:lnTo>
                <a:lnTo>
                  <a:pt x="269455" y="522452"/>
                </a:lnTo>
                <a:lnTo>
                  <a:pt x="275551" y="522452"/>
                </a:lnTo>
                <a:lnTo>
                  <a:pt x="275551" y="516369"/>
                </a:lnTo>
                <a:close/>
              </a:path>
              <a:path w="8900160" h="522604">
                <a:moveTo>
                  <a:pt x="263372" y="516369"/>
                </a:moveTo>
                <a:lnTo>
                  <a:pt x="255752" y="516369"/>
                </a:lnTo>
                <a:lnTo>
                  <a:pt x="255752" y="522452"/>
                </a:lnTo>
                <a:lnTo>
                  <a:pt x="263372" y="522452"/>
                </a:lnTo>
                <a:lnTo>
                  <a:pt x="263372" y="516369"/>
                </a:lnTo>
                <a:close/>
              </a:path>
              <a:path w="8900160" h="522604">
                <a:moveTo>
                  <a:pt x="249669" y="516369"/>
                </a:moveTo>
                <a:lnTo>
                  <a:pt x="243573" y="516369"/>
                </a:lnTo>
                <a:lnTo>
                  <a:pt x="243573" y="522452"/>
                </a:lnTo>
                <a:lnTo>
                  <a:pt x="249669" y="522452"/>
                </a:lnTo>
                <a:lnTo>
                  <a:pt x="249669" y="516369"/>
                </a:lnTo>
                <a:close/>
              </a:path>
              <a:path w="8900160" h="522604">
                <a:moveTo>
                  <a:pt x="237490" y="516369"/>
                </a:moveTo>
                <a:lnTo>
                  <a:pt x="231394" y="516369"/>
                </a:lnTo>
                <a:lnTo>
                  <a:pt x="231394" y="522452"/>
                </a:lnTo>
                <a:lnTo>
                  <a:pt x="237490" y="522452"/>
                </a:lnTo>
                <a:lnTo>
                  <a:pt x="237490" y="516369"/>
                </a:lnTo>
                <a:close/>
              </a:path>
              <a:path w="8900160" h="522604">
                <a:moveTo>
                  <a:pt x="225310" y="516369"/>
                </a:moveTo>
                <a:lnTo>
                  <a:pt x="217690" y="516369"/>
                </a:lnTo>
                <a:lnTo>
                  <a:pt x="217690" y="522452"/>
                </a:lnTo>
                <a:lnTo>
                  <a:pt x="225310" y="522452"/>
                </a:lnTo>
                <a:lnTo>
                  <a:pt x="225310" y="516369"/>
                </a:lnTo>
                <a:close/>
              </a:path>
              <a:path w="8900160" h="522604">
                <a:moveTo>
                  <a:pt x="211607" y="516369"/>
                </a:moveTo>
                <a:lnTo>
                  <a:pt x="205524" y="516369"/>
                </a:lnTo>
                <a:lnTo>
                  <a:pt x="205524" y="522452"/>
                </a:lnTo>
                <a:lnTo>
                  <a:pt x="211607" y="522452"/>
                </a:lnTo>
                <a:lnTo>
                  <a:pt x="211607" y="516369"/>
                </a:lnTo>
                <a:close/>
              </a:path>
              <a:path w="8900160" h="522604">
                <a:moveTo>
                  <a:pt x="199428" y="516369"/>
                </a:moveTo>
                <a:lnTo>
                  <a:pt x="193344" y="516369"/>
                </a:lnTo>
                <a:lnTo>
                  <a:pt x="193344" y="522452"/>
                </a:lnTo>
                <a:lnTo>
                  <a:pt x="199428" y="522452"/>
                </a:lnTo>
                <a:lnTo>
                  <a:pt x="199428" y="516369"/>
                </a:lnTo>
                <a:close/>
              </a:path>
              <a:path w="8900160" h="522604">
                <a:moveTo>
                  <a:pt x="187248" y="516369"/>
                </a:moveTo>
                <a:lnTo>
                  <a:pt x="179641" y="516369"/>
                </a:lnTo>
                <a:lnTo>
                  <a:pt x="179641" y="522452"/>
                </a:lnTo>
                <a:lnTo>
                  <a:pt x="187248" y="522452"/>
                </a:lnTo>
                <a:lnTo>
                  <a:pt x="187248" y="516369"/>
                </a:lnTo>
                <a:close/>
              </a:path>
              <a:path w="8900160" h="522604">
                <a:moveTo>
                  <a:pt x="173545" y="516369"/>
                </a:moveTo>
                <a:lnTo>
                  <a:pt x="167462" y="516369"/>
                </a:lnTo>
                <a:lnTo>
                  <a:pt x="167462" y="522452"/>
                </a:lnTo>
                <a:lnTo>
                  <a:pt x="173545" y="522452"/>
                </a:lnTo>
                <a:lnTo>
                  <a:pt x="173545" y="516369"/>
                </a:lnTo>
                <a:close/>
              </a:path>
              <a:path w="8900160" h="522604">
                <a:moveTo>
                  <a:pt x="161366" y="516369"/>
                </a:moveTo>
                <a:lnTo>
                  <a:pt x="155282" y="516369"/>
                </a:lnTo>
                <a:lnTo>
                  <a:pt x="155282" y="522452"/>
                </a:lnTo>
                <a:lnTo>
                  <a:pt x="161366" y="522452"/>
                </a:lnTo>
                <a:lnTo>
                  <a:pt x="161366" y="516369"/>
                </a:lnTo>
                <a:close/>
              </a:path>
              <a:path w="8900160" h="522604">
                <a:moveTo>
                  <a:pt x="149186" y="516369"/>
                </a:moveTo>
                <a:lnTo>
                  <a:pt x="141579" y="516369"/>
                </a:lnTo>
                <a:lnTo>
                  <a:pt x="141579" y="522452"/>
                </a:lnTo>
                <a:lnTo>
                  <a:pt x="149186" y="522452"/>
                </a:lnTo>
                <a:lnTo>
                  <a:pt x="149186" y="516369"/>
                </a:lnTo>
                <a:close/>
              </a:path>
              <a:path w="8900160" h="522604">
                <a:moveTo>
                  <a:pt x="135496" y="516369"/>
                </a:moveTo>
                <a:lnTo>
                  <a:pt x="129400" y="516369"/>
                </a:lnTo>
                <a:lnTo>
                  <a:pt x="129400" y="522452"/>
                </a:lnTo>
                <a:lnTo>
                  <a:pt x="135496" y="522452"/>
                </a:lnTo>
                <a:lnTo>
                  <a:pt x="135496" y="516369"/>
                </a:lnTo>
                <a:close/>
              </a:path>
              <a:path w="8900160" h="522604">
                <a:moveTo>
                  <a:pt x="123317" y="516369"/>
                </a:moveTo>
                <a:lnTo>
                  <a:pt x="117221" y="516369"/>
                </a:lnTo>
                <a:lnTo>
                  <a:pt x="117221" y="522452"/>
                </a:lnTo>
                <a:lnTo>
                  <a:pt x="123317" y="522452"/>
                </a:lnTo>
                <a:lnTo>
                  <a:pt x="123317" y="516369"/>
                </a:lnTo>
                <a:close/>
              </a:path>
              <a:path w="8900160" h="522604">
                <a:moveTo>
                  <a:pt x="111137" y="516369"/>
                </a:moveTo>
                <a:lnTo>
                  <a:pt x="103517" y="516369"/>
                </a:lnTo>
                <a:lnTo>
                  <a:pt x="103517" y="522452"/>
                </a:lnTo>
                <a:lnTo>
                  <a:pt x="111137" y="522452"/>
                </a:lnTo>
                <a:lnTo>
                  <a:pt x="111137" y="516369"/>
                </a:lnTo>
                <a:close/>
              </a:path>
              <a:path w="8900160" h="522604">
                <a:moveTo>
                  <a:pt x="97434" y="516369"/>
                </a:moveTo>
                <a:lnTo>
                  <a:pt x="91338" y="516369"/>
                </a:lnTo>
                <a:lnTo>
                  <a:pt x="91338" y="522452"/>
                </a:lnTo>
                <a:lnTo>
                  <a:pt x="97434" y="522452"/>
                </a:lnTo>
                <a:lnTo>
                  <a:pt x="97434" y="516369"/>
                </a:lnTo>
                <a:close/>
              </a:path>
              <a:path w="8900160" h="522604">
                <a:moveTo>
                  <a:pt x="85255" y="516369"/>
                </a:moveTo>
                <a:lnTo>
                  <a:pt x="79159" y="516369"/>
                </a:lnTo>
                <a:lnTo>
                  <a:pt x="79159" y="522452"/>
                </a:lnTo>
                <a:lnTo>
                  <a:pt x="85255" y="522452"/>
                </a:lnTo>
                <a:lnTo>
                  <a:pt x="85255" y="516369"/>
                </a:lnTo>
                <a:close/>
              </a:path>
              <a:path w="8900160" h="522604">
                <a:moveTo>
                  <a:pt x="73075" y="516369"/>
                </a:moveTo>
                <a:lnTo>
                  <a:pt x="65468" y="516369"/>
                </a:lnTo>
                <a:lnTo>
                  <a:pt x="65468" y="522452"/>
                </a:lnTo>
                <a:lnTo>
                  <a:pt x="73075" y="522452"/>
                </a:lnTo>
                <a:lnTo>
                  <a:pt x="73075" y="516369"/>
                </a:lnTo>
                <a:close/>
              </a:path>
              <a:path w="8900160" h="522604">
                <a:moveTo>
                  <a:pt x="59372" y="516369"/>
                </a:moveTo>
                <a:lnTo>
                  <a:pt x="53289" y="516369"/>
                </a:lnTo>
                <a:lnTo>
                  <a:pt x="53289" y="522452"/>
                </a:lnTo>
                <a:lnTo>
                  <a:pt x="59372" y="522452"/>
                </a:lnTo>
                <a:lnTo>
                  <a:pt x="59372" y="516369"/>
                </a:lnTo>
                <a:close/>
              </a:path>
              <a:path w="8900160" h="522604">
                <a:moveTo>
                  <a:pt x="47193" y="516369"/>
                </a:moveTo>
                <a:lnTo>
                  <a:pt x="41109" y="516369"/>
                </a:lnTo>
                <a:lnTo>
                  <a:pt x="41109" y="522452"/>
                </a:lnTo>
                <a:lnTo>
                  <a:pt x="47193" y="522452"/>
                </a:lnTo>
                <a:lnTo>
                  <a:pt x="47193" y="516369"/>
                </a:lnTo>
                <a:close/>
              </a:path>
              <a:path w="8900160" h="522604">
                <a:moveTo>
                  <a:pt x="35013" y="516369"/>
                </a:moveTo>
                <a:lnTo>
                  <a:pt x="27406" y="516369"/>
                </a:lnTo>
                <a:lnTo>
                  <a:pt x="27406" y="522452"/>
                </a:lnTo>
                <a:lnTo>
                  <a:pt x="35013" y="522452"/>
                </a:lnTo>
                <a:lnTo>
                  <a:pt x="35013" y="516369"/>
                </a:lnTo>
                <a:close/>
              </a:path>
              <a:path w="8900160" h="522604">
                <a:moveTo>
                  <a:pt x="15227" y="514845"/>
                </a:moveTo>
                <a:lnTo>
                  <a:pt x="15227" y="522452"/>
                </a:lnTo>
                <a:lnTo>
                  <a:pt x="21310" y="522452"/>
                </a:lnTo>
                <a:lnTo>
                  <a:pt x="21310" y="516369"/>
                </a:lnTo>
                <a:lnTo>
                  <a:pt x="18275" y="516369"/>
                </a:lnTo>
                <a:lnTo>
                  <a:pt x="15227" y="514845"/>
                </a:lnTo>
                <a:close/>
              </a:path>
              <a:path w="8900160" h="522604">
                <a:moveTo>
                  <a:pt x="7620" y="510273"/>
                </a:moveTo>
                <a:lnTo>
                  <a:pt x="3048" y="513321"/>
                </a:lnTo>
                <a:lnTo>
                  <a:pt x="4571" y="516369"/>
                </a:lnTo>
                <a:lnTo>
                  <a:pt x="7620" y="519404"/>
                </a:lnTo>
                <a:lnTo>
                  <a:pt x="10655" y="513321"/>
                </a:lnTo>
                <a:lnTo>
                  <a:pt x="9131" y="513321"/>
                </a:lnTo>
                <a:lnTo>
                  <a:pt x="7620" y="510273"/>
                </a:lnTo>
                <a:close/>
              </a:path>
              <a:path w="8900160" h="522604">
                <a:moveTo>
                  <a:pt x="9131" y="511797"/>
                </a:moveTo>
                <a:lnTo>
                  <a:pt x="9131" y="513321"/>
                </a:lnTo>
                <a:lnTo>
                  <a:pt x="10655" y="513321"/>
                </a:lnTo>
                <a:lnTo>
                  <a:pt x="9131" y="511797"/>
                </a:lnTo>
                <a:close/>
              </a:path>
            </a:pathLst>
          </a:custGeom>
          <a:solidFill>
            <a:srgbClr val="5CA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952982" y="5937364"/>
            <a:ext cx="8808224" cy="20867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954506" y="5935840"/>
            <a:ext cx="8808720" cy="213360"/>
          </a:xfrm>
          <a:custGeom>
            <a:avLst/>
            <a:gdLst/>
            <a:ahLst/>
            <a:cxnLst/>
            <a:rect l="l" t="t" r="r" b="b"/>
            <a:pathLst>
              <a:path w="8808720" h="213360">
                <a:moveTo>
                  <a:pt x="8782342" y="210197"/>
                </a:moveTo>
                <a:lnTo>
                  <a:pt x="24358" y="210197"/>
                </a:lnTo>
                <a:lnTo>
                  <a:pt x="30441" y="213245"/>
                </a:lnTo>
                <a:lnTo>
                  <a:pt x="8776258" y="213245"/>
                </a:lnTo>
                <a:lnTo>
                  <a:pt x="8782342" y="210197"/>
                </a:lnTo>
                <a:close/>
              </a:path>
              <a:path w="8808720" h="213360">
                <a:moveTo>
                  <a:pt x="39573" y="12179"/>
                </a:moveTo>
                <a:lnTo>
                  <a:pt x="10655" y="12179"/>
                </a:lnTo>
                <a:lnTo>
                  <a:pt x="6083" y="16751"/>
                </a:lnTo>
                <a:lnTo>
                  <a:pt x="6083" y="18275"/>
                </a:lnTo>
                <a:lnTo>
                  <a:pt x="3047" y="24371"/>
                </a:lnTo>
                <a:lnTo>
                  <a:pt x="0" y="31978"/>
                </a:lnTo>
                <a:lnTo>
                  <a:pt x="0" y="182778"/>
                </a:lnTo>
                <a:lnTo>
                  <a:pt x="3047" y="188874"/>
                </a:lnTo>
                <a:lnTo>
                  <a:pt x="3047" y="190398"/>
                </a:lnTo>
                <a:lnTo>
                  <a:pt x="6083" y="194957"/>
                </a:lnTo>
                <a:lnTo>
                  <a:pt x="6083" y="196481"/>
                </a:lnTo>
                <a:lnTo>
                  <a:pt x="10655" y="201053"/>
                </a:lnTo>
                <a:lnTo>
                  <a:pt x="10655" y="202577"/>
                </a:lnTo>
                <a:lnTo>
                  <a:pt x="12179" y="202577"/>
                </a:lnTo>
                <a:lnTo>
                  <a:pt x="16738" y="207149"/>
                </a:lnTo>
                <a:lnTo>
                  <a:pt x="22834" y="210197"/>
                </a:lnTo>
                <a:lnTo>
                  <a:pt x="8783866" y="210197"/>
                </a:lnTo>
                <a:lnTo>
                  <a:pt x="8789962" y="207149"/>
                </a:lnTo>
                <a:lnTo>
                  <a:pt x="8796045" y="202577"/>
                </a:lnTo>
                <a:lnTo>
                  <a:pt x="8796045" y="201053"/>
                </a:lnTo>
                <a:lnTo>
                  <a:pt x="35013" y="201053"/>
                </a:lnTo>
                <a:lnTo>
                  <a:pt x="31203" y="199529"/>
                </a:lnTo>
                <a:lnTo>
                  <a:pt x="28917" y="199529"/>
                </a:lnTo>
                <a:lnTo>
                  <a:pt x="22834" y="196481"/>
                </a:lnTo>
                <a:lnTo>
                  <a:pt x="24358" y="196481"/>
                </a:lnTo>
                <a:lnTo>
                  <a:pt x="21302" y="193433"/>
                </a:lnTo>
                <a:lnTo>
                  <a:pt x="19786" y="193433"/>
                </a:lnTo>
                <a:lnTo>
                  <a:pt x="13703" y="184302"/>
                </a:lnTo>
                <a:lnTo>
                  <a:pt x="15214" y="184302"/>
                </a:lnTo>
                <a:lnTo>
                  <a:pt x="12938" y="179730"/>
                </a:lnTo>
                <a:lnTo>
                  <a:pt x="12179" y="179730"/>
                </a:lnTo>
                <a:lnTo>
                  <a:pt x="12179" y="33502"/>
                </a:lnTo>
                <a:lnTo>
                  <a:pt x="12938" y="33502"/>
                </a:lnTo>
                <a:lnTo>
                  <a:pt x="14455" y="30454"/>
                </a:lnTo>
                <a:lnTo>
                  <a:pt x="13703" y="30454"/>
                </a:lnTo>
                <a:lnTo>
                  <a:pt x="16738" y="24371"/>
                </a:lnTo>
                <a:lnTo>
                  <a:pt x="17500" y="24371"/>
                </a:lnTo>
                <a:lnTo>
                  <a:pt x="19786" y="19799"/>
                </a:lnTo>
                <a:lnTo>
                  <a:pt x="21310" y="19799"/>
                </a:lnTo>
                <a:lnTo>
                  <a:pt x="24358" y="16751"/>
                </a:lnTo>
                <a:lnTo>
                  <a:pt x="25876" y="16751"/>
                </a:lnTo>
                <a:lnTo>
                  <a:pt x="28917" y="15227"/>
                </a:lnTo>
                <a:lnTo>
                  <a:pt x="27393" y="15227"/>
                </a:lnTo>
                <a:lnTo>
                  <a:pt x="35013" y="13703"/>
                </a:lnTo>
                <a:lnTo>
                  <a:pt x="33489" y="13703"/>
                </a:lnTo>
                <a:lnTo>
                  <a:pt x="39573" y="12179"/>
                </a:lnTo>
                <a:close/>
              </a:path>
              <a:path w="8808720" h="213360">
                <a:moveTo>
                  <a:pt x="8779306" y="198005"/>
                </a:moveTo>
                <a:lnTo>
                  <a:pt x="8773210" y="201053"/>
                </a:lnTo>
                <a:lnTo>
                  <a:pt x="8796045" y="201053"/>
                </a:lnTo>
                <a:lnTo>
                  <a:pt x="8797569" y="199529"/>
                </a:lnTo>
                <a:lnTo>
                  <a:pt x="8777782" y="199529"/>
                </a:lnTo>
                <a:lnTo>
                  <a:pt x="8779306" y="198005"/>
                </a:lnTo>
                <a:close/>
              </a:path>
              <a:path w="8808720" h="213360">
                <a:moveTo>
                  <a:pt x="27393" y="198005"/>
                </a:moveTo>
                <a:lnTo>
                  <a:pt x="28917" y="199529"/>
                </a:lnTo>
                <a:lnTo>
                  <a:pt x="31203" y="199529"/>
                </a:lnTo>
                <a:lnTo>
                  <a:pt x="27393" y="198005"/>
                </a:lnTo>
                <a:close/>
              </a:path>
              <a:path w="8808720" h="213360">
                <a:moveTo>
                  <a:pt x="8786914" y="191922"/>
                </a:moveTo>
                <a:lnTo>
                  <a:pt x="8782342" y="196481"/>
                </a:lnTo>
                <a:lnTo>
                  <a:pt x="8783866" y="196481"/>
                </a:lnTo>
                <a:lnTo>
                  <a:pt x="8777782" y="199529"/>
                </a:lnTo>
                <a:lnTo>
                  <a:pt x="8797569" y="199529"/>
                </a:lnTo>
                <a:lnTo>
                  <a:pt x="8800617" y="196481"/>
                </a:lnTo>
                <a:lnTo>
                  <a:pt x="8800617" y="194957"/>
                </a:lnTo>
                <a:lnTo>
                  <a:pt x="8801631" y="193433"/>
                </a:lnTo>
                <a:lnTo>
                  <a:pt x="8786914" y="193433"/>
                </a:lnTo>
                <a:lnTo>
                  <a:pt x="8786914" y="191922"/>
                </a:lnTo>
                <a:close/>
              </a:path>
              <a:path w="8808720" h="213360">
                <a:moveTo>
                  <a:pt x="19786" y="191922"/>
                </a:moveTo>
                <a:lnTo>
                  <a:pt x="19786" y="193433"/>
                </a:lnTo>
                <a:lnTo>
                  <a:pt x="21302" y="193433"/>
                </a:lnTo>
                <a:lnTo>
                  <a:pt x="19786" y="191922"/>
                </a:lnTo>
                <a:close/>
              </a:path>
              <a:path w="8808720" h="213360">
                <a:moveTo>
                  <a:pt x="8794521" y="178206"/>
                </a:moveTo>
                <a:lnTo>
                  <a:pt x="8792997" y="184302"/>
                </a:lnTo>
                <a:lnTo>
                  <a:pt x="8786914" y="193433"/>
                </a:lnTo>
                <a:lnTo>
                  <a:pt x="8801631" y="193433"/>
                </a:lnTo>
                <a:lnTo>
                  <a:pt x="8803652" y="190398"/>
                </a:lnTo>
                <a:lnTo>
                  <a:pt x="8803652" y="188874"/>
                </a:lnTo>
                <a:lnTo>
                  <a:pt x="8805176" y="188874"/>
                </a:lnTo>
                <a:lnTo>
                  <a:pt x="8806700" y="182778"/>
                </a:lnTo>
                <a:lnTo>
                  <a:pt x="8806700" y="181254"/>
                </a:lnTo>
                <a:lnTo>
                  <a:pt x="8807005" y="179730"/>
                </a:lnTo>
                <a:lnTo>
                  <a:pt x="8794521" y="179730"/>
                </a:lnTo>
                <a:lnTo>
                  <a:pt x="8794521" y="178206"/>
                </a:lnTo>
                <a:close/>
              </a:path>
              <a:path w="8808720" h="213360">
                <a:moveTo>
                  <a:pt x="12179" y="178206"/>
                </a:moveTo>
                <a:lnTo>
                  <a:pt x="12179" y="179730"/>
                </a:lnTo>
                <a:lnTo>
                  <a:pt x="12938" y="179730"/>
                </a:lnTo>
                <a:lnTo>
                  <a:pt x="12179" y="178206"/>
                </a:lnTo>
                <a:close/>
              </a:path>
              <a:path w="8808720" h="213360">
                <a:moveTo>
                  <a:pt x="8806700" y="33502"/>
                </a:moveTo>
                <a:lnTo>
                  <a:pt x="8794521" y="33502"/>
                </a:lnTo>
                <a:lnTo>
                  <a:pt x="8794521" y="179730"/>
                </a:lnTo>
                <a:lnTo>
                  <a:pt x="8807005" y="179730"/>
                </a:lnTo>
                <a:lnTo>
                  <a:pt x="8808224" y="173634"/>
                </a:lnTo>
                <a:lnTo>
                  <a:pt x="8806700" y="39598"/>
                </a:lnTo>
                <a:lnTo>
                  <a:pt x="8806700" y="33502"/>
                </a:lnTo>
                <a:close/>
              </a:path>
              <a:path w="8808720" h="213360">
                <a:moveTo>
                  <a:pt x="12938" y="33502"/>
                </a:moveTo>
                <a:lnTo>
                  <a:pt x="12179" y="33502"/>
                </a:lnTo>
                <a:lnTo>
                  <a:pt x="12179" y="35026"/>
                </a:lnTo>
                <a:lnTo>
                  <a:pt x="12938" y="33502"/>
                </a:lnTo>
                <a:close/>
              </a:path>
              <a:path w="8808720" h="213360">
                <a:moveTo>
                  <a:pt x="8806090" y="28930"/>
                </a:moveTo>
                <a:lnTo>
                  <a:pt x="8792997" y="28930"/>
                </a:lnTo>
                <a:lnTo>
                  <a:pt x="8794521" y="35026"/>
                </a:lnTo>
                <a:lnTo>
                  <a:pt x="8794521" y="33502"/>
                </a:lnTo>
                <a:lnTo>
                  <a:pt x="8806700" y="33502"/>
                </a:lnTo>
                <a:lnTo>
                  <a:pt x="8806700" y="31978"/>
                </a:lnTo>
                <a:lnTo>
                  <a:pt x="8806090" y="28930"/>
                </a:lnTo>
                <a:close/>
              </a:path>
              <a:path w="8808720" h="213360">
                <a:moveTo>
                  <a:pt x="15214" y="28930"/>
                </a:moveTo>
                <a:lnTo>
                  <a:pt x="13703" y="30454"/>
                </a:lnTo>
                <a:lnTo>
                  <a:pt x="14455" y="30454"/>
                </a:lnTo>
                <a:lnTo>
                  <a:pt x="15214" y="28930"/>
                </a:lnTo>
                <a:close/>
              </a:path>
              <a:path w="8808720" h="213360">
                <a:moveTo>
                  <a:pt x="8805176" y="24371"/>
                </a:moveTo>
                <a:lnTo>
                  <a:pt x="8789962" y="24371"/>
                </a:lnTo>
                <a:lnTo>
                  <a:pt x="8792997" y="30454"/>
                </a:lnTo>
                <a:lnTo>
                  <a:pt x="8792997" y="28930"/>
                </a:lnTo>
                <a:lnTo>
                  <a:pt x="8806090" y="28930"/>
                </a:lnTo>
                <a:lnTo>
                  <a:pt x="8805176" y="24371"/>
                </a:lnTo>
                <a:close/>
              </a:path>
              <a:path w="8808720" h="213360">
                <a:moveTo>
                  <a:pt x="17500" y="24371"/>
                </a:moveTo>
                <a:lnTo>
                  <a:pt x="16738" y="24371"/>
                </a:lnTo>
                <a:lnTo>
                  <a:pt x="16738" y="25895"/>
                </a:lnTo>
                <a:lnTo>
                  <a:pt x="17500" y="24371"/>
                </a:lnTo>
                <a:close/>
              </a:path>
              <a:path w="8808720" h="213360">
                <a:moveTo>
                  <a:pt x="8801376" y="19799"/>
                </a:moveTo>
                <a:lnTo>
                  <a:pt x="8786914" y="19799"/>
                </a:lnTo>
                <a:lnTo>
                  <a:pt x="8789962" y="25895"/>
                </a:lnTo>
                <a:lnTo>
                  <a:pt x="8789962" y="24371"/>
                </a:lnTo>
                <a:lnTo>
                  <a:pt x="8803652" y="24371"/>
                </a:lnTo>
                <a:lnTo>
                  <a:pt x="8801376" y="19799"/>
                </a:lnTo>
                <a:close/>
              </a:path>
              <a:path w="8808720" h="213360">
                <a:moveTo>
                  <a:pt x="21310" y="19799"/>
                </a:moveTo>
                <a:lnTo>
                  <a:pt x="19786" y="19799"/>
                </a:lnTo>
                <a:lnTo>
                  <a:pt x="19786" y="21323"/>
                </a:lnTo>
                <a:lnTo>
                  <a:pt x="21310" y="19799"/>
                </a:lnTo>
                <a:close/>
              </a:path>
              <a:path w="8808720" h="213360">
                <a:moveTo>
                  <a:pt x="8800617" y="16751"/>
                </a:moveTo>
                <a:lnTo>
                  <a:pt x="8782342" y="16751"/>
                </a:lnTo>
                <a:lnTo>
                  <a:pt x="8786914" y="21323"/>
                </a:lnTo>
                <a:lnTo>
                  <a:pt x="8786914" y="19799"/>
                </a:lnTo>
                <a:lnTo>
                  <a:pt x="8801376" y="19799"/>
                </a:lnTo>
                <a:lnTo>
                  <a:pt x="8800617" y="18275"/>
                </a:lnTo>
                <a:lnTo>
                  <a:pt x="8800617" y="16751"/>
                </a:lnTo>
                <a:close/>
              </a:path>
              <a:path w="8808720" h="213360">
                <a:moveTo>
                  <a:pt x="25876" y="16751"/>
                </a:moveTo>
                <a:lnTo>
                  <a:pt x="24358" y="16751"/>
                </a:lnTo>
                <a:lnTo>
                  <a:pt x="22834" y="18275"/>
                </a:lnTo>
                <a:lnTo>
                  <a:pt x="25876" y="16751"/>
                </a:lnTo>
                <a:close/>
              </a:path>
              <a:path w="8808720" h="213360">
                <a:moveTo>
                  <a:pt x="8783866" y="3047"/>
                </a:moveTo>
                <a:lnTo>
                  <a:pt x="22834" y="3047"/>
                </a:lnTo>
                <a:lnTo>
                  <a:pt x="16738" y="6083"/>
                </a:lnTo>
                <a:lnTo>
                  <a:pt x="16738" y="7607"/>
                </a:lnTo>
                <a:lnTo>
                  <a:pt x="12179" y="12179"/>
                </a:lnTo>
                <a:lnTo>
                  <a:pt x="8773210" y="13703"/>
                </a:lnTo>
                <a:lnTo>
                  <a:pt x="8779306" y="15227"/>
                </a:lnTo>
                <a:lnTo>
                  <a:pt x="8777782" y="15227"/>
                </a:lnTo>
                <a:lnTo>
                  <a:pt x="8783866" y="18275"/>
                </a:lnTo>
                <a:lnTo>
                  <a:pt x="8782342" y="16751"/>
                </a:lnTo>
                <a:lnTo>
                  <a:pt x="8800617" y="16751"/>
                </a:lnTo>
                <a:lnTo>
                  <a:pt x="8796045" y="12179"/>
                </a:lnTo>
                <a:lnTo>
                  <a:pt x="8789962" y="7607"/>
                </a:lnTo>
                <a:lnTo>
                  <a:pt x="8789962" y="6083"/>
                </a:lnTo>
                <a:lnTo>
                  <a:pt x="8783866" y="3047"/>
                </a:lnTo>
                <a:close/>
              </a:path>
              <a:path w="8808720" h="213360">
                <a:moveTo>
                  <a:pt x="8776258" y="1523"/>
                </a:moveTo>
                <a:lnTo>
                  <a:pt x="30441" y="1523"/>
                </a:lnTo>
                <a:lnTo>
                  <a:pt x="24358" y="3047"/>
                </a:lnTo>
                <a:lnTo>
                  <a:pt x="8782342" y="3047"/>
                </a:lnTo>
                <a:lnTo>
                  <a:pt x="8776258" y="1523"/>
                </a:lnTo>
                <a:close/>
              </a:path>
              <a:path w="8808720" h="213360">
                <a:moveTo>
                  <a:pt x="8767127" y="0"/>
                </a:moveTo>
                <a:lnTo>
                  <a:pt x="38061" y="0"/>
                </a:lnTo>
                <a:lnTo>
                  <a:pt x="31965" y="1523"/>
                </a:lnTo>
                <a:lnTo>
                  <a:pt x="8774734" y="1523"/>
                </a:lnTo>
                <a:lnTo>
                  <a:pt x="8767127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 txBox="1"/>
          <p:nvPr/>
        </p:nvSpPr>
        <p:spPr>
          <a:xfrm>
            <a:off x="923452" y="5715305"/>
            <a:ext cx="486346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0" dirty="0">
                <a:solidFill>
                  <a:srgbClr val="339933"/>
                </a:solidFill>
                <a:latin typeface="Batang"/>
                <a:cs typeface="Batang"/>
              </a:rPr>
              <a:t>요구사항</a:t>
            </a:r>
            <a:r>
              <a:rPr sz="1200" b="1" spc="-165" dirty="0">
                <a:solidFill>
                  <a:srgbClr val="339933"/>
                </a:solidFill>
                <a:latin typeface="Batang"/>
                <a:cs typeface="Batang"/>
              </a:rPr>
              <a:t> </a:t>
            </a:r>
            <a:r>
              <a:rPr sz="1200" b="1" spc="20" dirty="0">
                <a:solidFill>
                  <a:srgbClr val="339933"/>
                </a:solidFill>
                <a:latin typeface="Batang"/>
                <a:cs typeface="Batang"/>
              </a:rPr>
              <a:t>추적</a:t>
            </a:r>
            <a:endParaRPr sz="1200">
              <a:latin typeface="Batang"/>
              <a:cs typeface="Batang"/>
            </a:endParaRPr>
          </a:p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요구사항</a:t>
            </a:r>
            <a:r>
              <a:rPr sz="900" b="1" spc="-140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900" b="1" spc="15" dirty="0">
                <a:solidFill>
                  <a:srgbClr val="333333"/>
                </a:solidFill>
                <a:latin typeface="Batang"/>
                <a:cs typeface="Batang"/>
              </a:rPr>
              <a:t>추적표</a:t>
            </a:r>
            <a:endParaRPr sz="900">
              <a:latin typeface="Batang"/>
              <a:cs typeface="Batang"/>
            </a:endParaRPr>
          </a:p>
        </p:txBody>
      </p:sp>
      <p:sp>
        <p:nvSpPr>
          <p:cNvPr id="770" name="object 770"/>
          <p:cNvSpPr/>
          <p:nvPr/>
        </p:nvSpPr>
        <p:spPr>
          <a:xfrm>
            <a:off x="895134" y="1900935"/>
            <a:ext cx="8910320" cy="4330700"/>
          </a:xfrm>
          <a:custGeom>
            <a:avLst/>
            <a:gdLst/>
            <a:ahLst/>
            <a:cxnLst/>
            <a:rect l="l" t="t" r="r" b="b"/>
            <a:pathLst>
              <a:path w="8910320" h="4330700">
                <a:moveTo>
                  <a:pt x="8907183" y="0"/>
                </a:moveTo>
                <a:lnTo>
                  <a:pt x="3047" y="0"/>
                </a:lnTo>
                <a:lnTo>
                  <a:pt x="0" y="3035"/>
                </a:lnTo>
                <a:lnTo>
                  <a:pt x="0" y="4327347"/>
                </a:lnTo>
                <a:lnTo>
                  <a:pt x="3047" y="4330395"/>
                </a:lnTo>
                <a:lnTo>
                  <a:pt x="8907183" y="4330395"/>
                </a:lnTo>
                <a:lnTo>
                  <a:pt x="8910218" y="4327347"/>
                </a:lnTo>
                <a:lnTo>
                  <a:pt x="8910218" y="4324299"/>
                </a:lnTo>
                <a:lnTo>
                  <a:pt x="12179" y="4324299"/>
                </a:lnTo>
                <a:lnTo>
                  <a:pt x="6083" y="4318215"/>
                </a:lnTo>
                <a:lnTo>
                  <a:pt x="12179" y="4318215"/>
                </a:lnTo>
                <a:lnTo>
                  <a:pt x="12179" y="13703"/>
                </a:lnTo>
                <a:lnTo>
                  <a:pt x="6083" y="13703"/>
                </a:lnTo>
                <a:lnTo>
                  <a:pt x="12179" y="6083"/>
                </a:lnTo>
                <a:lnTo>
                  <a:pt x="8910218" y="6083"/>
                </a:lnTo>
                <a:lnTo>
                  <a:pt x="8910218" y="3035"/>
                </a:lnTo>
                <a:lnTo>
                  <a:pt x="8907183" y="0"/>
                </a:lnTo>
                <a:close/>
              </a:path>
              <a:path w="8910320" h="4330700">
                <a:moveTo>
                  <a:pt x="12179" y="4318215"/>
                </a:moveTo>
                <a:lnTo>
                  <a:pt x="6083" y="4318215"/>
                </a:lnTo>
                <a:lnTo>
                  <a:pt x="12179" y="4324299"/>
                </a:lnTo>
                <a:lnTo>
                  <a:pt x="12179" y="4318215"/>
                </a:lnTo>
                <a:close/>
              </a:path>
              <a:path w="8910320" h="4330700">
                <a:moveTo>
                  <a:pt x="8896527" y="4318215"/>
                </a:moveTo>
                <a:lnTo>
                  <a:pt x="12179" y="4318215"/>
                </a:lnTo>
                <a:lnTo>
                  <a:pt x="12179" y="4324299"/>
                </a:lnTo>
                <a:lnTo>
                  <a:pt x="8896527" y="4324299"/>
                </a:lnTo>
                <a:lnTo>
                  <a:pt x="8896527" y="4318215"/>
                </a:lnTo>
                <a:close/>
              </a:path>
              <a:path w="8910320" h="4330700">
                <a:moveTo>
                  <a:pt x="8896527" y="6083"/>
                </a:moveTo>
                <a:lnTo>
                  <a:pt x="8896527" y="4324299"/>
                </a:lnTo>
                <a:lnTo>
                  <a:pt x="8904135" y="4318215"/>
                </a:lnTo>
                <a:lnTo>
                  <a:pt x="8910218" y="4318215"/>
                </a:lnTo>
                <a:lnTo>
                  <a:pt x="8910218" y="13703"/>
                </a:lnTo>
                <a:lnTo>
                  <a:pt x="8904135" y="13703"/>
                </a:lnTo>
                <a:lnTo>
                  <a:pt x="8896527" y="6083"/>
                </a:lnTo>
                <a:close/>
              </a:path>
              <a:path w="8910320" h="4330700">
                <a:moveTo>
                  <a:pt x="8910218" y="4318215"/>
                </a:moveTo>
                <a:lnTo>
                  <a:pt x="8904135" y="4318215"/>
                </a:lnTo>
                <a:lnTo>
                  <a:pt x="8896527" y="4324299"/>
                </a:lnTo>
                <a:lnTo>
                  <a:pt x="8910218" y="4324299"/>
                </a:lnTo>
                <a:lnTo>
                  <a:pt x="8910218" y="4318215"/>
                </a:lnTo>
                <a:close/>
              </a:path>
              <a:path w="8910320" h="4330700">
                <a:moveTo>
                  <a:pt x="12179" y="6083"/>
                </a:moveTo>
                <a:lnTo>
                  <a:pt x="6083" y="13703"/>
                </a:lnTo>
                <a:lnTo>
                  <a:pt x="12179" y="13703"/>
                </a:lnTo>
                <a:lnTo>
                  <a:pt x="12179" y="6083"/>
                </a:lnTo>
                <a:close/>
              </a:path>
              <a:path w="8910320" h="4330700">
                <a:moveTo>
                  <a:pt x="8896527" y="6083"/>
                </a:moveTo>
                <a:lnTo>
                  <a:pt x="12179" y="6083"/>
                </a:lnTo>
                <a:lnTo>
                  <a:pt x="12179" y="13703"/>
                </a:lnTo>
                <a:lnTo>
                  <a:pt x="8896527" y="13703"/>
                </a:lnTo>
                <a:lnTo>
                  <a:pt x="8896527" y="6083"/>
                </a:lnTo>
                <a:close/>
              </a:path>
              <a:path w="8910320" h="4330700">
                <a:moveTo>
                  <a:pt x="8910218" y="6083"/>
                </a:moveTo>
                <a:lnTo>
                  <a:pt x="8896527" y="6083"/>
                </a:lnTo>
                <a:lnTo>
                  <a:pt x="8904135" y="13703"/>
                </a:lnTo>
                <a:lnTo>
                  <a:pt x="8910218" y="13703"/>
                </a:lnTo>
                <a:lnTo>
                  <a:pt x="8910218" y="6083"/>
                </a:lnTo>
                <a:close/>
              </a:path>
            </a:pathLst>
          </a:custGeom>
          <a:solidFill>
            <a:srgbClr val="5C61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0"/>
              </a:lnSpc>
            </a:pPr>
            <a:fld id="{81D60167-4931-47E6-BA6A-407CBD079E47}" type="slidenum">
              <a:rPr spc="105" dirty="0"/>
              <a:t>5</a:t>
            </a:fld>
            <a:endParaRPr spc="10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694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-15" dirty="0"/>
              <a:t>2. </a:t>
            </a:r>
            <a:r>
              <a:rPr spc="-10" dirty="0"/>
              <a:t>단계별 산출물</a:t>
            </a:r>
            <a:r>
              <a:rPr spc="-30" dirty="0"/>
              <a:t> </a:t>
            </a:r>
            <a:r>
              <a:rPr spc="-10"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0715" y="1586981"/>
            <a:ext cx="168783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935" dirty="0">
                <a:solidFill>
                  <a:srgbClr val="666AA2"/>
                </a:solidFill>
                <a:latin typeface="Arial"/>
                <a:cs typeface="Arial"/>
              </a:rPr>
              <a:t>v</a:t>
            </a:r>
            <a:r>
              <a:rPr sz="2400" spc="-195" dirty="0">
                <a:solidFill>
                  <a:srgbClr val="666AA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66AA2"/>
                </a:solidFill>
                <a:latin typeface="Dotum"/>
                <a:cs typeface="Dotum"/>
              </a:rPr>
              <a:t>분석 단계</a:t>
            </a:r>
            <a:endParaRPr sz="2400">
              <a:latin typeface="Dotum"/>
              <a:cs typeface="Dot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8475" y="2105037"/>
            <a:ext cx="7412355" cy="1939289"/>
          </a:xfrm>
          <a:custGeom>
            <a:avLst/>
            <a:gdLst/>
            <a:ahLst/>
            <a:cxnLst/>
            <a:rect l="l" t="t" r="r" b="b"/>
            <a:pathLst>
              <a:path w="7412355" h="1939289">
                <a:moveTo>
                  <a:pt x="0" y="1939010"/>
                </a:moveTo>
                <a:lnTo>
                  <a:pt x="7412253" y="1939010"/>
                </a:lnTo>
                <a:lnTo>
                  <a:pt x="7412253" y="0"/>
                </a:lnTo>
                <a:lnTo>
                  <a:pt x="0" y="0"/>
                </a:lnTo>
                <a:lnTo>
                  <a:pt x="0" y="1939010"/>
                </a:lnTo>
                <a:close/>
              </a:path>
            </a:pathLst>
          </a:custGeom>
          <a:solidFill>
            <a:srgbClr val="B4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6951" y="2101989"/>
            <a:ext cx="7415530" cy="1945639"/>
          </a:xfrm>
          <a:custGeom>
            <a:avLst/>
            <a:gdLst/>
            <a:ahLst/>
            <a:cxnLst/>
            <a:rect l="l" t="t" r="r" b="b"/>
            <a:pathLst>
              <a:path w="7415530" h="1945639">
                <a:moveTo>
                  <a:pt x="7415301" y="0"/>
                </a:moveTo>
                <a:lnTo>
                  <a:pt x="0" y="0"/>
                </a:lnTo>
                <a:lnTo>
                  <a:pt x="0" y="1945106"/>
                </a:lnTo>
                <a:lnTo>
                  <a:pt x="7415301" y="1945106"/>
                </a:lnTo>
                <a:lnTo>
                  <a:pt x="7415301" y="1942058"/>
                </a:lnTo>
                <a:lnTo>
                  <a:pt x="3048" y="1942058"/>
                </a:lnTo>
                <a:lnTo>
                  <a:pt x="1524" y="1940534"/>
                </a:lnTo>
                <a:lnTo>
                  <a:pt x="3048" y="1940534"/>
                </a:lnTo>
                <a:lnTo>
                  <a:pt x="3048" y="4571"/>
                </a:lnTo>
                <a:lnTo>
                  <a:pt x="1524" y="4571"/>
                </a:lnTo>
                <a:lnTo>
                  <a:pt x="3048" y="3047"/>
                </a:lnTo>
                <a:lnTo>
                  <a:pt x="7415301" y="3047"/>
                </a:lnTo>
                <a:lnTo>
                  <a:pt x="7415301" y="0"/>
                </a:lnTo>
                <a:close/>
              </a:path>
              <a:path w="7415530" h="1945639">
                <a:moveTo>
                  <a:pt x="3048" y="1940534"/>
                </a:moveTo>
                <a:lnTo>
                  <a:pt x="1524" y="1940534"/>
                </a:lnTo>
                <a:lnTo>
                  <a:pt x="3048" y="1942058"/>
                </a:lnTo>
                <a:lnTo>
                  <a:pt x="3048" y="1940534"/>
                </a:lnTo>
                <a:close/>
              </a:path>
              <a:path w="7415530" h="1945639">
                <a:moveTo>
                  <a:pt x="7412253" y="1940534"/>
                </a:moveTo>
                <a:lnTo>
                  <a:pt x="3048" y="1940534"/>
                </a:lnTo>
                <a:lnTo>
                  <a:pt x="3048" y="1942058"/>
                </a:lnTo>
                <a:lnTo>
                  <a:pt x="7412253" y="1942058"/>
                </a:lnTo>
                <a:lnTo>
                  <a:pt x="7412253" y="1940534"/>
                </a:lnTo>
                <a:close/>
              </a:path>
              <a:path w="7415530" h="1945639">
                <a:moveTo>
                  <a:pt x="7412253" y="3047"/>
                </a:moveTo>
                <a:lnTo>
                  <a:pt x="7412253" y="1942058"/>
                </a:lnTo>
                <a:lnTo>
                  <a:pt x="7413777" y="1940534"/>
                </a:lnTo>
                <a:lnTo>
                  <a:pt x="7415301" y="1940534"/>
                </a:lnTo>
                <a:lnTo>
                  <a:pt x="7415301" y="4571"/>
                </a:lnTo>
                <a:lnTo>
                  <a:pt x="7413777" y="4571"/>
                </a:lnTo>
                <a:lnTo>
                  <a:pt x="7412253" y="3047"/>
                </a:lnTo>
                <a:close/>
              </a:path>
              <a:path w="7415530" h="1945639">
                <a:moveTo>
                  <a:pt x="7415301" y="1940534"/>
                </a:moveTo>
                <a:lnTo>
                  <a:pt x="7413777" y="1940534"/>
                </a:lnTo>
                <a:lnTo>
                  <a:pt x="7412253" y="1942058"/>
                </a:lnTo>
                <a:lnTo>
                  <a:pt x="7415301" y="1942058"/>
                </a:lnTo>
                <a:lnTo>
                  <a:pt x="7415301" y="1940534"/>
                </a:lnTo>
                <a:close/>
              </a:path>
              <a:path w="7415530" h="1945639">
                <a:moveTo>
                  <a:pt x="3048" y="3047"/>
                </a:moveTo>
                <a:lnTo>
                  <a:pt x="1524" y="4571"/>
                </a:lnTo>
                <a:lnTo>
                  <a:pt x="3048" y="4571"/>
                </a:lnTo>
                <a:lnTo>
                  <a:pt x="3048" y="3047"/>
                </a:lnTo>
                <a:close/>
              </a:path>
              <a:path w="7415530" h="1945639">
                <a:moveTo>
                  <a:pt x="7412253" y="3047"/>
                </a:moveTo>
                <a:lnTo>
                  <a:pt x="3048" y="3047"/>
                </a:lnTo>
                <a:lnTo>
                  <a:pt x="3048" y="4571"/>
                </a:lnTo>
                <a:lnTo>
                  <a:pt x="7412253" y="4571"/>
                </a:lnTo>
                <a:lnTo>
                  <a:pt x="7412253" y="3047"/>
                </a:lnTo>
                <a:close/>
              </a:path>
              <a:path w="7415530" h="1945639">
                <a:moveTo>
                  <a:pt x="7415301" y="3047"/>
                </a:moveTo>
                <a:lnTo>
                  <a:pt x="7412253" y="3047"/>
                </a:lnTo>
                <a:lnTo>
                  <a:pt x="7413777" y="4571"/>
                </a:lnTo>
                <a:lnTo>
                  <a:pt x="7415301" y="4571"/>
                </a:lnTo>
                <a:lnTo>
                  <a:pt x="7415301" y="30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1523" y="2095893"/>
            <a:ext cx="1093470" cy="200025"/>
          </a:xfrm>
          <a:custGeom>
            <a:avLst/>
            <a:gdLst/>
            <a:ahLst/>
            <a:cxnLst/>
            <a:rect l="l" t="t" r="r" b="b"/>
            <a:pathLst>
              <a:path w="1093470" h="200025">
                <a:moveTo>
                  <a:pt x="0" y="199542"/>
                </a:moveTo>
                <a:lnTo>
                  <a:pt x="1093038" y="199542"/>
                </a:lnTo>
                <a:lnTo>
                  <a:pt x="1093038" y="0"/>
                </a:lnTo>
                <a:lnTo>
                  <a:pt x="0" y="0"/>
                </a:lnTo>
                <a:lnTo>
                  <a:pt x="0" y="199542"/>
                </a:lnTo>
                <a:close/>
              </a:path>
            </a:pathLst>
          </a:custGeom>
          <a:solidFill>
            <a:srgbClr val="A8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6951" y="2091321"/>
            <a:ext cx="1102360" cy="208915"/>
          </a:xfrm>
          <a:custGeom>
            <a:avLst/>
            <a:gdLst/>
            <a:ahLst/>
            <a:cxnLst/>
            <a:rect l="l" t="t" r="r" b="b"/>
            <a:pathLst>
              <a:path w="1102360" h="208914">
                <a:moveTo>
                  <a:pt x="1102169" y="0"/>
                </a:moveTo>
                <a:lnTo>
                  <a:pt x="0" y="0"/>
                </a:lnTo>
                <a:lnTo>
                  <a:pt x="0" y="208686"/>
                </a:lnTo>
                <a:lnTo>
                  <a:pt x="1102169" y="208686"/>
                </a:lnTo>
                <a:lnTo>
                  <a:pt x="1102169" y="204114"/>
                </a:lnTo>
                <a:lnTo>
                  <a:pt x="9143" y="204114"/>
                </a:lnTo>
                <a:lnTo>
                  <a:pt x="4572" y="198018"/>
                </a:lnTo>
                <a:lnTo>
                  <a:pt x="9143" y="198018"/>
                </a:lnTo>
                <a:lnTo>
                  <a:pt x="9143" y="9144"/>
                </a:lnTo>
                <a:lnTo>
                  <a:pt x="4572" y="9144"/>
                </a:lnTo>
                <a:lnTo>
                  <a:pt x="9143" y="4572"/>
                </a:lnTo>
                <a:lnTo>
                  <a:pt x="1102169" y="4572"/>
                </a:lnTo>
                <a:lnTo>
                  <a:pt x="1102169" y="0"/>
                </a:lnTo>
                <a:close/>
              </a:path>
              <a:path w="1102360" h="208914">
                <a:moveTo>
                  <a:pt x="9143" y="198018"/>
                </a:moveTo>
                <a:lnTo>
                  <a:pt x="4572" y="198018"/>
                </a:lnTo>
                <a:lnTo>
                  <a:pt x="9143" y="204114"/>
                </a:lnTo>
                <a:lnTo>
                  <a:pt x="9143" y="198018"/>
                </a:lnTo>
                <a:close/>
              </a:path>
              <a:path w="1102360" h="208914">
                <a:moveTo>
                  <a:pt x="1093038" y="198018"/>
                </a:moveTo>
                <a:lnTo>
                  <a:pt x="9143" y="198018"/>
                </a:lnTo>
                <a:lnTo>
                  <a:pt x="9143" y="204114"/>
                </a:lnTo>
                <a:lnTo>
                  <a:pt x="1093038" y="204114"/>
                </a:lnTo>
                <a:lnTo>
                  <a:pt x="1093038" y="198018"/>
                </a:lnTo>
                <a:close/>
              </a:path>
              <a:path w="1102360" h="208914">
                <a:moveTo>
                  <a:pt x="1093038" y="4572"/>
                </a:moveTo>
                <a:lnTo>
                  <a:pt x="1093038" y="204114"/>
                </a:lnTo>
                <a:lnTo>
                  <a:pt x="1097610" y="198018"/>
                </a:lnTo>
                <a:lnTo>
                  <a:pt x="1102169" y="198018"/>
                </a:lnTo>
                <a:lnTo>
                  <a:pt x="1102169" y="9144"/>
                </a:lnTo>
                <a:lnTo>
                  <a:pt x="1097610" y="9144"/>
                </a:lnTo>
                <a:lnTo>
                  <a:pt x="1093038" y="4572"/>
                </a:lnTo>
                <a:close/>
              </a:path>
              <a:path w="1102360" h="208914">
                <a:moveTo>
                  <a:pt x="1102169" y="198018"/>
                </a:moveTo>
                <a:lnTo>
                  <a:pt x="1097610" y="198018"/>
                </a:lnTo>
                <a:lnTo>
                  <a:pt x="1093038" y="204114"/>
                </a:lnTo>
                <a:lnTo>
                  <a:pt x="1102169" y="204114"/>
                </a:lnTo>
                <a:lnTo>
                  <a:pt x="1102169" y="198018"/>
                </a:lnTo>
                <a:close/>
              </a:path>
              <a:path w="1102360" h="208914">
                <a:moveTo>
                  <a:pt x="9143" y="4572"/>
                </a:moveTo>
                <a:lnTo>
                  <a:pt x="4572" y="9144"/>
                </a:lnTo>
                <a:lnTo>
                  <a:pt x="9143" y="9144"/>
                </a:lnTo>
                <a:lnTo>
                  <a:pt x="9143" y="4572"/>
                </a:lnTo>
                <a:close/>
              </a:path>
              <a:path w="1102360" h="208914">
                <a:moveTo>
                  <a:pt x="1093038" y="4572"/>
                </a:moveTo>
                <a:lnTo>
                  <a:pt x="9143" y="4572"/>
                </a:lnTo>
                <a:lnTo>
                  <a:pt x="9143" y="9144"/>
                </a:lnTo>
                <a:lnTo>
                  <a:pt x="1093038" y="9144"/>
                </a:lnTo>
                <a:lnTo>
                  <a:pt x="1093038" y="4572"/>
                </a:lnTo>
                <a:close/>
              </a:path>
              <a:path w="1102360" h="208914">
                <a:moveTo>
                  <a:pt x="1102169" y="4572"/>
                </a:moveTo>
                <a:lnTo>
                  <a:pt x="1093038" y="4572"/>
                </a:lnTo>
                <a:lnTo>
                  <a:pt x="1097610" y="9144"/>
                </a:lnTo>
                <a:lnTo>
                  <a:pt x="1102169" y="9144"/>
                </a:lnTo>
                <a:lnTo>
                  <a:pt x="1102169" y="4572"/>
                </a:lnTo>
                <a:close/>
              </a:path>
            </a:pathLst>
          </a:custGeom>
          <a:solidFill>
            <a:srgbClr val="527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54912" y="2074880"/>
            <a:ext cx="73215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0" dirty="0">
                <a:solidFill>
                  <a:srgbClr val="333333"/>
                </a:solidFill>
                <a:latin typeface="Batang"/>
                <a:cs typeface="Batang"/>
              </a:rPr>
              <a:t>분석</a:t>
            </a:r>
            <a:r>
              <a:rPr sz="1400" b="1" dirty="0">
                <a:solidFill>
                  <a:srgbClr val="333333"/>
                </a:solidFill>
                <a:latin typeface="Batang"/>
                <a:cs typeface="Batang"/>
              </a:rPr>
              <a:t>단</a:t>
            </a:r>
            <a:r>
              <a:rPr sz="1400" b="1" spc="25" dirty="0">
                <a:solidFill>
                  <a:srgbClr val="333333"/>
                </a:solidFill>
                <a:latin typeface="Batang"/>
                <a:cs typeface="Batang"/>
              </a:rPr>
              <a:t>계</a:t>
            </a:r>
            <a:endParaRPr sz="1400">
              <a:latin typeface="Batang"/>
              <a:cs typeface="Batang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27847" y="2348750"/>
            <a:ext cx="7136701" cy="1634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23288" y="2345702"/>
            <a:ext cx="7144384" cy="1640839"/>
          </a:xfrm>
          <a:custGeom>
            <a:avLst/>
            <a:gdLst/>
            <a:ahLst/>
            <a:cxnLst/>
            <a:rect l="l" t="t" r="r" b="b"/>
            <a:pathLst>
              <a:path w="7144384" h="1640839">
                <a:moveTo>
                  <a:pt x="13690" y="1634363"/>
                </a:moveTo>
                <a:lnTo>
                  <a:pt x="7607" y="1634363"/>
                </a:lnTo>
                <a:lnTo>
                  <a:pt x="7607" y="1640458"/>
                </a:lnTo>
                <a:lnTo>
                  <a:pt x="13690" y="1640458"/>
                </a:lnTo>
                <a:lnTo>
                  <a:pt x="13690" y="1634363"/>
                </a:lnTo>
                <a:close/>
              </a:path>
              <a:path w="7144384" h="1640839">
                <a:moveTo>
                  <a:pt x="7607" y="1631327"/>
                </a:moveTo>
                <a:lnTo>
                  <a:pt x="0" y="1631327"/>
                </a:lnTo>
                <a:lnTo>
                  <a:pt x="0" y="1637410"/>
                </a:lnTo>
                <a:lnTo>
                  <a:pt x="7607" y="1637410"/>
                </a:lnTo>
                <a:lnTo>
                  <a:pt x="7607" y="1631327"/>
                </a:lnTo>
                <a:close/>
              </a:path>
              <a:path w="7144384" h="1640839">
                <a:moveTo>
                  <a:pt x="7607" y="1617611"/>
                </a:moveTo>
                <a:lnTo>
                  <a:pt x="0" y="1617611"/>
                </a:lnTo>
                <a:lnTo>
                  <a:pt x="0" y="1625231"/>
                </a:lnTo>
                <a:lnTo>
                  <a:pt x="7607" y="1625231"/>
                </a:lnTo>
                <a:lnTo>
                  <a:pt x="7607" y="1617611"/>
                </a:lnTo>
                <a:close/>
              </a:path>
              <a:path w="7144384" h="1640839">
                <a:moveTo>
                  <a:pt x="7607" y="1605432"/>
                </a:moveTo>
                <a:lnTo>
                  <a:pt x="0" y="1605432"/>
                </a:lnTo>
                <a:lnTo>
                  <a:pt x="0" y="1611515"/>
                </a:lnTo>
                <a:lnTo>
                  <a:pt x="7607" y="1611515"/>
                </a:lnTo>
                <a:lnTo>
                  <a:pt x="7607" y="1605432"/>
                </a:lnTo>
                <a:close/>
              </a:path>
              <a:path w="7144384" h="1640839">
                <a:moveTo>
                  <a:pt x="7607" y="1593240"/>
                </a:moveTo>
                <a:lnTo>
                  <a:pt x="0" y="1593240"/>
                </a:lnTo>
                <a:lnTo>
                  <a:pt x="0" y="1599336"/>
                </a:lnTo>
                <a:lnTo>
                  <a:pt x="7607" y="1599336"/>
                </a:lnTo>
                <a:lnTo>
                  <a:pt x="7607" y="1593240"/>
                </a:lnTo>
                <a:close/>
              </a:path>
              <a:path w="7144384" h="1640839">
                <a:moveTo>
                  <a:pt x="7607" y="1579537"/>
                </a:moveTo>
                <a:lnTo>
                  <a:pt x="0" y="1579537"/>
                </a:lnTo>
                <a:lnTo>
                  <a:pt x="0" y="1587144"/>
                </a:lnTo>
                <a:lnTo>
                  <a:pt x="7607" y="1587144"/>
                </a:lnTo>
                <a:lnTo>
                  <a:pt x="7607" y="1579537"/>
                </a:lnTo>
                <a:close/>
              </a:path>
              <a:path w="7144384" h="1640839">
                <a:moveTo>
                  <a:pt x="7607" y="1567345"/>
                </a:moveTo>
                <a:lnTo>
                  <a:pt x="0" y="1567345"/>
                </a:lnTo>
                <a:lnTo>
                  <a:pt x="0" y="1573441"/>
                </a:lnTo>
                <a:lnTo>
                  <a:pt x="7607" y="1573441"/>
                </a:lnTo>
                <a:lnTo>
                  <a:pt x="7607" y="1567345"/>
                </a:lnTo>
                <a:close/>
              </a:path>
              <a:path w="7144384" h="1640839">
                <a:moveTo>
                  <a:pt x="7607" y="1555165"/>
                </a:moveTo>
                <a:lnTo>
                  <a:pt x="0" y="1555165"/>
                </a:lnTo>
                <a:lnTo>
                  <a:pt x="0" y="1561261"/>
                </a:lnTo>
                <a:lnTo>
                  <a:pt x="7607" y="1561261"/>
                </a:lnTo>
                <a:lnTo>
                  <a:pt x="7607" y="1555165"/>
                </a:lnTo>
                <a:close/>
              </a:path>
              <a:path w="7144384" h="1640839">
                <a:moveTo>
                  <a:pt x="7607" y="1541449"/>
                </a:moveTo>
                <a:lnTo>
                  <a:pt x="0" y="1541449"/>
                </a:lnTo>
                <a:lnTo>
                  <a:pt x="0" y="1549069"/>
                </a:lnTo>
                <a:lnTo>
                  <a:pt x="7607" y="1549069"/>
                </a:lnTo>
                <a:lnTo>
                  <a:pt x="7607" y="1541449"/>
                </a:lnTo>
                <a:close/>
              </a:path>
              <a:path w="7144384" h="1640839">
                <a:moveTo>
                  <a:pt x="7607" y="1529270"/>
                </a:moveTo>
                <a:lnTo>
                  <a:pt x="0" y="1529270"/>
                </a:lnTo>
                <a:lnTo>
                  <a:pt x="0" y="1535366"/>
                </a:lnTo>
                <a:lnTo>
                  <a:pt x="7607" y="1535366"/>
                </a:lnTo>
                <a:lnTo>
                  <a:pt x="7607" y="1529270"/>
                </a:lnTo>
                <a:close/>
              </a:path>
              <a:path w="7144384" h="1640839">
                <a:moveTo>
                  <a:pt x="7607" y="1517078"/>
                </a:moveTo>
                <a:lnTo>
                  <a:pt x="0" y="1517078"/>
                </a:lnTo>
                <a:lnTo>
                  <a:pt x="0" y="1523174"/>
                </a:lnTo>
                <a:lnTo>
                  <a:pt x="7607" y="1523174"/>
                </a:lnTo>
                <a:lnTo>
                  <a:pt x="7607" y="1517078"/>
                </a:lnTo>
                <a:close/>
              </a:path>
              <a:path w="7144384" h="1640839">
                <a:moveTo>
                  <a:pt x="7607" y="1503375"/>
                </a:moveTo>
                <a:lnTo>
                  <a:pt x="0" y="1503375"/>
                </a:lnTo>
                <a:lnTo>
                  <a:pt x="0" y="1510995"/>
                </a:lnTo>
                <a:lnTo>
                  <a:pt x="7607" y="1510995"/>
                </a:lnTo>
                <a:lnTo>
                  <a:pt x="7607" y="1503375"/>
                </a:lnTo>
                <a:close/>
              </a:path>
              <a:path w="7144384" h="1640839">
                <a:moveTo>
                  <a:pt x="7607" y="1491195"/>
                </a:moveTo>
                <a:lnTo>
                  <a:pt x="0" y="1491195"/>
                </a:lnTo>
                <a:lnTo>
                  <a:pt x="0" y="1497279"/>
                </a:lnTo>
                <a:lnTo>
                  <a:pt x="7607" y="1497279"/>
                </a:lnTo>
                <a:lnTo>
                  <a:pt x="7607" y="1491195"/>
                </a:lnTo>
                <a:close/>
              </a:path>
              <a:path w="7144384" h="1640839">
                <a:moveTo>
                  <a:pt x="7607" y="1479003"/>
                </a:moveTo>
                <a:lnTo>
                  <a:pt x="0" y="1479003"/>
                </a:lnTo>
                <a:lnTo>
                  <a:pt x="0" y="1485099"/>
                </a:lnTo>
                <a:lnTo>
                  <a:pt x="7607" y="1485099"/>
                </a:lnTo>
                <a:lnTo>
                  <a:pt x="7607" y="1479003"/>
                </a:lnTo>
                <a:close/>
              </a:path>
              <a:path w="7144384" h="1640839">
                <a:moveTo>
                  <a:pt x="7607" y="1465300"/>
                </a:moveTo>
                <a:lnTo>
                  <a:pt x="0" y="1465300"/>
                </a:lnTo>
                <a:lnTo>
                  <a:pt x="0" y="1472907"/>
                </a:lnTo>
                <a:lnTo>
                  <a:pt x="7607" y="1472907"/>
                </a:lnTo>
                <a:lnTo>
                  <a:pt x="7607" y="1465300"/>
                </a:lnTo>
                <a:close/>
              </a:path>
              <a:path w="7144384" h="1640839">
                <a:moveTo>
                  <a:pt x="7607" y="1453108"/>
                </a:moveTo>
                <a:lnTo>
                  <a:pt x="0" y="1453108"/>
                </a:lnTo>
                <a:lnTo>
                  <a:pt x="0" y="1459204"/>
                </a:lnTo>
                <a:lnTo>
                  <a:pt x="7607" y="1459204"/>
                </a:lnTo>
                <a:lnTo>
                  <a:pt x="7607" y="1453108"/>
                </a:lnTo>
                <a:close/>
              </a:path>
              <a:path w="7144384" h="1640839">
                <a:moveTo>
                  <a:pt x="7607" y="1440929"/>
                </a:moveTo>
                <a:lnTo>
                  <a:pt x="0" y="1440929"/>
                </a:lnTo>
                <a:lnTo>
                  <a:pt x="0" y="1447012"/>
                </a:lnTo>
                <a:lnTo>
                  <a:pt x="7607" y="1447012"/>
                </a:lnTo>
                <a:lnTo>
                  <a:pt x="7607" y="1440929"/>
                </a:lnTo>
                <a:close/>
              </a:path>
              <a:path w="7144384" h="1640839">
                <a:moveTo>
                  <a:pt x="7607" y="1427213"/>
                </a:moveTo>
                <a:lnTo>
                  <a:pt x="0" y="1427213"/>
                </a:lnTo>
                <a:lnTo>
                  <a:pt x="0" y="1434833"/>
                </a:lnTo>
                <a:lnTo>
                  <a:pt x="7607" y="1434833"/>
                </a:lnTo>
                <a:lnTo>
                  <a:pt x="7607" y="1427213"/>
                </a:lnTo>
                <a:close/>
              </a:path>
              <a:path w="7144384" h="1640839">
                <a:moveTo>
                  <a:pt x="7607" y="1415033"/>
                </a:moveTo>
                <a:lnTo>
                  <a:pt x="0" y="1415033"/>
                </a:lnTo>
                <a:lnTo>
                  <a:pt x="0" y="1421117"/>
                </a:lnTo>
                <a:lnTo>
                  <a:pt x="7607" y="1421117"/>
                </a:lnTo>
                <a:lnTo>
                  <a:pt x="7607" y="1415033"/>
                </a:lnTo>
                <a:close/>
              </a:path>
              <a:path w="7144384" h="1640839">
                <a:moveTo>
                  <a:pt x="7607" y="1402841"/>
                </a:moveTo>
                <a:lnTo>
                  <a:pt x="0" y="1402841"/>
                </a:lnTo>
                <a:lnTo>
                  <a:pt x="0" y="1408938"/>
                </a:lnTo>
                <a:lnTo>
                  <a:pt x="7607" y="1408938"/>
                </a:lnTo>
                <a:lnTo>
                  <a:pt x="7607" y="1402841"/>
                </a:lnTo>
                <a:close/>
              </a:path>
              <a:path w="7144384" h="1640839">
                <a:moveTo>
                  <a:pt x="7607" y="1389138"/>
                </a:moveTo>
                <a:lnTo>
                  <a:pt x="0" y="1389138"/>
                </a:lnTo>
                <a:lnTo>
                  <a:pt x="0" y="1396758"/>
                </a:lnTo>
                <a:lnTo>
                  <a:pt x="7607" y="1396758"/>
                </a:lnTo>
                <a:lnTo>
                  <a:pt x="7607" y="1389138"/>
                </a:lnTo>
                <a:close/>
              </a:path>
              <a:path w="7144384" h="1640839">
                <a:moveTo>
                  <a:pt x="7607" y="1376946"/>
                </a:moveTo>
                <a:lnTo>
                  <a:pt x="0" y="1376946"/>
                </a:lnTo>
                <a:lnTo>
                  <a:pt x="0" y="1383042"/>
                </a:lnTo>
                <a:lnTo>
                  <a:pt x="7607" y="1383042"/>
                </a:lnTo>
                <a:lnTo>
                  <a:pt x="7607" y="1376946"/>
                </a:lnTo>
                <a:close/>
              </a:path>
              <a:path w="7144384" h="1640839">
                <a:moveTo>
                  <a:pt x="7607" y="1364767"/>
                </a:moveTo>
                <a:lnTo>
                  <a:pt x="0" y="1364767"/>
                </a:lnTo>
                <a:lnTo>
                  <a:pt x="0" y="1370863"/>
                </a:lnTo>
                <a:lnTo>
                  <a:pt x="7607" y="1370863"/>
                </a:lnTo>
                <a:lnTo>
                  <a:pt x="7607" y="1364767"/>
                </a:lnTo>
                <a:close/>
              </a:path>
              <a:path w="7144384" h="1640839">
                <a:moveTo>
                  <a:pt x="7607" y="1351051"/>
                </a:moveTo>
                <a:lnTo>
                  <a:pt x="0" y="1351051"/>
                </a:lnTo>
                <a:lnTo>
                  <a:pt x="0" y="1358671"/>
                </a:lnTo>
                <a:lnTo>
                  <a:pt x="7607" y="1358671"/>
                </a:lnTo>
                <a:lnTo>
                  <a:pt x="7607" y="1351051"/>
                </a:lnTo>
                <a:close/>
              </a:path>
              <a:path w="7144384" h="1640839">
                <a:moveTo>
                  <a:pt x="7607" y="1338872"/>
                </a:moveTo>
                <a:lnTo>
                  <a:pt x="0" y="1338872"/>
                </a:lnTo>
                <a:lnTo>
                  <a:pt x="0" y="1344968"/>
                </a:lnTo>
                <a:lnTo>
                  <a:pt x="7607" y="1344968"/>
                </a:lnTo>
                <a:lnTo>
                  <a:pt x="7607" y="1338872"/>
                </a:lnTo>
                <a:close/>
              </a:path>
              <a:path w="7144384" h="1640839">
                <a:moveTo>
                  <a:pt x="7607" y="1326680"/>
                </a:moveTo>
                <a:lnTo>
                  <a:pt x="0" y="1326680"/>
                </a:lnTo>
                <a:lnTo>
                  <a:pt x="0" y="1332776"/>
                </a:lnTo>
                <a:lnTo>
                  <a:pt x="7607" y="1332776"/>
                </a:lnTo>
                <a:lnTo>
                  <a:pt x="7607" y="1326680"/>
                </a:lnTo>
                <a:close/>
              </a:path>
              <a:path w="7144384" h="1640839">
                <a:moveTo>
                  <a:pt x="7607" y="1312976"/>
                </a:moveTo>
                <a:lnTo>
                  <a:pt x="0" y="1312976"/>
                </a:lnTo>
                <a:lnTo>
                  <a:pt x="0" y="1320596"/>
                </a:lnTo>
                <a:lnTo>
                  <a:pt x="7607" y="1320596"/>
                </a:lnTo>
                <a:lnTo>
                  <a:pt x="7607" y="1312976"/>
                </a:lnTo>
                <a:close/>
              </a:path>
              <a:path w="7144384" h="1640839">
                <a:moveTo>
                  <a:pt x="7607" y="1300797"/>
                </a:moveTo>
                <a:lnTo>
                  <a:pt x="0" y="1300797"/>
                </a:lnTo>
                <a:lnTo>
                  <a:pt x="0" y="1306880"/>
                </a:lnTo>
                <a:lnTo>
                  <a:pt x="7607" y="1306880"/>
                </a:lnTo>
                <a:lnTo>
                  <a:pt x="7607" y="1300797"/>
                </a:lnTo>
                <a:close/>
              </a:path>
              <a:path w="7144384" h="1640839">
                <a:moveTo>
                  <a:pt x="7607" y="1288605"/>
                </a:moveTo>
                <a:lnTo>
                  <a:pt x="0" y="1288605"/>
                </a:lnTo>
                <a:lnTo>
                  <a:pt x="0" y="1294701"/>
                </a:lnTo>
                <a:lnTo>
                  <a:pt x="7607" y="1294701"/>
                </a:lnTo>
                <a:lnTo>
                  <a:pt x="7607" y="1288605"/>
                </a:lnTo>
                <a:close/>
              </a:path>
              <a:path w="7144384" h="1640839">
                <a:moveTo>
                  <a:pt x="7607" y="1274902"/>
                </a:moveTo>
                <a:lnTo>
                  <a:pt x="0" y="1274902"/>
                </a:lnTo>
                <a:lnTo>
                  <a:pt x="0" y="1282509"/>
                </a:lnTo>
                <a:lnTo>
                  <a:pt x="7607" y="1282509"/>
                </a:lnTo>
                <a:lnTo>
                  <a:pt x="7607" y="1274902"/>
                </a:lnTo>
                <a:close/>
              </a:path>
              <a:path w="7144384" h="1640839">
                <a:moveTo>
                  <a:pt x="7607" y="1262710"/>
                </a:moveTo>
                <a:lnTo>
                  <a:pt x="0" y="1262710"/>
                </a:lnTo>
                <a:lnTo>
                  <a:pt x="0" y="1268806"/>
                </a:lnTo>
                <a:lnTo>
                  <a:pt x="7607" y="1268806"/>
                </a:lnTo>
                <a:lnTo>
                  <a:pt x="7607" y="1262710"/>
                </a:lnTo>
                <a:close/>
              </a:path>
              <a:path w="7144384" h="1640839">
                <a:moveTo>
                  <a:pt x="7607" y="1250530"/>
                </a:moveTo>
                <a:lnTo>
                  <a:pt x="0" y="1250530"/>
                </a:lnTo>
                <a:lnTo>
                  <a:pt x="0" y="1256614"/>
                </a:lnTo>
                <a:lnTo>
                  <a:pt x="7607" y="1256614"/>
                </a:lnTo>
                <a:lnTo>
                  <a:pt x="7607" y="1250530"/>
                </a:lnTo>
                <a:close/>
              </a:path>
              <a:path w="7144384" h="1640839">
                <a:moveTo>
                  <a:pt x="7607" y="1236814"/>
                </a:moveTo>
                <a:lnTo>
                  <a:pt x="0" y="1236814"/>
                </a:lnTo>
                <a:lnTo>
                  <a:pt x="0" y="1244434"/>
                </a:lnTo>
                <a:lnTo>
                  <a:pt x="7607" y="1244434"/>
                </a:lnTo>
                <a:lnTo>
                  <a:pt x="7607" y="1236814"/>
                </a:lnTo>
                <a:close/>
              </a:path>
              <a:path w="7144384" h="1640839">
                <a:moveTo>
                  <a:pt x="7607" y="1224635"/>
                </a:moveTo>
                <a:lnTo>
                  <a:pt x="0" y="1224635"/>
                </a:lnTo>
                <a:lnTo>
                  <a:pt x="0" y="1230731"/>
                </a:lnTo>
                <a:lnTo>
                  <a:pt x="7607" y="1230731"/>
                </a:lnTo>
                <a:lnTo>
                  <a:pt x="7607" y="1224635"/>
                </a:lnTo>
                <a:close/>
              </a:path>
              <a:path w="7144384" h="1640839">
                <a:moveTo>
                  <a:pt x="7607" y="1212443"/>
                </a:moveTo>
                <a:lnTo>
                  <a:pt x="0" y="1212443"/>
                </a:lnTo>
                <a:lnTo>
                  <a:pt x="0" y="1218539"/>
                </a:lnTo>
                <a:lnTo>
                  <a:pt x="7607" y="1218539"/>
                </a:lnTo>
                <a:lnTo>
                  <a:pt x="7607" y="1212443"/>
                </a:lnTo>
                <a:close/>
              </a:path>
              <a:path w="7144384" h="1640839">
                <a:moveTo>
                  <a:pt x="7607" y="1198740"/>
                </a:moveTo>
                <a:lnTo>
                  <a:pt x="0" y="1198740"/>
                </a:lnTo>
                <a:lnTo>
                  <a:pt x="0" y="1206360"/>
                </a:lnTo>
                <a:lnTo>
                  <a:pt x="7607" y="1206360"/>
                </a:lnTo>
                <a:lnTo>
                  <a:pt x="7607" y="1198740"/>
                </a:lnTo>
                <a:close/>
              </a:path>
              <a:path w="7144384" h="1640839">
                <a:moveTo>
                  <a:pt x="7607" y="1186548"/>
                </a:moveTo>
                <a:lnTo>
                  <a:pt x="0" y="1186548"/>
                </a:lnTo>
                <a:lnTo>
                  <a:pt x="0" y="1192644"/>
                </a:lnTo>
                <a:lnTo>
                  <a:pt x="7607" y="1192644"/>
                </a:lnTo>
                <a:lnTo>
                  <a:pt x="7607" y="1186548"/>
                </a:lnTo>
                <a:close/>
              </a:path>
              <a:path w="7144384" h="1640839">
                <a:moveTo>
                  <a:pt x="7607" y="1174368"/>
                </a:moveTo>
                <a:lnTo>
                  <a:pt x="0" y="1174368"/>
                </a:lnTo>
                <a:lnTo>
                  <a:pt x="0" y="1180464"/>
                </a:lnTo>
                <a:lnTo>
                  <a:pt x="7607" y="1180464"/>
                </a:lnTo>
                <a:lnTo>
                  <a:pt x="7607" y="1174368"/>
                </a:lnTo>
                <a:close/>
              </a:path>
              <a:path w="7144384" h="1640839">
                <a:moveTo>
                  <a:pt x="7607" y="1160665"/>
                </a:moveTo>
                <a:lnTo>
                  <a:pt x="0" y="1160665"/>
                </a:lnTo>
                <a:lnTo>
                  <a:pt x="0" y="1168272"/>
                </a:lnTo>
                <a:lnTo>
                  <a:pt x="7607" y="1168272"/>
                </a:lnTo>
                <a:lnTo>
                  <a:pt x="7607" y="1160665"/>
                </a:lnTo>
                <a:close/>
              </a:path>
              <a:path w="7144384" h="1640839">
                <a:moveTo>
                  <a:pt x="7607" y="1148473"/>
                </a:moveTo>
                <a:lnTo>
                  <a:pt x="0" y="1148473"/>
                </a:lnTo>
                <a:lnTo>
                  <a:pt x="0" y="1154569"/>
                </a:lnTo>
                <a:lnTo>
                  <a:pt x="7607" y="1154569"/>
                </a:lnTo>
                <a:lnTo>
                  <a:pt x="7607" y="1148473"/>
                </a:lnTo>
                <a:close/>
              </a:path>
              <a:path w="7144384" h="1640839">
                <a:moveTo>
                  <a:pt x="7607" y="1136294"/>
                </a:moveTo>
                <a:lnTo>
                  <a:pt x="0" y="1136294"/>
                </a:lnTo>
                <a:lnTo>
                  <a:pt x="0" y="1142377"/>
                </a:lnTo>
                <a:lnTo>
                  <a:pt x="7607" y="1142377"/>
                </a:lnTo>
                <a:lnTo>
                  <a:pt x="7607" y="1136294"/>
                </a:lnTo>
                <a:close/>
              </a:path>
              <a:path w="7144384" h="1640839">
                <a:moveTo>
                  <a:pt x="7607" y="1122578"/>
                </a:moveTo>
                <a:lnTo>
                  <a:pt x="0" y="1122578"/>
                </a:lnTo>
                <a:lnTo>
                  <a:pt x="0" y="1130198"/>
                </a:lnTo>
                <a:lnTo>
                  <a:pt x="7607" y="1130198"/>
                </a:lnTo>
                <a:lnTo>
                  <a:pt x="7607" y="1122578"/>
                </a:lnTo>
                <a:close/>
              </a:path>
              <a:path w="7144384" h="1640839">
                <a:moveTo>
                  <a:pt x="7607" y="1110399"/>
                </a:moveTo>
                <a:lnTo>
                  <a:pt x="0" y="1110399"/>
                </a:lnTo>
                <a:lnTo>
                  <a:pt x="0" y="1116482"/>
                </a:lnTo>
                <a:lnTo>
                  <a:pt x="7607" y="1116482"/>
                </a:lnTo>
                <a:lnTo>
                  <a:pt x="7607" y="1110399"/>
                </a:lnTo>
                <a:close/>
              </a:path>
              <a:path w="7144384" h="1640839">
                <a:moveTo>
                  <a:pt x="7607" y="1098207"/>
                </a:moveTo>
                <a:lnTo>
                  <a:pt x="0" y="1098207"/>
                </a:lnTo>
                <a:lnTo>
                  <a:pt x="0" y="1104303"/>
                </a:lnTo>
                <a:lnTo>
                  <a:pt x="7607" y="1104303"/>
                </a:lnTo>
                <a:lnTo>
                  <a:pt x="7607" y="1098207"/>
                </a:lnTo>
                <a:close/>
              </a:path>
              <a:path w="7144384" h="1640839">
                <a:moveTo>
                  <a:pt x="7607" y="1084503"/>
                </a:moveTo>
                <a:lnTo>
                  <a:pt x="0" y="1084503"/>
                </a:lnTo>
                <a:lnTo>
                  <a:pt x="0" y="1092111"/>
                </a:lnTo>
                <a:lnTo>
                  <a:pt x="7607" y="1092111"/>
                </a:lnTo>
                <a:lnTo>
                  <a:pt x="7607" y="1084503"/>
                </a:lnTo>
                <a:close/>
              </a:path>
              <a:path w="7144384" h="1640839">
                <a:moveTo>
                  <a:pt x="7607" y="1072311"/>
                </a:moveTo>
                <a:lnTo>
                  <a:pt x="0" y="1072311"/>
                </a:lnTo>
                <a:lnTo>
                  <a:pt x="0" y="1078407"/>
                </a:lnTo>
                <a:lnTo>
                  <a:pt x="7607" y="1078407"/>
                </a:lnTo>
                <a:lnTo>
                  <a:pt x="7607" y="1072311"/>
                </a:lnTo>
                <a:close/>
              </a:path>
              <a:path w="7144384" h="1640839">
                <a:moveTo>
                  <a:pt x="7607" y="1060132"/>
                </a:moveTo>
                <a:lnTo>
                  <a:pt x="0" y="1060132"/>
                </a:lnTo>
                <a:lnTo>
                  <a:pt x="0" y="1066228"/>
                </a:lnTo>
                <a:lnTo>
                  <a:pt x="7607" y="1066228"/>
                </a:lnTo>
                <a:lnTo>
                  <a:pt x="7607" y="1060132"/>
                </a:lnTo>
                <a:close/>
              </a:path>
              <a:path w="7144384" h="1640839">
                <a:moveTo>
                  <a:pt x="7607" y="1046416"/>
                </a:moveTo>
                <a:lnTo>
                  <a:pt x="0" y="1046416"/>
                </a:lnTo>
                <a:lnTo>
                  <a:pt x="0" y="1054036"/>
                </a:lnTo>
                <a:lnTo>
                  <a:pt x="7607" y="1054036"/>
                </a:lnTo>
                <a:lnTo>
                  <a:pt x="7607" y="1046416"/>
                </a:lnTo>
                <a:close/>
              </a:path>
              <a:path w="7144384" h="1640839">
                <a:moveTo>
                  <a:pt x="7607" y="1034237"/>
                </a:moveTo>
                <a:lnTo>
                  <a:pt x="0" y="1034237"/>
                </a:lnTo>
                <a:lnTo>
                  <a:pt x="0" y="1040333"/>
                </a:lnTo>
                <a:lnTo>
                  <a:pt x="7607" y="1040333"/>
                </a:lnTo>
                <a:lnTo>
                  <a:pt x="7607" y="1034237"/>
                </a:lnTo>
                <a:close/>
              </a:path>
              <a:path w="7144384" h="1640839">
                <a:moveTo>
                  <a:pt x="7607" y="1022045"/>
                </a:moveTo>
                <a:lnTo>
                  <a:pt x="0" y="1022045"/>
                </a:lnTo>
                <a:lnTo>
                  <a:pt x="0" y="1028141"/>
                </a:lnTo>
                <a:lnTo>
                  <a:pt x="7607" y="1028141"/>
                </a:lnTo>
                <a:lnTo>
                  <a:pt x="7607" y="1022045"/>
                </a:lnTo>
                <a:close/>
              </a:path>
              <a:path w="7144384" h="1640839">
                <a:moveTo>
                  <a:pt x="7607" y="1008341"/>
                </a:moveTo>
                <a:lnTo>
                  <a:pt x="0" y="1008341"/>
                </a:lnTo>
                <a:lnTo>
                  <a:pt x="0" y="1015961"/>
                </a:lnTo>
                <a:lnTo>
                  <a:pt x="7607" y="1015961"/>
                </a:lnTo>
                <a:lnTo>
                  <a:pt x="7607" y="1008341"/>
                </a:lnTo>
                <a:close/>
              </a:path>
              <a:path w="7144384" h="1640839">
                <a:moveTo>
                  <a:pt x="7607" y="996149"/>
                </a:moveTo>
                <a:lnTo>
                  <a:pt x="0" y="996149"/>
                </a:lnTo>
                <a:lnTo>
                  <a:pt x="0" y="1002245"/>
                </a:lnTo>
                <a:lnTo>
                  <a:pt x="7607" y="1002245"/>
                </a:lnTo>
                <a:lnTo>
                  <a:pt x="7607" y="996149"/>
                </a:lnTo>
                <a:close/>
              </a:path>
              <a:path w="7144384" h="1640839">
                <a:moveTo>
                  <a:pt x="7607" y="983970"/>
                </a:moveTo>
                <a:lnTo>
                  <a:pt x="0" y="983970"/>
                </a:lnTo>
                <a:lnTo>
                  <a:pt x="0" y="990066"/>
                </a:lnTo>
                <a:lnTo>
                  <a:pt x="7607" y="990066"/>
                </a:lnTo>
                <a:lnTo>
                  <a:pt x="7607" y="983970"/>
                </a:lnTo>
                <a:close/>
              </a:path>
              <a:path w="7144384" h="1640839">
                <a:moveTo>
                  <a:pt x="7607" y="970267"/>
                </a:moveTo>
                <a:lnTo>
                  <a:pt x="0" y="970267"/>
                </a:lnTo>
                <a:lnTo>
                  <a:pt x="0" y="977874"/>
                </a:lnTo>
                <a:lnTo>
                  <a:pt x="7607" y="977874"/>
                </a:lnTo>
                <a:lnTo>
                  <a:pt x="7607" y="970267"/>
                </a:lnTo>
                <a:close/>
              </a:path>
              <a:path w="7144384" h="1640839">
                <a:moveTo>
                  <a:pt x="7607" y="958075"/>
                </a:moveTo>
                <a:lnTo>
                  <a:pt x="0" y="958075"/>
                </a:lnTo>
                <a:lnTo>
                  <a:pt x="0" y="964171"/>
                </a:lnTo>
                <a:lnTo>
                  <a:pt x="7607" y="964171"/>
                </a:lnTo>
                <a:lnTo>
                  <a:pt x="7607" y="958075"/>
                </a:lnTo>
                <a:close/>
              </a:path>
              <a:path w="7144384" h="1640839">
                <a:moveTo>
                  <a:pt x="7607" y="945895"/>
                </a:moveTo>
                <a:lnTo>
                  <a:pt x="0" y="945895"/>
                </a:lnTo>
                <a:lnTo>
                  <a:pt x="0" y="951979"/>
                </a:lnTo>
                <a:lnTo>
                  <a:pt x="7607" y="951979"/>
                </a:lnTo>
                <a:lnTo>
                  <a:pt x="7607" y="945895"/>
                </a:lnTo>
                <a:close/>
              </a:path>
              <a:path w="7144384" h="1640839">
                <a:moveTo>
                  <a:pt x="7607" y="932179"/>
                </a:moveTo>
                <a:lnTo>
                  <a:pt x="0" y="932179"/>
                </a:lnTo>
                <a:lnTo>
                  <a:pt x="0" y="939800"/>
                </a:lnTo>
                <a:lnTo>
                  <a:pt x="7607" y="939800"/>
                </a:lnTo>
                <a:lnTo>
                  <a:pt x="7607" y="932179"/>
                </a:lnTo>
                <a:close/>
              </a:path>
              <a:path w="7144384" h="1640839">
                <a:moveTo>
                  <a:pt x="7607" y="920000"/>
                </a:moveTo>
                <a:lnTo>
                  <a:pt x="0" y="920000"/>
                </a:lnTo>
                <a:lnTo>
                  <a:pt x="0" y="926083"/>
                </a:lnTo>
                <a:lnTo>
                  <a:pt x="7607" y="926083"/>
                </a:lnTo>
                <a:lnTo>
                  <a:pt x="7607" y="920000"/>
                </a:lnTo>
                <a:close/>
              </a:path>
              <a:path w="7144384" h="1640839">
                <a:moveTo>
                  <a:pt x="7607" y="907808"/>
                </a:moveTo>
                <a:lnTo>
                  <a:pt x="0" y="907808"/>
                </a:lnTo>
                <a:lnTo>
                  <a:pt x="0" y="913904"/>
                </a:lnTo>
                <a:lnTo>
                  <a:pt x="7607" y="913904"/>
                </a:lnTo>
                <a:lnTo>
                  <a:pt x="7607" y="907808"/>
                </a:lnTo>
                <a:close/>
              </a:path>
              <a:path w="7144384" h="1640839">
                <a:moveTo>
                  <a:pt x="7607" y="894105"/>
                </a:moveTo>
                <a:lnTo>
                  <a:pt x="0" y="894105"/>
                </a:lnTo>
                <a:lnTo>
                  <a:pt x="0" y="901712"/>
                </a:lnTo>
                <a:lnTo>
                  <a:pt x="7607" y="901712"/>
                </a:lnTo>
                <a:lnTo>
                  <a:pt x="7607" y="894105"/>
                </a:lnTo>
                <a:close/>
              </a:path>
              <a:path w="7144384" h="1640839">
                <a:moveTo>
                  <a:pt x="7607" y="881913"/>
                </a:moveTo>
                <a:lnTo>
                  <a:pt x="0" y="881913"/>
                </a:lnTo>
                <a:lnTo>
                  <a:pt x="0" y="888009"/>
                </a:lnTo>
                <a:lnTo>
                  <a:pt x="7607" y="888009"/>
                </a:lnTo>
                <a:lnTo>
                  <a:pt x="7607" y="881913"/>
                </a:lnTo>
                <a:close/>
              </a:path>
              <a:path w="7144384" h="1640839">
                <a:moveTo>
                  <a:pt x="7607" y="869734"/>
                </a:moveTo>
                <a:lnTo>
                  <a:pt x="0" y="869734"/>
                </a:lnTo>
                <a:lnTo>
                  <a:pt x="0" y="875830"/>
                </a:lnTo>
                <a:lnTo>
                  <a:pt x="7607" y="875830"/>
                </a:lnTo>
                <a:lnTo>
                  <a:pt x="7607" y="869734"/>
                </a:lnTo>
                <a:close/>
              </a:path>
              <a:path w="7144384" h="1640839">
                <a:moveTo>
                  <a:pt x="7607" y="856018"/>
                </a:moveTo>
                <a:lnTo>
                  <a:pt x="0" y="856018"/>
                </a:lnTo>
                <a:lnTo>
                  <a:pt x="0" y="863638"/>
                </a:lnTo>
                <a:lnTo>
                  <a:pt x="7607" y="863638"/>
                </a:lnTo>
                <a:lnTo>
                  <a:pt x="7607" y="856018"/>
                </a:lnTo>
                <a:close/>
              </a:path>
              <a:path w="7144384" h="1640839">
                <a:moveTo>
                  <a:pt x="7607" y="843838"/>
                </a:moveTo>
                <a:lnTo>
                  <a:pt x="0" y="843838"/>
                </a:lnTo>
                <a:lnTo>
                  <a:pt x="0" y="849934"/>
                </a:lnTo>
                <a:lnTo>
                  <a:pt x="7607" y="849934"/>
                </a:lnTo>
                <a:lnTo>
                  <a:pt x="7607" y="843838"/>
                </a:lnTo>
                <a:close/>
              </a:path>
              <a:path w="7144384" h="1640839">
                <a:moveTo>
                  <a:pt x="7607" y="831646"/>
                </a:moveTo>
                <a:lnTo>
                  <a:pt x="0" y="831646"/>
                </a:lnTo>
                <a:lnTo>
                  <a:pt x="0" y="837742"/>
                </a:lnTo>
                <a:lnTo>
                  <a:pt x="7607" y="837742"/>
                </a:lnTo>
                <a:lnTo>
                  <a:pt x="7607" y="831646"/>
                </a:lnTo>
                <a:close/>
              </a:path>
              <a:path w="7144384" h="1640839">
                <a:moveTo>
                  <a:pt x="7607" y="817943"/>
                </a:moveTo>
                <a:lnTo>
                  <a:pt x="0" y="817943"/>
                </a:lnTo>
                <a:lnTo>
                  <a:pt x="0" y="825563"/>
                </a:lnTo>
                <a:lnTo>
                  <a:pt x="7607" y="825563"/>
                </a:lnTo>
                <a:lnTo>
                  <a:pt x="7607" y="817943"/>
                </a:lnTo>
                <a:close/>
              </a:path>
              <a:path w="7144384" h="1640839">
                <a:moveTo>
                  <a:pt x="7607" y="805764"/>
                </a:moveTo>
                <a:lnTo>
                  <a:pt x="0" y="805764"/>
                </a:lnTo>
                <a:lnTo>
                  <a:pt x="0" y="811847"/>
                </a:lnTo>
                <a:lnTo>
                  <a:pt x="7607" y="811847"/>
                </a:lnTo>
                <a:lnTo>
                  <a:pt x="7607" y="805764"/>
                </a:lnTo>
                <a:close/>
              </a:path>
              <a:path w="7144384" h="1640839">
                <a:moveTo>
                  <a:pt x="7607" y="793572"/>
                </a:moveTo>
                <a:lnTo>
                  <a:pt x="0" y="793572"/>
                </a:lnTo>
                <a:lnTo>
                  <a:pt x="0" y="799668"/>
                </a:lnTo>
                <a:lnTo>
                  <a:pt x="7607" y="799668"/>
                </a:lnTo>
                <a:lnTo>
                  <a:pt x="7607" y="793572"/>
                </a:lnTo>
                <a:close/>
              </a:path>
              <a:path w="7144384" h="1640839">
                <a:moveTo>
                  <a:pt x="7607" y="779868"/>
                </a:moveTo>
                <a:lnTo>
                  <a:pt x="0" y="779868"/>
                </a:lnTo>
                <a:lnTo>
                  <a:pt x="0" y="787476"/>
                </a:lnTo>
                <a:lnTo>
                  <a:pt x="7607" y="787476"/>
                </a:lnTo>
                <a:lnTo>
                  <a:pt x="7607" y="779868"/>
                </a:lnTo>
                <a:close/>
              </a:path>
              <a:path w="7144384" h="1640839">
                <a:moveTo>
                  <a:pt x="7607" y="767676"/>
                </a:moveTo>
                <a:lnTo>
                  <a:pt x="0" y="767676"/>
                </a:lnTo>
                <a:lnTo>
                  <a:pt x="0" y="773772"/>
                </a:lnTo>
                <a:lnTo>
                  <a:pt x="7607" y="773772"/>
                </a:lnTo>
                <a:lnTo>
                  <a:pt x="7607" y="767676"/>
                </a:lnTo>
                <a:close/>
              </a:path>
              <a:path w="7144384" h="1640839">
                <a:moveTo>
                  <a:pt x="7607" y="755497"/>
                </a:moveTo>
                <a:lnTo>
                  <a:pt x="0" y="755497"/>
                </a:lnTo>
                <a:lnTo>
                  <a:pt x="0" y="761580"/>
                </a:lnTo>
                <a:lnTo>
                  <a:pt x="7607" y="761580"/>
                </a:lnTo>
                <a:lnTo>
                  <a:pt x="7607" y="755497"/>
                </a:lnTo>
                <a:close/>
              </a:path>
              <a:path w="7144384" h="1640839">
                <a:moveTo>
                  <a:pt x="7607" y="741781"/>
                </a:moveTo>
                <a:lnTo>
                  <a:pt x="0" y="741781"/>
                </a:lnTo>
                <a:lnTo>
                  <a:pt x="0" y="749401"/>
                </a:lnTo>
                <a:lnTo>
                  <a:pt x="7607" y="749401"/>
                </a:lnTo>
                <a:lnTo>
                  <a:pt x="7607" y="741781"/>
                </a:lnTo>
                <a:close/>
              </a:path>
              <a:path w="7144384" h="1640839">
                <a:moveTo>
                  <a:pt x="7607" y="729602"/>
                </a:moveTo>
                <a:lnTo>
                  <a:pt x="0" y="729602"/>
                </a:lnTo>
                <a:lnTo>
                  <a:pt x="0" y="735698"/>
                </a:lnTo>
                <a:lnTo>
                  <a:pt x="7607" y="735698"/>
                </a:lnTo>
                <a:lnTo>
                  <a:pt x="7607" y="729602"/>
                </a:lnTo>
                <a:close/>
              </a:path>
              <a:path w="7144384" h="1640839">
                <a:moveTo>
                  <a:pt x="7607" y="717410"/>
                </a:moveTo>
                <a:lnTo>
                  <a:pt x="0" y="717410"/>
                </a:lnTo>
                <a:lnTo>
                  <a:pt x="0" y="723506"/>
                </a:lnTo>
                <a:lnTo>
                  <a:pt x="7607" y="723506"/>
                </a:lnTo>
                <a:lnTo>
                  <a:pt x="7607" y="717410"/>
                </a:lnTo>
                <a:close/>
              </a:path>
              <a:path w="7144384" h="1640839">
                <a:moveTo>
                  <a:pt x="7607" y="703706"/>
                </a:moveTo>
                <a:lnTo>
                  <a:pt x="0" y="703706"/>
                </a:lnTo>
                <a:lnTo>
                  <a:pt x="0" y="711326"/>
                </a:lnTo>
                <a:lnTo>
                  <a:pt x="7607" y="711326"/>
                </a:lnTo>
                <a:lnTo>
                  <a:pt x="7607" y="703706"/>
                </a:lnTo>
                <a:close/>
              </a:path>
              <a:path w="7144384" h="1640839">
                <a:moveTo>
                  <a:pt x="7607" y="691514"/>
                </a:moveTo>
                <a:lnTo>
                  <a:pt x="0" y="691514"/>
                </a:lnTo>
                <a:lnTo>
                  <a:pt x="0" y="697610"/>
                </a:lnTo>
                <a:lnTo>
                  <a:pt x="7607" y="697610"/>
                </a:lnTo>
                <a:lnTo>
                  <a:pt x="7607" y="691514"/>
                </a:lnTo>
                <a:close/>
              </a:path>
              <a:path w="7144384" h="1640839">
                <a:moveTo>
                  <a:pt x="7607" y="679335"/>
                </a:moveTo>
                <a:lnTo>
                  <a:pt x="0" y="679335"/>
                </a:lnTo>
                <a:lnTo>
                  <a:pt x="0" y="685431"/>
                </a:lnTo>
                <a:lnTo>
                  <a:pt x="7607" y="685431"/>
                </a:lnTo>
                <a:lnTo>
                  <a:pt x="7607" y="679335"/>
                </a:lnTo>
                <a:close/>
              </a:path>
              <a:path w="7144384" h="1640839">
                <a:moveTo>
                  <a:pt x="7607" y="665619"/>
                </a:moveTo>
                <a:lnTo>
                  <a:pt x="0" y="665619"/>
                </a:lnTo>
                <a:lnTo>
                  <a:pt x="0" y="673239"/>
                </a:lnTo>
                <a:lnTo>
                  <a:pt x="7607" y="673239"/>
                </a:lnTo>
                <a:lnTo>
                  <a:pt x="7607" y="665619"/>
                </a:lnTo>
                <a:close/>
              </a:path>
              <a:path w="7144384" h="1640839">
                <a:moveTo>
                  <a:pt x="7607" y="653440"/>
                </a:moveTo>
                <a:lnTo>
                  <a:pt x="0" y="653440"/>
                </a:lnTo>
                <a:lnTo>
                  <a:pt x="0" y="659536"/>
                </a:lnTo>
                <a:lnTo>
                  <a:pt x="7607" y="659536"/>
                </a:lnTo>
                <a:lnTo>
                  <a:pt x="7607" y="653440"/>
                </a:lnTo>
                <a:close/>
              </a:path>
              <a:path w="7144384" h="1640839">
                <a:moveTo>
                  <a:pt x="7607" y="641261"/>
                </a:moveTo>
                <a:lnTo>
                  <a:pt x="0" y="641261"/>
                </a:lnTo>
                <a:lnTo>
                  <a:pt x="0" y="647344"/>
                </a:lnTo>
                <a:lnTo>
                  <a:pt x="7607" y="647344"/>
                </a:lnTo>
                <a:lnTo>
                  <a:pt x="7607" y="641261"/>
                </a:lnTo>
                <a:close/>
              </a:path>
              <a:path w="7144384" h="1640839">
                <a:moveTo>
                  <a:pt x="7607" y="627545"/>
                </a:moveTo>
                <a:lnTo>
                  <a:pt x="0" y="627545"/>
                </a:lnTo>
                <a:lnTo>
                  <a:pt x="0" y="635165"/>
                </a:lnTo>
                <a:lnTo>
                  <a:pt x="7607" y="635165"/>
                </a:lnTo>
                <a:lnTo>
                  <a:pt x="7607" y="627545"/>
                </a:lnTo>
                <a:close/>
              </a:path>
              <a:path w="7144384" h="1640839">
                <a:moveTo>
                  <a:pt x="7607" y="615365"/>
                </a:moveTo>
                <a:lnTo>
                  <a:pt x="0" y="615365"/>
                </a:lnTo>
                <a:lnTo>
                  <a:pt x="0" y="621449"/>
                </a:lnTo>
                <a:lnTo>
                  <a:pt x="7607" y="621449"/>
                </a:lnTo>
                <a:lnTo>
                  <a:pt x="7607" y="615365"/>
                </a:lnTo>
                <a:close/>
              </a:path>
              <a:path w="7144384" h="1640839">
                <a:moveTo>
                  <a:pt x="7607" y="603173"/>
                </a:moveTo>
                <a:lnTo>
                  <a:pt x="0" y="603173"/>
                </a:lnTo>
                <a:lnTo>
                  <a:pt x="0" y="609269"/>
                </a:lnTo>
                <a:lnTo>
                  <a:pt x="7607" y="609269"/>
                </a:lnTo>
                <a:lnTo>
                  <a:pt x="7607" y="603173"/>
                </a:lnTo>
                <a:close/>
              </a:path>
              <a:path w="7144384" h="1640839">
                <a:moveTo>
                  <a:pt x="7607" y="589470"/>
                </a:moveTo>
                <a:lnTo>
                  <a:pt x="0" y="589470"/>
                </a:lnTo>
                <a:lnTo>
                  <a:pt x="0" y="597077"/>
                </a:lnTo>
                <a:lnTo>
                  <a:pt x="7607" y="597077"/>
                </a:lnTo>
                <a:lnTo>
                  <a:pt x="7607" y="589470"/>
                </a:lnTo>
                <a:close/>
              </a:path>
              <a:path w="7144384" h="1640839">
                <a:moveTo>
                  <a:pt x="7607" y="577278"/>
                </a:moveTo>
                <a:lnTo>
                  <a:pt x="0" y="577278"/>
                </a:lnTo>
                <a:lnTo>
                  <a:pt x="0" y="583374"/>
                </a:lnTo>
                <a:lnTo>
                  <a:pt x="7607" y="583374"/>
                </a:lnTo>
                <a:lnTo>
                  <a:pt x="7607" y="577278"/>
                </a:lnTo>
                <a:close/>
              </a:path>
              <a:path w="7144384" h="1640839">
                <a:moveTo>
                  <a:pt x="7607" y="565099"/>
                </a:moveTo>
                <a:lnTo>
                  <a:pt x="0" y="565099"/>
                </a:lnTo>
                <a:lnTo>
                  <a:pt x="0" y="571182"/>
                </a:lnTo>
                <a:lnTo>
                  <a:pt x="7607" y="571182"/>
                </a:lnTo>
                <a:lnTo>
                  <a:pt x="7607" y="565099"/>
                </a:lnTo>
                <a:close/>
              </a:path>
              <a:path w="7144384" h="1640839">
                <a:moveTo>
                  <a:pt x="7607" y="551383"/>
                </a:moveTo>
                <a:lnTo>
                  <a:pt x="0" y="551383"/>
                </a:lnTo>
                <a:lnTo>
                  <a:pt x="0" y="559003"/>
                </a:lnTo>
                <a:lnTo>
                  <a:pt x="7607" y="559003"/>
                </a:lnTo>
                <a:lnTo>
                  <a:pt x="7607" y="551383"/>
                </a:lnTo>
                <a:close/>
              </a:path>
              <a:path w="7144384" h="1640839">
                <a:moveTo>
                  <a:pt x="7607" y="539203"/>
                </a:moveTo>
                <a:lnTo>
                  <a:pt x="0" y="539203"/>
                </a:lnTo>
                <a:lnTo>
                  <a:pt x="0" y="545299"/>
                </a:lnTo>
                <a:lnTo>
                  <a:pt x="7607" y="545299"/>
                </a:lnTo>
                <a:lnTo>
                  <a:pt x="7607" y="539203"/>
                </a:lnTo>
                <a:close/>
              </a:path>
              <a:path w="7144384" h="1640839">
                <a:moveTo>
                  <a:pt x="7607" y="527011"/>
                </a:moveTo>
                <a:lnTo>
                  <a:pt x="0" y="527011"/>
                </a:lnTo>
                <a:lnTo>
                  <a:pt x="0" y="533107"/>
                </a:lnTo>
                <a:lnTo>
                  <a:pt x="7607" y="533107"/>
                </a:lnTo>
                <a:lnTo>
                  <a:pt x="7607" y="527011"/>
                </a:lnTo>
                <a:close/>
              </a:path>
              <a:path w="7144384" h="1640839">
                <a:moveTo>
                  <a:pt x="7607" y="513308"/>
                </a:moveTo>
                <a:lnTo>
                  <a:pt x="0" y="513308"/>
                </a:lnTo>
                <a:lnTo>
                  <a:pt x="0" y="520928"/>
                </a:lnTo>
                <a:lnTo>
                  <a:pt x="7607" y="520928"/>
                </a:lnTo>
                <a:lnTo>
                  <a:pt x="7607" y="513308"/>
                </a:lnTo>
                <a:close/>
              </a:path>
              <a:path w="7144384" h="1640839">
                <a:moveTo>
                  <a:pt x="7607" y="501116"/>
                </a:moveTo>
                <a:lnTo>
                  <a:pt x="0" y="501116"/>
                </a:lnTo>
                <a:lnTo>
                  <a:pt x="0" y="507212"/>
                </a:lnTo>
                <a:lnTo>
                  <a:pt x="7607" y="507212"/>
                </a:lnTo>
                <a:lnTo>
                  <a:pt x="7607" y="501116"/>
                </a:lnTo>
                <a:close/>
              </a:path>
              <a:path w="7144384" h="1640839">
                <a:moveTo>
                  <a:pt x="7607" y="488937"/>
                </a:moveTo>
                <a:lnTo>
                  <a:pt x="0" y="488937"/>
                </a:lnTo>
                <a:lnTo>
                  <a:pt x="0" y="495033"/>
                </a:lnTo>
                <a:lnTo>
                  <a:pt x="7607" y="495033"/>
                </a:lnTo>
                <a:lnTo>
                  <a:pt x="7607" y="488937"/>
                </a:lnTo>
                <a:close/>
              </a:path>
              <a:path w="7144384" h="1640839">
                <a:moveTo>
                  <a:pt x="7607" y="475233"/>
                </a:moveTo>
                <a:lnTo>
                  <a:pt x="0" y="475233"/>
                </a:lnTo>
                <a:lnTo>
                  <a:pt x="0" y="482841"/>
                </a:lnTo>
                <a:lnTo>
                  <a:pt x="7607" y="482841"/>
                </a:lnTo>
                <a:lnTo>
                  <a:pt x="7607" y="475233"/>
                </a:lnTo>
                <a:close/>
              </a:path>
              <a:path w="7144384" h="1640839">
                <a:moveTo>
                  <a:pt x="7607" y="463041"/>
                </a:moveTo>
                <a:lnTo>
                  <a:pt x="0" y="463041"/>
                </a:lnTo>
                <a:lnTo>
                  <a:pt x="0" y="469138"/>
                </a:lnTo>
                <a:lnTo>
                  <a:pt x="7607" y="469138"/>
                </a:lnTo>
                <a:lnTo>
                  <a:pt x="7607" y="463041"/>
                </a:lnTo>
                <a:close/>
              </a:path>
              <a:path w="7144384" h="1640839">
                <a:moveTo>
                  <a:pt x="7607" y="450862"/>
                </a:moveTo>
                <a:lnTo>
                  <a:pt x="0" y="450862"/>
                </a:lnTo>
                <a:lnTo>
                  <a:pt x="0" y="456945"/>
                </a:lnTo>
                <a:lnTo>
                  <a:pt x="7607" y="456945"/>
                </a:lnTo>
                <a:lnTo>
                  <a:pt x="7607" y="450862"/>
                </a:lnTo>
                <a:close/>
              </a:path>
              <a:path w="7144384" h="1640839">
                <a:moveTo>
                  <a:pt x="7607" y="437146"/>
                </a:moveTo>
                <a:lnTo>
                  <a:pt x="0" y="437146"/>
                </a:lnTo>
                <a:lnTo>
                  <a:pt x="0" y="444766"/>
                </a:lnTo>
                <a:lnTo>
                  <a:pt x="7607" y="444766"/>
                </a:lnTo>
                <a:lnTo>
                  <a:pt x="7607" y="437146"/>
                </a:lnTo>
                <a:close/>
              </a:path>
              <a:path w="7144384" h="1640839">
                <a:moveTo>
                  <a:pt x="7607" y="424967"/>
                </a:moveTo>
                <a:lnTo>
                  <a:pt x="0" y="424967"/>
                </a:lnTo>
                <a:lnTo>
                  <a:pt x="0" y="431050"/>
                </a:lnTo>
                <a:lnTo>
                  <a:pt x="7607" y="431050"/>
                </a:lnTo>
                <a:lnTo>
                  <a:pt x="7607" y="424967"/>
                </a:lnTo>
                <a:close/>
              </a:path>
              <a:path w="7144384" h="1640839">
                <a:moveTo>
                  <a:pt x="7607" y="412775"/>
                </a:moveTo>
                <a:lnTo>
                  <a:pt x="0" y="412775"/>
                </a:lnTo>
                <a:lnTo>
                  <a:pt x="0" y="418871"/>
                </a:lnTo>
                <a:lnTo>
                  <a:pt x="7607" y="418871"/>
                </a:lnTo>
                <a:lnTo>
                  <a:pt x="7607" y="412775"/>
                </a:lnTo>
                <a:close/>
              </a:path>
              <a:path w="7144384" h="1640839">
                <a:moveTo>
                  <a:pt x="7607" y="399072"/>
                </a:moveTo>
                <a:lnTo>
                  <a:pt x="0" y="399072"/>
                </a:lnTo>
                <a:lnTo>
                  <a:pt x="0" y="406679"/>
                </a:lnTo>
                <a:lnTo>
                  <a:pt x="7607" y="406679"/>
                </a:lnTo>
                <a:lnTo>
                  <a:pt x="7607" y="399072"/>
                </a:lnTo>
                <a:close/>
              </a:path>
              <a:path w="7144384" h="1640839">
                <a:moveTo>
                  <a:pt x="7607" y="386880"/>
                </a:moveTo>
                <a:lnTo>
                  <a:pt x="0" y="386880"/>
                </a:lnTo>
                <a:lnTo>
                  <a:pt x="0" y="392976"/>
                </a:lnTo>
                <a:lnTo>
                  <a:pt x="7607" y="392976"/>
                </a:lnTo>
                <a:lnTo>
                  <a:pt x="7607" y="386880"/>
                </a:lnTo>
                <a:close/>
              </a:path>
              <a:path w="7144384" h="1640839">
                <a:moveTo>
                  <a:pt x="7607" y="374700"/>
                </a:moveTo>
                <a:lnTo>
                  <a:pt x="0" y="374700"/>
                </a:lnTo>
                <a:lnTo>
                  <a:pt x="0" y="380796"/>
                </a:lnTo>
                <a:lnTo>
                  <a:pt x="7607" y="380796"/>
                </a:lnTo>
                <a:lnTo>
                  <a:pt x="7607" y="374700"/>
                </a:lnTo>
                <a:close/>
              </a:path>
              <a:path w="7144384" h="1640839">
                <a:moveTo>
                  <a:pt x="7607" y="360984"/>
                </a:moveTo>
                <a:lnTo>
                  <a:pt x="0" y="360984"/>
                </a:lnTo>
                <a:lnTo>
                  <a:pt x="0" y="368604"/>
                </a:lnTo>
                <a:lnTo>
                  <a:pt x="7607" y="368604"/>
                </a:lnTo>
                <a:lnTo>
                  <a:pt x="7607" y="360984"/>
                </a:lnTo>
                <a:close/>
              </a:path>
              <a:path w="7144384" h="1640839">
                <a:moveTo>
                  <a:pt x="7607" y="348805"/>
                </a:moveTo>
                <a:lnTo>
                  <a:pt x="0" y="348805"/>
                </a:lnTo>
                <a:lnTo>
                  <a:pt x="0" y="354901"/>
                </a:lnTo>
                <a:lnTo>
                  <a:pt x="7607" y="354901"/>
                </a:lnTo>
                <a:lnTo>
                  <a:pt x="7607" y="348805"/>
                </a:lnTo>
                <a:close/>
              </a:path>
              <a:path w="7144384" h="1640839">
                <a:moveTo>
                  <a:pt x="7607" y="336613"/>
                </a:moveTo>
                <a:lnTo>
                  <a:pt x="0" y="336613"/>
                </a:lnTo>
                <a:lnTo>
                  <a:pt x="0" y="342709"/>
                </a:lnTo>
                <a:lnTo>
                  <a:pt x="7607" y="342709"/>
                </a:lnTo>
                <a:lnTo>
                  <a:pt x="7607" y="336613"/>
                </a:lnTo>
                <a:close/>
              </a:path>
              <a:path w="7144384" h="1640839">
                <a:moveTo>
                  <a:pt x="7607" y="322910"/>
                </a:moveTo>
                <a:lnTo>
                  <a:pt x="0" y="322910"/>
                </a:lnTo>
                <a:lnTo>
                  <a:pt x="0" y="330530"/>
                </a:lnTo>
                <a:lnTo>
                  <a:pt x="7607" y="330530"/>
                </a:lnTo>
                <a:lnTo>
                  <a:pt x="7607" y="322910"/>
                </a:lnTo>
                <a:close/>
              </a:path>
              <a:path w="7144384" h="1640839">
                <a:moveTo>
                  <a:pt x="7607" y="310730"/>
                </a:moveTo>
                <a:lnTo>
                  <a:pt x="0" y="310730"/>
                </a:lnTo>
                <a:lnTo>
                  <a:pt x="0" y="316814"/>
                </a:lnTo>
                <a:lnTo>
                  <a:pt x="7607" y="316814"/>
                </a:lnTo>
                <a:lnTo>
                  <a:pt x="7607" y="310730"/>
                </a:lnTo>
                <a:close/>
              </a:path>
              <a:path w="7144384" h="1640839">
                <a:moveTo>
                  <a:pt x="7607" y="298538"/>
                </a:moveTo>
                <a:lnTo>
                  <a:pt x="0" y="298538"/>
                </a:lnTo>
                <a:lnTo>
                  <a:pt x="0" y="304634"/>
                </a:lnTo>
                <a:lnTo>
                  <a:pt x="7607" y="304634"/>
                </a:lnTo>
                <a:lnTo>
                  <a:pt x="7607" y="298538"/>
                </a:lnTo>
                <a:close/>
              </a:path>
              <a:path w="7144384" h="1640839">
                <a:moveTo>
                  <a:pt x="7607" y="284835"/>
                </a:moveTo>
                <a:lnTo>
                  <a:pt x="0" y="284835"/>
                </a:lnTo>
                <a:lnTo>
                  <a:pt x="0" y="292442"/>
                </a:lnTo>
                <a:lnTo>
                  <a:pt x="7607" y="292442"/>
                </a:lnTo>
                <a:lnTo>
                  <a:pt x="7607" y="284835"/>
                </a:lnTo>
                <a:close/>
              </a:path>
              <a:path w="7144384" h="1640839">
                <a:moveTo>
                  <a:pt x="7607" y="272643"/>
                </a:moveTo>
                <a:lnTo>
                  <a:pt x="0" y="272643"/>
                </a:lnTo>
                <a:lnTo>
                  <a:pt x="0" y="278739"/>
                </a:lnTo>
                <a:lnTo>
                  <a:pt x="7607" y="278739"/>
                </a:lnTo>
                <a:lnTo>
                  <a:pt x="7607" y="272643"/>
                </a:lnTo>
                <a:close/>
              </a:path>
              <a:path w="7144384" h="1640839">
                <a:moveTo>
                  <a:pt x="7607" y="260464"/>
                </a:moveTo>
                <a:lnTo>
                  <a:pt x="0" y="260464"/>
                </a:lnTo>
                <a:lnTo>
                  <a:pt x="0" y="266547"/>
                </a:lnTo>
                <a:lnTo>
                  <a:pt x="7607" y="266547"/>
                </a:lnTo>
                <a:lnTo>
                  <a:pt x="7607" y="260464"/>
                </a:lnTo>
                <a:close/>
              </a:path>
              <a:path w="7144384" h="1640839">
                <a:moveTo>
                  <a:pt x="7607" y="246748"/>
                </a:moveTo>
                <a:lnTo>
                  <a:pt x="0" y="246748"/>
                </a:lnTo>
                <a:lnTo>
                  <a:pt x="0" y="254368"/>
                </a:lnTo>
                <a:lnTo>
                  <a:pt x="7607" y="254368"/>
                </a:lnTo>
                <a:lnTo>
                  <a:pt x="7607" y="246748"/>
                </a:lnTo>
                <a:close/>
              </a:path>
              <a:path w="7144384" h="1640839">
                <a:moveTo>
                  <a:pt x="7607" y="234568"/>
                </a:moveTo>
                <a:lnTo>
                  <a:pt x="0" y="234568"/>
                </a:lnTo>
                <a:lnTo>
                  <a:pt x="0" y="240652"/>
                </a:lnTo>
                <a:lnTo>
                  <a:pt x="7607" y="240652"/>
                </a:lnTo>
                <a:lnTo>
                  <a:pt x="7607" y="234568"/>
                </a:lnTo>
                <a:close/>
              </a:path>
              <a:path w="7144384" h="1640839">
                <a:moveTo>
                  <a:pt x="7607" y="222376"/>
                </a:moveTo>
                <a:lnTo>
                  <a:pt x="0" y="222376"/>
                </a:lnTo>
                <a:lnTo>
                  <a:pt x="0" y="228472"/>
                </a:lnTo>
                <a:lnTo>
                  <a:pt x="7607" y="228472"/>
                </a:lnTo>
                <a:lnTo>
                  <a:pt x="7607" y="222376"/>
                </a:lnTo>
                <a:close/>
              </a:path>
              <a:path w="7144384" h="1640839">
                <a:moveTo>
                  <a:pt x="7607" y="208673"/>
                </a:moveTo>
                <a:lnTo>
                  <a:pt x="0" y="208673"/>
                </a:lnTo>
                <a:lnTo>
                  <a:pt x="0" y="216293"/>
                </a:lnTo>
                <a:lnTo>
                  <a:pt x="7607" y="216293"/>
                </a:lnTo>
                <a:lnTo>
                  <a:pt x="7607" y="208673"/>
                </a:lnTo>
                <a:close/>
              </a:path>
              <a:path w="7144384" h="1640839">
                <a:moveTo>
                  <a:pt x="7607" y="196481"/>
                </a:moveTo>
                <a:lnTo>
                  <a:pt x="0" y="196481"/>
                </a:lnTo>
                <a:lnTo>
                  <a:pt x="0" y="202577"/>
                </a:lnTo>
                <a:lnTo>
                  <a:pt x="7607" y="202577"/>
                </a:lnTo>
                <a:lnTo>
                  <a:pt x="7607" y="196481"/>
                </a:lnTo>
                <a:close/>
              </a:path>
              <a:path w="7144384" h="1640839">
                <a:moveTo>
                  <a:pt x="7607" y="184302"/>
                </a:moveTo>
                <a:lnTo>
                  <a:pt x="0" y="184302"/>
                </a:lnTo>
                <a:lnTo>
                  <a:pt x="0" y="190398"/>
                </a:lnTo>
                <a:lnTo>
                  <a:pt x="7607" y="190398"/>
                </a:lnTo>
                <a:lnTo>
                  <a:pt x="7607" y="184302"/>
                </a:lnTo>
                <a:close/>
              </a:path>
              <a:path w="7144384" h="1640839">
                <a:moveTo>
                  <a:pt x="7607" y="170586"/>
                </a:moveTo>
                <a:lnTo>
                  <a:pt x="0" y="170586"/>
                </a:lnTo>
                <a:lnTo>
                  <a:pt x="0" y="178206"/>
                </a:lnTo>
                <a:lnTo>
                  <a:pt x="7607" y="178206"/>
                </a:lnTo>
                <a:lnTo>
                  <a:pt x="7607" y="170586"/>
                </a:lnTo>
                <a:close/>
              </a:path>
              <a:path w="7144384" h="1640839">
                <a:moveTo>
                  <a:pt x="7607" y="158407"/>
                </a:moveTo>
                <a:lnTo>
                  <a:pt x="0" y="158407"/>
                </a:lnTo>
                <a:lnTo>
                  <a:pt x="0" y="164503"/>
                </a:lnTo>
                <a:lnTo>
                  <a:pt x="7607" y="164503"/>
                </a:lnTo>
                <a:lnTo>
                  <a:pt x="7607" y="158407"/>
                </a:lnTo>
                <a:close/>
              </a:path>
              <a:path w="7144384" h="1640839">
                <a:moveTo>
                  <a:pt x="7607" y="146215"/>
                </a:moveTo>
                <a:lnTo>
                  <a:pt x="0" y="146215"/>
                </a:lnTo>
                <a:lnTo>
                  <a:pt x="0" y="152311"/>
                </a:lnTo>
                <a:lnTo>
                  <a:pt x="7607" y="152311"/>
                </a:lnTo>
                <a:lnTo>
                  <a:pt x="7607" y="146215"/>
                </a:lnTo>
                <a:close/>
              </a:path>
              <a:path w="7144384" h="1640839">
                <a:moveTo>
                  <a:pt x="7607" y="132511"/>
                </a:moveTo>
                <a:lnTo>
                  <a:pt x="0" y="132511"/>
                </a:lnTo>
                <a:lnTo>
                  <a:pt x="0" y="140131"/>
                </a:lnTo>
                <a:lnTo>
                  <a:pt x="7607" y="140131"/>
                </a:lnTo>
                <a:lnTo>
                  <a:pt x="7607" y="132511"/>
                </a:lnTo>
                <a:close/>
              </a:path>
              <a:path w="7144384" h="1640839">
                <a:moveTo>
                  <a:pt x="7607" y="120332"/>
                </a:moveTo>
                <a:lnTo>
                  <a:pt x="0" y="120332"/>
                </a:lnTo>
                <a:lnTo>
                  <a:pt x="0" y="126415"/>
                </a:lnTo>
                <a:lnTo>
                  <a:pt x="7607" y="126415"/>
                </a:lnTo>
                <a:lnTo>
                  <a:pt x="7607" y="120332"/>
                </a:lnTo>
                <a:close/>
              </a:path>
              <a:path w="7144384" h="1640839">
                <a:moveTo>
                  <a:pt x="7607" y="108140"/>
                </a:moveTo>
                <a:lnTo>
                  <a:pt x="0" y="108140"/>
                </a:lnTo>
                <a:lnTo>
                  <a:pt x="0" y="114236"/>
                </a:lnTo>
                <a:lnTo>
                  <a:pt x="7607" y="114236"/>
                </a:lnTo>
                <a:lnTo>
                  <a:pt x="7607" y="108140"/>
                </a:lnTo>
                <a:close/>
              </a:path>
              <a:path w="7144384" h="1640839">
                <a:moveTo>
                  <a:pt x="7607" y="94437"/>
                </a:moveTo>
                <a:lnTo>
                  <a:pt x="0" y="94437"/>
                </a:lnTo>
                <a:lnTo>
                  <a:pt x="0" y="102044"/>
                </a:lnTo>
                <a:lnTo>
                  <a:pt x="7607" y="102044"/>
                </a:lnTo>
                <a:lnTo>
                  <a:pt x="7607" y="94437"/>
                </a:lnTo>
                <a:close/>
              </a:path>
              <a:path w="7144384" h="1640839">
                <a:moveTo>
                  <a:pt x="7607" y="82245"/>
                </a:moveTo>
                <a:lnTo>
                  <a:pt x="0" y="82245"/>
                </a:lnTo>
                <a:lnTo>
                  <a:pt x="0" y="88341"/>
                </a:lnTo>
                <a:lnTo>
                  <a:pt x="7607" y="88341"/>
                </a:lnTo>
                <a:lnTo>
                  <a:pt x="7607" y="82245"/>
                </a:lnTo>
                <a:close/>
              </a:path>
              <a:path w="7144384" h="1640839">
                <a:moveTo>
                  <a:pt x="7607" y="70065"/>
                </a:moveTo>
                <a:lnTo>
                  <a:pt x="0" y="70065"/>
                </a:lnTo>
                <a:lnTo>
                  <a:pt x="0" y="76149"/>
                </a:lnTo>
                <a:lnTo>
                  <a:pt x="7607" y="76149"/>
                </a:lnTo>
                <a:lnTo>
                  <a:pt x="7607" y="70065"/>
                </a:lnTo>
                <a:close/>
              </a:path>
              <a:path w="7144384" h="1640839">
                <a:moveTo>
                  <a:pt x="7607" y="56349"/>
                </a:moveTo>
                <a:lnTo>
                  <a:pt x="0" y="56349"/>
                </a:lnTo>
                <a:lnTo>
                  <a:pt x="0" y="63969"/>
                </a:lnTo>
                <a:lnTo>
                  <a:pt x="7607" y="63969"/>
                </a:lnTo>
                <a:lnTo>
                  <a:pt x="7607" y="56349"/>
                </a:lnTo>
                <a:close/>
              </a:path>
              <a:path w="7144384" h="1640839">
                <a:moveTo>
                  <a:pt x="7607" y="44170"/>
                </a:moveTo>
                <a:lnTo>
                  <a:pt x="0" y="44170"/>
                </a:lnTo>
                <a:lnTo>
                  <a:pt x="0" y="50266"/>
                </a:lnTo>
                <a:lnTo>
                  <a:pt x="7607" y="50266"/>
                </a:lnTo>
                <a:lnTo>
                  <a:pt x="7607" y="44170"/>
                </a:lnTo>
                <a:close/>
              </a:path>
              <a:path w="7144384" h="1640839">
                <a:moveTo>
                  <a:pt x="7607" y="31978"/>
                </a:moveTo>
                <a:lnTo>
                  <a:pt x="0" y="31978"/>
                </a:lnTo>
                <a:lnTo>
                  <a:pt x="0" y="38074"/>
                </a:lnTo>
                <a:lnTo>
                  <a:pt x="7607" y="38074"/>
                </a:lnTo>
                <a:lnTo>
                  <a:pt x="7607" y="31978"/>
                </a:lnTo>
                <a:close/>
              </a:path>
              <a:path w="7144384" h="1640839">
                <a:moveTo>
                  <a:pt x="7607" y="18275"/>
                </a:moveTo>
                <a:lnTo>
                  <a:pt x="0" y="18275"/>
                </a:lnTo>
                <a:lnTo>
                  <a:pt x="0" y="25895"/>
                </a:lnTo>
                <a:lnTo>
                  <a:pt x="7607" y="25895"/>
                </a:lnTo>
                <a:lnTo>
                  <a:pt x="7607" y="18275"/>
                </a:lnTo>
                <a:close/>
              </a:path>
              <a:path w="7144384" h="1640839">
                <a:moveTo>
                  <a:pt x="7607" y="6083"/>
                </a:moveTo>
                <a:lnTo>
                  <a:pt x="0" y="6083"/>
                </a:lnTo>
                <a:lnTo>
                  <a:pt x="0" y="12179"/>
                </a:lnTo>
                <a:lnTo>
                  <a:pt x="7607" y="12179"/>
                </a:lnTo>
                <a:lnTo>
                  <a:pt x="7607" y="6083"/>
                </a:lnTo>
                <a:close/>
              </a:path>
              <a:path w="7144384" h="1640839">
                <a:moveTo>
                  <a:pt x="13690" y="0"/>
                </a:moveTo>
                <a:lnTo>
                  <a:pt x="7607" y="0"/>
                </a:lnTo>
                <a:lnTo>
                  <a:pt x="7607" y="6083"/>
                </a:lnTo>
                <a:lnTo>
                  <a:pt x="13690" y="6083"/>
                </a:lnTo>
                <a:lnTo>
                  <a:pt x="13690" y="0"/>
                </a:lnTo>
                <a:close/>
              </a:path>
              <a:path w="7144384" h="1640839">
                <a:moveTo>
                  <a:pt x="25869" y="0"/>
                </a:moveTo>
                <a:lnTo>
                  <a:pt x="19786" y="0"/>
                </a:lnTo>
                <a:lnTo>
                  <a:pt x="19786" y="6083"/>
                </a:lnTo>
                <a:lnTo>
                  <a:pt x="25869" y="6083"/>
                </a:lnTo>
                <a:lnTo>
                  <a:pt x="25869" y="0"/>
                </a:lnTo>
                <a:close/>
              </a:path>
              <a:path w="7144384" h="1640839">
                <a:moveTo>
                  <a:pt x="38049" y="0"/>
                </a:moveTo>
                <a:lnTo>
                  <a:pt x="31965" y="0"/>
                </a:lnTo>
                <a:lnTo>
                  <a:pt x="31965" y="6083"/>
                </a:lnTo>
                <a:lnTo>
                  <a:pt x="38049" y="6083"/>
                </a:lnTo>
                <a:lnTo>
                  <a:pt x="38049" y="0"/>
                </a:lnTo>
                <a:close/>
              </a:path>
              <a:path w="7144384" h="1640839">
                <a:moveTo>
                  <a:pt x="51752" y="0"/>
                </a:moveTo>
                <a:lnTo>
                  <a:pt x="45669" y="0"/>
                </a:lnTo>
                <a:lnTo>
                  <a:pt x="45669" y="6083"/>
                </a:lnTo>
                <a:lnTo>
                  <a:pt x="51752" y="6083"/>
                </a:lnTo>
                <a:lnTo>
                  <a:pt x="51752" y="0"/>
                </a:lnTo>
                <a:close/>
              </a:path>
              <a:path w="7144384" h="1640839">
                <a:moveTo>
                  <a:pt x="63931" y="0"/>
                </a:moveTo>
                <a:lnTo>
                  <a:pt x="57848" y="0"/>
                </a:lnTo>
                <a:lnTo>
                  <a:pt x="57848" y="6083"/>
                </a:lnTo>
                <a:lnTo>
                  <a:pt x="63931" y="6083"/>
                </a:lnTo>
                <a:lnTo>
                  <a:pt x="63931" y="0"/>
                </a:lnTo>
                <a:close/>
              </a:path>
              <a:path w="7144384" h="1640839">
                <a:moveTo>
                  <a:pt x="76111" y="0"/>
                </a:moveTo>
                <a:lnTo>
                  <a:pt x="70027" y="0"/>
                </a:lnTo>
                <a:lnTo>
                  <a:pt x="70027" y="6083"/>
                </a:lnTo>
                <a:lnTo>
                  <a:pt x="76111" y="6083"/>
                </a:lnTo>
                <a:lnTo>
                  <a:pt x="76111" y="0"/>
                </a:lnTo>
                <a:close/>
              </a:path>
              <a:path w="7144384" h="1640839">
                <a:moveTo>
                  <a:pt x="89814" y="0"/>
                </a:moveTo>
                <a:lnTo>
                  <a:pt x="83718" y="0"/>
                </a:lnTo>
                <a:lnTo>
                  <a:pt x="83718" y="6083"/>
                </a:lnTo>
                <a:lnTo>
                  <a:pt x="89814" y="6083"/>
                </a:lnTo>
                <a:lnTo>
                  <a:pt x="89814" y="0"/>
                </a:lnTo>
                <a:close/>
              </a:path>
              <a:path w="7144384" h="1640839">
                <a:moveTo>
                  <a:pt x="101993" y="0"/>
                </a:moveTo>
                <a:lnTo>
                  <a:pt x="95897" y="0"/>
                </a:lnTo>
                <a:lnTo>
                  <a:pt x="95897" y="6083"/>
                </a:lnTo>
                <a:lnTo>
                  <a:pt x="101993" y="6083"/>
                </a:lnTo>
                <a:lnTo>
                  <a:pt x="101993" y="0"/>
                </a:lnTo>
                <a:close/>
              </a:path>
              <a:path w="7144384" h="1640839">
                <a:moveTo>
                  <a:pt x="114172" y="0"/>
                </a:moveTo>
                <a:lnTo>
                  <a:pt x="108076" y="0"/>
                </a:lnTo>
                <a:lnTo>
                  <a:pt x="108076" y="6083"/>
                </a:lnTo>
                <a:lnTo>
                  <a:pt x="114172" y="6083"/>
                </a:lnTo>
                <a:lnTo>
                  <a:pt x="114172" y="0"/>
                </a:lnTo>
                <a:close/>
              </a:path>
              <a:path w="7144384" h="1640839">
                <a:moveTo>
                  <a:pt x="127876" y="0"/>
                </a:moveTo>
                <a:lnTo>
                  <a:pt x="121780" y="0"/>
                </a:lnTo>
                <a:lnTo>
                  <a:pt x="121780" y="6083"/>
                </a:lnTo>
                <a:lnTo>
                  <a:pt x="127876" y="6083"/>
                </a:lnTo>
                <a:lnTo>
                  <a:pt x="127876" y="0"/>
                </a:lnTo>
                <a:close/>
              </a:path>
              <a:path w="7144384" h="1640839">
                <a:moveTo>
                  <a:pt x="140042" y="0"/>
                </a:moveTo>
                <a:lnTo>
                  <a:pt x="133959" y="0"/>
                </a:lnTo>
                <a:lnTo>
                  <a:pt x="133959" y="6083"/>
                </a:lnTo>
                <a:lnTo>
                  <a:pt x="140042" y="6083"/>
                </a:lnTo>
                <a:lnTo>
                  <a:pt x="140042" y="0"/>
                </a:lnTo>
                <a:close/>
              </a:path>
              <a:path w="7144384" h="1640839">
                <a:moveTo>
                  <a:pt x="152222" y="0"/>
                </a:moveTo>
                <a:lnTo>
                  <a:pt x="146138" y="0"/>
                </a:lnTo>
                <a:lnTo>
                  <a:pt x="146138" y="6083"/>
                </a:lnTo>
                <a:lnTo>
                  <a:pt x="152222" y="6083"/>
                </a:lnTo>
                <a:lnTo>
                  <a:pt x="152222" y="0"/>
                </a:lnTo>
                <a:close/>
              </a:path>
              <a:path w="7144384" h="1640839">
                <a:moveTo>
                  <a:pt x="165925" y="0"/>
                </a:moveTo>
                <a:lnTo>
                  <a:pt x="159842" y="0"/>
                </a:lnTo>
                <a:lnTo>
                  <a:pt x="159842" y="6083"/>
                </a:lnTo>
                <a:lnTo>
                  <a:pt x="165925" y="6083"/>
                </a:lnTo>
                <a:lnTo>
                  <a:pt x="165925" y="0"/>
                </a:lnTo>
                <a:close/>
              </a:path>
              <a:path w="7144384" h="1640839">
                <a:moveTo>
                  <a:pt x="178104" y="0"/>
                </a:moveTo>
                <a:lnTo>
                  <a:pt x="172021" y="0"/>
                </a:lnTo>
                <a:lnTo>
                  <a:pt x="172021" y="6083"/>
                </a:lnTo>
                <a:lnTo>
                  <a:pt x="178104" y="6083"/>
                </a:lnTo>
                <a:lnTo>
                  <a:pt x="178104" y="0"/>
                </a:lnTo>
                <a:close/>
              </a:path>
              <a:path w="7144384" h="1640839">
                <a:moveTo>
                  <a:pt x="190284" y="0"/>
                </a:moveTo>
                <a:lnTo>
                  <a:pt x="184200" y="0"/>
                </a:lnTo>
                <a:lnTo>
                  <a:pt x="184200" y="6083"/>
                </a:lnTo>
                <a:lnTo>
                  <a:pt x="190284" y="6083"/>
                </a:lnTo>
                <a:lnTo>
                  <a:pt x="190284" y="0"/>
                </a:lnTo>
                <a:close/>
              </a:path>
              <a:path w="7144384" h="1640839">
                <a:moveTo>
                  <a:pt x="203987" y="0"/>
                </a:moveTo>
                <a:lnTo>
                  <a:pt x="197904" y="0"/>
                </a:lnTo>
                <a:lnTo>
                  <a:pt x="197904" y="6083"/>
                </a:lnTo>
                <a:lnTo>
                  <a:pt x="203987" y="6083"/>
                </a:lnTo>
                <a:lnTo>
                  <a:pt x="203987" y="0"/>
                </a:lnTo>
                <a:close/>
              </a:path>
              <a:path w="7144384" h="1640839">
                <a:moveTo>
                  <a:pt x="216166" y="0"/>
                </a:moveTo>
                <a:lnTo>
                  <a:pt x="210070" y="0"/>
                </a:lnTo>
                <a:lnTo>
                  <a:pt x="210070" y="6083"/>
                </a:lnTo>
                <a:lnTo>
                  <a:pt x="216166" y="6083"/>
                </a:lnTo>
                <a:lnTo>
                  <a:pt x="216166" y="0"/>
                </a:lnTo>
                <a:close/>
              </a:path>
              <a:path w="7144384" h="1640839">
                <a:moveTo>
                  <a:pt x="228345" y="0"/>
                </a:moveTo>
                <a:lnTo>
                  <a:pt x="222250" y="0"/>
                </a:lnTo>
                <a:lnTo>
                  <a:pt x="222250" y="6083"/>
                </a:lnTo>
                <a:lnTo>
                  <a:pt x="228345" y="6083"/>
                </a:lnTo>
                <a:lnTo>
                  <a:pt x="228345" y="0"/>
                </a:lnTo>
                <a:close/>
              </a:path>
              <a:path w="7144384" h="1640839">
                <a:moveTo>
                  <a:pt x="242049" y="0"/>
                </a:moveTo>
                <a:lnTo>
                  <a:pt x="235953" y="0"/>
                </a:lnTo>
                <a:lnTo>
                  <a:pt x="235953" y="6083"/>
                </a:lnTo>
                <a:lnTo>
                  <a:pt x="242049" y="6083"/>
                </a:lnTo>
                <a:lnTo>
                  <a:pt x="242049" y="0"/>
                </a:lnTo>
                <a:close/>
              </a:path>
              <a:path w="7144384" h="1640839">
                <a:moveTo>
                  <a:pt x="254228" y="0"/>
                </a:moveTo>
                <a:lnTo>
                  <a:pt x="248132" y="0"/>
                </a:lnTo>
                <a:lnTo>
                  <a:pt x="248132" y="6083"/>
                </a:lnTo>
                <a:lnTo>
                  <a:pt x="254228" y="6083"/>
                </a:lnTo>
                <a:lnTo>
                  <a:pt x="254228" y="0"/>
                </a:lnTo>
                <a:close/>
              </a:path>
              <a:path w="7144384" h="1640839">
                <a:moveTo>
                  <a:pt x="266407" y="0"/>
                </a:moveTo>
                <a:lnTo>
                  <a:pt x="260311" y="0"/>
                </a:lnTo>
                <a:lnTo>
                  <a:pt x="260311" y="6083"/>
                </a:lnTo>
                <a:lnTo>
                  <a:pt x="266407" y="6083"/>
                </a:lnTo>
                <a:lnTo>
                  <a:pt x="266407" y="0"/>
                </a:lnTo>
                <a:close/>
              </a:path>
              <a:path w="7144384" h="1640839">
                <a:moveTo>
                  <a:pt x="280098" y="0"/>
                </a:moveTo>
                <a:lnTo>
                  <a:pt x="274015" y="0"/>
                </a:lnTo>
                <a:lnTo>
                  <a:pt x="274015" y="6083"/>
                </a:lnTo>
                <a:lnTo>
                  <a:pt x="280098" y="6083"/>
                </a:lnTo>
                <a:lnTo>
                  <a:pt x="280098" y="0"/>
                </a:lnTo>
                <a:close/>
              </a:path>
              <a:path w="7144384" h="1640839">
                <a:moveTo>
                  <a:pt x="292277" y="0"/>
                </a:moveTo>
                <a:lnTo>
                  <a:pt x="286194" y="0"/>
                </a:lnTo>
                <a:lnTo>
                  <a:pt x="286194" y="6083"/>
                </a:lnTo>
                <a:lnTo>
                  <a:pt x="292277" y="6083"/>
                </a:lnTo>
                <a:lnTo>
                  <a:pt x="292277" y="0"/>
                </a:lnTo>
                <a:close/>
              </a:path>
              <a:path w="7144384" h="1640839">
                <a:moveTo>
                  <a:pt x="304457" y="0"/>
                </a:moveTo>
                <a:lnTo>
                  <a:pt x="298373" y="0"/>
                </a:lnTo>
                <a:lnTo>
                  <a:pt x="298373" y="6083"/>
                </a:lnTo>
                <a:lnTo>
                  <a:pt x="304457" y="6083"/>
                </a:lnTo>
                <a:lnTo>
                  <a:pt x="304457" y="0"/>
                </a:lnTo>
                <a:close/>
              </a:path>
              <a:path w="7144384" h="1640839">
                <a:moveTo>
                  <a:pt x="318160" y="0"/>
                </a:moveTo>
                <a:lnTo>
                  <a:pt x="312077" y="0"/>
                </a:lnTo>
                <a:lnTo>
                  <a:pt x="312077" y="6083"/>
                </a:lnTo>
                <a:lnTo>
                  <a:pt x="318160" y="6083"/>
                </a:lnTo>
                <a:lnTo>
                  <a:pt x="318160" y="0"/>
                </a:lnTo>
                <a:close/>
              </a:path>
              <a:path w="7144384" h="1640839">
                <a:moveTo>
                  <a:pt x="330339" y="0"/>
                </a:moveTo>
                <a:lnTo>
                  <a:pt x="324256" y="0"/>
                </a:lnTo>
                <a:lnTo>
                  <a:pt x="324256" y="6083"/>
                </a:lnTo>
                <a:lnTo>
                  <a:pt x="330339" y="6083"/>
                </a:lnTo>
                <a:lnTo>
                  <a:pt x="330339" y="0"/>
                </a:lnTo>
                <a:close/>
              </a:path>
              <a:path w="7144384" h="1640839">
                <a:moveTo>
                  <a:pt x="342519" y="0"/>
                </a:moveTo>
                <a:lnTo>
                  <a:pt x="336435" y="0"/>
                </a:lnTo>
                <a:lnTo>
                  <a:pt x="336435" y="6083"/>
                </a:lnTo>
                <a:lnTo>
                  <a:pt x="342519" y="6083"/>
                </a:lnTo>
                <a:lnTo>
                  <a:pt x="342519" y="0"/>
                </a:lnTo>
                <a:close/>
              </a:path>
              <a:path w="7144384" h="1640839">
                <a:moveTo>
                  <a:pt x="356222" y="0"/>
                </a:moveTo>
                <a:lnTo>
                  <a:pt x="350126" y="0"/>
                </a:lnTo>
                <a:lnTo>
                  <a:pt x="350126" y="6083"/>
                </a:lnTo>
                <a:lnTo>
                  <a:pt x="356222" y="6083"/>
                </a:lnTo>
                <a:lnTo>
                  <a:pt x="356222" y="0"/>
                </a:lnTo>
                <a:close/>
              </a:path>
              <a:path w="7144384" h="1640839">
                <a:moveTo>
                  <a:pt x="368401" y="0"/>
                </a:moveTo>
                <a:lnTo>
                  <a:pt x="362305" y="0"/>
                </a:lnTo>
                <a:lnTo>
                  <a:pt x="362305" y="6083"/>
                </a:lnTo>
                <a:lnTo>
                  <a:pt x="368401" y="6083"/>
                </a:lnTo>
                <a:lnTo>
                  <a:pt x="368401" y="0"/>
                </a:lnTo>
                <a:close/>
              </a:path>
              <a:path w="7144384" h="1640839">
                <a:moveTo>
                  <a:pt x="380580" y="0"/>
                </a:moveTo>
                <a:lnTo>
                  <a:pt x="374484" y="0"/>
                </a:lnTo>
                <a:lnTo>
                  <a:pt x="374484" y="6083"/>
                </a:lnTo>
                <a:lnTo>
                  <a:pt x="380580" y="6083"/>
                </a:lnTo>
                <a:lnTo>
                  <a:pt x="380580" y="0"/>
                </a:lnTo>
                <a:close/>
              </a:path>
              <a:path w="7144384" h="1640839">
                <a:moveTo>
                  <a:pt x="394284" y="0"/>
                </a:moveTo>
                <a:lnTo>
                  <a:pt x="388188" y="0"/>
                </a:lnTo>
                <a:lnTo>
                  <a:pt x="388188" y="6083"/>
                </a:lnTo>
                <a:lnTo>
                  <a:pt x="394284" y="6083"/>
                </a:lnTo>
                <a:lnTo>
                  <a:pt x="394284" y="0"/>
                </a:lnTo>
                <a:close/>
              </a:path>
              <a:path w="7144384" h="1640839">
                <a:moveTo>
                  <a:pt x="406463" y="0"/>
                </a:moveTo>
                <a:lnTo>
                  <a:pt x="400367" y="0"/>
                </a:lnTo>
                <a:lnTo>
                  <a:pt x="400367" y="6083"/>
                </a:lnTo>
                <a:lnTo>
                  <a:pt x="406463" y="6083"/>
                </a:lnTo>
                <a:lnTo>
                  <a:pt x="406463" y="0"/>
                </a:lnTo>
                <a:close/>
              </a:path>
              <a:path w="7144384" h="1640839">
                <a:moveTo>
                  <a:pt x="418642" y="0"/>
                </a:moveTo>
                <a:lnTo>
                  <a:pt x="412546" y="0"/>
                </a:lnTo>
                <a:lnTo>
                  <a:pt x="412546" y="6083"/>
                </a:lnTo>
                <a:lnTo>
                  <a:pt x="418642" y="6083"/>
                </a:lnTo>
                <a:lnTo>
                  <a:pt x="418642" y="0"/>
                </a:lnTo>
                <a:close/>
              </a:path>
              <a:path w="7144384" h="1640839">
                <a:moveTo>
                  <a:pt x="432333" y="0"/>
                </a:moveTo>
                <a:lnTo>
                  <a:pt x="426250" y="0"/>
                </a:lnTo>
                <a:lnTo>
                  <a:pt x="426250" y="6083"/>
                </a:lnTo>
                <a:lnTo>
                  <a:pt x="432333" y="6083"/>
                </a:lnTo>
                <a:lnTo>
                  <a:pt x="432333" y="0"/>
                </a:lnTo>
                <a:close/>
              </a:path>
              <a:path w="7144384" h="1640839">
                <a:moveTo>
                  <a:pt x="444512" y="0"/>
                </a:moveTo>
                <a:lnTo>
                  <a:pt x="438429" y="0"/>
                </a:lnTo>
                <a:lnTo>
                  <a:pt x="438429" y="6083"/>
                </a:lnTo>
                <a:lnTo>
                  <a:pt x="444512" y="6083"/>
                </a:lnTo>
                <a:lnTo>
                  <a:pt x="444512" y="0"/>
                </a:lnTo>
                <a:close/>
              </a:path>
              <a:path w="7144384" h="1640839">
                <a:moveTo>
                  <a:pt x="456691" y="0"/>
                </a:moveTo>
                <a:lnTo>
                  <a:pt x="450608" y="0"/>
                </a:lnTo>
                <a:lnTo>
                  <a:pt x="450608" y="6083"/>
                </a:lnTo>
                <a:lnTo>
                  <a:pt x="456691" y="6083"/>
                </a:lnTo>
                <a:lnTo>
                  <a:pt x="456691" y="0"/>
                </a:lnTo>
                <a:close/>
              </a:path>
              <a:path w="7144384" h="1640839">
                <a:moveTo>
                  <a:pt x="470395" y="0"/>
                </a:moveTo>
                <a:lnTo>
                  <a:pt x="464312" y="0"/>
                </a:lnTo>
                <a:lnTo>
                  <a:pt x="464312" y="6083"/>
                </a:lnTo>
                <a:lnTo>
                  <a:pt x="470395" y="6083"/>
                </a:lnTo>
                <a:lnTo>
                  <a:pt x="470395" y="0"/>
                </a:lnTo>
                <a:close/>
              </a:path>
              <a:path w="7144384" h="1640839">
                <a:moveTo>
                  <a:pt x="482574" y="0"/>
                </a:moveTo>
                <a:lnTo>
                  <a:pt x="476491" y="0"/>
                </a:lnTo>
                <a:lnTo>
                  <a:pt x="476491" y="6083"/>
                </a:lnTo>
                <a:lnTo>
                  <a:pt x="482574" y="6083"/>
                </a:lnTo>
                <a:lnTo>
                  <a:pt x="482574" y="0"/>
                </a:lnTo>
                <a:close/>
              </a:path>
              <a:path w="7144384" h="1640839">
                <a:moveTo>
                  <a:pt x="494753" y="0"/>
                </a:moveTo>
                <a:lnTo>
                  <a:pt x="488657" y="0"/>
                </a:lnTo>
                <a:lnTo>
                  <a:pt x="488657" y="6083"/>
                </a:lnTo>
                <a:lnTo>
                  <a:pt x="494753" y="6083"/>
                </a:lnTo>
                <a:lnTo>
                  <a:pt x="494753" y="0"/>
                </a:lnTo>
                <a:close/>
              </a:path>
              <a:path w="7144384" h="1640839">
                <a:moveTo>
                  <a:pt x="508457" y="0"/>
                </a:moveTo>
                <a:lnTo>
                  <a:pt x="502361" y="0"/>
                </a:lnTo>
                <a:lnTo>
                  <a:pt x="502361" y="6083"/>
                </a:lnTo>
                <a:lnTo>
                  <a:pt x="508457" y="6083"/>
                </a:lnTo>
                <a:lnTo>
                  <a:pt x="508457" y="0"/>
                </a:lnTo>
                <a:close/>
              </a:path>
              <a:path w="7144384" h="1640839">
                <a:moveTo>
                  <a:pt x="520636" y="0"/>
                </a:moveTo>
                <a:lnTo>
                  <a:pt x="514540" y="0"/>
                </a:lnTo>
                <a:lnTo>
                  <a:pt x="514540" y="6083"/>
                </a:lnTo>
                <a:lnTo>
                  <a:pt x="520636" y="6083"/>
                </a:lnTo>
                <a:lnTo>
                  <a:pt x="520636" y="0"/>
                </a:lnTo>
                <a:close/>
              </a:path>
              <a:path w="7144384" h="1640839">
                <a:moveTo>
                  <a:pt x="532815" y="0"/>
                </a:moveTo>
                <a:lnTo>
                  <a:pt x="526719" y="0"/>
                </a:lnTo>
                <a:lnTo>
                  <a:pt x="526719" y="6083"/>
                </a:lnTo>
                <a:lnTo>
                  <a:pt x="532815" y="6083"/>
                </a:lnTo>
                <a:lnTo>
                  <a:pt x="532815" y="0"/>
                </a:lnTo>
                <a:close/>
              </a:path>
              <a:path w="7144384" h="1640839">
                <a:moveTo>
                  <a:pt x="546506" y="0"/>
                </a:moveTo>
                <a:lnTo>
                  <a:pt x="540423" y="0"/>
                </a:lnTo>
                <a:lnTo>
                  <a:pt x="540423" y="6083"/>
                </a:lnTo>
                <a:lnTo>
                  <a:pt x="546506" y="6083"/>
                </a:lnTo>
                <a:lnTo>
                  <a:pt x="546506" y="0"/>
                </a:lnTo>
                <a:close/>
              </a:path>
              <a:path w="7144384" h="1640839">
                <a:moveTo>
                  <a:pt x="558685" y="0"/>
                </a:moveTo>
                <a:lnTo>
                  <a:pt x="552602" y="0"/>
                </a:lnTo>
                <a:lnTo>
                  <a:pt x="552602" y="6083"/>
                </a:lnTo>
                <a:lnTo>
                  <a:pt x="558685" y="6083"/>
                </a:lnTo>
                <a:lnTo>
                  <a:pt x="558685" y="0"/>
                </a:lnTo>
                <a:close/>
              </a:path>
              <a:path w="7144384" h="1640839">
                <a:moveTo>
                  <a:pt x="570864" y="0"/>
                </a:moveTo>
                <a:lnTo>
                  <a:pt x="564781" y="0"/>
                </a:lnTo>
                <a:lnTo>
                  <a:pt x="564781" y="6083"/>
                </a:lnTo>
                <a:lnTo>
                  <a:pt x="570864" y="6083"/>
                </a:lnTo>
                <a:lnTo>
                  <a:pt x="570864" y="0"/>
                </a:lnTo>
                <a:close/>
              </a:path>
              <a:path w="7144384" h="1640839">
                <a:moveTo>
                  <a:pt x="584568" y="0"/>
                </a:moveTo>
                <a:lnTo>
                  <a:pt x="578484" y="0"/>
                </a:lnTo>
                <a:lnTo>
                  <a:pt x="578484" y="6083"/>
                </a:lnTo>
                <a:lnTo>
                  <a:pt x="584568" y="6083"/>
                </a:lnTo>
                <a:lnTo>
                  <a:pt x="584568" y="0"/>
                </a:lnTo>
                <a:close/>
              </a:path>
              <a:path w="7144384" h="1640839">
                <a:moveTo>
                  <a:pt x="596747" y="0"/>
                </a:moveTo>
                <a:lnTo>
                  <a:pt x="590664" y="0"/>
                </a:lnTo>
                <a:lnTo>
                  <a:pt x="590664" y="6083"/>
                </a:lnTo>
                <a:lnTo>
                  <a:pt x="596747" y="6083"/>
                </a:lnTo>
                <a:lnTo>
                  <a:pt x="596747" y="0"/>
                </a:lnTo>
                <a:close/>
              </a:path>
              <a:path w="7144384" h="1640839">
                <a:moveTo>
                  <a:pt x="608926" y="0"/>
                </a:moveTo>
                <a:lnTo>
                  <a:pt x="602843" y="0"/>
                </a:lnTo>
                <a:lnTo>
                  <a:pt x="602843" y="6083"/>
                </a:lnTo>
                <a:lnTo>
                  <a:pt x="608926" y="6083"/>
                </a:lnTo>
                <a:lnTo>
                  <a:pt x="608926" y="0"/>
                </a:lnTo>
                <a:close/>
              </a:path>
              <a:path w="7144384" h="1640839">
                <a:moveTo>
                  <a:pt x="622630" y="0"/>
                </a:moveTo>
                <a:lnTo>
                  <a:pt x="616534" y="0"/>
                </a:lnTo>
                <a:lnTo>
                  <a:pt x="616534" y="6083"/>
                </a:lnTo>
                <a:lnTo>
                  <a:pt x="622630" y="6083"/>
                </a:lnTo>
                <a:lnTo>
                  <a:pt x="622630" y="0"/>
                </a:lnTo>
                <a:close/>
              </a:path>
              <a:path w="7144384" h="1640839">
                <a:moveTo>
                  <a:pt x="634809" y="0"/>
                </a:moveTo>
                <a:lnTo>
                  <a:pt x="628713" y="0"/>
                </a:lnTo>
                <a:lnTo>
                  <a:pt x="628713" y="6083"/>
                </a:lnTo>
                <a:lnTo>
                  <a:pt x="634809" y="6083"/>
                </a:lnTo>
                <a:lnTo>
                  <a:pt x="634809" y="0"/>
                </a:lnTo>
                <a:close/>
              </a:path>
              <a:path w="7144384" h="1640839">
                <a:moveTo>
                  <a:pt x="646988" y="0"/>
                </a:moveTo>
                <a:lnTo>
                  <a:pt x="640892" y="0"/>
                </a:lnTo>
                <a:lnTo>
                  <a:pt x="640892" y="6083"/>
                </a:lnTo>
                <a:lnTo>
                  <a:pt x="646988" y="6083"/>
                </a:lnTo>
                <a:lnTo>
                  <a:pt x="646988" y="0"/>
                </a:lnTo>
                <a:close/>
              </a:path>
              <a:path w="7144384" h="1640839">
                <a:moveTo>
                  <a:pt x="660692" y="0"/>
                </a:moveTo>
                <a:lnTo>
                  <a:pt x="654596" y="0"/>
                </a:lnTo>
                <a:lnTo>
                  <a:pt x="654596" y="6083"/>
                </a:lnTo>
                <a:lnTo>
                  <a:pt x="660692" y="6083"/>
                </a:lnTo>
                <a:lnTo>
                  <a:pt x="660692" y="0"/>
                </a:lnTo>
                <a:close/>
              </a:path>
              <a:path w="7144384" h="1640839">
                <a:moveTo>
                  <a:pt x="672871" y="0"/>
                </a:moveTo>
                <a:lnTo>
                  <a:pt x="666775" y="0"/>
                </a:lnTo>
                <a:lnTo>
                  <a:pt x="666775" y="6083"/>
                </a:lnTo>
                <a:lnTo>
                  <a:pt x="672871" y="6083"/>
                </a:lnTo>
                <a:lnTo>
                  <a:pt x="672871" y="0"/>
                </a:lnTo>
                <a:close/>
              </a:path>
              <a:path w="7144384" h="1640839">
                <a:moveTo>
                  <a:pt x="685050" y="0"/>
                </a:moveTo>
                <a:lnTo>
                  <a:pt x="678954" y="0"/>
                </a:lnTo>
                <a:lnTo>
                  <a:pt x="678954" y="6083"/>
                </a:lnTo>
                <a:lnTo>
                  <a:pt x="685050" y="6083"/>
                </a:lnTo>
                <a:lnTo>
                  <a:pt x="685050" y="0"/>
                </a:lnTo>
                <a:close/>
              </a:path>
              <a:path w="7144384" h="1640839">
                <a:moveTo>
                  <a:pt x="698741" y="0"/>
                </a:moveTo>
                <a:lnTo>
                  <a:pt x="692657" y="0"/>
                </a:lnTo>
                <a:lnTo>
                  <a:pt x="692657" y="6083"/>
                </a:lnTo>
                <a:lnTo>
                  <a:pt x="698741" y="6083"/>
                </a:lnTo>
                <a:lnTo>
                  <a:pt x="698741" y="0"/>
                </a:lnTo>
                <a:close/>
              </a:path>
              <a:path w="7144384" h="1640839">
                <a:moveTo>
                  <a:pt x="710920" y="0"/>
                </a:moveTo>
                <a:lnTo>
                  <a:pt x="704837" y="0"/>
                </a:lnTo>
                <a:lnTo>
                  <a:pt x="704837" y="6083"/>
                </a:lnTo>
                <a:lnTo>
                  <a:pt x="710920" y="6083"/>
                </a:lnTo>
                <a:lnTo>
                  <a:pt x="710920" y="0"/>
                </a:lnTo>
                <a:close/>
              </a:path>
              <a:path w="7144384" h="1640839">
                <a:moveTo>
                  <a:pt x="723099" y="0"/>
                </a:moveTo>
                <a:lnTo>
                  <a:pt x="717016" y="0"/>
                </a:lnTo>
                <a:lnTo>
                  <a:pt x="717016" y="6083"/>
                </a:lnTo>
                <a:lnTo>
                  <a:pt x="723099" y="6083"/>
                </a:lnTo>
                <a:lnTo>
                  <a:pt x="723099" y="0"/>
                </a:lnTo>
                <a:close/>
              </a:path>
              <a:path w="7144384" h="1640839">
                <a:moveTo>
                  <a:pt x="736803" y="0"/>
                </a:moveTo>
                <a:lnTo>
                  <a:pt x="730719" y="0"/>
                </a:lnTo>
                <a:lnTo>
                  <a:pt x="730719" y="6083"/>
                </a:lnTo>
                <a:lnTo>
                  <a:pt x="736803" y="6083"/>
                </a:lnTo>
                <a:lnTo>
                  <a:pt x="736803" y="0"/>
                </a:lnTo>
                <a:close/>
              </a:path>
              <a:path w="7144384" h="1640839">
                <a:moveTo>
                  <a:pt x="748982" y="0"/>
                </a:moveTo>
                <a:lnTo>
                  <a:pt x="742899" y="0"/>
                </a:lnTo>
                <a:lnTo>
                  <a:pt x="742899" y="6083"/>
                </a:lnTo>
                <a:lnTo>
                  <a:pt x="748982" y="6083"/>
                </a:lnTo>
                <a:lnTo>
                  <a:pt x="748982" y="0"/>
                </a:lnTo>
                <a:close/>
              </a:path>
              <a:path w="7144384" h="1640839">
                <a:moveTo>
                  <a:pt x="761161" y="0"/>
                </a:moveTo>
                <a:lnTo>
                  <a:pt x="755078" y="0"/>
                </a:lnTo>
                <a:lnTo>
                  <a:pt x="755078" y="6083"/>
                </a:lnTo>
                <a:lnTo>
                  <a:pt x="761161" y="6083"/>
                </a:lnTo>
                <a:lnTo>
                  <a:pt x="761161" y="0"/>
                </a:lnTo>
                <a:close/>
              </a:path>
              <a:path w="7144384" h="1640839">
                <a:moveTo>
                  <a:pt x="774865" y="0"/>
                </a:moveTo>
                <a:lnTo>
                  <a:pt x="768769" y="0"/>
                </a:lnTo>
                <a:lnTo>
                  <a:pt x="768769" y="6083"/>
                </a:lnTo>
                <a:lnTo>
                  <a:pt x="774865" y="6083"/>
                </a:lnTo>
                <a:lnTo>
                  <a:pt x="774865" y="0"/>
                </a:lnTo>
                <a:close/>
              </a:path>
              <a:path w="7144384" h="1640839">
                <a:moveTo>
                  <a:pt x="787044" y="0"/>
                </a:moveTo>
                <a:lnTo>
                  <a:pt x="780948" y="0"/>
                </a:lnTo>
                <a:lnTo>
                  <a:pt x="780948" y="6083"/>
                </a:lnTo>
                <a:lnTo>
                  <a:pt x="787044" y="6083"/>
                </a:lnTo>
                <a:lnTo>
                  <a:pt x="787044" y="0"/>
                </a:lnTo>
                <a:close/>
              </a:path>
              <a:path w="7144384" h="1640839">
                <a:moveTo>
                  <a:pt x="799223" y="0"/>
                </a:moveTo>
                <a:lnTo>
                  <a:pt x="793127" y="0"/>
                </a:lnTo>
                <a:lnTo>
                  <a:pt x="793127" y="6083"/>
                </a:lnTo>
                <a:lnTo>
                  <a:pt x="799223" y="6083"/>
                </a:lnTo>
                <a:lnTo>
                  <a:pt x="799223" y="0"/>
                </a:lnTo>
                <a:close/>
              </a:path>
              <a:path w="7144384" h="1640839">
                <a:moveTo>
                  <a:pt x="812926" y="0"/>
                </a:moveTo>
                <a:lnTo>
                  <a:pt x="806831" y="0"/>
                </a:lnTo>
                <a:lnTo>
                  <a:pt x="806831" y="6083"/>
                </a:lnTo>
                <a:lnTo>
                  <a:pt x="812926" y="6083"/>
                </a:lnTo>
                <a:lnTo>
                  <a:pt x="812926" y="0"/>
                </a:lnTo>
                <a:close/>
              </a:path>
              <a:path w="7144384" h="1640839">
                <a:moveTo>
                  <a:pt x="825093" y="0"/>
                </a:moveTo>
                <a:lnTo>
                  <a:pt x="819010" y="0"/>
                </a:lnTo>
                <a:lnTo>
                  <a:pt x="819010" y="6083"/>
                </a:lnTo>
                <a:lnTo>
                  <a:pt x="825093" y="6083"/>
                </a:lnTo>
                <a:lnTo>
                  <a:pt x="825093" y="0"/>
                </a:lnTo>
                <a:close/>
              </a:path>
              <a:path w="7144384" h="1640839">
                <a:moveTo>
                  <a:pt x="837272" y="0"/>
                </a:moveTo>
                <a:lnTo>
                  <a:pt x="831189" y="0"/>
                </a:lnTo>
                <a:lnTo>
                  <a:pt x="831189" y="6083"/>
                </a:lnTo>
                <a:lnTo>
                  <a:pt x="837272" y="6083"/>
                </a:lnTo>
                <a:lnTo>
                  <a:pt x="837272" y="0"/>
                </a:lnTo>
                <a:close/>
              </a:path>
              <a:path w="7144384" h="1640839">
                <a:moveTo>
                  <a:pt x="850976" y="0"/>
                </a:moveTo>
                <a:lnTo>
                  <a:pt x="844892" y="0"/>
                </a:lnTo>
                <a:lnTo>
                  <a:pt x="844892" y="6083"/>
                </a:lnTo>
                <a:lnTo>
                  <a:pt x="850976" y="6083"/>
                </a:lnTo>
                <a:lnTo>
                  <a:pt x="850976" y="0"/>
                </a:lnTo>
                <a:close/>
              </a:path>
              <a:path w="7144384" h="1640839">
                <a:moveTo>
                  <a:pt x="863155" y="0"/>
                </a:moveTo>
                <a:lnTo>
                  <a:pt x="857072" y="0"/>
                </a:lnTo>
                <a:lnTo>
                  <a:pt x="857072" y="6083"/>
                </a:lnTo>
                <a:lnTo>
                  <a:pt x="863155" y="6083"/>
                </a:lnTo>
                <a:lnTo>
                  <a:pt x="863155" y="0"/>
                </a:lnTo>
                <a:close/>
              </a:path>
              <a:path w="7144384" h="1640839">
                <a:moveTo>
                  <a:pt x="875334" y="0"/>
                </a:moveTo>
                <a:lnTo>
                  <a:pt x="869251" y="0"/>
                </a:lnTo>
                <a:lnTo>
                  <a:pt x="869251" y="6083"/>
                </a:lnTo>
                <a:lnTo>
                  <a:pt x="875334" y="6083"/>
                </a:lnTo>
                <a:lnTo>
                  <a:pt x="875334" y="0"/>
                </a:lnTo>
                <a:close/>
              </a:path>
              <a:path w="7144384" h="1640839">
                <a:moveTo>
                  <a:pt x="889038" y="0"/>
                </a:moveTo>
                <a:lnTo>
                  <a:pt x="882942" y="0"/>
                </a:lnTo>
                <a:lnTo>
                  <a:pt x="882942" y="6083"/>
                </a:lnTo>
                <a:lnTo>
                  <a:pt x="889038" y="6083"/>
                </a:lnTo>
                <a:lnTo>
                  <a:pt x="889038" y="0"/>
                </a:lnTo>
                <a:close/>
              </a:path>
              <a:path w="7144384" h="1640839">
                <a:moveTo>
                  <a:pt x="901217" y="0"/>
                </a:moveTo>
                <a:lnTo>
                  <a:pt x="895121" y="0"/>
                </a:lnTo>
                <a:lnTo>
                  <a:pt x="895121" y="6083"/>
                </a:lnTo>
                <a:lnTo>
                  <a:pt x="901217" y="6083"/>
                </a:lnTo>
                <a:lnTo>
                  <a:pt x="901217" y="0"/>
                </a:lnTo>
                <a:close/>
              </a:path>
              <a:path w="7144384" h="1640839">
                <a:moveTo>
                  <a:pt x="913396" y="0"/>
                </a:moveTo>
                <a:lnTo>
                  <a:pt x="907300" y="0"/>
                </a:lnTo>
                <a:lnTo>
                  <a:pt x="907300" y="6083"/>
                </a:lnTo>
                <a:lnTo>
                  <a:pt x="913396" y="6083"/>
                </a:lnTo>
                <a:lnTo>
                  <a:pt x="913396" y="0"/>
                </a:lnTo>
                <a:close/>
              </a:path>
              <a:path w="7144384" h="1640839">
                <a:moveTo>
                  <a:pt x="927100" y="0"/>
                </a:moveTo>
                <a:lnTo>
                  <a:pt x="921003" y="0"/>
                </a:lnTo>
                <a:lnTo>
                  <a:pt x="921003" y="6083"/>
                </a:lnTo>
                <a:lnTo>
                  <a:pt x="927100" y="6083"/>
                </a:lnTo>
                <a:lnTo>
                  <a:pt x="927100" y="0"/>
                </a:lnTo>
                <a:close/>
              </a:path>
              <a:path w="7144384" h="1640839">
                <a:moveTo>
                  <a:pt x="939279" y="0"/>
                </a:moveTo>
                <a:lnTo>
                  <a:pt x="933183" y="0"/>
                </a:lnTo>
                <a:lnTo>
                  <a:pt x="933183" y="6083"/>
                </a:lnTo>
                <a:lnTo>
                  <a:pt x="939279" y="6083"/>
                </a:lnTo>
                <a:lnTo>
                  <a:pt x="939279" y="0"/>
                </a:lnTo>
                <a:close/>
              </a:path>
              <a:path w="7144384" h="1640839">
                <a:moveTo>
                  <a:pt x="951458" y="0"/>
                </a:moveTo>
                <a:lnTo>
                  <a:pt x="945362" y="0"/>
                </a:lnTo>
                <a:lnTo>
                  <a:pt x="945362" y="6083"/>
                </a:lnTo>
                <a:lnTo>
                  <a:pt x="951458" y="6083"/>
                </a:lnTo>
                <a:lnTo>
                  <a:pt x="951458" y="0"/>
                </a:lnTo>
                <a:close/>
              </a:path>
              <a:path w="7144384" h="1640839">
                <a:moveTo>
                  <a:pt x="965149" y="0"/>
                </a:moveTo>
                <a:lnTo>
                  <a:pt x="959065" y="0"/>
                </a:lnTo>
                <a:lnTo>
                  <a:pt x="959065" y="6083"/>
                </a:lnTo>
                <a:lnTo>
                  <a:pt x="965149" y="6083"/>
                </a:lnTo>
                <a:lnTo>
                  <a:pt x="965149" y="0"/>
                </a:lnTo>
                <a:close/>
              </a:path>
              <a:path w="7144384" h="1640839">
                <a:moveTo>
                  <a:pt x="977328" y="0"/>
                </a:moveTo>
                <a:lnTo>
                  <a:pt x="971245" y="0"/>
                </a:lnTo>
                <a:lnTo>
                  <a:pt x="971245" y="6083"/>
                </a:lnTo>
                <a:lnTo>
                  <a:pt x="977328" y="6083"/>
                </a:lnTo>
                <a:lnTo>
                  <a:pt x="977328" y="0"/>
                </a:lnTo>
                <a:close/>
              </a:path>
              <a:path w="7144384" h="1640839">
                <a:moveTo>
                  <a:pt x="989507" y="0"/>
                </a:moveTo>
                <a:lnTo>
                  <a:pt x="983424" y="0"/>
                </a:lnTo>
                <a:lnTo>
                  <a:pt x="983424" y="6083"/>
                </a:lnTo>
                <a:lnTo>
                  <a:pt x="989507" y="6083"/>
                </a:lnTo>
                <a:lnTo>
                  <a:pt x="989507" y="0"/>
                </a:lnTo>
                <a:close/>
              </a:path>
              <a:path w="7144384" h="1640839">
                <a:moveTo>
                  <a:pt x="1003211" y="0"/>
                </a:moveTo>
                <a:lnTo>
                  <a:pt x="997127" y="0"/>
                </a:lnTo>
                <a:lnTo>
                  <a:pt x="997127" y="6083"/>
                </a:lnTo>
                <a:lnTo>
                  <a:pt x="1003211" y="6083"/>
                </a:lnTo>
                <a:lnTo>
                  <a:pt x="1003211" y="0"/>
                </a:lnTo>
                <a:close/>
              </a:path>
              <a:path w="7144384" h="1640839">
                <a:moveTo>
                  <a:pt x="1015390" y="0"/>
                </a:moveTo>
                <a:lnTo>
                  <a:pt x="1009307" y="0"/>
                </a:lnTo>
                <a:lnTo>
                  <a:pt x="1009307" y="6083"/>
                </a:lnTo>
                <a:lnTo>
                  <a:pt x="1015390" y="6083"/>
                </a:lnTo>
                <a:lnTo>
                  <a:pt x="1015390" y="0"/>
                </a:lnTo>
                <a:close/>
              </a:path>
              <a:path w="7144384" h="1640839">
                <a:moveTo>
                  <a:pt x="1027569" y="0"/>
                </a:moveTo>
                <a:lnTo>
                  <a:pt x="1021486" y="0"/>
                </a:lnTo>
                <a:lnTo>
                  <a:pt x="1021486" y="6083"/>
                </a:lnTo>
                <a:lnTo>
                  <a:pt x="1027569" y="6083"/>
                </a:lnTo>
                <a:lnTo>
                  <a:pt x="1027569" y="0"/>
                </a:lnTo>
                <a:close/>
              </a:path>
              <a:path w="7144384" h="1640839">
                <a:moveTo>
                  <a:pt x="1041272" y="0"/>
                </a:moveTo>
                <a:lnTo>
                  <a:pt x="1035176" y="0"/>
                </a:lnTo>
                <a:lnTo>
                  <a:pt x="1035176" y="6083"/>
                </a:lnTo>
                <a:lnTo>
                  <a:pt x="1041272" y="6083"/>
                </a:lnTo>
                <a:lnTo>
                  <a:pt x="1041272" y="0"/>
                </a:lnTo>
                <a:close/>
              </a:path>
              <a:path w="7144384" h="1640839">
                <a:moveTo>
                  <a:pt x="1053452" y="0"/>
                </a:moveTo>
                <a:lnTo>
                  <a:pt x="1047356" y="0"/>
                </a:lnTo>
                <a:lnTo>
                  <a:pt x="1047356" y="6083"/>
                </a:lnTo>
                <a:lnTo>
                  <a:pt x="1053452" y="6083"/>
                </a:lnTo>
                <a:lnTo>
                  <a:pt x="1053452" y="0"/>
                </a:lnTo>
                <a:close/>
              </a:path>
              <a:path w="7144384" h="1640839">
                <a:moveTo>
                  <a:pt x="1065631" y="0"/>
                </a:moveTo>
                <a:lnTo>
                  <a:pt x="1059535" y="0"/>
                </a:lnTo>
                <a:lnTo>
                  <a:pt x="1059535" y="6083"/>
                </a:lnTo>
                <a:lnTo>
                  <a:pt x="1065631" y="6083"/>
                </a:lnTo>
                <a:lnTo>
                  <a:pt x="1065631" y="0"/>
                </a:lnTo>
                <a:close/>
              </a:path>
              <a:path w="7144384" h="1640839">
                <a:moveTo>
                  <a:pt x="1079334" y="0"/>
                </a:moveTo>
                <a:lnTo>
                  <a:pt x="1073238" y="0"/>
                </a:lnTo>
                <a:lnTo>
                  <a:pt x="1073238" y="6083"/>
                </a:lnTo>
                <a:lnTo>
                  <a:pt x="1079334" y="6083"/>
                </a:lnTo>
                <a:lnTo>
                  <a:pt x="1079334" y="0"/>
                </a:lnTo>
                <a:close/>
              </a:path>
              <a:path w="7144384" h="1640839">
                <a:moveTo>
                  <a:pt x="1091514" y="0"/>
                </a:moveTo>
                <a:lnTo>
                  <a:pt x="1085418" y="0"/>
                </a:lnTo>
                <a:lnTo>
                  <a:pt x="1085418" y="6083"/>
                </a:lnTo>
                <a:lnTo>
                  <a:pt x="1091514" y="6083"/>
                </a:lnTo>
                <a:lnTo>
                  <a:pt x="1091514" y="0"/>
                </a:lnTo>
                <a:close/>
              </a:path>
              <a:path w="7144384" h="1640839">
                <a:moveTo>
                  <a:pt x="1103680" y="0"/>
                </a:moveTo>
                <a:lnTo>
                  <a:pt x="1097597" y="0"/>
                </a:lnTo>
                <a:lnTo>
                  <a:pt x="1097597" y="6083"/>
                </a:lnTo>
                <a:lnTo>
                  <a:pt x="1103680" y="6083"/>
                </a:lnTo>
                <a:lnTo>
                  <a:pt x="1103680" y="0"/>
                </a:lnTo>
                <a:close/>
              </a:path>
              <a:path w="7144384" h="1640839">
                <a:moveTo>
                  <a:pt x="1117384" y="0"/>
                </a:moveTo>
                <a:lnTo>
                  <a:pt x="1111300" y="0"/>
                </a:lnTo>
                <a:lnTo>
                  <a:pt x="1111300" y="6083"/>
                </a:lnTo>
                <a:lnTo>
                  <a:pt x="1117384" y="6083"/>
                </a:lnTo>
                <a:lnTo>
                  <a:pt x="1117384" y="0"/>
                </a:lnTo>
                <a:close/>
              </a:path>
              <a:path w="7144384" h="1640839">
                <a:moveTo>
                  <a:pt x="1129563" y="0"/>
                </a:moveTo>
                <a:lnTo>
                  <a:pt x="1123480" y="0"/>
                </a:lnTo>
                <a:lnTo>
                  <a:pt x="1123480" y="6083"/>
                </a:lnTo>
                <a:lnTo>
                  <a:pt x="1129563" y="6083"/>
                </a:lnTo>
                <a:lnTo>
                  <a:pt x="1129563" y="0"/>
                </a:lnTo>
                <a:close/>
              </a:path>
              <a:path w="7144384" h="1640839">
                <a:moveTo>
                  <a:pt x="1141742" y="0"/>
                </a:moveTo>
                <a:lnTo>
                  <a:pt x="1135659" y="0"/>
                </a:lnTo>
                <a:lnTo>
                  <a:pt x="1135659" y="6083"/>
                </a:lnTo>
                <a:lnTo>
                  <a:pt x="1141742" y="6083"/>
                </a:lnTo>
                <a:lnTo>
                  <a:pt x="1141742" y="0"/>
                </a:lnTo>
                <a:close/>
              </a:path>
              <a:path w="7144384" h="1640839">
                <a:moveTo>
                  <a:pt x="1155445" y="0"/>
                </a:moveTo>
                <a:lnTo>
                  <a:pt x="1149362" y="0"/>
                </a:lnTo>
                <a:lnTo>
                  <a:pt x="1149362" y="6083"/>
                </a:lnTo>
                <a:lnTo>
                  <a:pt x="1155445" y="6083"/>
                </a:lnTo>
                <a:lnTo>
                  <a:pt x="1155445" y="0"/>
                </a:lnTo>
                <a:close/>
              </a:path>
              <a:path w="7144384" h="1640839">
                <a:moveTo>
                  <a:pt x="1167625" y="0"/>
                </a:moveTo>
                <a:lnTo>
                  <a:pt x="1161541" y="0"/>
                </a:lnTo>
                <a:lnTo>
                  <a:pt x="1161541" y="6083"/>
                </a:lnTo>
                <a:lnTo>
                  <a:pt x="1167625" y="6083"/>
                </a:lnTo>
                <a:lnTo>
                  <a:pt x="1167625" y="0"/>
                </a:lnTo>
                <a:close/>
              </a:path>
              <a:path w="7144384" h="1640839">
                <a:moveTo>
                  <a:pt x="1179804" y="0"/>
                </a:moveTo>
                <a:lnTo>
                  <a:pt x="1173708" y="0"/>
                </a:lnTo>
                <a:lnTo>
                  <a:pt x="1173708" y="6083"/>
                </a:lnTo>
                <a:lnTo>
                  <a:pt x="1179804" y="6083"/>
                </a:lnTo>
                <a:lnTo>
                  <a:pt x="1179804" y="0"/>
                </a:lnTo>
                <a:close/>
              </a:path>
              <a:path w="7144384" h="1640839">
                <a:moveTo>
                  <a:pt x="1193507" y="0"/>
                </a:moveTo>
                <a:lnTo>
                  <a:pt x="1187411" y="0"/>
                </a:lnTo>
                <a:lnTo>
                  <a:pt x="1187411" y="6083"/>
                </a:lnTo>
                <a:lnTo>
                  <a:pt x="1193507" y="6083"/>
                </a:lnTo>
                <a:lnTo>
                  <a:pt x="1193507" y="0"/>
                </a:lnTo>
                <a:close/>
              </a:path>
              <a:path w="7144384" h="1640839">
                <a:moveTo>
                  <a:pt x="1205687" y="0"/>
                </a:moveTo>
                <a:lnTo>
                  <a:pt x="1199591" y="0"/>
                </a:lnTo>
                <a:lnTo>
                  <a:pt x="1199591" y="6083"/>
                </a:lnTo>
                <a:lnTo>
                  <a:pt x="1205687" y="6083"/>
                </a:lnTo>
                <a:lnTo>
                  <a:pt x="1205687" y="0"/>
                </a:lnTo>
                <a:close/>
              </a:path>
              <a:path w="7144384" h="1640839">
                <a:moveTo>
                  <a:pt x="1217866" y="0"/>
                </a:moveTo>
                <a:lnTo>
                  <a:pt x="1211770" y="0"/>
                </a:lnTo>
                <a:lnTo>
                  <a:pt x="1211770" y="6083"/>
                </a:lnTo>
                <a:lnTo>
                  <a:pt x="1217866" y="6083"/>
                </a:lnTo>
                <a:lnTo>
                  <a:pt x="1217866" y="0"/>
                </a:lnTo>
                <a:close/>
              </a:path>
              <a:path w="7144384" h="1640839">
                <a:moveTo>
                  <a:pt x="1231557" y="0"/>
                </a:moveTo>
                <a:lnTo>
                  <a:pt x="1225473" y="0"/>
                </a:lnTo>
                <a:lnTo>
                  <a:pt x="1225473" y="6083"/>
                </a:lnTo>
                <a:lnTo>
                  <a:pt x="1231557" y="6083"/>
                </a:lnTo>
                <a:lnTo>
                  <a:pt x="1231557" y="0"/>
                </a:lnTo>
                <a:close/>
              </a:path>
              <a:path w="7144384" h="1640839">
                <a:moveTo>
                  <a:pt x="1243736" y="0"/>
                </a:moveTo>
                <a:lnTo>
                  <a:pt x="1237653" y="0"/>
                </a:lnTo>
                <a:lnTo>
                  <a:pt x="1237653" y="6083"/>
                </a:lnTo>
                <a:lnTo>
                  <a:pt x="1243736" y="6083"/>
                </a:lnTo>
                <a:lnTo>
                  <a:pt x="1243736" y="0"/>
                </a:lnTo>
                <a:close/>
              </a:path>
              <a:path w="7144384" h="1640839">
                <a:moveTo>
                  <a:pt x="1255915" y="0"/>
                </a:moveTo>
                <a:lnTo>
                  <a:pt x="1249832" y="0"/>
                </a:lnTo>
                <a:lnTo>
                  <a:pt x="1249832" y="6083"/>
                </a:lnTo>
                <a:lnTo>
                  <a:pt x="1255915" y="6083"/>
                </a:lnTo>
                <a:lnTo>
                  <a:pt x="1255915" y="0"/>
                </a:lnTo>
                <a:close/>
              </a:path>
              <a:path w="7144384" h="1640839">
                <a:moveTo>
                  <a:pt x="1269619" y="0"/>
                </a:moveTo>
                <a:lnTo>
                  <a:pt x="1263535" y="0"/>
                </a:lnTo>
                <a:lnTo>
                  <a:pt x="1263535" y="6083"/>
                </a:lnTo>
                <a:lnTo>
                  <a:pt x="1269619" y="6083"/>
                </a:lnTo>
                <a:lnTo>
                  <a:pt x="1269619" y="0"/>
                </a:lnTo>
                <a:close/>
              </a:path>
              <a:path w="7144384" h="1640839">
                <a:moveTo>
                  <a:pt x="1281798" y="0"/>
                </a:moveTo>
                <a:lnTo>
                  <a:pt x="1275714" y="0"/>
                </a:lnTo>
                <a:lnTo>
                  <a:pt x="1275714" y="6083"/>
                </a:lnTo>
                <a:lnTo>
                  <a:pt x="1281798" y="6083"/>
                </a:lnTo>
                <a:lnTo>
                  <a:pt x="1281798" y="0"/>
                </a:lnTo>
                <a:close/>
              </a:path>
              <a:path w="7144384" h="1640839">
                <a:moveTo>
                  <a:pt x="1293977" y="0"/>
                </a:moveTo>
                <a:lnTo>
                  <a:pt x="1287894" y="0"/>
                </a:lnTo>
                <a:lnTo>
                  <a:pt x="1287894" y="6083"/>
                </a:lnTo>
                <a:lnTo>
                  <a:pt x="1293977" y="6083"/>
                </a:lnTo>
                <a:lnTo>
                  <a:pt x="1293977" y="0"/>
                </a:lnTo>
                <a:close/>
              </a:path>
              <a:path w="7144384" h="1640839">
                <a:moveTo>
                  <a:pt x="1307680" y="0"/>
                </a:moveTo>
                <a:lnTo>
                  <a:pt x="1301584" y="0"/>
                </a:lnTo>
                <a:lnTo>
                  <a:pt x="1301584" y="6083"/>
                </a:lnTo>
                <a:lnTo>
                  <a:pt x="1307680" y="6083"/>
                </a:lnTo>
                <a:lnTo>
                  <a:pt x="1307680" y="0"/>
                </a:lnTo>
                <a:close/>
              </a:path>
              <a:path w="7144384" h="1640839">
                <a:moveTo>
                  <a:pt x="1319860" y="0"/>
                </a:moveTo>
                <a:lnTo>
                  <a:pt x="1313764" y="0"/>
                </a:lnTo>
                <a:lnTo>
                  <a:pt x="1313764" y="6083"/>
                </a:lnTo>
                <a:lnTo>
                  <a:pt x="1319860" y="6083"/>
                </a:lnTo>
                <a:lnTo>
                  <a:pt x="1319860" y="0"/>
                </a:lnTo>
                <a:close/>
              </a:path>
              <a:path w="7144384" h="1640839">
                <a:moveTo>
                  <a:pt x="1332039" y="0"/>
                </a:moveTo>
                <a:lnTo>
                  <a:pt x="1325943" y="0"/>
                </a:lnTo>
                <a:lnTo>
                  <a:pt x="1325943" y="6083"/>
                </a:lnTo>
                <a:lnTo>
                  <a:pt x="1332039" y="6083"/>
                </a:lnTo>
                <a:lnTo>
                  <a:pt x="1332039" y="0"/>
                </a:lnTo>
                <a:close/>
              </a:path>
              <a:path w="7144384" h="1640839">
                <a:moveTo>
                  <a:pt x="1345742" y="0"/>
                </a:moveTo>
                <a:lnTo>
                  <a:pt x="1339646" y="0"/>
                </a:lnTo>
                <a:lnTo>
                  <a:pt x="1339646" y="6083"/>
                </a:lnTo>
                <a:lnTo>
                  <a:pt x="1345742" y="6083"/>
                </a:lnTo>
                <a:lnTo>
                  <a:pt x="1345742" y="0"/>
                </a:lnTo>
                <a:close/>
              </a:path>
              <a:path w="7144384" h="1640839">
                <a:moveTo>
                  <a:pt x="1357922" y="0"/>
                </a:moveTo>
                <a:lnTo>
                  <a:pt x="1351826" y="0"/>
                </a:lnTo>
                <a:lnTo>
                  <a:pt x="1351826" y="6083"/>
                </a:lnTo>
                <a:lnTo>
                  <a:pt x="1357922" y="6083"/>
                </a:lnTo>
                <a:lnTo>
                  <a:pt x="1357922" y="0"/>
                </a:lnTo>
                <a:close/>
              </a:path>
              <a:path w="7144384" h="1640839">
                <a:moveTo>
                  <a:pt x="1370101" y="0"/>
                </a:moveTo>
                <a:lnTo>
                  <a:pt x="1364005" y="0"/>
                </a:lnTo>
                <a:lnTo>
                  <a:pt x="1364005" y="6083"/>
                </a:lnTo>
                <a:lnTo>
                  <a:pt x="1370101" y="6083"/>
                </a:lnTo>
                <a:lnTo>
                  <a:pt x="1370101" y="0"/>
                </a:lnTo>
                <a:close/>
              </a:path>
              <a:path w="7144384" h="1640839">
                <a:moveTo>
                  <a:pt x="1383791" y="0"/>
                </a:moveTo>
                <a:lnTo>
                  <a:pt x="1377708" y="0"/>
                </a:lnTo>
                <a:lnTo>
                  <a:pt x="1377708" y="6083"/>
                </a:lnTo>
                <a:lnTo>
                  <a:pt x="1383791" y="6083"/>
                </a:lnTo>
                <a:lnTo>
                  <a:pt x="1383791" y="0"/>
                </a:lnTo>
                <a:close/>
              </a:path>
              <a:path w="7144384" h="1640839">
                <a:moveTo>
                  <a:pt x="1395971" y="0"/>
                </a:moveTo>
                <a:lnTo>
                  <a:pt x="1389888" y="0"/>
                </a:lnTo>
                <a:lnTo>
                  <a:pt x="1389888" y="6083"/>
                </a:lnTo>
                <a:lnTo>
                  <a:pt x="1395971" y="6083"/>
                </a:lnTo>
                <a:lnTo>
                  <a:pt x="1395971" y="0"/>
                </a:lnTo>
                <a:close/>
              </a:path>
              <a:path w="7144384" h="1640839">
                <a:moveTo>
                  <a:pt x="1408150" y="0"/>
                </a:moveTo>
                <a:lnTo>
                  <a:pt x="1402067" y="0"/>
                </a:lnTo>
                <a:lnTo>
                  <a:pt x="1402067" y="6083"/>
                </a:lnTo>
                <a:lnTo>
                  <a:pt x="1408150" y="6083"/>
                </a:lnTo>
                <a:lnTo>
                  <a:pt x="1408150" y="0"/>
                </a:lnTo>
                <a:close/>
              </a:path>
              <a:path w="7144384" h="1640839">
                <a:moveTo>
                  <a:pt x="1421853" y="0"/>
                </a:moveTo>
                <a:lnTo>
                  <a:pt x="1415770" y="0"/>
                </a:lnTo>
                <a:lnTo>
                  <a:pt x="1415770" y="6083"/>
                </a:lnTo>
                <a:lnTo>
                  <a:pt x="1421853" y="6083"/>
                </a:lnTo>
                <a:lnTo>
                  <a:pt x="1421853" y="0"/>
                </a:lnTo>
                <a:close/>
              </a:path>
              <a:path w="7144384" h="1640839">
                <a:moveTo>
                  <a:pt x="1434033" y="0"/>
                </a:moveTo>
                <a:lnTo>
                  <a:pt x="1427949" y="0"/>
                </a:lnTo>
                <a:lnTo>
                  <a:pt x="1427949" y="6083"/>
                </a:lnTo>
                <a:lnTo>
                  <a:pt x="1434033" y="6083"/>
                </a:lnTo>
                <a:lnTo>
                  <a:pt x="1434033" y="0"/>
                </a:lnTo>
                <a:close/>
              </a:path>
              <a:path w="7144384" h="1640839">
                <a:moveTo>
                  <a:pt x="1446212" y="0"/>
                </a:moveTo>
                <a:lnTo>
                  <a:pt x="1440129" y="0"/>
                </a:lnTo>
                <a:lnTo>
                  <a:pt x="1440129" y="6083"/>
                </a:lnTo>
                <a:lnTo>
                  <a:pt x="1446212" y="6083"/>
                </a:lnTo>
                <a:lnTo>
                  <a:pt x="1446212" y="0"/>
                </a:lnTo>
                <a:close/>
              </a:path>
              <a:path w="7144384" h="1640839">
                <a:moveTo>
                  <a:pt x="1459915" y="0"/>
                </a:moveTo>
                <a:lnTo>
                  <a:pt x="1453819" y="0"/>
                </a:lnTo>
                <a:lnTo>
                  <a:pt x="1453819" y="6083"/>
                </a:lnTo>
                <a:lnTo>
                  <a:pt x="1459915" y="6083"/>
                </a:lnTo>
                <a:lnTo>
                  <a:pt x="1459915" y="0"/>
                </a:lnTo>
                <a:close/>
              </a:path>
              <a:path w="7144384" h="1640839">
                <a:moveTo>
                  <a:pt x="1472095" y="0"/>
                </a:moveTo>
                <a:lnTo>
                  <a:pt x="1465999" y="0"/>
                </a:lnTo>
                <a:lnTo>
                  <a:pt x="1465999" y="6083"/>
                </a:lnTo>
                <a:lnTo>
                  <a:pt x="1472095" y="6083"/>
                </a:lnTo>
                <a:lnTo>
                  <a:pt x="1472095" y="0"/>
                </a:lnTo>
                <a:close/>
              </a:path>
              <a:path w="7144384" h="1640839">
                <a:moveTo>
                  <a:pt x="1484274" y="0"/>
                </a:moveTo>
                <a:lnTo>
                  <a:pt x="1478178" y="0"/>
                </a:lnTo>
                <a:lnTo>
                  <a:pt x="1478178" y="6083"/>
                </a:lnTo>
                <a:lnTo>
                  <a:pt x="1484274" y="6083"/>
                </a:lnTo>
                <a:lnTo>
                  <a:pt x="1484274" y="0"/>
                </a:lnTo>
                <a:close/>
              </a:path>
              <a:path w="7144384" h="1640839">
                <a:moveTo>
                  <a:pt x="1497977" y="0"/>
                </a:moveTo>
                <a:lnTo>
                  <a:pt x="1491881" y="0"/>
                </a:lnTo>
                <a:lnTo>
                  <a:pt x="1491881" y="6083"/>
                </a:lnTo>
                <a:lnTo>
                  <a:pt x="1497977" y="6083"/>
                </a:lnTo>
                <a:lnTo>
                  <a:pt x="1497977" y="0"/>
                </a:lnTo>
                <a:close/>
              </a:path>
              <a:path w="7144384" h="1640839">
                <a:moveTo>
                  <a:pt x="1510144" y="0"/>
                </a:moveTo>
                <a:lnTo>
                  <a:pt x="1504061" y="0"/>
                </a:lnTo>
                <a:lnTo>
                  <a:pt x="1504061" y="6083"/>
                </a:lnTo>
                <a:lnTo>
                  <a:pt x="1510144" y="6083"/>
                </a:lnTo>
                <a:lnTo>
                  <a:pt x="1510144" y="0"/>
                </a:lnTo>
                <a:close/>
              </a:path>
              <a:path w="7144384" h="1640839">
                <a:moveTo>
                  <a:pt x="1522323" y="0"/>
                </a:moveTo>
                <a:lnTo>
                  <a:pt x="1516240" y="0"/>
                </a:lnTo>
                <a:lnTo>
                  <a:pt x="1516240" y="6083"/>
                </a:lnTo>
                <a:lnTo>
                  <a:pt x="1522323" y="6083"/>
                </a:lnTo>
                <a:lnTo>
                  <a:pt x="1522323" y="0"/>
                </a:lnTo>
                <a:close/>
              </a:path>
              <a:path w="7144384" h="1640839">
                <a:moveTo>
                  <a:pt x="1536026" y="0"/>
                </a:moveTo>
                <a:lnTo>
                  <a:pt x="1529943" y="0"/>
                </a:lnTo>
                <a:lnTo>
                  <a:pt x="1529943" y="6083"/>
                </a:lnTo>
                <a:lnTo>
                  <a:pt x="1536026" y="6083"/>
                </a:lnTo>
                <a:lnTo>
                  <a:pt x="1536026" y="0"/>
                </a:lnTo>
                <a:close/>
              </a:path>
              <a:path w="7144384" h="1640839">
                <a:moveTo>
                  <a:pt x="1548206" y="0"/>
                </a:moveTo>
                <a:lnTo>
                  <a:pt x="1542122" y="0"/>
                </a:lnTo>
                <a:lnTo>
                  <a:pt x="1542122" y="6083"/>
                </a:lnTo>
                <a:lnTo>
                  <a:pt x="1548206" y="6083"/>
                </a:lnTo>
                <a:lnTo>
                  <a:pt x="1548206" y="0"/>
                </a:lnTo>
                <a:close/>
              </a:path>
              <a:path w="7144384" h="1640839">
                <a:moveTo>
                  <a:pt x="1560385" y="0"/>
                </a:moveTo>
                <a:lnTo>
                  <a:pt x="1554302" y="0"/>
                </a:lnTo>
                <a:lnTo>
                  <a:pt x="1554302" y="6083"/>
                </a:lnTo>
                <a:lnTo>
                  <a:pt x="1560385" y="6083"/>
                </a:lnTo>
                <a:lnTo>
                  <a:pt x="1560385" y="0"/>
                </a:lnTo>
                <a:close/>
              </a:path>
              <a:path w="7144384" h="1640839">
                <a:moveTo>
                  <a:pt x="1574088" y="0"/>
                </a:moveTo>
                <a:lnTo>
                  <a:pt x="1567992" y="0"/>
                </a:lnTo>
                <a:lnTo>
                  <a:pt x="1567992" y="6083"/>
                </a:lnTo>
                <a:lnTo>
                  <a:pt x="1574088" y="6083"/>
                </a:lnTo>
                <a:lnTo>
                  <a:pt x="1574088" y="0"/>
                </a:lnTo>
                <a:close/>
              </a:path>
              <a:path w="7144384" h="1640839">
                <a:moveTo>
                  <a:pt x="1586268" y="0"/>
                </a:moveTo>
                <a:lnTo>
                  <a:pt x="1580172" y="0"/>
                </a:lnTo>
                <a:lnTo>
                  <a:pt x="1580172" y="6083"/>
                </a:lnTo>
                <a:lnTo>
                  <a:pt x="1586268" y="6083"/>
                </a:lnTo>
                <a:lnTo>
                  <a:pt x="1586268" y="0"/>
                </a:lnTo>
                <a:close/>
              </a:path>
              <a:path w="7144384" h="1640839">
                <a:moveTo>
                  <a:pt x="1598447" y="0"/>
                </a:moveTo>
                <a:lnTo>
                  <a:pt x="1592351" y="0"/>
                </a:lnTo>
                <a:lnTo>
                  <a:pt x="1592351" y="6083"/>
                </a:lnTo>
                <a:lnTo>
                  <a:pt x="1598447" y="6083"/>
                </a:lnTo>
                <a:lnTo>
                  <a:pt x="1598447" y="0"/>
                </a:lnTo>
                <a:close/>
              </a:path>
              <a:path w="7144384" h="1640839">
                <a:moveTo>
                  <a:pt x="1612150" y="0"/>
                </a:moveTo>
                <a:lnTo>
                  <a:pt x="1606054" y="0"/>
                </a:lnTo>
                <a:lnTo>
                  <a:pt x="1606054" y="6083"/>
                </a:lnTo>
                <a:lnTo>
                  <a:pt x="1612150" y="6083"/>
                </a:lnTo>
                <a:lnTo>
                  <a:pt x="1612150" y="0"/>
                </a:lnTo>
                <a:close/>
              </a:path>
              <a:path w="7144384" h="1640839">
                <a:moveTo>
                  <a:pt x="1624329" y="0"/>
                </a:moveTo>
                <a:lnTo>
                  <a:pt x="1618234" y="0"/>
                </a:lnTo>
                <a:lnTo>
                  <a:pt x="1618234" y="6083"/>
                </a:lnTo>
                <a:lnTo>
                  <a:pt x="1624329" y="6083"/>
                </a:lnTo>
                <a:lnTo>
                  <a:pt x="1624329" y="0"/>
                </a:lnTo>
                <a:close/>
              </a:path>
              <a:path w="7144384" h="1640839">
                <a:moveTo>
                  <a:pt x="1636509" y="0"/>
                </a:moveTo>
                <a:lnTo>
                  <a:pt x="1630413" y="0"/>
                </a:lnTo>
                <a:lnTo>
                  <a:pt x="1630413" y="6083"/>
                </a:lnTo>
                <a:lnTo>
                  <a:pt x="1636509" y="6083"/>
                </a:lnTo>
                <a:lnTo>
                  <a:pt x="1636509" y="0"/>
                </a:lnTo>
                <a:close/>
              </a:path>
              <a:path w="7144384" h="1640839">
                <a:moveTo>
                  <a:pt x="1650199" y="0"/>
                </a:moveTo>
                <a:lnTo>
                  <a:pt x="1644116" y="0"/>
                </a:lnTo>
                <a:lnTo>
                  <a:pt x="1644116" y="6083"/>
                </a:lnTo>
                <a:lnTo>
                  <a:pt x="1650199" y="6083"/>
                </a:lnTo>
                <a:lnTo>
                  <a:pt x="1650199" y="0"/>
                </a:lnTo>
                <a:close/>
              </a:path>
              <a:path w="7144384" h="1640839">
                <a:moveTo>
                  <a:pt x="1662379" y="0"/>
                </a:moveTo>
                <a:lnTo>
                  <a:pt x="1656295" y="0"/>
                </a:lnTo>
                <a:lnTo>
                  <a:pt x="1656295" y="6083"/>
                </a:lnTo>
                <a:lnTo>
                  <a:pt x="1662379" y="6083"/>
                </a:lnTo>
                <a:lnTo>
                  <a:pt x="1662379" y="0"/>
                </a:lnTo>
                <a:close/>
              </a:path>
              <a:path w="7144384" h="1640839">
                <a:moveTo>
                  <a:pt x="1674558" y="0"/>
                </a:moveTo>
                <a:lnTo>
                  <a:pt x="1668475" y="0"/>
                </a:lnTo>
                <a:lnTo>
                  <a:pt x="1668475" y="6083"/>
                </a:lnTo>
                <a:lnTo>
                  <a:pt x="1674558" y="6083"/>
                </a:lnTo>
                <a:lnTo>
                  <a:pt x="1674558" y="0"/>
                </a:lnTo>
                <a:close/>
              </a:path>
              <a:path w="7144384" h="1640839">
                <a:moveTo>
                  <a:pt x="1688261" y="0"/>
                </a:moveTo>
                <a:lnTo>
                  <a:pt x="1682178" y="0"/>
                </a:lnTo>
                <a:lnTo>
                  <a:pt x="1682178" y="6083"/>
                </a:lnTo>
                <a:lnTo>
                  <a:pt x="1688261" y="6083"/>
                </a:lnTo>
                <a:lnTo>
                  <a:pt x="1688261" y="0"/>
                </a:lnTo>
                <a:close/>
              </a:path>
              <a:path w="7144384" h="1640839">
                <a:moveTo>
                  <a:pt x="1700441" y="0"/>
                </a:moveTo>
                <a:lnTo>
                  <a:pt x="1694357" y="0"/>
                </a:lnTo>
                <a:lnTo>
                  <a:pt x="1694357" y="6083"/>
                </a:lnTo>
                <a:lnTo>
                  <a:pt x="1700441" y="6083"/>
                </a:lnTo>
                <a:lnTo>
                  <a:pt x="1700441" y="0"/>
                </a:lnTo>
                <a:close/>
              </a:path>
              <a:path w="7144384" h="1640839">
                <a:moveTo>
                  <a:pt x="1712620" y="0"/>
                </a:moveTo>
                <a:lnTo>
                  <a:pt x="1706537" y="0"/>
                </a:lnTo>
                <a:lnTo>
                  <a:pt x="1706537" y="6083"/>
                </a:lnTo>
                <a:lnTo>
                  <a:pt x="1712620" y="6083"/>
                </a:lnTo>
                <a:lnTo>
                  <a:pt x="1712620" y="0"/>
                </a:lnTo>
                <a:close/>
              </a:path>
              <a:path w="7144384" h="1640839">
                <a:moveTo>
                  <a:pt x="1726323" y="0"/>
                </a:moveTo>
                <a:lnTo>
                  <a:pt x="1720227" y="0"/>
                </a:lnTo>
                <a:lnTo>
                  <a:pt x="1720227" y="6083"/>
                </a:lnTo>
                <a:lnTo>
                  <a:pt x="1726323" y="6083"/>
                </a:lnTo>
                <a:lnTo>
                  <a:pt x="1726323" y="0"/>
                </a:lnTo>
                <a:close/>
              </a:path>
              <a:path w="7144384" h="1640839">
                <a:moveTo>
                  <a:pt x="1738502" y="0"/>
                </a:moveTo>
                <a:lnTo>
                  <a:pt x="1732406" y="0"/>
                </a:lnTo>
                <a:lnTo>
                  <a:pt x="1732406" y="6083"/>
                </a:lnTo>
                <a:lnTo>
                  <a:pt x="1738502" y="6083"/>
                </a:lnTo>
                <a:lnTo>
                  <a:pt x="1738502" y="0"/>
                </a:lnTo>
                <a:close/>
              </a:path>
              <a:path w="7144384" h="1640839">
                <a:moveTo>
                  <a:pt x="1750682" y="0"/>
                </a:moveTo>
                <a:lnTo>
                  <a:pt x="1744586" y="0"/>
                </a:lnTo>
                <a:lnTo>
                  <a:pt x="1744586" y="6083"/>
                </a:lnTo>
                <a:lnTo>
                  <a:pt x="1750682" y="6083"/>
                </a:lnTo>
                <a:lnTo>
                  <a:pt x="1750682" y="0"/>
                </a:lnTo>
                <a:close/>
              </a:path>
              <a:path w="7144384" h="1640839">
                <a:moveTo>
                  <a:pt x="1764385" y="0"/>
                </a:moveTo>
                <a:lnTo>
                  <a:pt x="1758289" y="0"/>
                </a:lnTo>
                <a:lnTo>
                  <a:pt x="1758289" y="6083"/>
                </a:lnTo>
                <a:lnTo>
                  <a:pt x="1764385" y="6083"/>
                </a:lnTo>
                <a:lnTo>
                  <a:pt x="1764385" y="0"/>
                </a:lnTo>
                <a:close/>
              </a:path>
              <a:path w="7144384" h="1640839">
                <a:moveTo>
                  <a:pt x="1776564" y="0"/>
                </a:moveTo>
                <a:lnTo>
                  <a:pt x="1770468" y="0"/>
                </a:lnTo>
                <a:lnTo>
                  <a:pt x="1770468" y="6083"/>
                </a:lnTo>
                <a:lnTo>
                  <a:pt x="1776564" y="6083"/>
                </a:lnTo>
                <a:lnTo>
                  <a:pt x="1776564" y="0"/>
                </a:lnTo>
                <a:close/>
              </a:path>
              <a:path w="7144384" h="1640839">
                <a:moveTo>
                  <a:pt x="1788731" y="0"/>
                </a:moveTo>
                <a:lnTo>
                  <a:pt x="1782648" y="0"/>
                </a:lnTo>
                <a:lnTo>
                  <a:pt x="1782648" y="6083"/>
                </a:lnTo>
                <a:lnTo>
                  <a:pt x="1788731" y="6083"/>
                </a:lnTo>
                <a:lnTo>
                  <a:pt x="1788731" y="0"/>
                </a:lnTo>
                <a:close/>
              </a:path>
              <a:path w="7144384" h="1640839">
                <a:moveTo>
                  <a:pt x="1802434" y="0"/>
                </a:moveTo>
                <a:lnTo>
                  <a:pt x="1796351" y="0"/>
                </a:lnTo>
                <a:lnTo>
                  <a:pt x="1796351" y="6083"/>
                </a:lnTo>
                <a:lnTo>
                  <a:pt x="1802434" y="6083"/>
                </a:lnTo>
                <a:lnTo>
                  <a:pt x="1802434" y="0"/>
                </a:lnTo>
                <a:close/>
              </a:path>
              <a:path w="7144384" h="1640839">
                <a:moveTo>
                  <a:pt x="1814614" y="0"/>
                </a:moveTo>
                <a:lnTo>
                  <a:pt x="1808530" y="0"/>
                </a:lnTo>
                <a:lnTo>
                  <a:pt x="1808530" y="6083"/>
                </a:lnTo>
                <a:lnTo>
                  <a:pt x="1814614" y="6083"/>
                </a:lnTo>
                <a:lnTo>
                  <a:pt x="1814614" y="0"/>
                </a:lnTo>
                <a:close/>
              </a:path>
              <a:path w="7144384" h="1640839">
                <a:moveTo>
                  <a:pt x="1826793" y="0"/>
                </a:moveTo>
                <a:lnTo>
                  <a:pt x="1820710" y="0"/>
                </a:lnTo>
                <a:lnTo>
                  <a:pt x="1820710" y="6083"/>
                </a:lnTo>
                <a:lnTo>
                  <a:pt x="1826793" y="6083"/>
                </a:lnTo>
                <a:lnTo>
                  <a:pt x="1826793" y="0"/>
                </a:lnTo>
                <a:close/>
              </a:path>
              <a:path w="7144384" h="1640839">
                <a:moveTo>
                  <a:pt x="1840496" y="0"/>
                </a:moveTo>
                <a:lnTo>
                  <a:pt x="1834413" y="0"/>
                </a:lnTo>
                <a:lnTo>
                  <a:pt x="1834413" y="6083"/>
                </a:lnTo>
                <a:lnTo>
                  <a:pt x="1840496" y="6083"/>
                </a:lnTo>
                <a:lnTo>
                  <a:pt x="1840496" y="0"/>
                </a:lnTo>
                <a:close/>
              </a:path>
              <a:path w="7144384" h="1640839">
                <a:moveTo>
                  <a:pt x="1852676" y="0"/>
                </a:moveTo>
                <a:lnTo>
                  <a:pt x="1846579" y="0"/>
                </a:lnTo>
                <a:lnTo>
                  <a:pt x="1846579" y="6083"/>
                </a:lnTo>
                <a:lnTo>
                  <a:pt x="1852676" y="6083"/>
                </a:lnTo>
                <a:lnTo>
                  <a:pt x="1852676" y="0"/>
                </a:lnTo>
                <a:close/>
              </a:path>
              <a:path w="7144384" h="1640839">
                <a:moveTo>
                  <a:pt x="1864855" y="0"/>
                </a:moveTo>
                <a:lnTo>
                  <a:pt x="1858759" y="0"/>
                </a:lnTo>
                <a:lnTo>
                  <a:pt x="1858759" y="6083"/>
                </a:lnTo>
                <a:lnTo>
                  <a:pt x="1864855" y="6083"/>
                </a:lnTo>
                <a:lnTo>
                  <a:pt x="1864855" y="0"/>
                </a:lnTo>
                <a:close/>
              </a:path>
              <a:path w="7144384" h="1640839">
                <a:moveTo>
                  <a:pt x="1878558" y="0"/>
                </a:moveTo>
                <a:lnTo>
                  <a:pt x="1872462" y="0"/>
                </a:lnTo>
                <a:lnTo>
                  <a:pt x="1872462" y="6083"/>
                </a:lnTo>
                <a:lnTo>
                  <a:pt x="1878558" y="6083"/>
                </a:lnTo>
                <a:lnTo>
                  <a:pt x="1878558" y="0"/>
                </a:lnTo>
                <a:close/>
              </a:path>
              <a:path w="7144384" h="1640839">
                <a:moveTo>
                  <a:pt x="1890737" y="0"/>
                </a:moveTo>
                <a:lnTo>
                  <a:pt x="1884641" y="0"/>
                </a:lnTo>
                <a:lnTo>
                  <a:pt x="1884641" y="6083"/>
                </a:lnTo>
                <a:lnTo>
                  <a:pt x="1890737" y="6083"/>
                </a:lnTo>
                <a:lnTo>
                  <a:pt x="1890737" y="0"/>
                </a:lnTo>
                <a:close/>
              </a:path>
              <a:path w="7144384" h="1640839">
                <a:moveTo>
                  <a:pt x="1902917" y="0"/>
                </a:moveTo>
                <a:lnTo>
                  <a:pt x="1896821" y="0"/>
                </a:lnTo>
                <a:lnTo>
                  <a:pt x="1896821" y="6083"/>
                </a:lnTo>
                <a:lnTo>
                  <a:pt x="1902917" y="6083"/>
                </a:lnTo>
                <a:lnTo>
                  <a:pt x="1902917" y="0"/>
                </a:lnTo>
                <a:close/>
              </a:path>
              <a:path w="7144384" h="1640839">
                <a:moveTo>
                  <a:pt x="1916607" y="0"/>
                </a:moveTo>
                <a:lnTo>
                  <a:pt x="1910524" y="0"/>
                </a:lnTo>
                <a:lnTo>
                  <a:pt x="1910524" y="6083"/>
                </a:lnTo>
                <a:lnTo>
                  <a:pt x="1916607" y="6083"/>
                </a:lnTo>
                <a:lnTo>
                  <a:pt x="1916607" y="0"/>
                </a:lnTo>
                <a:close/>
              </a:path>
              <a:path w="7144384" h="1640839">
                <a:moveTo>
                  <a:pt x="1928787" y="0"/>
                </a:moveTo>
                <a:lnTo>
                  <a:pt x="1922703" y="0"/>
                </a:lnTo>
                <a:lnTo>
                  <a:pt x="1922703" y="6083"/>
                </a:lnTo>
                <a:lnTo>
                  <a:pt x="1928787" y="6083"/>
                </a:lnTo>
                <a:lnTo>
                  <a:pt x="1928787" y="0"/>
                </a:lnTo>
                <a:close/>
              </a:path>
              <a:path w="7144384" h="1640839">
                <a:moveTo>
                  <a:pt x="1940966" y="0"/>
                </a:moveTo>
                <a:lnTo>
                  <a:pt x="1934883" y="0"/>
                </a:lnTo>
                <a:lnTo>
                  <a:pt x="1934883" y="6083"/>
                </a:lnTo>
                <a:lnTo>
                  <a:pt x="1940966" y="6083"/>
                </a:lnTo>
                <a:lnTo>
                  <a:pt x="1940966" y="0"/>
                </a:lnTo>
                <a:close/>
              </a:path>
              <a:path w="7144384" h="1640839">
                <a:moveTo>
                  <a:pt x="1954669" y="0"/>
                </a:moveTo>
                <a:lnTo>
                  <a:pt x="1948586" y="0"/>
                </a:lnTo>
                <a:lnTo>
                  <a:pt x="1948586" y="6083"/>
                </a:lnTo>
                <a:lnTo>
                  <a:pt x="1954669" y="6083"/>
                </a:lnTo>
                <a:lnTo>
                  <a:pt x="1954669" y="0"/>
                </a:lnTo>
                <a:close/>
              </a:path>
              <a:path w="7144384" h="1640839">
                <a:moveTo>
                  <a:pt x="1966849" y="0"/>
                </a:moveTo>
                <a:lnTo>
                  <a:pt x="1960765" y="0"/>
                </a:lnTo>
                <a:lnTo>
                  <a:pt x="1960765" y="6083"/>
                </a:lnTo>
                <a:lnTo>
                  <a:pt x="1966849" y="6083"/>
                </a:lnTo>
                <a:lnTo>
                  <a:pt x="1966849" y="0"/>
                </a:lnTo>
                <a:close/>
              </a:path>
              <a:path w="7144384" h="1640839">
                <a:moveTo>
                  <a:pt x="1979028" y="0"/>
                </a:moveTo>
                <a:lnTo>
                  <a:pt x="1972944" y="0"/>
                </a:lnTo>
                <a:lnTo>
                  <a:pt x="1972944" y="6083"/>
                </a:lnTo>
                <a:lnTo>
                  <a:pt x="1979028" y="6083"/>
                </a:lnTo>
                <a:lnTo>
                  <a:pt x="1979028" y="0"/>
                </a:lnTo>
                <a:close/>
              </a:path>
              <a:path w="7144384" h="1640839">
                <a:moveTo>
                  <a:pt x="1992731" y="0"/>
                </a:moveTo>
                <a:lnTo>
                  <a:pt x="1986635" y="0"/>
                </a:lnTo>
                <a:lnTo>
                  <a:pt x="1986635" y="6083"/>
                </a:lnTo>
                <a:lnTo>
                  <a:pt x="1992731" y="6083"/>
                </a:lnTo>
                <a:lnTo>
                  <a:pt x="1992731" y="0"/>
                </a:lnTo>
                <a:close/>
              </a:path>
              <a:path w="7144384" h="1640839">
                <a:moveTo>
                  <a:pt x="2004910" y="0"/>
                </a:moveTo>
                <a:lnTo>
                  <a:pt x="1998814" y="0"/>
                </a:lnTo>
                <a:lnTo>
                  <a:pt x="1998814" y="6083"/>
                </a:lnTo>
                <a:lnTo>
                  <a:pt x="2004910" y="6083"/>
                </a:lnTo>
                <a:lnTo>
                  <a:pt x="2004910" y="0"/>
                </a:lnTo>
                <a:close/>
              </a:path>
              <a:path w="7144384" h="1640839">
                <a:moveTo>
                  <a:pt x="2017090" y="0"/>
                </a:moveTo>
                <a:lnTo>
                  <a:pt x="2010994" y="0"/>
                </a:lnTo>
                <a:lnTo>
                  <a:pt x="2010994" y="6083"/>
                </a:lnTo>
                <a:lnTo>
                  <a:pt x="2017090" y="6083"/>
                </a:lnTo>
                <a:lnTo>
                  <a:pt x="2017090" y="0"/>
                </a:lnTo>
                <a:close/>
              </a:path>
              <a:path w="7144384" h="1640839">
                <a:moveTo>
                  <a:pt x="2030793" y="0"/>
                </a:moveTo>
                <a:lnTo>
                  <a:pt x="2024697" y="0"/>
                </a:lnTo>
                <a:lnTo>
                  <a:pt x="2024697" y="6083"/>
                </a:lnTo>
                <a:lnTo>
                  <a:pt x="2030793" y="6083"/>
                </a:lnTo>
                <a:lnTo>
                  <a:pt x="2030793" y="0"/>
                </a:lnTo>
                <a:close/>
              </a:path>
              <a:path w="7144384" h="1640839">
                <a:moveTo>
                  <a:pt x="2042972" y="0"/>
                </a:moveTo>
                <a:lnTo>
                  <a:pt x="2036876" y="0"/>
                </a:lnTo>
                <a:lnTo>
                  <a:pt x="2036876" y="6083"/>
                </a:lnTo>
                <a:lnTo>
                  <a:pt x="2042972" y="6083"/>
                </a:lnTo>
                <a:lnTo>
                  <a:pt x="2042972" y="0"/>
                </a:lnTo>
                <a:close/>
              </a:path>
              <a:path w="7144384" h="1640839">
                <a:moveTo>
                  <a:pt x="2055152" y="0"/>
                </a:moveTo>
                <a:lnTo>
                  <a:pt x="2049056" y="0"/>
                </a:lnTo>
                <a:lnTo>
                  <a:pt x="2049056" y="6083"/>
                </a:lnTo>
                <a:lnTo>
                  <a:pt x="2055152" y="6083"/>
                </a:lnTo>
                <a:lnTo>
                  <a:pt x="2055152" y="0"/>
                </a:lnTo>
                <a:close/>
              </a:path>
              <a:path w="7144384" h="1640839">
                <a:moveTo>
                  <a:pt x="2068842" y="0"/>
                </a:moveTo>
                <a:lnTo>
                  <a:pt x="2062759" y="0"/>
                </a:lnTo>
                <a:lnTo>
                  <a:pt x="2062759" y="6083"/>
                </a:lnTo>
                <a:lnTo>
                  <a:pt x="2068842" y="6083"/>
                </a:lnTo>
                <a:lnTo>
                  <a:pt x="2068842" y="0"/>
                </a:lnTo>
                <a:close/>
              </a:path>
              <a:path w="7144384" h="1640839">
                <a:moveTo>
                  <a:pt x="2081022" y="0"/>
                </a:moveTo>
                <a:lnTo>
                  <a:pt x="2074938" y="0"/>
                </a:lnTo>
                <a:lnTo>
                  <a:pt x="2074938" y="6083"/>
                </a:lnTo>
                <a:lnTo>
                  <a:pt x="2081022" y="6083"/>
                </a:lnTo>
                <a:lnTo>
                  <a:pt x="2081022" y="0"/>
                </a:lnTo>
                <a:close/>
              </a:path>
              <a:path w="7144384" h="1640839">
                <a:moveTo>
                  <a:pt x="2093201" y="0"/>
                </a:moveTo>
                <a:lnTo>
                  <a:pt x="2087117" y="0"/>
                </a:lnTo>
                <a:lnTo>
                  <a:pt x="2087117" y="6083"/>
                </a:lnTo>
                <a:lnTo>
                  <a:pt x="2093201" y="6083"/>
                </a:lnTo>
                <a:lnTo>
                  <a:pt x="2093201" y="0"/>
                </a:lnTo>
                <a:close/>
              </a:path>
              <a:path w="7144384" h="1640839">
                <a:moveTo>
                  <a:pt x="2106904" y="0"/>
                </a:moveTo>
                <a:lnTo>
                  <a:pt x="2100821" y="0"/>
                </a:lnTo>
                <a:lnTo>
                  <a:pt x="2100821" y="6083"/>
                </a:lnTo>
                <a:lnTo>
                  <a:pt x="2106904" y="6083"/>
                </a:lnTo>
                <a:lnTo>
                  <a:pt x="2106904" y="0"/>
                </a:lnTo>
                <a:close/>
              </a:path>
              <a:path w="7144384" h="1640839">
                <a:moveTo>
                  <a:pt x="2119083" y="0"/>
                </a:moveTo>
                <a:lnTo>
                  <a:pt x="2113000" y="0"/>
                </a:lnTo>
                <a:lnTo>
                  <a:pt x="2113000" y="6083"/>
                </a:lnTo>
                <a:lnTo>
                  <a:pt x="2119083" y="6083"/>
                </a:lnTo>
                <a:lnTo>
                  <a:pt x="2119083" y="0"/>
                </a:lnTo>
                <a:close/>
              </a:path>
              <a:path w="7144384" h="1640839">
                <a:moveTo>
                  <a:pt x="2131263" y="0"/>
                </a:moveTo>
                <a:lnTo>
                  <a:pt x="2125179" y="0"/>
                </a:lnTo>
                <a:lnTo>
                  <a:pt x="2125179" y="6083"/>
                </a:lnTo>
                <a:lnTo>
                  <a:pt x="2131263" y="6083"/>
                </a:lnTo>
                <a:lnTo>
                  <a:pt x="2131263" y="0"/>
                </a:lnTo>
                <a:close/>
              </a:path>
              <a:path w="7144384" h="1640839">
                <a:moveTo>
                  <a:pt x="2144966" y="0"/>
                </a:moveTo>
                <a:lnTo>
                  <a:pt x="2138870" y="0"/>
                </a:lnTo>
                <a:lnTo>
                  <a:pt x="2138870" y="6083"/>
                </a:lnTo>
                <a:lnTo>
                  <a:pt x="2144966" y="6083"/>
                </a:lnTo>
                <a:lnTo>
                  <a:pt x="2144966" y="0"/>
                </a:lnTo>
                <a:close/>
              </a:path>
              <a:path w="7144384" h="1640839">
                <a:moveTo>
                  <a:pt x="2157145" y="0"/>
                </a:moveTo>
                <a:lnTo>
                  <a:pt x="2151049" y="0"/>
                </a:lnTo>
                <a:lnTo>
                  <a:pt x="2151049" y="6083"/>
                </a:lnTo>
                <a:lnTo>
                  <a:pt x="2157145" y="6083"/>
                </a:lnTo>
                <a:lnTo>
                  <a:pt x="2157145" y="0"/>
                </a:lnTo>
                <a:close/>
              </a:path>
              <a:path w="7144384" h="1640839">
                <a:moveTo>
                  <a:pt x="2169325" y="0"/>
                </a:moveTo>
                <a:lnTo>
                  <a:pt x="2163229" y="0"/>
                </a:lnTo>
                <a:lnTo>
                  <a:pt x="2163229" y="6083"/>
                </a:lnTo>
                <a:lnTo>
                  <a:pt x="2169325" y="6083"/>
                </a:lnTo>
                <a:lnTo>
                  <a:pt x="2169325" y="0"/>
                </a:lnTo>
                <a:close/>
              </a:path>
              <a:path w="7144384" h="1640839">
                <a:moveTo>
                  <a:pt x="2183028" y="0"/>
                </a:moveTo>
                <a:lnTo>
                  <a:pt x="2176932" y="0"/>
                </a:lnTo>
                <a:lnTo>
                  <a:pt x="2176932" y="6083"/>
                </a:lnTo>
                <a:lnTo>
                  <a:pt x="2183028" y="6083"/>
                </a:lnTo>
                <a:lnTo>
                  <a:pt x="2183028" y="0"/>
                </a:lnTo>
                <a:close/>
              </a:path>
              <a:path w="7144384" h="1640839">
                <a:moveTo>
                  <a:pt x="2195194" y="0"/>
                </a:moveTo>
                <a:lnTo>
                  <a:pt x="2189111" y="0"/>
                </a:lnTo>
                <a:lnTo>
                  <a:pt x="2189111" y="6083"/>
                </a:lnTo>
                <a:lnTo>
                  <a:pt x="2195194" y="6083"/>
                </a:lnTo>
                <a:lnTo>
                  <a:pt x="2195194" y="0"/>
                </a:lnTo>
                <a:close/>
              </a:path>
              <a:path w="7144384" h="1640839">
                <a:moveTo>
                  <a:pt x="2207374" y="0"/>
                </a:moveTo>
                <a:lnTo>
                  <a:pt x="2201291" y="0"/>
                </a:lnTo>
                <a:lnTo>
                  <a:pt x="2201291" y="6083"/>
                </a:lnTo>
                <a:lnTo>
                  <a:pt x="2207374" y="6083"/>
                </a:lnTo>
                <a:lnTo>
                  <a:pt x="2207374" y="0"/>
                </a:lnTo>
                <a:close/>
              </a:path>
              <a:path w="7144384" h="1640839">
                <a:moveTo>
                  <a:pt x="2221077" y="0"/>
                </a:moveTo>
                <a:lnTo>
                  <a:pt x="2214994" y="0"/>
                </a:lnTo>
                <a:lnTo>
                  <a:pt x="2214994" y="6083"/>
                </a:lnTo>
                <a:lnTo>
                  <a:pt x="2221077" y="6083"/>
                </a:lnTo>
                <a:lnTo>
                  <a:pt x="2221077" y="0"/>
                </a:lnTo>
                <a:close/>
              </a:path>
              <a:path w="7144384" h="1640839">
                <a:moveTo>
                  <a:pt x="2233256" y="0"/>
                </a:moveTo>
                <a:lnTo>
                  <a:pt x="2227173" y="0"/>
                </a:lnTo>
                <a:lnTo>
                  <a:pt x="2227173" y="6083"/>
                </a:lnTo>
                <a:lnTo>
                  <a:pt x="2233256" y="6083"/>
                </a:lnTo>
                <a:lnTo>
                  <a:pt x="2233256" y="0"/>
                </a:lnTo>
                <a:close/>
              </a:path>
              <a:path w="7144384" h="1640839">
                <a:moveTo>
                  <a:pt x="2245436" y="0"/>
                </a:moveTo>
                <a:lnTo>
                  <a:pt x="2239352" y="0"/>
                </a:lnTo>
                <a:lnTo>
                  <a:pt x="2239352" y="6083"/>
                </a:lnTo>
                <a:lnTo>
                  <a:pt x="2245436" y="6083"/>
                </a:lnTo>
                <a:lnTo>
                  <a:pt x="2245436" y="0"/>
                </a:lnTo>
                <a:close/>
              </a:path>
              <a:path w="7144384" h="1640839">
                <a:moveTo>
                  <a:pt x="2259139" y="0"/>
                </a:moveTo>
                <a:lnTo>
                  <a:pt x="2253043" y="0"/>
                </a:lnTo>
                <a:lnTo>
                  <a:pt x="2253043" y="6083"/>
                </a:lnTo>
                <a:lnTo>
                  <a:pt x="2259139" y="6083"/>
                </a:lnTo>
                <a:lnTo>
                  <a:pt x="2259139" y="0"/>
                </a:lnTo>
                <a:close/>
              </a:path>
              <a:path w="7144384" h="1640839">
                <a:moveTo>
                  <a:pt x="2271318" y="0"/>
                </a:moveTo>
                <a:lnTo>
                  <a:pt x="2265222" y="0"/>
                </a:lnTo>
                <a:lnTo>
                  <a:pt x="2265222" y="6083"/>
                </a:lnTo>
                <a:lnTo>
                  <a:pt x="2271318" y="6083"/>
                </a:lnTo>
                <a:lnTo>
                  <a:pt x="2271318" y="0"/>
                </a:lnTo>
                <a:close/>
              </a:path>
              <a:path w="7144384" h="1640839">
                <a:moveTo>
                  <a:pt x="2283498" y="0"/>
                </a:moveTo>
                <a:lnTo>
                  <a:pt x="2277402" y="0"/>
                </a:lnTo>
                <a:lnTo>
                  <a:pt x="2277402" y="6083"/>
                </a:lnTo>
                <a:lnTo>
                  <a:pt x="2283498" y="6083"/>
                </a:lnTo>
                <a:lnTo>
                  <a:pt x="2283498" y="0"/>
                </a:lnTo>
                <a:close/>
              </a:path>
              <a:path w="7144384" h="1640839">
                <a:moveTo>
                  <a:pt x="2297201" y="0"/>
                </a:moveTo>
                <a:lnTo>
                  <a:pt x="2291105" y="0"/>
                </a:lnTo>
                <a:lnTo>
                  <a:pt x="2291105" y="6083"/>
                </a:lnTo>
                <a:lnTo>
                  <a:pt x="2297201" y="6083"/>
                </a:lnTo>
                <a:lnTo>
                  <a:pt x="2297201" y="0"/>
                </a:lnTo>
                <a:close/>
              </a:path>
              <a:path w="7144384" h="1640839">
                <a:moveTo>
                  <a:pt x="2309380" y="0"/>
                </a:moveTo>
                <a:lnTo>
                  <a:pt x="2303284" y="0"/>
                </a:lnTo>
                <a:lnTo>
                  <a:pt x="2303284" y="6083"/>
                </a:lnTo>
                <a:lnTo>
                  <a:pt x="2309380" y="6083"/>
                </a:lnTo>
                <a:lnTo>
                  <a:pt x="2309380" y="0"/>
                </a:lnTo>
                <a:close/>
              </a:path>
              <a:path w="7144384" h="1640839">
                <a:moveTo>
                  <a:pt x="2321560" y="0"/>
                </a:moveTo>
                <a:lnTo>
                  <a:pt x="2315464" y="0"/>
                </a:lnTo>
                <a:lnTo>
                  <a:pt x="2315464" y="6083"/>
                </a:lnTo>
                <a:lnTo>
                  <a:pt x="2321560" y="6083"/>
                </a:lnTo>
                <a:lnTo>
                  <a:pt x="2321560" y="0"/>
                </a:lnTo>
                <a:close/>
              </a:path>
              <a:path w="7144384" h="1640839">
                <a:moveTo>
                  <a:pt x="2335250" y="0"/>
                </a:moveTo>
                <a:lnTo>
                  <a:pt x="2329167" y="0"/>
                </a:lnTo>
                <a:lnTo>
                  <a:pt x="2329167" y="6083"/>
                </a:lnTo>
                <a:lnTo>
                  <a:pt x="2335250" y="6083"/>
                </a:lnTo>
                <a:lnTo>
                  <a:pt x="2335250" y="0"/>
                </a:lnTo>
                <a:close/>
              </a:path>
              <a:path w="7144384" h="1640839">
                <a:moveTo>
                  <a:pt x="2347429" y="0"/>
                </a:moveTo>
                <a:lnTo>
                  <a:pt x="2341346" y="0"/>
                </a:lnTo>
                <a:lnTo>
                  <a:pt x="2341346" y="6083"/>
                </a:lnTo>
                <a:lnTo>
                  <a:pt x="2347429" y="6083"/>
                </a:lnTo>
                <a:lnTo>
                  <a:pt x="2347429" y="0"/>
                </a:lnTo>
                <a:close/>
              </a:path>
              <a:path w="7144384" h="1640839">
                <a:moveTo>
                  <a:pt x="2359609" y="0"/>
                </a:moveTo>
                <a:lnTo>
                  <a:pt x="2353525" y="0"/>
                </a:lnTo>
                <a:lnTo>
                  <a:pt x="2353525" y="6083"/>
                </a:lnTo>
                <a:lnTo>
                  <a:pt x="2359609" y="6083"/>
                </a:lnTo>
                <a:lnTo>
                  <a:pt x="2359609" y="0"/>
                </a:lnTo>
                <a:close/>
              </a:path>
              <a:path w="7144384" h="1640839">
                <a:moveTo>
                  <a:pt x="2373312" y="0"/>
                </a:moveTo>
                <a:lnTo>
                  <a:pt x="2367229" y="0"/>
                </a:lnTo>
                <a:lnTo>
                  <a:pt x="2367229" y="6083"/>
                </a:lnTo>
                <a:lnTo>
                  <a:pt x="2373312" y="6083"/>
                </a:lnTo>
                <a:lnTo>
                  <a:pt x="2373312" y="0"/>
                </a:lnTo>
                <a:close/>
              </a:path>
              <a:path w="7144384" h="1640839">
                <a:moveTo>
                  <a:pt x="2385491" y="0"/>
                </a:moveTo>
                <a:lnTo>
                  <a:pt x="2379408" y="0"/>
                </a:lnTo>
                <a:lnTo>
                  <a:pt x="2379408" y="6083"/>
                </a:lnTo>
                <a:lnTo>
                  <a:pt x="2385491" y="6083"/>
                </a:lnTo>
                <a:lnTo>
                  <a:pt x="2385491" y="0"/>
                </a:lnTo>
                <a:close/>
              </a:path>
              <a:path w="7144384" h="1640839">
                <a:moveTo>
                  <a:pt x="2397671" y="0"/>
                </a:moveTo>
                <a:lnTo>
                  <a:pt x="2391587" y="0"/>
                </a:lnTo>
                <a:lnTo>
                  <a:pt x="2391587" y="6083"/>
                </a:lnTo>
                <a:lnTo>
                  <a:pt x="2397671" y="6083"/>
                </a:lnTo>
                <a:lnTo>
                  <a:pt x="2397671" y="0"/>
                </a:lnTo>
                <a:close/>
              </a:path>
              <a:path w="7144384" h="1640839">
                <a:moveTo>
                  <a:pt x="2411374" y="0"/>
                </a:moveTo>
                <a:lnTo>
                  <a:pt x="2405278" y="0"/>
                </a:lnTo>
                <a:lnTo>
                  <a:pt x="2405278" y="6083"/>
                </a:lnTo>
                <a:lnTo>
                  <a:pt x="2411374" y="6083"/>
                </a:lnTo>
                <a:lnTo>
                  <a:pt x="2411374" y="0"/>
                </a:lnTo>
                <a:close/>
              </a:path>
              <a:path w="7144384" h="1640839">
                <a:moveTo>
                  <a:pt x="2423553" y="0"/>
                </a:moveTo>
                <a:lnTo>
                  <a:pt x="2417457" y="0"/>
                </a:lnTo>
                <a:lnTo>
                  <a:pt x="2417457" y="6083"/>
                </a:lnTo>
                <a:lnTo>
                  <a:pt x="2423553" y="6083"/>
                </a:lnTo>
                <a:lnTo>
                  <a:pt x="2423553" y="0"/>
                </a:lnTo>
                <a:close/>
              </a:path>
              <a:path w="7144384" h="1640839">
                <a:moveTo>
                  <a:pt x="2435733" y="0"/>
                </a:moveTo>
                <a:lnTo>
                  <a:pt x="2429637" y="0"/>
                </a:lnTo>
                <a:lnTo>
                  <a:pt x="2429637" y="6083"/>
                </a:lnTo>
                <a:lnTo>
                  <a:pt x="2435733" y="6083"/>
                </a:lnTo>
                <a:lnTo>
                  <a:pt x="2435733" y="0"/>
                </a:lnTo>
                <a:close/>
              </a:path>
              <a:path w="7144384" h="1640839">
                <a:moveTo>
                  <a:pt x="2449436" y="0"/>
                </a:moveTo>
                <a:lnTo>
                  <a:pt x="2443340" y="0"/>
                </a:lnTo>
                <a:lnTo>
                  <a:pt x="2443340" y="6083"/>
                </a:lnTo>
                <a:lnTo>
                  <a:pt x="2449436" y="6083"/>
                </a:lnTo>
                <a:lnTo>
                  <a:pt x="2449436" y="0"/>
                </a:lnTo>
                <a:close/>
              </a:path>
              <a:path w="7144384" h="1640839">
                <a:moveTo>
                  <a:pt x="2461615" y="0"/>
                </a:moveTo>
                <a:lnTo>
                  <a:pt x="2455519" y="0"/>
                </a:lnTo>
                <a:lnTo>
                  <a:pt x="2455519" y="6083"/>
                </a:lnTo>
                <a:lnTo>
                  <a:pt x="2461615" y="6083"/>
                </a:lnTo>
                <a:lnTo>
                  <a:pt x="2461615" y="0"/>
                </a:lnTo>
                <a:close/>
              </a:path>
              <a:path w="7144384" h="1640839">
                <a:moveTo>
                  <a:pt x="2473782" y="0"/>
                </a:moveTo>
                <a:lnTo>
                  <a:pt x="2467698" y="0"/>
                </a:lnTo>
                <a:lnTo>
                  <a:pt x="2467698" y="6083"/>
                </a:lnTo>
                <a:lnTo>
                  <a:pt x="2473782" y="6083"/>
                </a:lnTo>
                <a:lnTo>
                  <a:pt x="2473782" y="0"/>
                </a:lnTo>
                <a:close/>
              </a:path>
              <a:path w="7144384" h="1640839">
                <a:moveTo>
                  <a:pt x="2487485" y="0"/>
                </a:moveTo>
                <a:lnTo>
                  <a:pt x="2481402" y="0"/>
                </a:lnTo>
                <a:lnTo>
                  <a:pt x="2481402" y="6083"/>
                </a:lnTo>
                <a:lnTo>
                  <a:pt x="2487485" y="6083"/>
                </a:lnTo>
                <a:lnTo>
                  <a:pt x="2487485" y="0"/>
                </a:lnTo>
                <a:close/>
              </a:path>
              <a:path w="7144384" h="1640839">
                <a:moveTo>
                  <a:pt x="2499664" y="0"/>
                </a:moveTo>
                <a:lnTo>
                  <a:pt x="2493581" y="0"/>
                </a:lnTo>
                <a:lnTo>
                  <a:pt x="2493581" y="6083"/>
                </a:lnTo>
                <a:lnTo>
                  <a:pt x="2499664" y="6083"/>
                </a:lnTo>
                <a:lnTo>
                  <a:pt x="2499664" y="0"/>
                </a:lnTo>
                <a:close/>
              </a:path>
              <a:path w="7144384" h="1640839">
                <a:moveTo>
                  <a:pt x="2511844" y="0"/>
                </a:moveTo>
                <a:lnTo>
                  <a:pt x="2505760" y="0"/>
                </a:lnTo>
                <a:lnTo>
                  <a:pt x="2505760" y="6083"/>
                </a:lnTo>
                <a:lnTo>
                  <a:pt x="2511844" y="6083"/>
                </a:lnTo>
                <a:lnTo>
                  <a:pt x="2511844" y="0"/>
                </a:lnTo>
                <a:close/>
              </a:path>
              <a:path w="7144384" h="1640839">
                <a:moveTo>
                  <a:pt x="2525547" y="0"/>
                </a:moveTo>
                <a:lnTo>
                  <a:pt x="2519464" y="0"/>
                </a:lnTo>
                <a:lnTo>
                  <a:pt x="2519464" y="6083"/>
                </a:lnTo>
                <a:lnTo>
                  <a:pt x="2525547" y="6083"/>
                </a:lnTo>
                <a:lnTo>
                  <a:pt x="2525547" y="0"/>
                </a:lnTo>
                <a:close/>
              </a:path>
              <a:path w="7144384" h="1640839">
                <a:moveTo>
                  <a:pt x="2537726" y="0"/>
                </a:moveTo>
                <a:lnTo>
                  <a:pt x="2531630" y="0"/>
                </a:lnTo>
                <a:lnTo>
                  <a:pt x="2531630" y="6083"/>
                </a:lnTo>
                <a:lnTo>
                  <a:pt x="2537726" y="6083"/>
                </a:lnTo>
                <a:lnTo>
                  <a:pt x="2537726" y="0"/>
                </a:lnTo>
                <a:close/>
              </a:path>
              <a:path w="7144384" h="1640839">
                <a:moveTo>
                  <a:pt x="2549905" y="0"/>
                </a:moveTo>
                <a:lnTo>
                  <a:pt x="2543810" y="0"/>
                </a:lnTo>
                <a:lnTo>
                  <a:pt x="2543810" y="6083"/>
                </a:lnTo>
                <a:lnTo>
                  <a:pt x="2549905" y="6083"/>
                </a:lnTo>
                <a:lnTo>
                  <a:pt x="2549905" y="0"/>
                </a:lnTo>
                <a:close/>
              </a:path>
              <a:path w="7144384" h="1640839">
                <a:moveTo>
                  <a:pt x="2563609" y="0"/>
                </a:moveTo>
                <a:lnTo>
                  <a:pt x="2557513" y="0"/>
                </a:lnTo>
                <a:lnTo>
                  <a:pt x="2557513" y="6083"/>
                </a:lnTo>
                <a:lnTo>
                  <a:pt x="2563609" y="6083"/>
                </a:lnTo>
                <a:lnTo>
                  <a:pt x="2563609" y="0"/>
                </a:lnTo>
                <a:close/>
              </a:path>
              <a:path w="7144384" h="1640839">
                <a:moveTo>
                  <a:pt x="2575788" y="0"/>
                </a:moveTo>
                <a:lnTo>
                  <a:pt x="2569692" y="0"/>
                </a:lnTo>
                <a:lnTo>
                  <a:pt x="2569692" y="6083"/>
                </a:lnTo>
                <a:lnTo>
                  <a:pt x="2575788" y="6083"/>
                </a:lnTo>
                <a:lnTo>
                  <a:pt x="2575788" y="0"/>
                </a:lnTo>
                <a:close/>
              </a:path>
              <a:path w="7144384" h="1640839">
                <a:moveTo>
                  <a:pt x="2587967" y="0"/>
                </a:moveTo>
                <a:lnTo>
                  <a:pt x="2581871" y="0"/>
                </a:lnTo>
                <a:lnTo>
                  <a:pt x="2581871" y="6083"/>
                </a:lnTo>
                <a:lnTo>
                  <a:pt x="2587967" y="6083"/>
                </a:lnTo>
                <a:lnTo>
                  <a:pt x="2587967" y="0"/>
                </a:lnTo>
                <a:close/>
              </a:path>
              <a:path w="7144384" h="1640839">
                <a:moveTo>
                  <a:pt x="2601658" y="0"/>
                </a:moveTo>
                <a:lnTo>
                  <a:pt x="2595575" y="0"/>
                </a:lnTo>
                <a:lnTo>
                  <a:pt x="2595575" y="6083"/>
                </a:lnTo>
                <a:lnTo>
                  <a:pt x="2601658" y="6083"/>
                </a:lnTo>
                <a:lnTo>
                  <a:pt x="2601658" y="0"/>
                </a:lnTo>
                <a:close/>
              </a:path>
              <a:path w="7144384" h="1640839">
                <a:moveTo>
                  <a:pt x="2613837" y="0"/>
                </a:moveTo>
                <a:lnTo>
                  <a:pt x="2607754" y="0"/>
                </a:lnTo>
                <a:lnTo>
                  <a:pt x="2607754" y="6083"/>
                </a:lnTo>
                <a:lnTo>
                  <a:pt x="2613837" y="6083"/>
                </a:lnTo>
                <a:lnTo>
                  <a:pt x="2613837" y="0"/>
                </a:lnTo>
                <a:close/>
              </a:path>
              <a:path w="7144384" h="1640839">
                <a:moveTo>
                  <a:pt x="2626017" y="0"/>
                </a:moveTo>
                <a:lnTo>
                  <a:pt x="2619933" y="0"/>
                </a:lnTo>
                <a:lnTo>
                  <a:pt x="2619933" y="6083"/>
                </a:lnTo>
                <a:lnTo>
                  <a:pt x="2626017" y="6083"/>
                </a:lnTo>
                <a:lnTo>
                  <a:pt x="2626017" y="0"/>
                </a:lnTo>
                <a:close/>
              </a:path>
              <a:path w="7144384" h="1640839">
                <a:moveTo>
                  <a:pt x="2639720" y="0"/>
                </a:moveTo>
                <a:lnTo>
                  <a:pt x="2633637" y="0"/>
                </a:lnTo>
                <a:lnTo>
                  <a:pt x="2633637" y="6083"/>
                </a:lnTo>
                <a:lnTo>
                  <a:pt x="2639720" y="6083"/>
                </a:lnTo>
                <a:lnTo>
                  <a:pt x="2639720" y="0"/>
                </a:lnTo>
                <a:close/>
              </a:path>
              <a:path w="7144384" h="1640839">
                <a:moveTo>
                  <a:pt x="2651899" y="0"/>
                </a:moveTo>
                <a:lnTo>
                  <a:pt x="2645816" y="0"/>
                </a:lnTo>
                <a:lnTo>
                  <a:pt x="2645816" y="6083"/>
                </a:lnTo>
                <a:lnTo>
                  <a:pt x="2651899" y="6083"/>
                </a:lnTo>
                <a:lnTo>
                  <a:pt x="2651899" y="0"/>
                </a:lnTo>
                <a:close/>
              </a:path>
              <a:path w="7144384" h="1640839">
                <a:moveTo>
                  <a:pt x="2664079" y="0"/>
                </a:moveTo>
                <a:lnTo>
                  <a:pt x="2657995" y="0"/>
                </a:lnTo>
                <a:lnTo>
                  <a:pt x="2657995" y="6083"/>
                </a:lnTo>
                <a:lnTo>
                  <a:pt x="2664079" y="6083"/>
                </a:lnTo>
                <a:lnTo>
                  <a:pt x="2664079" y="0"/>
                </a:lnTo>
                <a:close/>
              </a:path>
              <a:path w="7144384" h="1640839">
                <a:moveTo>
                  <a:pt x="2677782" y="0"/>
                </a:moveTo>
                <a:lnTo>
                  <a:pt x="2671686" y="0"/>
                </a:lnTo>
                <a:lnTo>
                  <a:pt x="2671686" y="6083"/>
                </a:lnTo>
                <a:lnTo>
                  <a:pt x="2677782" y="6083"/>
                </a:lnTo>
                <a:lnTo>
                  <a:pt x="2677782" y="0"/>
                </a:lnTo>
                <a:close/>
              </a:path>
              <a:path w="7144384" h="1640839">
                <a:moveTo>
                  <a:pt x="2689961" y="0"/>
                </a:moveTo>
                <a:lnTo>
                  <a:pt x="2683865" y="0"/>
                </a:lnTo>
                <a:lnTo>
                  <a:pt x="2683865" y="6083"/>
                </a:lnTo>
                <a:lnTo>
                  <a:pt x="2689961" y="6083"/>
                </a:lnTo>
                <a:lnTo>
                  <a:pt x="2689961" y="0"/>
                </a:lnTo>
                <a:close/>
              </a:path>
              <a:path w="7144384" h="1640839">
                <a:moveTo>
                  <a:pt x="2702140" y="0"/>
                </a:moveTo>
                <a:lnTo>
                  <a:pt x="2696044" y="0"/>
                </a:lnTo>
                <a:lnTo>
                  <a:pt x="2696044" y="6083"/>
                </a:lnTo>
                <a:lnTo>
                  <a:pt x="2702140" y="6083"/>
                </a:lnTo>
                <a:lnTo>
                  <a:pt x="2702140" y="0"/>
                </a:lnTo>
                <a:close/>
              </a:path>
              <a:path w="7144384" h="1640839">
                <a:moveTo>
                  <a:pt x="2715844" y="0"/>
                </a:moveTo>
                <a:lnTo>
                  <a:pt x="2709748" y="0"/>
                </a:lnTo>
                <a:lnTo>
                  <a:pt x="2709748" y="6083"/>
                </a:lnTo>
                <a:lnTo>
                  <a:pt x="2715844" y="6083"/>
                </a:lnTo>
                <a:lnTo>
                  <a:pt x="2715844" y="0"/>
                </a:lnTo>
                <a:close/>
              </a:path>
              <a:path w="7144384" h="1640839">
                <a:moveTo>
                  <a:pt x="2728023" y="0"/>
                </a:moveTo>
                <a:lnTo>
                  <a:pt x="2721927" y="0"/>
                </a:lnTo>
                <a:lnTo>
                  <a:pt x="2721927" y="6083"/>
                </a:lnTo>
                <a:lnTo>
                  <a:pt x="2728023" y="6083"/>
                </a:lnTo>
                <a:lnTo>
                  <a:pt x="2728023" y="0"/>
                </a:lnTo>
                <a:close/>
              </a:path>
              <a:path w="7144384" h="1640839">
                <a:moveTo>
                  <a:pt x="2740202" y="0"/>
                </a:moveTo>
                <a:lnTo>
                  <a:pt x="2734106" y="0"/>
                </a:lnTo>
                <a:lnTo>
                  <a:pt x="2734106" y="6083"/>
                </a:lnTo>
                <a:lnTo>
                  <a:pt x="2740202" y="6083"/>
                </a:lnTo>
                <a:lnTo>
                  <a:pt x="2740202" y="0"/>
                </a:lnTo>
                <a:close/>
              </a:path>
              <a:path w="7144384" h="1640839">
                <a:moveTo>
                  <a:pt x="2753893" y="0"/>
                </a:moveTo>
                <a:lnTo>
                  <a:pt x="2747810" y="0"/>
                </a:lnTo>
                <a:lnTo>
                  <a:pt x="2747810" y="6083"/>
                </a:lnTo>
                <a:lnTo>
                  <a:pt x="2753893" y="6083"/>
                </a:lnTo>
                <a:lnTo>
                  <a:pt x="2753893" y="0"/>
                </a:lnTo>
                <a:close/>
              </a:path>
              <a:path w="7144384" h="1640839">
                <a:moveTo>
                  <a:pt x="2766072" y="0"/>
                </a:moveTo>
                <a:lnTo>
                  <a:pt x="2759989" y="0"/>
                </a:lnTo>
                <a:lnTo>
                  <a:pt x="2759989" y="6083"/>
                </a:lnTo>
                <a:lnTo>
                  <a:pt x="2766072" y="6083"/>
                </a:lnTo>
                <a:lnTo>
                  <a:pt x="2766072" y="0"/>
                </a:lnTo>
                <a:close/>
              </a:path>
              <a:path w="7144384" h="1640839">
                <a:moveTo>
                  <a:pt x="2778252" y="0"/>
                </a:moveTo>
                <a:lnTo>
                  <a:pt x="2772168" y="0"/>
                </a:lnTo>
                <a:lnTo>
                  <a:pt x="2772168" y="6083"/>
                </a:lnTo>
                <a:lnTo>
                  <a:pt x="2778252" y="6083"/>
                </a:lnTo>
                <a:lnTo>
                  <a:pt x="2778252" y="0"/>
                </a:lnTo>
                <a:close/>
              </a:path>
              <a:path w="7144384" h="1640839">
                <a:moveTo>
                  <a:pt x="2791955" y="0"/>
                </a:moveTo>
                <a:lnTo>
                  <a:pt x="2785872" y="0"/>
                </a:lnTo>
                <a:lnTo>
                  <a:pt x="2785872" y="6083"/>
                </a:lnTo>
                <a:lnTo>
                  <a:pt x="2791955" y="6083"/>
                </a:lnTo>
                <a:lnTo>
                  <a:pt x="2791955" y="0"/>
                </a:lnTo>
                <a:close/>
              </a:path>
              <a:path w="7144384" h="1640839">
                <a:moveTo>
                  <a:pt x="2804134" y="0"/>
                </a:moveTo>
                <a:lnTo>
                  <a:pt x="2798051" y="0"/>
                </a:lnTo>
                <a:lnTo>
                  <a:pt x="2798051" y="6083"/>
                </a:lnTo>
                <a:lnTo>
                  <a:pt x="2804134" y="6083"/>
                </a:lnTo>
                <a:lnTo>
                  <a:pt x="2804134" y="0"/>
                </a:lnTo>
                <a:close/>
              </a:path>
              <a:path w="7144384" h="1640839">
                <a:moveTo>
                  <a:pt x="2816313" y="0"/>
                </a:moveTo>
                <a:lnTo>
                  <a:pt x="2810217" y="0"/>
                </a:lnTo>
                <a:lnTo>
                  <a:pt x="2810217" y="6083"/>
                </a:lnTo>
                <a:lnTo>
                  <a:pt x="2816313" y="6083"/>
                </a:lnTo>
                <a:lnTo>
                  <a:pt x="2816313" y="0"/>
                </a:lnTo>
                <a:close/>
              </a:path>
              <a:path w="7144384" h="1640839">
                <a:moveTo>
                  <a:pt x="2830017" y="0"/>
                </a:moveTo>
                <a:lnTo>
                  <a:pt x="2823921" y="0"/>
                </a:lnTo>
                <a:lnTo>
                  <a:pt x="2823921" y="6083"/>
                </a:lnTo>
                <a:lnTo>
                  <a:pt x="2830017" y="6083"/>
                </a:lnTo>
                <a:lnTo>
                  <a:pt x="2830017" y="0"/>
                </a:lnTo>
                <a:close/>
              </a:path>
              <a:path w="7144384" h="1640839">
                <a:moveTo>
                  <a:pt x="2842196" y="0"/>
                </a:moveTo>
                <a:lnTo>
                  <a:pt x="2836100" y="0"/>
                </a:lnTo>
                <a:lnTo>
                  <a:pt x="2836100" y="6083"/>
                </a:lnTo>
                <a:lnTo>
                  <a:pt x="2842196" y="6083"/>
                </a:lnTo>
                <a:lnTo>
                  <a:pt x="2842196" y="0"/>
                </a:lnTo>
                <a:close/>
              </a:path>
              <a:path w="7144384" h="1640839">
                <a:moveTo>
                  <a:pt x="2854375" y="0"/>
                </a:moveTo>
                <a:lnTo>
                  <a:pt x="2848279" y="0"/>
                </a:lnTo>
                <a:lnTo>
                  <a:pt x="2848279" y="6083"/>
                </a:lnTo>
                <a:lnTo>
                  <a:pt x="2854375" y="6083"/>
                </a:lnTo>
                <a:lnTo>
                  <a:pt x="2854375" y="0"/>
                </a:lnTo>
                <a:close/>
              </a:path>
              <a:path w="7144384" h="1640839">
                <a:moveTo>
                  <a:pt x="2868079" y="0"/>
                </a:moveTo>
                <a:lnTo>
                  <a:pt x="2861983" y="0"/>
                </a:lnTo>
                <a:lnTo>
                  <a:pt x="2861983" y="6083"/>
                </a:lnTo>
                <a:lnTo>
                  <a:pt x="2868079" y="6083"/>
                </a:lnTo>
                <a:lnTo>
                  <a:pt x="2868079" y="0"/>
                </a:lnTo>
                <a:close/>
              </a:path>
              <a:path w="7144384" h="1640839">
                <a:moveTo>
                  <a:pt x="2880245" y="0"/>
                </a:moveTo>
                <a:lnTo>
                  <a:pt x="2874162" y="0"/>
                </a:lnTo>
                <a:lnTo>
                  <a:pt x="2874162" y="6083"/>
                </a:lnTo>
                <a:lnTo>
                  <a:pt x="2880245" y="6083"/>
                </a:lnTo>
                <a:lnTo>
                  <a:pt x="2880245" y="0"/>
                </a:lnTo>
                <a:close/>
              </a:path>
              <a:path w="7144384" h="1640839">
                <a:moveTo>
                  <a:pt x="2892425" y="0"/>
                </a:moveTo>
                <a:lnTo>
                  <a:pt x="2886341" y="0"/>
                </a:lnTo>
                <a:lnTo>
                  <a:pt x="2886341" y="6083"/>
                </a:lnTo>
                <a:lnTo>
                  <a:pt x="2892425" y="6083"/>
                </a:lnTo>
                <a:lnTo>
                  <a:pt x="2892425" y="0"/>
                </a:lnTo>
                <a:close/>
              </a:path>
              <a:path w="7144384" h="1640839">
                <a:moveTo>
                  <a:pt x="2906128" y="0"/>
                </a:moveTo>
                <a:lnTo>
                  <a:pt x="2900044" y="0"/>
                </a:lnTo>
                <a:lnTo>
                  <a:pt x="2900044" y="6083"/>
                </a:lnTo>
                <a:lnTo>
                  <a:pt x="2906128" y="6083"/>
                </a:lnTo>
                <a:lnTo>
                  <a:pt x="2906128" y="0"/>
                </a:lnTo>
                <a:close/>
              </a:path>
              <a:path w="7144384" h="1640839">
                <a:moveTo>
                  <a:pt x="2918307" y="0"/>
                </a:moveTo>
                <a:lnTo>
                  <a:pt x="2912224" y="0"/>
                </a:lnTo>
                <a:lnTo>
                  <a:pt x="2912224" y="6083"/>
                </a:lnTo>
                <a:lnTo>
                  <a:pt x="2918307" y="6083"/>
                </a:lnTo>
                <a:lnTo>
                  <a:pt x="2918307" y="0"/>
                </a:lnTo>
                <a:close/>
              </a:path>
              <a:path w="7144384" h="1640839">
                <a:moveTo>
                  <a:pt x="2930486" y="0"/>
                </a:moveTo>
                <a:lnTo>
                  <a:pt x="2924403" y="0"/>
                </a:lnTo>
                <a:lnTo>
                  <a:pt x="2924403" y="6083"/>
                </a:lnTo>
                <a:lnTo>
                  <a:pt x="2930486" y="6083"/>
                </a:lnTo>
                <a:lnTo>
                  <a:pt x="2930486" y="0"/>
                </a:lnTo>
                <a:close/>
              </a:path>
              <a:path w="7144384" h="1640839">
                <a:moveTo>
                  <a:pt x="2944190" y="0"/>
                </a:moveTo>
                <a:lnTo>
                  <a:pt x="2938094" y="0"/>
                </a:lnTo>
                <a:lnTo>
                  <a:pt x="2938094" y="6083"/>
                </a:lnTo>
                <a:lnTo>
                  <a:pt x="2944190" y="6083"/>
                </a:lnTo>
                <a:lnTo>
                  <a:pt x="2944190" y="0"/>
                </a:lnTo>
                <a:close/>
              </a:path>
              <a:path w="7144384" h="1640839">
                <a:moveTo>
                  <a:pt x="2956369" y="0"/>
                </a:moveTo>
                <a:lnTo>
                  <a:pt x="2950273" y="0"/>
                </a:lnTo>
                <a:lnTo>
                  <a:pt x="2950273" y="6083"/>
                </a:lnTo>
                <a:lnTo>
                  <a:pt x="2956369" y="6083"/>
                </a:lnTo>
                <a:lnTo>
                  <a:pt x="2956369" y="0"/>
                </a:lnTo>
                <a:close/>
              </a:path>
              <a:path w="7144384" h="1640839">
                <a:moveTo>
                  <a:pt x="2968548" y="0"/>
                </a:moveTo>
                <a:lnTo>
                  <a:pt x="2962452" y="0"/>
                </a:lnTo>
                <a:lnTo>
                  <a:pt x="2962452" y="6083"/>
                </a:lnTo>
                <a:lnTo>
                  <a:pt x="2968548" y="6083"/>
                </a:lnTo>
                <a:lnTo>
                  <a:pt x="2968548" y="0"/>
                </a:lnTo>
                <a:close/>
              </a:path>
              <a:path w="7144384" h="1640839">
                <a:moveTo>
                  <a:pt x="2982252" y="0"/>
                </a:moveTo>
                <a:lnTo>
                  <a:pt x="2976156" y="0"/>
                </a:lnTo>
                <a:lnTo>
                  <a:pt x="2976156" y="6083"/>
                </a:lnTo>
                <a:lnTo>
                  <a:pt x="2982252" y="6083"/>
                </a:lnTo>
                <a:lnTo>
                  <a:pt x="2982252" y="0"/>
                </a:lnTo>
                <a:close/>
              </a:path>
              <a:path w="7144384" h="1640839">
                <a:moveTo>
                  <a:pt x="2994431" y="0"/>
                </a:moveTo>
                <a:lnTo>
                  <a:pt x="2988335" y="0"/>
                </a:lnTo>
                <a:lnTo>
                  <a:pt x="2988335" y="6083"/>
                </a:lnTo>
                <a:lnTo>
                  <a:pt x="2994431" y="6083"/>
                </a:lnTo>
                <a:lnTo>
                  <a:pt x="2994431" y="0"/>
                </a:lnTo>
                <a:close/>
              </a:path>
              <a:path w="7144384" h="1640839">
                <a:moveTo>
                  <a:pt x="3006610" y="0"/>
                </a:moveTo>
                <a:lnTo>
                  <a:pt x="3000514" y="0"/>
                </a:lnTo>
                <a:lnTo>
                  <a:pt x="3000514" y="6083"/>
                </a:lnTo>
                <a:lnTo>
                  <a:pt x="3006610" y="6083"/>
                </a:lnTo>
                <a:lnTo>
                  <a:pt x="3006610" y="0"/>
                </a:lnTo>
                <a:close/>
              </a:path>
              <a:path w="7144384" h="1640839">
                <a:moveTo>
                  <a:pt x="3020301" y="0"/>
                </a:moveTo>
                <a:lnTo>
                  <a:pt x="3014217" y="0"/>
                </a:lnTo>
                <a:lnTo>
                  <a:pt x="3014217" y="6083"/>
                </a:lnTo>
                <a:lnTo>
                  <a:pt x="3020301" y="6083"/>
                </a:lnTo>
                <a:lnTo>
                  <a:pt x="3020301" y="0"/>
                </a:lnTo>
                <a:close/>
              </a:path>
              <a:path w="7144384" h="1640839">
                <a:moveTo>
                  <a:pt x="3032480" y="0"/>
                </a:moveTo>
                <a:lnTo>
                  <a:pt x="3026397" y="0"/>
                </a:lnTo>
                <a:lnTo>
                  <a:pt x="3026397" y="6083"/>
                </a:lnTo>
                <a:lnTo>
                  <a:pt x="3032480" y="6083"/>
                </a:lnTo>
                <a:lnTo>
                  <a:pt x="3032480" y="0"/>
                </a:lnTo>
                <a:close/>
              </a:path>
              <a:path w="7144384" h="1640839">
                <a:moveTo>
                  <a:pt x="3044659" y="0"/>
                </a:moveTo>
                <a:lnTo>
                  <a:pt x="3038576" y="0"/>
                </a:lnTo>
                <a:lnTo>
                  <a:pt x="3038576" y="6083"/>
                </a:lnTo>
                <a:lnTo>
                  <a:pt x="3044659" y="6083"/>
                </a:lnTo>
                <a:lnTo>
                  <a:pt x="3044659" y="0"/>
                </a:lnTo>
                <a:close/>
              </a:path>
              <a:path w="7144384" h="1640839">
                <a:moveTo>
                  <a:pt x="3058363" y="0"/>
                </a:moveTo>
                <a:lnTo>
                  <a:pt x="3052279" y="0"/>
                </a:lnTo>
                <a:lnTo>
                  <a:pt x="3052279" y="6083"/>
                </a:lnTo>
                <a:lnTo>
                  <a:pt x="3058363" y="6083"/>
                </a:lnTo>
                <a:lnTo>
                  <a:pt x="3058363" y="0"/>
                </a:lnTo>
                <a:close/>
              </a:path>
              <a:path w="7144384" h="1640839">
                <a:moveTo>
                  <a:pt x="3070542" y="0"/>
                </a:moveTo>
                <a:lnTo>
                  <a:pt x="3064459" y="0"/>
                </a:lnTo>
                <a:lnTo>
                  <a:pt x="3064459" y="6083"/>
                </a:lnTo>
                <a:lnTo>
                  <a:pt x="3070542" y="6083"/>
                </a:lnTo>
                <a:lnTo>
                  <a:pt x="3070542" y="0"/>
                </a:lnTo>
                <a:close/>
              </a:path>
              <a:path w="7144384" h="1640839">
                <a:moveTo>
                  <a:pt x="3082721" y="0"/>
                </a:moveTo>
                <a:lnTo>
                  <a:pt x="3076638" y="0"/>
                </a:lnTo>
                <a:lnTo>
                  <a:pt x="3076638" y="6083"/>
                </a:lnTo>
                <a:lnTo>
                  <a:pt x="3082721" y="6083"/>
                </a:lnTo>
                <a:lnTo>
                  <a:pt x="3082721" y="0"/>
                </a:lnTo>
                <a:close/>
              </a:path>
              <a:path w="7144384" h="1640839">
                <a:moveTo>
                  <a:pt x="3096425" y="0"/>
                </a:moveTo>
                <a:lnTo>
                  <a:pt x="3090329" y="0"/>
                </a:lnTo>
                <a:lnTo>
                  <a:pt x="3090329" y="6083"/>
                </a:lnTo>
                <a:lnTo>
                  <a:pt x="3096425" y="6083"/>
                </a:lnTo>
                <a:lnTo>
                  <a:pt x="3096425" y="0"/>
                </a:lnTo>
                <a:close/>
              </a:path>
              <a:path w="7144384" h="1640839">
                <a:moveTo>
                  <a:pt x="3108604" y="0"/>
                </a:moveTo>
                <a:lnTo>
                  <a:pt x="3102508" y="0"/>
                </a:lnTo>
                <a:lnTo>
                  <a:pt x="3102508" y="6083"/>
                </a:lnTo>
                <a:lnTo>
                  <a:pt x="3108604" y="6083"/>
                </a:lnTo>
                <a:lnTo>
                  <a:pt x="3108604" y="0"/>
                </a:lnTo>
                <a:close/>
              </a:path>
              <a:path w="7144384" h="1640839">
                <a:moveTo>
                  <a:pt x="3120783" y="0"/>
                </a:moveTo>
                <a:lnTo>
                  <a:pt x="3114687" y="0"/>
                </a:lnTo>
                <a:lnTo>
                  <a:pt x="3114687" y="6083"/>
                </a:lnTo>
                <a:lnTo>
                  <a:pt x="3120783" y="6083"/>
                </a:lnTo>
                <a:lnTo>
                  <a:pt x="3120783" y="0"/>
                </a:lnTo>
                <a:close/>
              </a:path>
              <a:path w="7144384" h="1640839">
                <a:moveTo>
                  <a:pt x="3134487" y="0"/>
                </a:moveTo>
                <a:lnTo>
                  <a:pt x="3128391" y="0"/>
                </a:lnTo>
                <a:lnTo>
                  <a:pt x="3128391" y="6083"/>
                </a:lnTo>
                <a:lnTo>
                  <a:pt x="3134487" y="6083"/>
                </a:lnTo>
                <a:lnTo>
                  <a:pt x="3134487" y="0"/>
                </a:lnTo>
                <a:close/>
              </a:path>
              <a:path w="7144384" h="1640839">
                <a:moveTo>
                  <a:pt x="3146666" y="0"/>
                </a:moveTo>
                <a:lnTo>
                  <a:pt x="3140570" y="0"/>
                </a:lnTo>
                <a:lnTo>
                  <a:pt x="3140570" y="6083"/>
                </a:lnTo>
                <a:lnTo>
                  <a:pt x="3146666" y="6083"/>
                </a:lnTo>
                <a:lnTo>
                  <a:pt x="3146666" y="0"/>
                </a:lnTo>
                <a:close/>
              </a:path>
              <a:path w="7144384" h="1640839">
                <a:moveTo>
                  <a:pt x="3158832" y="0"/>
                </a:moveTo>
                <a:lnTo>
                  <a:pt x="3152749" y="0"/>
                </a:lnTo>
                <a:lnTo>
                  <a:pt x="3152749" y="6083"/>
                </a:lnTo>
                <a:lnTo>
                  <a:pt x="3158832" y="6083"/>
                </a:lnTo>
                <a:lnTo>
                  <a:pt x="3158832" y="0"/>
                </a:lnTo>
                <a:close/>
              </a:path>
              <a:path w="7144384" h="1640839">
                <a:moveTo>
                  <a:pt x="3172536" y="0"/>
                </a:moveTo>
                <a:lnTo>
                  <a:pt x="3166452" y="0"/>
                </a:lnTo>
                <a:lnTo>
                  <a:pt x="3166452" y="6083"/>
                </a:lnTo>
                <a:lnTo>
                  <a:pt x="3172536" y="6083"/>
                </a:lnTo>
                <a:lnTo>
                  <a:pt x="3172536" y="0"/>
                </a:lnTo>
                <a:close/>
              </a:path>
              <a:path w="7144384" h="1640839">
                <a:moveTo>
                  <a:pt x="3184715" y="0"/>
                </a:moveTo>
                <a:lnTo>
                  <a:pt x="3178632" y="0"/>
                </a:lnTo>
                <a:lnTo>
                  <a:pt x="3178632" y="6083"/>
                </a:lnTo>
                <a:lnTo>
                  <a:pt x="3184715" y="6083"/>
                </a:lnTo>
                <a:lnTo>
                  <a:pt x="3184715" y="0"/>
                </a:lnTo>
                <a:close/>
              </a:path>
              <a:path w="7144384" h="1640839">
                <a:moveTo>
                  <a:pt x="3196894" y="0"/>
                </a:moveTo>
                <a:lnTo>
                  <a:pt x="3190811" y="0"/>
                </a:lnTo>
                <a:lnTo>
                  <a:pt x="3190811" y="6083"/>
                </a:lnTo>
                <a:lnTo>
                  <a:pt x="3196894" y="6083"/>
                </a:lnTo>
                <a:lnTo>
                  <a:pt x="3196894" y="0"/>
                </a:lnTo>
                <a:close/>
              </a:path>
              <a:path w="7144384" h="1640839">
                <a:moveTo>
                  <a:pt x="3210598" y="0"/>
                </a:moveTo>
                <a:lnTo>
                  <a:pt x="3204514" y="0"/>
                </a:lnTo>
                <a:lnTo>
                  <a:pt x="3204514" y="6083"/>
                </a:lnTo>
                <a:lnTo>
                  <a:pt x="3210598" y="6083"/>
                </a:lnTo>
                <a:lnTo>
                  <a:pt x="3210598" y="0"/>
                </a:lnTo>
                <a:close/>
              </a:path>
              <a:path w="7144384" h="1640839">
                <a:moveTo>
                  <a:pt x="3222777" y="0"/>
                </a:moveTo>
                <a:lnTo>
                  <a:pt x="3216681" y="0"/>
                </a:lnTo>
                <a:lnTo>
                  <a:pt x="3216681" y="6083"/>
                </a:lnTo>
                <a:lnTo>
                  <a:pt x="3222777" y="6083"/>
                </a:lnTo>
                <a:lnTo>
                  <a:pt x="3222777" y="0"/>
                </a:lnTo>
                <a:close/>
              </a:path>
              <a:path w="7144384" h="1640839">
                <a:moveTo>
                  <a:pt x="3234956" y="0"/>
                </a:moveTo>
                <a:lnTo>
                  <a:pt x="3228860" y="0"/>
                </a:lnTo>
                <a:lnTo>
                  <a:pt x="3228860" y="6083"/>
                </a:lnTo>
                <a:lnTo>
                  <a:pt x="3234956" y="6083"/>
                </a:lnTo>
                <a:lnTo>
                  <a:pt x="3234956" y="0"/>
                </a:lnTo>
                <a:close/>
              </a:path>
              <a:path w="7144384" h="1640839">
                <a:moveTo>
                  <a:pt x="3248660" y="0"/>
                </a:moveTo>
                <a:lnTo>
                  <a:pt x="3242564" y="0"/>
                </a:lnTo>
                <a:lnTo>
                  <a:pt x="3242564" y="6083"/>
                </a:lnTo>
                <a:lnTo>
                  <a:pt x="3248660" y="6083"/>
                </a:lnTo>
                <a:lnTo>
                  <a:pt x="3248660" y="0"/>
                </a:lnTo>
                <a:close/>
              </a:path>
              <a:path w="7144384" h="1640839">
                <a:moveTo>
                  <a:pt x="3260839" y="0"/>
                </a:moveTo>
                <a:lnTo>
                  <a:pt x="3254743" y="0"/>
                </a:lnTo>
                <a:lnTo>
                  <a:pt x="3254743" y="6083"/>
                </a:lnTo>
                <a:lnTo>
                  <a:pt x="3260839" y="6083"/>
                </a:lnTo>
                <a:lnTo>
                  <a:pt x="3260839" y="0"/>
                </a:lnTo>
                <a:close/>
              </a:path>
              <a:path w="7144384" h="1640839">
                <a:moveTo>
                  <a:pt x="3273018" y="0"/>
                </a:moveTo>
                <a:lnTo>
                  <a:pt x="3266922" y="0"/>
                </a:lnTo>
                <a:lnTo>
                  <a:pt x="3266922" y="6083"/>
                </a:lnTo>
                <a:lnTo>
                  <a:pt x="3273018" y="6083"/>
                </a:lnTo>
                <a:lnTo>
                  <a:pt x="3273018" y="0"/>
                </a:lnTo>
                <a:close/>
              </a:path>
              <a:path w="7144384" h="1640839">
                <a:moveTo>
                  <a:pt x="3286709" y="0"/>
                </a:moveTo>
                <a:lnTo>
                  <a:pt x="3280625" y="0"/>
                </a:lnTo>
                <a:lnTo>
                  <a:pt x="3280625" y="6083"/>
                </a:lnTo>
                <a:lnTo>
                  <a:pt x="3286709" y="6083"/>
                </a:lnTo>
                <a:lnTo>
                  <a:pt x="3286709" y="0"/>
                </a:lnTo>
                <a:close/>
              </a:path>
              <a:path w="7144384" h="1640839">
                <a:moveTo>
                  <a:pt x="3298888" y="0"/>
                </a:moveTo>
                <a:lnTo>
                  <a:pt x="3292805" y="0"/>
                </a:lnTo>
                <a:lnTo>
                  <a:pt x="3292805" y="6083"/>
                </a:lnTo>
                <a:lnTo>
                  <a:pt x="3298888" y="6083"/>
                </a:lnTo>
                <a:lnTo>
                  <a:pt x="3298888" y="0"/>
                </a:lnTo>
                <a:close/>
              </a:path>
              <a:path w="7144384" h="1640839">
                <a:moveTo>
                  <a:pt x="3311067" y="0"/>
                </a:moveTo>
                <a:lnTo>
                  <a:pt x="3304984" y="0"/>
                </a:lnTo>
                <a:lnTo>
                  <a:pt x="3304984" y="6083"/>
                </a:lnTo>
                <a:lnTo>
                  <a:pt x="3311067" y="6083"/>
                </a:lnTo>
                <a:lnTo>
                  <a:pt x="3311067" y="0"/>
                </a:lnTo>
                <a:close/>
              </a:path>
              <a:path w="7144384" h="1640839">
                <a:moveTo>
                  <a:pt x="3324771" y="0"/>
                </a:moveTo>
                <a:lnTo>
                  <a:pt x="3318687" y="0"/>
                </a:lnTo>
                <a:lnTo>
                  <a:pt x="3318687" y="6083"/>
                </a:lnTo>
                <a:lnTo>
                  <a:pt x="3324771" y="6083"/>
                </a:lnTo>
                <a:lnTo>
                  <a:pt x="3324771" y="0"/>
                </a:lnTo>
                <a:close/>
              </a:path>
              <a:path w="7144384" h="1640839">
                <a:moveTo>
                  <a:pt x="3336950" y="0"/>
                </a:moveTo>
                <a:lnTo>
                  <a:pt x="3330867" y="0"/>
                </a:lnTo>
                <a:lnTo>
                  <a:pt x="3330867" y="6083"/>
                </a:lnTo>
                <a:lnTo>
                  <a:pt x="3336950" y="6083"/>
                </a:lnTo>
                <a:lnTo>
                  <a:pt x="3336950" y="0"/>
                </a:lnTo>
                <a:close/>
              </a:path>
              <a:path w="7144384" h="1640839">
                <a:moveTo>
                  <a:pt x="3349129" y="0"/>
                </a:moveTo>
                <a:lnTo>
                  <a:pt x="3343046" y="0"/>
                </a:lnTo>
                <a:lnTo>
                  <a:pt x="3343046" y="6083"/>
                </a:lnTo>
                <a:lnTo>
                  <a:pt x="3349129" y="6083"/>
                </a:lnTo>
                <a:lnTo>
                  <a:pt x="3349129" y="0"/>
                </a:lnTo>
                <a:close/>
              </a:path>
              <a:path w="7144384" h="1640839">
                <a:moveTo>
                  <a:pt x="3362833" y="0"/>
                </a:moveTo>
                <a:lnTo>
                  <a:pt x="3356737" y="0"/>
                </a:lnTo>
                <a:lnTo>
                  <a:pt x="3356737" y="6083"/>
                </a:lnTo>
                <a:lnTo>
                  <a:pt x="3362833" y="6083"/>
                </a:lnTo>
                <a:lnTo>
                  <a:pt x="3362833" y="0"/>
                </a:lnTo>
                <a:close/>
              </a:path>
              <a:path w="7144384" h="1640839">
                <a:moveTo>
                  <a:pt x="3375012" y="0"/>
                </a:moveTo>
                <a:lnTo>
                  <a:pt x="3368916" y="0"/>
                </a:lnTo>
                <a:lnTo>
                  <a:pt x="3368916" y="6083"/>
                </a:lnTo>
                <a:lnTo>
                  <a:pt x="3375012" y="6083"/>
                </a:lnTo>
                <a:lnTo>
                  <a:pt x="3375012" y="0"/>
                </a:lnTo>
                <a:close/>
              </a:path>
              <a:path w="7144384" h="1640839">
                <a:moveTo>
                  <a:pt x="3387191" y="0"/>
                </a:moveTo>
                <a:lnTo>
                  <a:pt x="3381095" y="0"/>
                </a:lnTo>
                <a:lnTo>
                  <a:pt x="3381095" y="6083"/>
                </a:lnTo>
                <a:lnTo>
                  <a:pt x="3387191" y="6083"/>
                </a:lnTo>
                <a:lnTo>
                  <a:pt x="3387191" y="0"/>
                </a:lnTo>
                <a:close/>
              </a:path>
              <a:path w="7144384" h="1640839">
                <a:moveTo>
                  <a:pt x="3400894" y="0"/>
                </a:moveTo>
                <a:lnTo>
                  <a:pt x="3394798" y="0"/>
                </a:lnTo>
                <a:lnTo>
                  <a:pt x="3394798" y="6083"/>
                </a:lnTo>
                <a:lnTo>
                  <a:pt x="3400894" y="6083"/>
                </a:lnTo>
                <a:lnTo>
                  <a:pt x="3400894" y="0"/>
                </a:lnTo>
                <a:close/>
              </a:path>
              <a:path w="7144384" h="1640839">
                <a:moveTo>
                  <a:pt x="3413074" y="0"/>
                </a:moveTo>
                <a:lnTo>
                  <a:pt x="3406978" y="0"/>
                </a:lnTo>
                <a:lnTo>
                  <a:pt x="3406978" y="6083"/>
                </a:lnTo>
                <a:lnTo>
                  <a:pt x="3413074" y="6083"/>
                </a:lnTo>
                <a:lnTo>
                  <a:pt x="3413074" y="0"/>
                </a:lnTo>
                <a:close/>
              </a:path>
              <a:path w="7144384" h="1640839">
                <a:moveTo>
                  <a:pt x="3425253" y="0"/>
                </a:moveTo>
                <a:lnTo>
                  <a:pt x="3419157" y="0"/>
                </a:lnTo>
                <a:lnTo>
                  <a:pt x="3419157" y="6083"/>
                </a:lnTo>
                <a:lnTo>
                  <a:pt x="3425253" y="6083"/>
                </a:lnTo>
                <a:lnTo>
                  <a:pt x="3425253" y="0"/>
                </a:lnTo>
                <a:close/>
              </a:path>
              <a:path w="7144384" h="1640839">
                <a:moveTo>
                  <a:pt x="3438944" y="0"/>
                </a:moveTo>
                <a:lnTo>
                  <a:pt x="3432860" y="0"/>
                </a:lnTo>
                <a:lnTo>
                  <a:pt x="3432860" y="6083"/>
                </a:lnTo>
                <a:lnTo>
                  <a:pt x="3438944" y="6083"/>
                </a:lnTo>
                <a:lnTo>
                  <a:pt x="3438944" y="0"/>
                </a:lnTo>
                <a:close/>
              </a:path>
              <a:path w="7144384" h="1640839">
                <a:moveTo>
                  <a:pt x="3451123" y="0"/>
                </a:moveTo>
                <a:lnTo>
                  <a:pt x="3445040" y="0"/>
                </a:lnTo>
                <a:lnTo>
                  <a:pt x="3445040" y="6083"/>
                </a:lnTo>
                <a:lnTo>
                  <a:pt x="3451123" y="6083"/>
                </a:lnTo>
                <a:lnTo>
                  <a:pt x="3451123" y="0"/>
                </a:lnTo>
                <a:close/>
              </a:path>
              <a:path w="7144384" h="1640839">
                <a:moveTo>
                  <a:pt x="3463302" y="0"/>
                </a:moveTo>
                <a:lnTo>
                  <a:pt x="3457219" y="0"/>
                </a:lnTo>
                <a:lnTo>
                  <a:pt x="3457219" y="6083"/>
                </a:lnTo>
                <a:lnTo>
                  <a:pt x="3463302" y="6083"/>
                </a:lnTo>
                <a:lnTo>
                  <a:pt x="3463302" y="0"/>
                </a:lnTo>
                <a:close/>
              </a:path>
              <a:path w="7144384" h="1640839">
                <a:moveTo>
                  <a:pt x="3477005" y="0"/>
                </a:moveTo>
                <a:lnTo>
                  <a:pt x="3470922" y="0"/>
                </a:lnTo>
                <a:lnTo>
                  <a:pt x="3470922" y="6083"/>
                </a:lnTo>
                <a:lnTo>
                  <a:pt x="3477005" y="6083"/>
                </a:lnTo>
                <a:lnTo>
                  <a:pt x="3477005" y="0"/>
                </a:lnTo>
                <a:close/>
              </a:path>
              <a:path w="7144384" h="1640839">
                <a:moveTo>
                  <a:pt x="3489185" y="0"/>
                </a:moveTo>
                <a:lnTo>
                  <a:pt x="3483102" y="0"/>
                </a:lnTo>
                <a:lnTo>
                  <a:pt x="3483102" y="6083"/>
                </a:lnTo>
                <a:lnTo>
                  <a:pt x="3489185" y="6083"/>
                </a:lnTo>
                <a:lnTo>
                  <a:pt x="3489185" y="0"/>
                </a:lnTo>
                <a:close/>
              </a:path>
              <a:path w="7144384" h="1640839">
                <a:moveTo>
                  <a:pt x="3501364" y="0"/>
                </a:moveTo>
                <a:lnTo>
                  <a:pt x="3495268" y="0"/>
                </a:lnTo>
                <a:lnTo>
                  <a:pt x="3495268" y="6083"/>
                </a:lnTo>
                <a:lnTo>
                  <a:pt x="3501364" y="6083"/>
                </a:lnTo>
                <a:lnTo>
                  <a:pt x="3501364" y="0"/>
                </a:lnTo>
                <a:close/>
              </a:path>
              <a:path w="7144384" h="1640839">
                <a:moveTo>
                  <a:pt x="3515067" y="0"/>
                </a:moveTo>
                <a:lnTo>
                  <a:pt x="3508971" y="0"/>
                </a:lnTo>
                <a:lnTo>
                  <a:pt x="3508971" y="6083"/>
                </a:lnTo>
                <a:lnTo>
                  <a:pt x="3515067" y="6083"/>
                </a:lnTo>
                <a:lnTo>
                  <a:pt x="3515067" y="0"/>
                </a:lnTo>
                <a:close/>
              </a:path>
              <a:path w="7144384" h="1640839">
                <a:moveTo>
                  <a:pt x="3527247" y="0"/>
                </a:moveTo>
                <a:lnTo>
                  <a:pt x="3521151" y="0"/>
                </a:lnTo>
                <a:lnTo>
                  <a:pt x="3521151" y="6083"/>
                </a:lnTo>
                <a:lnTo>
                  <a:pt x="3527247" y="6083"/>
                </a:lnTo>
                <a:lnTo>
                  <a:pt x="3527247" y="0"/>
                </a:lnTo>
                <a:close/>
              </a:path>
              <a:path w="7144384" h="1640839">
                <a:moveTo>
                  <a:pt x="3539426" y="0"/>
                </a:moveTo>
                <a:lnTo>
                  <a:pt x="3533330" y="0"/>
                </a:lnTo>
                <a:lnTo>
                  <a:pt x="3533330" y="6083"/>
                </a:lnTo>
                <a:lnTo>
                  <a:pt x="3539426" y="6083"/>
                </a:lnTo>
                <a:lnTo>
                  <a:pt x="3539426" y="0"/>
                </a:lnTo>
                <a:close/>
              </a:path>
              <a:path w="7144384" h="1640839">
                <a:moveTo>
                  <a:pt x="3553117" y="0"/>
                </a:moveTo>
                <a:lnTo>
                  <a:pt x="3547033" y="0"/>
                </a:lnTo>
                <a:lnTo>
                  <a:pt x="3547033" y="6083"/>
                </a:lnTo>
                <a:lnTo>
                  <a:pt x="3553117" y="6083"/>
                </a:lnTo>
                <a:lnTo>
                  <a:pt x="3553117" y="0"/>
                </a:lnTo>
                <a:close/>
              </a:path>
              <a:path w="7144384" h="1640839">
                <a:moveTo>
                  <a:pt x="3565296" y="0"/>
                </a:moveTo>
                <a:lnTo>
                  <a:pt x="3559213" y="0"/>
                </a:lnTo>
                <a:lnTo>
                  <a:pt x="3559213" y="6083"/>
                </a:lnTo>
                <a:lnTo>
                  <a:pt x="3565296" y="6083"/>
                </a:lnTo>
                <a:lnTo>
                  <a:pt x="3565296" y="0"/>
                </a:lnTo>
                <a:close/>
              </a:path>
              <a:path w="7144384" h="1640839">
                <a:moveTo>
                  <a:pt x="3577475" y="0"/>
                </a:moveTo>
                <a:lnTo>
                  <a:pt x="3571392" y="0"/>
                </a:lnTo>
                <a:lnTo>
                  <a:pt x="3571392" y="6083"/>
                </a:lnTo>
                <a:lnTo>
                  <a:pt x="3577475" y="6083"/>
                </a:lnTo>
                <a:lnTo>
                  <a:pt x="3577475" y="0"/>
                </a:lnTo>
                <a:close/>
              </a:path>
              <a:path w="7144384" h="1640839">
                <a:moveTo>
                  <a:pt x="3591179" y="0"/>
                </a:moveTo>
                <a:lnTo>
                  <a:pt x="3585095" y="0"/>
                </a:lnTo>
                <a:lnTo>
                  <a:pt x="3585095" y="6083"/>
                </a:lnTo>
                <a:lnTo>
                  <a:pt x="3591179" y="6083"/>
                </a:lnTo>
                <a:lnTo>
                  <a:pt x="3591179" y="0"/>
                </a:lnTo>
                <a:close/>
              </a:path>
              <a:path w="7144384" h="1640839">
                <a:moveTo>
                  <a:pt x="3603358" y="0"/>
                </a:moveTo>
                <a:lnTo>
                  <a:pt x="3597275" y="0"/>
                </a:lnTo>
                <a:lnTo>
                  <a:pt x="3597275" y="6083"/>
                </a:lnTo>
                <a:lnTo>
                  <a:pt x="3603358" y="6083"/>
                </a:lnTo>
                <a:lnTo>
                  <a:pt x="3603358" y="0"/>
                </a:lnTo>
                <a:close/>
              </a:path>
              <a:path w="7144384" h="1640839">
                <a:moveTo>
                  <a:pt x="3615537" y="0"/>
                </a:moveTo>
                <a:lnTo>
                  <a:pt x="3609454" y="0"/>
                </a:lnTo>
                <a:lnTo>
                  <a:pt x="3609454" y="6083"/>
                </a:lnTo>
                <a:lnTo>
                  <a:pt x="3615537" y="6083"/>
                </a:lnTo>
                <a:lnTo>
                  <a:pt x="3615537" y="0"/>
                </a:lnTo>
                <a:close/>
              </a:path>
              <a:path w="7144384" h="1640839">
                <a:moveTo>
                  <a:pt x="3629240" y="0"/>
                </a:moveTo>
                <a:lnTo>
                  <a:pt x="3623144" y="0"/>
                </a:lnTo>
                <a:lnTo>
                  <a:pt x="3623144" y="6083"/>
                </a:lnTo>
                <a:lnTo>
                  <a:pt x="3629240" y="6083"/>
                </a:lnTo>
                <a:lnTo>
                  <a:pt x="3629240" y="0"/>
                </a:lnTo>
                <a:close/>
              </a:path>
              <a:path w="7144384" h="1640839">
                <a:moveTo>
                  <a:pt x="3641420" y="0"/>
                </a:moveTo>
                <a:lnTo>
                  <a:pt x="3635324" y="0"/>
                </a:lnTo>
                <a:lnTo>
                  <a:pt x="3635324" y="6083"/>
                </a:lnTo>
                <a:lnTo>
                  <a:pt x="3641420" y="6083"/>
                </a:lnTo>
                <a:lnTo>
                  <a:pt x="3641420" y="0"/>
                </a:lnTo>
                <a:close/>
              </a:path>
              <a:path w="7144384" h="1640839">
                <a:moveTo>
                  <a:pt x="3653599" y="0"/>
                </a:moveTo>
                <a:lnTo>
                  <a:pt x="3647503" y="0"/>
                </a:lnTo>
                <a:lnTo>
                  <a:pt x="3647503" y="6083"/>
                </a:lnTo>
                <a:lnTo>
                  <a:pt x="3653599" y="6083"/>
                </a:lnTo>
                <a:lnTo>
                  <a:pt x="3653599" y="0"/>
                </a:lnTo>
                <a:close/>
              </a:path>
              <a:path w="7144384" h="1640839">
                <a:moveTo>
                  <a:pt x="3667302" y="0"/>
                </a:moveTo>
                <a:lnTo>
                  <a:pt x="3661206" y="0"/>
                </a:lnTo>
                <a:lnTo>
                  <a:pt x="3661206" y="6083"/>
                </a:lnTo>
                <a:lnTo>
                  <a:pt x="3667302" y="6083"/>
                </a:lnTo>
                <a:lnTo>
                  <a:pt x="3667302" y="0"/>
                </a:lnTo>
                <a:close/>
              </a:path>
              <a:path w="7144384" h="1640839">
                <a:moveTo>
                  <a:pt x="3679482" y="0"/>
                </a:moveTo>
                <a:lnTo>
                  <a:pt x="3673386" y="0"/>
                </a:lnTo>
                <a:lnTo>
                  <a:pt x="3673386" y="6083"/>
                </a:lnTo>
                <a:lnTo>
                  <a:pt x="3679482" y="6083"/>
                </a:lnTo>
                <a:lnTo>
                  <a:pt x="3679482" y="0"/>
                </a:lnTo>
                <a:close/>
              </a:path>
              <a:path w="7144384" h="1640839">
                <a:moveTo>
                  <a:pt x="3691661" y="0"/>
                </a:moveTo>
                <a:lnTo>
                  <a:pt x="3685565" y="0"/>
                </a:lnTo>
                <a:lnTo>
                  <a:pt x="3685565" y="6083"/>
                </a:lnTo>
                <a:lnTo>
                  <a:pt x="3691661" y="6083"/>
                </a:lnTo>
                <a:lnTo>
                  <a:pt x="3691661" y="0"/>
                </a:lnTo>
                <a:close/>
              </a:path>
              <a:path w="7144384" h="1640839">
                <a:moveTo>
                  <a:pt x="3705352" y="0"/>
                </a:moveTo>
                <a:lnTo>
                  <a:pt x="3699268" y="0"/>
                </a:lnTo>
                <a:lnTo>
                  <a:pt x="3699268" y="6083"/>
                </a:lnTo>
                <a:lnTo>
                  <a:pt x="3705352" y="6083"/>
                </a:lnTo>
                <a:lnTo>
                  <a:pt x="3705352" y="0"/>
                </a:lnTo>
                <a:close/>
              </a:path>
              <a:path w="7144384" h="1640839">
                <a:moveTo>
                  <a:pt x="3717531" y="0"/>
                </a:moveTo>
                <a:lnTo>
                  <a:pt x="3711448" y="0"/>
                </a:lnTo>
                <a:lnTo>
                  <a:pt x="3711448" y="6083"/>
                </a:lnTo>
                <a:lnTo>
                  <a:pt x="3717531" y="6083"/>
                </a:lnTo>
                <a:lnTo>
                  <a:pt x="3717531" y="0"/>
                </a:lnTo>
                <a:close/>
              </a:path>
              <a:path w="7144384" h="1640839">
                <a:moveTo>
                  <a:pt x="3729710" y="0"/>
                </a:moveTo>
                <a:lnTo>
                  <a:pt x="3723627" y="0"/>
                </a:lnTo>
                <a:lnTo>
                  <a:pt x="3723627" y="6083"/>
                </a:lnTo>
                <a:lnTo>
                  <a:pt x="3729710" y="6083"/>
                </a:lnTo>
                <a:lnTo>
                  <a:pt x="3729710" y="0"/>
                </a:lnTo>
                <a:close/>
              </a:path>
              <a:path w="7144384" h="1640839">
                <a:moveTo>
                  <a:pt x="3743413" y="0"/>
                </a:moveTo>
                <a:lnTo>
                  <a:pt x="3737330" y="0"/>
                </a:lnTo>
                <a:lnTo>
                  <a:pt x="3737330" y="6083"/>
                </a:lnTo>
                <a:lnTo>
                  <a:pt x="3743413" y="6083"/>
                </a:lnTo>
                <a:lnTo>
                  <a:pt x="3743413" y="0"/>
                </a:lnTo>
                <a:close/>
              </a:path>
              <a:path w="7144384" h="1640839">
                <a:moveTo>
                  <a:pt x="3755593" y="0"/>
                </a:moveTo>
                <a:lnTo>
                  <a:pt x="3749509" y="0"/>
                </a:lnTo>
                <a:lnTo>
                  <a:pt x="3749509" y="6083"/>
                </a:lnTo>
                <a:lnTo>
                  <a:pt x="3755593" y="6083"/>
                </a:lnTo>
                <a:lnTo>
                  <a:pt x="3755593" y="0"/>
                </a:lnTo>
                <a:close/>
              </a:path>
              <a:path w="7144384" h="1640839">
                <a:moveTo>
                  <a:pt x="3767772" y="0"/>
                </a:moveTo>
                <a:lnTo>
                  <a:pt x="3761689" y="0"/>
                </a:lnTo>
                <a:lnTo>
                  <a:pt x="3761689" y="6083"/>
                </a:lnTo>
                <a:lnTo>
                  <a:pt x="3767772" y="6083"/>
                </a:lnTo>
                <a:lnTo>
                  <a:pt x="3767772" y="0"/>
                </a:lnTo>
                <a:close/>
              </a:path>
              <a:path w="7144384" h="1640839">
                <a:moveTo>
                  <a:pt x="3781475" y="0"/>
                </a:moveTo>
                <a:lnTo>
                  <a:pt x="3775379" y="0"/>
                </a:lnTo>
                <a:lnTo>
                  <a:pt x="3775379" y="6083"/>
                </a:lnTo>
                <a:lnTo>
                  <a:pt x="3781475" y="6083"/>
                </a:lnTo>
                <a:lnTo>
                  <a:pt x="3781475" y="0"/>
                </a:lnTo>
                <a:close/>
              </a:path>
              <a:path w="7144384" h="1640839">
                <a:moveTo>
                  <a:pt x="3793655" y="0"/>
                </a:moveTo>
                <a:lnTo>
                  <a:pt x="3787559" y="0"/>
                </a:lnTo>
                <a:lnTo>
                  <a:pt x="3787559" y="6083"/>
                </a:lnTo>
                <a:lnTo>
                  <a:pt x="3793655" y="6083"/>
                </a:lnTo>
                <a:lnTo>
                  <a:pt x="3793655" y="0"/>
                </a:lnTo>
                <a:close/>
              </a:path>
              <a:path w="7144384" h="1640839">
                <a:moveTo>
                  <a:pt x="3805834" y="0"/>
                </a:moveTo>
                <a:lnTo>
                  <a:pt x="3799738" y="0"/>
                </a:lnTo>
                <a:lnTo>
                  <a:pt x="3799738" y="6083"/>
                </a:lnTo>
                <a:lnTo>
                  <a:pt x="3805834" y="6083"/>
                </a:lnTo>
                <a:lnTo>
                  <a:pt x="3805834" y="0"/>
                </a:lnTo>
                <a:close/>
              </a:path>
              <a:path w="7144384" h="1640839">
                <a:moveTo>
                  <a:pt x="3819537" y="0"/>
                </a:moveTo>
                <a:lnTo>
                  <a:pt x="3813441" y="0"/>
                </a:lnTo>
                <a:lnTo>
                  <a:pt x="3813441" y="6083"/>
                </a:lnTo>
                <a:lnTo>
                  <a:pt x="3819537" y="6083"/>
                </a:lnTo>
                <a:lnTo>
                  <a:pt x="3819537" y="0"/>
                </a:lnTo>
                <a:close/>
              </a:path>
              <a:path w="7144384" h="1640839">
                <a:moveTo>
                  <a:pt x="3831704" y="0"/>
                </a:moveTo>
                <a:lnTo>
                  <a:pt x="3825621" y="0"/>
                </a:lnTo>
                <a:lnTo>
                  <a:pt x="3825621" y="6083"/>
                </a:lnTo>
                <a:lnTo>
                  <a:pt x="3831704" y="6083"/>
                </a:lnTo>
                <a:lnTo>
                  <a:pt x="3831704" y="0"/>
                </a:lnTo>
                <a:close/>
              </a:path>
              <a:path w="7144384" h="1640839">
                <a:moveTo>
                  <a:pt x="3843883" y="0"/>
                </a:moveTo>
                <a:lnTo>
                  <a:pt x="3837800" y="0"/>
                </a:lnTo>
                <a:lnTo>
                  <a:pt x="3837800" y="6083"/>
                </a:lnTo>
                <a:lnTo>
                  <a:pt x="3843883" y="6083"/>
                </a:lnTo>
                <a:lnTo>
                  <a:pt x="3843883" y="0"/>
                </a:lnTo>
                <a:close/>
              </a:path>
              <a:path w="7144384" h="1640839">
                <a:moveTo>
                  <a:pt x="3857586" y="0"/>
                </a:moveTo>
                <a:lnTo>
                  <a:pt x="3851503" y="0"/>
                </a:lnTo>
                <a:lnTo>
                  <a:pt x="3851503" y="6083"/>
                </a:lnTo>
                <a:lnTo>
                  <a:pt x="3857586" y="6083"/>
                </a:lnTo>
                <a:lnTo>
                  <a:pt x="3857586" y="0"/>
                </a:lnTo>
                <a:close/>
              </a:path>
              <a:path w="7144384" h="1640839">
                <a:moveTo>
                  <a:pt x="3869766" y="0"/>
                </a:moveTo>
                <a:lnTo>
                  <a:pt x="3863682" y="0"/>
                </a:lnTo>
                <a:lnTo>
                  <a:pt x="3863682" y="6083"/>
                </a:lnTo>
                <a:lnTo>
                  <a:pt x="3869766" y="6083"/>
                </a:lnTo>
                <a:lnTo>
                  <a:pt x="3869766" y="0"/>
                </a:lnTo>
                <a:close/>
              </a:path>
              <a:path w="7144384" h="1640839">
                <a:moveTo>
                  <a:pt x="3881945" y="0"/>
                </a:moveTo>
                <a:lnTo>
                  <a:pt x="3875862" y="0"/>
                </a:lnTo>
                <a:lnTo>
                  <a:pt x="3875862" y="6083"/>
                </a:lnTo>
                <a:lnTo>
                  <a:pt x="3881945" y="6083"/>
                </a:lnTo>
                <a:lnTo>
                  <a:pt x="3881945" y="0"/>
                </a:lnTo>
                <a:close/>
              </a:path>
              <a:path w="7144384" h="1640839">
                <a:moveTo>
                  <a:pt x="3895648" y="0"/>
                </a:moveTo>
                <a:lnTo>
                  <a:pt x="3889565" y="0"/>
                </a:lnTo>
                <a:lnTo>
                  <a:pt x="3889565" y="6083"/>
                </a:lnTo>
                <a:lnTo>
                  <a:pt x="3895648" y="6083"/>
                </a:lnTo>
                <a:lnTo>
                  <a:pt x="3895648" y="0"/>
                </a:lnTo>
                <a:close/>
              </a:path>
              <a:path w="7144384" h="1640839">
                <a:moveTo>
                  <a:pt x="3907828" y="0"/>
                </a:moveTo>
                <a:lnTo>
                  <a:pt x="3901732" y="0"/>
                </a:lnTo>
                <a:lnTo>
                  <a:pt x="3901732" y="6083"/>
                </a:lnTo>
                <a:lnTo>
                  <a:pt x="3907828" y="6083"/>
                </a:lnTo>
                <a:lnTo>
                  <a:pt x="3907828" y="0"/>
                </a:lnTo>
                <a:close/>
              </a:path>
              <a:path w="7144384" h="1640839">
                <a:moveTo>
                  <a:pt x="3920007" y="0"/>
                </a:moveTo>
                <a:lnTo>
                  <a:pt x="3913911" y="0"/>
                </a:lnTo>
                <a:lnTo>
                  <a:pt x="3913911" y="6083"/>
                </a:lnTo>
                <a:lnTo>
                  <a:pt x="3920007" y="6083"/>
                </a:lnTo>
                <a:lnTo>
                  <a:pt x="3920007" y="0"/>
                </a:lnTo>
                <a:close/>
              </a:path>
              <a:path w="7144384" h="1640839">
                <a:moveTo>
                  <a:pt x="3933710" y="0"/>
                </a:moveTo>
                <a:lnTo>
                  <a:pt x="3927614" y="0"/>
                </a:lnTo>
                <a:lnTo>
                  <a:pt x="3927614" y="6083"/>
                </a:lnTo>
                <a:lnTo>
                  <a:pt x="3933710" y="6083"/>
                </a:lnTo>
                <a:lnTo>
                  <a:pt x="3933710" y="0"/>
                </a:lnTo>
                <a:close/>
              </a:path>
              <a:path w="7144384" h="1640839">
                <a:moveTo>
                  <a:pt x="3945890" y="0"/>
                </a:moveTo>
                <a:lnTo>
                  <a:pt x="3939793" y="0"/>
                </a:lnTo>
                <a:lnTo>
                  <a:pt x="3939793" y="6083"/>
                </a:lnTo>
                <a:lnTo>
                  <a:pt x="3945890" y="6083"/>
                </a:lnTo>
                <a:lnTo>
                  <a:pt x="3945890" y="0"/>
                </a:lnTo>
                <a:close/>
              </a:path>
              <a:path w="7144384" h="1640839">
                <a:moveTo>
                  <a:pt x="3958069" y="0"/>
                </a:moveTo>
                <a:lnTo>
                  <a:pt x="3951973" y="0"/>
                </a:lnTo>
                <a:lnTo>
                  <a:pt x="3951973" y="6083"/>
                </a:lnTo>
                <a:lnTo>
                  <a:pt x="3958069" y="6083"/>
                </a:lnTo>
                <a:lnTo>
                  <a:pt x="3958069" y="0"/>
                </a:lnTo>
                <a:close/>
              </a:path>
              <a:path w="7144384" h="1640839">
                <a:moveTo>
                  <a:pt x="3971759" y="0"/>
                </a:moveTo>
                <a:lnTo>
                  <a:pt x="3965676" y="0"/>
                </a:lnTo>
                <a:lnTo>
                  <a:pt x="3965676" y="6083"/>
                </a:lnTo>
                <a:lnTo>
                  <a:pt x="3971759" y="6083"/>
                </a:lnTo>
                <a:lnTo>
                  <a:pt x="3971759" y="0"/>
                </a:lnTo>
                <a:close/>
              </a:path>
              <a:path w="7144384" h="1640839">
                <a:moveTo>
                  <a:pt x="3983939" y="0"/>
                </a:moveTo>
                <a:lnTo>
                  <a:pt x="3977855" y="0"/>
                </a:lnTo>
                <a:lnTo>
                  <a:pt x="3977855" y="6083"/>
                </a:lnTo>
                <a:lnTo>
                  <a:pt x="3983939" y="6083"/>
                </a:lnTo>
                <a:lnTo>
                  <a:pt x="3983939" y="0"/>
                </a:lnTo>
                <a:close/>
              </a:path>
              <a:path w="7144384" h="1640839">
                <a:moveTo>
                  <a:pt x="3996118" y="0"/>
                </a:moveTo>
                <a:lnTo>
                  <a:pt x="3990035" y="0"/>
                </a:lnTo>
                <a:lnTo>
                  <a:pt x="3990035" y="6083"/>
                </a:lnTo>
                <a:lnTo>
                  <a:pt x="3996118" y="6083"/>
                </a:lnTo>
                <a:lnTo>
                  <a:pt x="3996118" y="0"/>
                </a:lnTo>
                <a:close/>
              </a:path>
              <a:path w="7144384" h="1640839">
                <a:moveTo>
                  <a:pt x="4009821" y="0"/>
                </a:moveTo>
                <a:lnTo>
                  <a:pt x="4003738" y="0"/>
                </a:lnTo>
                <a:lnTo>
                  <a:pt x="4003738" y="6083"/>
                </a:lnTo>
                <a:lnTo>
                  <a:pt x="4009821" y="6083"/>
                </a:lnTo>
                <a:lnTo>
                  <a:pt x="4009821" y="0"/>
                </a:lnTo>
                <a:close/>
              </a:path>
              <a:path w="7144384" h="1640839">
                <a:moveTo>
                  <a:pt x="4022001" y="0"/>
                </a:moveTo>
                <a:lnTo>
                  <a:pt x="4015917" y="0"/>
                </a:lnTo>
                <a:lnTo>
                  <a:pt x="4015917" y="6083"/>
                </a:lnTo>
                <a:lnTo>
                  <a:pt x="4022001" y="6083"/>
                </a:lnTo>
                <a:lnTo>
                  <a:pt x="4022001" y="0"/>
                </a:lnTo>
                <a:close/>
              </a:path>
              <a:path w="7144384" h="1640839">
                <a:moveTo>
                  <a:pt x="4034180" y="0"/>
                </a:moveTo>
                <a:lnTo>
                  <a:pt x="4028097" y="0"/>
                </a:lnTo>
                <a:lnTo>
                  <a:pt x="4028097" y="6083"/>
                </a:lnTo>
                <a:lnTo>
                  <a:pt x="4034180" y="6083"/>
                </a:lnTo>
                <a:lnTo>
                  <a:pt x="4034180" y="0"/>
                </a:lnTo>
                <a:close/>
              </a:path>
              <a:path w="7144384" h="1640839">
                <a:moveTo>
                  <a:pt x="4047883" y="0"/>
                </a:moveTo>
                <a:lnTo>
                  <a:pt x="4041787" y="0"/>
                </a:lnTo>
                <a:lnTo>
                  <a:pt x="4041787" y="6083"/>
                </a:lnTo>
                <a:lnTo>
                  <a:pt x="4047883" y="6083"/>
                </a:lnTo>
                <a:lnTo>
                  <a:pt x="4047883" y="0"/>
                </a:lnTo>
                <a:close/>
              </a:path>
              <a:path w="7144384" h="1640839">
                <a:moveTo>
                  <a:pt x="4060063" y="0"/>
                </a:moveTo>
                <a:lnTo>
                  <a:pt x="4053966" y="0"/>
                </a:lnTo>
                <a:lnTo>
                  <a:pt x="4053966" y="6083"/>
                </a:lnTo>
                <a:lnTo>
                  <a:pt x="4060063" y="6083"/>
                </a:lnTo>
                <a:lnTo>
                  <a:pt x="4060063" y="0"/>
                </a:lnTo>
                <a:close/>
              </a:path>
              <a:path w="7144384" h="1640839">
                <a:moveTo>
                  <a:pt x="4072242" y="0"/>
                </a:moveTo>
                <a:lnTo>
                  <a:pt x="4066146" y="0"/>
                </a:lnTo>
                <a:lnTo>
                  <a:pt x="4066146" y="6083"/>
                </a:lnTo>
                <a:lnTo>
                  <a:pt x="4072242" y="6083"/>
                </a:lnTo>
                <a:lnTo>
                  <a:pt x="4072242" y="0"/>
                </a:lnTo>
                <a:close/>
              </a:path>
              <a:path w="7144384" h="1640839">
                <a:moveTo>
                  <a:pt x="4085945" y="0"/>
                </a:moveTo>
                <a:lnTo>
                  <a:pt x="4079849" y="0"/>
                </a:lnTo>
                <a:lnTo>
                  <a:pt x="4079849" y="6083"/>
                </a:lnTo>
                <a:lnTo>
                  <a:pt x="4085945" y="6083"/>
                </a:lnTo>
                <a:lnTo>
                  <a:pt x="4085945" y="0"/>
                </a:lnTo>
                <a:close/>
              </a:path>
              <a:path w="7144384" h="1640839">
                <a:moveTo>
                  <a:pt x="4098124" y="0"/>
                </a:moveTo>
                <a:lnTo>
                  <a:pt x="4092028" y="0"/>
                </a:lnTo>
                <a:lnTo>
                  <a:pt x="4092028" y="6083"/>
                </a:lnTo>
                <a:lnTo>
                  <a:pt x="4098124" y="6083"/>
                </a:lnTo>
                <a:lnTo>
                  <a:pt x="4098124" y="0"/>
                </a:lnTo>
                <a:close/>
              </a:path>
              <a:path w="7144384" h="1640839">
                <a:moveTo>
                  <a:pt x="4110291" y="0"/>
                </a:moveTo>
                <a:lnTo>
                  <a:pt x="4104208" y="0"/>
                </a:lnTo>
                <a:lnTo>
                  <a:pt x="4104208" y="6083"/>
                </a:lnTo>
                <a:lnTo>
                  <a:pt x="4110291" y="6083"/>
                </a:lnTo>
                <a:lnTo>
                  <a:pt x="4110291" y="0"/>
                </a:lnTo>
                <a:close/>
              </a:path>
              <a:path w="7144384" h="1640839">
                <a:moveTo>
                  <a:pt x="4123994" y="0"/>
                </a:moveTo>
                <a:lnTo>
                  <a:pt x="4117911" y="0"/>
                </a:lnTo>
                <a:lnTo>
                  <a:pt x="4117911" y="6083"/>
                </a:lnTo>
                <a:lnTo>
                  <a:pt x="4123994" y="6083"/>
                </a:lnTo>
                <a:lnTo>
                  <a:pt x="4123994" y="0"/>
                </a:lnTo>
                <a:close/>
              </a:path>
              <a:path w="7144384" h="1640839">
                <a:moveTo>
                  <a:pt x="4136174" y="0"/>
                </a:moveTo>
                <a:lnTo>
                  <a:pt x="4130090" y="0"/>
                </a:lnTo>
                <a:lnTo>
                  <a:pt x="4130090" y="6083"/>
                </a:lnTo>
                <a:lnTo>
                  <a:pt x="4136174" y="6083"/>
                </a:lnTo>
                <a:lnTo>
                  <a:pt x="4136174" y="0"/>
                </a:lnTo>
                <a:close/>
              </a:path>
              <a:path w="7144384" h="1640839">
                <a:moveTo>
                  <a:pt x="4148353" y="0"/>
                </a:moveTo>
                <a:lnTo>
                  <a:pt x="4142270" y="0"/>
                </a:lnTo>
                <a:lnTo>
                  <a:pt x="4142270" y="6083"/>
                </a:lnTo>
                <a:lnTo>
                  <a:pt x="4148353" y="6083"/>
                </a:lnTo>
                <a:lnTo>
                  <a:pt x="4148353" y="0"/>
                </a:lnTo>
                <a:close/>
              </a:path>
              <a:path w="7144384" h="1640839">
                <a:moveTo>
                  <a:pt x="4162056" y="0"/>
                </a:moveTo>
                <a:lnTo>
                  <a:pt x="4155973" y="0"/>
                </a:lnTo>
                <a:lnTo>
                  <a:pt x="4155973" y="6083"/>
                </a:lnTo>
                <a:lnTo>
                  <a:pt x="4162056" y="6083"/>
                </a:lnTo>
                <a:lnTo>
                  <a:pt x="4162056" y="0"/>
                </a:lnTo>
                <a:close/>
              </a:path>
              <a:path w="7144384" h="1640839">
                <a:moveTo>
                  <a:pt x="4174236" y="0"/>
                </a:moveTo>
                <a:lnTo>
                  <a:pt x="4168152" y="0"/>
                </a:lnTo>
                <a:lnTo>
                  <a:pt x="4168152" y="6083"/>
                </a:lnTo>
                <a:lnTo>
                  <a:pt x="4174236" y="6083"/>
                </a:lnTo>
                <a:lnTo>
                  <a:pt x="4174236" y="0"/>
                </a:lnTo>
                <a:close/>
              </a:path>
              <a:path w="7144384" h="1640839">
                <a:moveTo>
                  <a:pt x="4186415" y="0"/>
                </a:moveTo>
                <a:lnTo>
                  <a:pt x="4180319" y="0"/>
                </a:lnTo>
                <a:lnTo>
                  <a:pt x="4180319" y="6083"/>
                </a:lnTo>
                <a:lnTo>
                  <a:pt x="4186415" y="6083"/>
                </a:lnTo>
                <a:lnTo>
                  <a:pt x="4186415" y="0"/>
                </a:lnTo>
                <a:close/>
              </a:path>
              <a:path w="7144384" h="1640839">
                <a:moveTo>
                  <a:pt x="4200118" y="0"/>
                </a:moveTo>
                <a:lnTo>
                  <a:pt x="4194022" y="0"/>
                </a:lnTo>
                <a:lnTo>
                  <a:pt x="4194022" y="6083"/>
                </a:lnTo>
                <a:lnTo>
                  <a:pt x="4200118" y="6083"/>
                </a:lnTo>
                <a:lnTo>
                  <a:pt x="4200118" y="0"/>
                </a:lnTo>
                <a:close/>
              </a:path>
              <a:path w="7144384" h="1640839">
                <a:moveTo>
                  <a:pt x="4212297" y="0"/>
                </a:moveTo>
                <a:lnTo>
                  <a:pt x="4206201" y="0"/>
                </a:lnTo>
                <a:lnTo>
                  <a:pt x="4206201" y="6083"/>
                </a:lnTo>
                <a:lnTo>
                  <a:pt x="4212297" y="6083"/>
                </a:lnTo>
                <a:lnTo>
                  <a:pt x="4212297" y="0"/>
                </a:lnTo>
                <a:close/>
              </a:path>
              <a:path w="7144384" h="1640839">
                <a:moveTo>
                  <a:pt x="4224477" y="0"/>
                </a:moveTo>
                <a:lnTo>
                  <a:pt x="4218381" y="0"/>
                </a:lnTo>
                <a:lnTo>
                  <a:pt x="4218381" y="6083"/>
                </a:lnTo>
                <a:lnTo>
                  <a:pt x="4224477" y="6083"/>
                </a:lnTo>
                <a:lnTo>
                  <a:pt x="4224477" y="0"/>
                </a:lnTo>
                <a:close/>
              </a:path>
              <a:path w="7144384" h="1640839">
                <a:moveTo>
                  <a:pt x="4238167" y="0"/>
                </a:moveTo>
                <a:lnTo>
                  <a:pt x="4232084" y="0"/>
                </a:lnTo>
                <a:lnTo>
                  <a:pt x="4232084" y="6083"/>
                </a:lnTo>
                <a:lnTo>
                  <a:pt x="4238167" y="6083"/>
                </a:lnTo>
                <a:lnTo>
                  <a:pt x="4238167" y="0"/>
                </a:lnTo>
                <a:close/>
              </a:path>
              <a:path w="7144384" h="1640839">
                <a:moveTo>
                  <a:pt x="4250347" y="0"/>
                </a:moveTo>
                <a:lnTo>
                  <a:pt x="4244263" y="0"/>
                </a:lnTo>
                <a:lnTo>
                  <a:pt x="4244263" y="6083"/>
                </a:lnTo>
                <a:lnTo>
                  <a:pt x="4250347" y="6083"/>
                </a:lnTo>
                <a:lnTo>
                  <a:pt x="4250347" y="0"/>
                </a:lnTo>
                <a:close/>
              </a:path>
              <a:path w="7144384" h="1640839">
                <a:moveTo>
                  <a:pt x="4262526" y="0"/>
                </a:moveTo>
                <a:lnTo>
                  <a:pt x="4256443" y="0"/>
                </a:lnTo>
                <a:lnTo>
                  <a:pt x="4256443" y="6083"/>
                </a:lnTo>
                <a:lnTo>
                  <a:pt x="4262526" y="6083"/>
                </a:lnTo>
                <a:lnTo>
                  <a:pt x="4262526" y="0"/>
                </a:lnTo>
                <a:close/>
              </a:path>
              <a:path w="7144384" h="1640839">
                <a:moveTo>
                  <a:pt x="4276229" y="0"/>
                </a:moveTo>
                <a:lnTo>
                  <a:pt x="4270146" y="0"/>
                </a:lnTo>
                <a:lnTo>
                  <a:pt x="4270146" y="6083"/>
                </a:lnTo>
                <a:lnTo>
                  <a:pt x="4276229" y="6083"/>
                </a:lnTo>
                <a:lnTo>
                  <a:pt x="4276229" y="0"/>
                </a:lnTo>
                <a:close/>
              </a:path>
              <a:path w="7144384" h="1640839">
                <a:moveTo>
                  <a:pt x="4288409" y="0"/>
                </a:moveTo>
                <a:lnTo>
                  <a:pt x="4282325" y="0"/>
                </a:lnTo>
                <a:lnTo>
                  <a:pt x="4282325" y="6083"/>
                </a:lnTo>
                <a:lnTo>
                  <a:pt x="4288409" y="6083"/>
                </a:lnTo>
                <a:lnTo>
                  <a:pt x="4288409" y="0"/>
                </a:lnTo>
                <a:close/>
              </a:path>
              <a:path w="7144384" h="1640839">
                <a:moveTo>
                  <a:pt x="4300588" y="0"/>
                </a:moveTo>
                <a:lnTo>
                  <a:pt x="4294505" y="0"/>
                </a:lnTo>
                <a:lnTo>
                  <a:pt x="4294505" y="6083"/>
                </a:lnTo>
                <a:lnTo>
                  <a:pt x="4300588" y="6083"/>
                </a:lnTo>
                <a:lnTo>
                  <a:pt x="4300588" y="0"/>
                </a:lnTo>
                <a:close/>
              </a:path>
              <a:path w="7144384" h="1640839">
                <a:moveTo>
                  <a:pt x="4314291" y="0"/>
                </a:moveTo>
                <a:lnTo>
                  <a:pt x="4308195" y="0"/>
                </a:lnTo>
                <a:lnTo>
                  <a:pt x="4308195" y="6083"/>
                </a:lnTo>
                <a:lnTo>
                  <a:pt x="4314291" y="6083"/>
                </a:lnTo>
                <a:lnTo>
                  <a:pt x="4314291" y="0"/>
                </a:lnTo>
                <a:close/>
              </a:path>
              <a:path w="7144384" h="1640839">
                <a:moveTo>
                  <a:pt x="4326470" y="0"/>
                </a:moveTo>
                <a:lnTo>
                  <a:pt x="4320374" y="0"/>
                </a:lnTo>
                <a:lnTo>
                  <a:pt x="4320374" y="6083"/>
                </a:lnTo>
                <a:lnTo>
                  <a:pt x="4326470" y="6083"/>
                </a:lnTo>
                <a:lnTo>
                  <a:pt x="4326470" y="0"/>
                </a:lnTo>
                <a:close/>
              </a:path>
              <a:path w="7144384" h="1640839">
                <a:moveTo>
                  <a:pt x="4338650" y="0"/>
                </a:moveTo>
                <a:lnTo>
                  <a:pt x="4332554" y="0"/>
                </a:lnTo>
                <a:lnTo>
                  <a:pt x="4332554" y="6083"/>
                </a:lnTo>
                <a:lnTo>
                  <a:pt x="4338650" y="6083"/>
                </a:lnTo>
                <a:lnTo>
                  <a:pt x="4338650" y="0"/>
                </a:lnTo>
                <a:close/>
              </a:path>
              <a:path w="7144384" h="1640839">
                <a:moveTo>
                  <a:pt x="4352353" y="0"/>
                </a:moveTo>
                <a:lnTo>
                  <a:pt x="4346257" y="0"/>
                </a:lnTo>
                <a:lnTo>
                  <a:pt x="4346257" y="6083"/>
                </a:lnTo>
                <a:lnTo>
                  <a:pt x="4352353" y="6083"/>
                </a:lnTo>
                <a:lnTo>
                  <a:pt x="4352353" y="0"/>
                </a:lnTo>
                <a:close/>
              </a:path>
              <a:path w="7144384" h="1640839">
                <a:moveTo>
                  <a:pt x="4364532" y="0"/>
                </a:moveTo>
                <a:lnTo>
                  <a:pt x="4358436" y="0"/>
                </a:lnTo>
                <a:lnTo>
                  <a:pt x="4358436" y="6083"/>
                </a:lnTo>
                <a:lnTo>
                  <a:pt x="4364532" y="6083"/>
                </a:lnTo>
                <a:lnTo>
                  <a:pt x="4364532" y="0"/>
                </a:lnTo>
                <a:close/>
              </a:path>
              <a:path w="7144384" h="1640839">
                <a:moveTo>
                  <a:pt x="4376712" y="0"/>
                </a:moveTo>
                <a:lnTo>
                  <a:pt x="4370616" y="0"/>
                </a:lnTo>
                <a:lnTo>
                  <a:pt x="4370616" y="6083"/>
                </a:lnTo>
                <a:lnTo>
                  <a:pt x="4376712" y="6083"/>
                </a:lnTo>
                <a:lnTo>
                  <a:pt x="4376712" y="0"/>
                </a:lnTo>
                <a:close/>
              </a:path>
              <a:path w="7144384" h="1640839">
                <a:moveTo>
                  <a:pt x="4390402" y="0"/>
                </a:moveTo>
                <a:lnTo>
                  <a:pt x="4384319" y="0"/>
                </a:lnTo>
                <a:lnTo>
                  <a:pt x="4384319" y="6083"/>
                </a:lnTo>
                <a:lnTo>
                  <a:pt x="4390402" y="6083"/>
                </a:lnTo>
                <a:lnTo>
                  <a:pt x="4390402" y="0"/>
                </a:lnTo>
                <a:close/>
              </a:path>
              <a:path w="7144384" h="1640839">
                <a:moveTo>
                  <a:pt x="4402582" y="0"/>
                </a:moveTo>
                <a:lnTo>
                  <a:pt x="4396498" y="0"/>
                </a:lnTo>
                <a:lnTo>
                  <a:pt x="4396498" y="6083"/>
                </a:lnTo>
                <a:lnTo>
                  <a:pt x="4402582" y="6083"/>
                </a:lnTo>
                <a:lnTo>
                  <a:pt x="4402582" y="0"/>
                </a:lnTo>
                <a:close/>
              </a:path>
              <a:path w="7144384" h="1640839">
                <a:moveTo>
                  <a:pt x="4414761" y="0"/>
                </a:moveTo>
                <a:lnTo>
                  <a:pt x="4408678" y="0"/>
                </a:lnTo>
                <a:lnTo>
                  <a:pt x="4408678" y="6083"/>
                </a:lnTo>
                <a:lnTo>
                  <a:pt x="4414761" y="6083"/>
                </a:lnTo>
                <a:lnTo>
                  <a:pt x="4414761" y="0"/>
                </a:lnTo>
                <a:close/>
              </a:path>
              <a:path w="7144384" h="1640839">
                <a:moveTo>
                  <a:pt x="4428464" y="0"/>
                </a:moveTo>
                <a:lnTo>
                  <a:pt x="4422381" y="0"/>
                </a:lnTo>
                <a:lnTo>
                  <a:pt x="4422381" y="6083"/>
                </a:lnTo>
                <a:lnTo>
                  <a:pt x="4428464" y="6083"/>
                </a:lnTo>
                <a:lnTo>
                  <a:pt x="4428464" y="0"/>
                </a:lnTo>
                <a:close/>
              </a:path>
              <a:path w="7144384" h="1640839">
                <a:moveTo>
                  <a:pt x="4440643" y="0"/>
                </a:moveTo>
                <a:lnTo>
                  <a:pt x="4434560" y="0"/>
                </a:lnTo>
                <a:lnTo>
                  <a:pt x="4434560" y="6083"/>
                </a:lnTo>
                <a:lnTo>
                  <a:pt x="4440643" y="6083"/>
                </a:lnTo>
                <a:lnTo>
                  <a:pt x="4440643" y="0"/>
                </a:lnTo>
                <a:close/>
              </a:path>
              <a:path w="7144384" h="1640839">
                <a:moveTo>
                  <a:pt x="4452823" y="0"/>
                </a:moveTo>
                <a:lnTo>
                  <a:pt x="4446739" y="0"/>
                </a:lnTo>
                <a:lnTo>
                  <a:pt x="4446739" y="6083"/>
                </a:lnTo>
                <a:lnTo>
                  <a:pt x="4452823" y="6083"/>
                </a:lnTo>
                <a:lnTo>
                  <a:pt x="4452823" y="0"/>
                </a:lnTo>
                <a:close/>
              </a:path>
              <a:path w="7144384" h="1640839">
                <a:moveTo>
                  <a:pt x="4466526" y="0"/>
                </a:moveTo>
                <a:lnTo>
                  <a:pt x="4460430" y="0"/>
                </a:lnTo>
                <a:lnTo>
                  <a:pt x="4460430" y="6083"/>
                </a:lnTo>
                <a:lnTo>
                  <a:pt x="4466526" y="6083"/>
                </a:lnTo>
                <a:lnTo>
                  <a:pt x="4466526" y="0"/>
                </a:lnTo>
                <a:close/>
              </a:path>
              <a:path w="7144384" h="1640839">
                <a:moveTo>
                  <a:pt x="4478705" y="0"/>
                </a:moveTo>
                <a:lnTo>
                  <a:pt x="4472609" y="0"/>
                </a:lnTo>
                <a:lnTo>
                  <a:pt x="4472609" y="6083"/>
                </a:lnTo>
                <a:lnTo>
                  <a:pt x="4478705" y="6083"/>
                </a:lnTo>
                <a:lnTo>
                  <a:pt x="4478705" y="0"/>
                </a:lnTo>
                <a:close/>
              </a:path>
              <a:path w="7144384" h="1640839">
                <a:moveTo>
                  <a:pt x="4490885" y="0"/>
                </a:moveTo>
                <a:lnTo>
                  <a:pt x="4484789" y="0"/>
                </a:lnTo>
                <a:lnTo>
                  <a:pt x="4484789" y="6083"/>
                </a:lnTo>
                <a:lnTo>
                  <a:pt x="4490885" y="6083"/>
                </a:lnTo>
                <a:lnTo>
                  <a:pt x="4490885" y="0"/>
                </a:lnTo>
                <a:close/>
              </a:path>
              <a:path w="7144384" h="1640839">
                <a:moveTo>
                  <a:pt x="4504588" y="0"/>
                </a:moveTo>
                <a:lnTo>
                  <a:pt x="4498492" y="0"/>
                </a:lnTo>
                <a:lnTo>
                  <a:pt x="4498492" y="6083"/>
                </a:lnTo>
                <a:lnTo>
                  <a:pt x="4504588" y="6083"/>
                </a:lnTo>
                <a:lnTo>
                  <a:pt x="4504588" y="0"/>
                </a:lnTo>
                <a:close/>
              </a:path>
              <a:path w="7144384" h="1640839">
                <a:moveTo>
                  <a:pt x="4516755" y="0"/>
                </a:moveTo>
                <a:lnTo>
                  <a:pt x="4510671" y="0"/>
                </a:lnTo>
                <a:lnTo>
                  <a:pt x="4510671" y="6083"/>
                </a:lnTo>
                <a:lnTo>
                  <a:pt x="4516755" y="6083"/>
                </a:lnTo>
                <a:lnTo>
                  <a:pt x="4516755" y="0"/>
                </a:lnTo>
                <a:close/>
              </a:path>
              <a:path w="7144384" h="1640839">
                <a:moveTo>
                  <a:pt x="4528934" y="0"/>
                </a:moveTo>
                <a:lnTo>
                  <a:pt x="4522851" y="0"/>
                </a:lnTo>
                <a:lnTo>
                  <a:pt x="4522851" y="6083"/>
                </a:lnTo>
                <a:lnTo>
                  <a:pt x="4528934" y="6083"/>
                </a:lnTo>
                <a:lnTo>
                  <a:pt x="4528934" y="0"/>
                </a:lnTo>
                <a:close/>
              </a:path>
              <a:path w="7144384" h="1640839">
                <a:moveTo>
                  <a:pt x="4542637" y="0"/>
                </a:moveTo>
                <a:lnTo>
                  <a:pt x="4536554" y="0"/>
                </a:lnTo>
                <a:lnTo>
                  <a:pt x="4536554" y="6083"/>
                </a:lnTo>
                <a:lnTo>
                  <a:pt x="4542637" y="6083"/>
                </a:lnTo>
                <a:lnTo>
                  <a:pt x="4542637" y="0"/>
                </a:lnTo>
                <a:close/>
              </a:path>
              <a:path w="7144384" h="1640839">
                <a:moveTo>
                  <a:pt x="4554816" y="0"/>
                </a:moveTo>
                <a:lnTo>
                  <a:pt x="4548733" y="0"/>
                </a:lnTo>
                <a:lnTo>
                  <a:pt x="4548733" y="6083"/>
                </a:lnTo>
                <a:lnTo>
                  <a:pt x="4554816" y="6083"/>
                </a:lnTo>
                <a:lnTo>
                  <a:pt x="4554816" y="0"/>
                </a:lnTo>
                <a:close/>
              </a:path>
              <a:path w="7144384" h="1640839">
                <a:moveTo>
                  <a:pt x="4566996" y="0"/>
                </a:moveTo>
                <a:lnTo>
                  <a:pt x="4560912" y="0"/>
                </a:lnTo>
                <a:lnTo>
                  <a:pt x="4560912" y="6083"/>
                </a:lnTo>
                <a:lnTo>
                  <a:pt x="4566996" y="6083"/>
                </a:lnTo>
                <a:lnTo>
                  <a:pt x="4566996" y="0"/>
                </a:lnTo>
                <a:close/>
              </a:path>
              <a:path w="7144384" h="1640839">
                <a:moveTo>
                  <a:pt x="4580699" y="0"/>
                </a:moveTo>
                <a:lnTo>
                  <a:pt x="4574603" y="0"/>
                </a:lnTo>
                <a:lnTo>
                  <a:pt x="4574603" y="6083"/>
                </a:lnTo>
                <a:lnTo>
                  <a:pt x="4580699" y="6083"/>
                </a:lnTo>
                <a:lnTo>
                  <a:pt x="4580699" y="0"/>
                </a:lnTo>
                <a:close/>
              </a:path>
              <a:path w="7144384" h="1640839">
                <a:moveTo>
                  <a:pt x="4592878" y="0"/>
                </a:moveTo>
                <a:lnTo>
                  <a:pt x="4586782" y="0"/>
                </a:lnTo>
                <a:lnTo>
                  <a:pt x="4586782" y="6083"/>
                </a:lnTo>
                <a:lnTo>
                  <a:pt x="4592878" y="6083"/>
                </a:lnTo>
                <a:lnTo>
                  <a:pt x="4592878" y="0"/>
                </a:lnTo>
                <a:close/>
              </a:path>
              <a:path w="7144384" h="1640839">
                <a:moveTo>
                  <a:pt x="4605058" y="0"/>
                </a:moveTo>
                <a:lnTo>
                  <a:pt x="4598962" y="0"/>
                </a:lnTo>
                <a:lnTo>
                  <a:pt x="4598962" y="6083"/>
                </a:lnTo>
                <a:lnTo>
                  <a:pt x="4605058" y="6083"/>
                </a:lnTo>
                <a:lnTo>
                  <a:pt x="4605058" y="0"/>
                </a:lnTo>
                <a:close/>
              </a:path>
              <a:path w="7144384" h="1640839">
                <a:moveTo>
                  <a:pt x="4618761" y="0"/>
                </a:moveTo>
                <a:lnTo>
                  <a:pt x="4612665" y="0"/>
                </a:lnTo>
                <a:lnTo>
                  <a:pt x="4612665" y="6083"/>
                </a:lnTo>
                <a:lnTo>
                  <a:pt x="4618761" y="6083"/>
                </a:lnTo>
                <a:lnTo>
                  <a:pt x="4618761" y="0"/>
                </a:lnTo>
                <a:close/>
              </a:path>
              <a:path w="7144384" h="1640839">
                <a:moveTo>
                  <a:pt x="4630940" y="0"/>
                </a:moveTo>
                <a:lnTo>
                  <a:pt x="4624844" y="0"/>
                </a:lnTo>
                <a:lnTo>
                  <a:pt x="4624844" y="6083"/>
                </a:lnTo>
                <a:lnTo>
                  <a:pt x="4630940" y="6083"/>
                </a:lnTo>
                <a:lnTo>
                  <a:pt x="4630940" y="0"/>
                </a:lnTo>
                <a:close/>
              </a:path>
              <a:path w="7144384" h="1640839">
                <a:moveTo>
                  <a:pt x="4643120" y="0"/>
                </a:moveTo>
                <a:lnTo>
                  <a:pt x="4637024" y="0"/>
                </a:lnTo>
                <a:lnTo>
                  <a:pt x="4637024" y="6083"/>
                </a:lnTo>
                <a:lnTo>
                  <a:pt x="4643120" y="6083"/>
                </a:lnTo>
                <a:lnTo>
                  <a:pt x="4643120" y="0"/>
                </a:lnTo>
                <a:close/>
              </a:path>
              <a:path w="7144384" h="1640839">
                <a:moveTo>
                  <a:pt x="4656810" y="0"/>
                </a:moveTo>
                <a:lnTo>
                  <a:pt x="4650727" y="0"/>
                </a:lnTo>
                <a:lnTo>
                  <a:pt x="4650727" y="6083"/>
                </a:lnTo>
                <a:lnTo>
                  <a:pt x="4656810" y="6083"/>
                </a:lnTo>
                <a:lnTo>
                  <a:pt x="4656810" y="0"/>
                </a:lnTo>
                <a:close/>
              </a:path>
              <a:path w="7144384" h="1640839">
                <a:moveTo>
                  <a:pt x="4668989" y="0"/>
                </a:moveTo>
                <a:lnTo>
                  <a:pt x="4662906" y="0"/>
                </a:lnTo>
                <a:lnTo>
                  <a:pt x="4662906" y="6083"/>
                </a:lnTo>
                <a:lnTo>
                  <a:pt x="4668989" y="6083"/>
                </a:lnTo>
                <a:lnTo>
                  <a:pt x="4668989" y="0"/>
                </a:lnTo>
                <a:close/>
              </a:path>
              <a:path w="7144384" h="1640839">
                <a:moveTo>
                  <a:pt x="4681169" y="0"/>
                </a:moveTo>
                <a:lnTo>
                  <a:pt x="4675085" y="0"/>
                </a:lnTo>
                <a:lnTo>
                  <a:pt x="4675085" y="6083"/>
                </a:lnTo>
                <a:lnTo>
                  <a:pt x="4681169" y="6083"/>
                </a:lnTo>
                <a:lnTo>
                  <a:pt x="4681169" y="0"/>
                </a:lnTo>
                <a:close/>
              </a:path>
              <a:path w="7144384" h="1640839">
                <a:moveTo>
                  <a:pt x="4694872" y="0"/>
                </a:moveTo>
                <a:lnTo>
                  <a:pt x="4688789" y="0"/>
                </a:lnTo>
                <a:lnTo>
                  <a:pt x="4688789" y="6083"/>
                </a:lnTo>
                <a:lnTo>
                  <a:pt x="4694872" y="6083"/>
                </a:lnTo>
                <a:lnTo>
                  <a:pt x="4694872" y="0"/>
                </a:lnTo>
                <a:close/>
              </a:path>
              <a:path w="7144384" h="1640839">
                <a:moveTo>
                  <a:pt x="4707051" y="0"/>
                </a:moveTo>
                <a:lnTo>
                  <a:pt x="4700968" y="0"/>
                </a:lnTo>
                <a:lnTo>
                  <a:pt x="4700968" y="6083"/>
                </a:lnTo>
                <a:lnTo>
                  <a:pt x="4707051" y="6083"/>
                </a:lnTo>
                <a:lnTo>
                  <a:pt x="4707051" y="0"/>
                </a:lnTo>
                <a:close/>
              </a:path>
              <a:path w="7144384" h="1640839">
                <a:moveTo>
                  <a:pt x="4719231" y="0"/>
                </a:moveTo>
                <a:lnTo>
                  <a:pt x="4713147" y="0"/>
                </a:lnTo>
                <a:lnTo>
                  <a:pt x="4713147" y="6083"/>
                </a:lnTo>
                <a:lnTo>
                  <a:pt x="4719231" y="6083"/>
                </a:lnTo>
                <a:lnTo>
                  <a:pt x="4719231" y="0"/>
                </a:lnTo>
                <a:close/>
              </a:path>
              <a:path w="7144384" h="1640839">
                <a:moveTo>
                  <a:pt x="4732934" y="0"/>
                </a:moveTo>
                <a:lnTo>
                  <a:pt x="4726838" y="0"/>
                </a:lnTo>
                <a:lnTo>
                  <a:pt x="4726838" y="6083"/>
                </a:lnTo>
                <a:lnTo>
                  <a:pt x="4732934" y="6083"/>
                </a:lnTo>
                <a:lnTo>
                  <a:pt x="4732934" y="0"/>
                </a:lnTo>
                <a:close/>
              </a:path>
              <a:path w="7144384" h="1640839">
                <a:moveTo>
                  <a:pt x="4745113" y="0"/>
                </a:moveTo>
                <a:lnTo>
                  <a:pt x="4739017" y="0"/>
                </a:lnTo>
                <a:lnTo>
                  <a:pt x="4739017" y="6083"/>
                </a:lnTo>
                <a:lnTo>
                  <a:pt x="4745113" y="6083"/>
                </a:lnTo>
                <a:lnTo>
                  <a:pt x="4745113" y="0"/>
                </a:lnTo>
                <a:close/>
              </a:path>
              <a:path w="7144384" h="1640839">
                <a:moveTo>
                  <a:pt x="4757293" y="0"/>
                </a:moveTo>
                <a:lnTo>
                  <a:pt x="4751197" y="0"/>
                </a:lnTo>
                <a:lnTo>
                  <a:pt x="4751197" y="6083"/>
                </a:lnTo>
                <a:lnTo>
                  <a:pt x="4757293" y="6083"/>
                </a:lnTo>
                <a:lnTo>
                  <a:pt x="4757293" y="0"/>
                </a:lnTo>
                <a:close/>
              </a:path>
              <a:path w="7144384" h="1640839">
                <a:moveTo>
                  <a:pt x="4770996" y="0"/>
                </a:moveTo>
                <a:lnTo>
                  <a:pt x="4764900" y="0"/>
                </a:lnTo>
                <a:lnTo>
                  <a:pt x="4764900" y="6083"/>
                </a:lnTo>
                <a:lnTo>
                  <a:pt x="4770996" y="6083"/>
                </a:lnTo>
                <a:lnTo>
                  <a:pt x="4770996" y="0"/>
                </a:lnTo>
                <a:close/>
              </a:path>
              <a:path w="7144384" h="1640839">
                <a:moveTo>
                  <a:pt x="4783175" y="0"/>
                </a:moveTo>
                <a:lnTo>
                  <a:pt x="4777079" y="0"/>
                </a:lnTo>
                <a:lnTo>
                  <a:pt x="4777079" y="6083"/>
                </a:lnTo>
                <a:lnTo>
                  <a:pt x="4783175" y="6083"/>
                </a:lnTo>
                <a:lnTo>
                  <a:pt x="4783175" y="0"/>
                </a:lnTo>
                <a:close/>
              </a:path>
              <a:path w="7144384" h="1640839">
                <a:moveTo>
                  <a:pt x="4795354" y="0"/>
                </a:moveTo>
                <a:lnTo>
                  <a:pt x="4789258" y="0"/>
                </a:lnTo>
                <a:lnTo>
                  <a:pt x="4789258" y="6083"/>
                </a:lnTo>
                <a:lnTo>
                  <a:pt x="4795354" y="6083"/>
                </a:lnTo>
                <a:lnTo>
                  <a:pt x="4795354" y="0"/>
                </a:lnTo>
                <a:close/>
              </a:path>
              <a:path w="7144384" h="1640839">
                <a:moveTo>
                  <a:pt x="4809045" y="0"/>
                </a:moveTo>
                <a:lnTo>
                  <a:pt x="4802962" y="0"/>
                </a:lnTo>
                <a:lnTo>
                  <a:pt x="4802962" y="6083"/>
                </a:lnTo>
                <a:lnTo>
                  <a:pt x="4809045" y="6083"/>
                </a:lnTo>
                <a:lnTo>
                  <a:pt x="4809045" y="0"/>
                </a:lnTo>
                <a:close/>
              </a:path>
              <a:path w="7144384" h="1640839">
                <a:moveTo>
                  <a:pt x="4821224" y="0"/>
                </a:moveTo>
                <a:lnTo>
                  <a:pt x="4815141" y="0"/>
                </a:lnTo>
                <a:lnTo>
                  <a:pt x="4815141" y="6083"/>
                </a:lnTo>
                <a:lnTo>
                  <a:pt x="4821224" y="6083"/>
                </a:lnTo>
                <a:lnTo>
                  <a:pt x="4821224" y="0"/>
                </a:lnTo>
                <a:close/>
              </a:path>
              <a:path w="7144384" h="1640839">
                <a:moveTo>
                  <a:pt x="4833404" y="0"/>
                </a:moveTo>
                <a:lnTo>
                  <a:pt x="4827320" y="0"/>
                </a:lnTo>
                <a:lnTo>
                  <a:pt x="4827320" y="6083"/>
                </a:lnTo>
                <a:lnTo>
                  <a:pt x="4833404" y="6083"/>
                </a:lnTo>
                <a:lnTo>
                  <a:pt x="4833404" y="0"/>
                </a:lnTo>
                <a:close/>
              </a:path>
              <a:path w="7144384" h="1640839">
                <a:moveTo>
                  <a:pt x="4847107" y="0"/>
                </a:moveTo>
                <a:lnTo>
                  <a:pt x="4841024" y="0"/>
                </a:lnTo>
                <a:lnTo>
                  <a:pt x="4841024" y="6083"/>
                </a:lnTo>
                <a:lnTo>
                  <a:pt x="4847107" y="6083"/>
                </a:lnTo>
                <a:lnTo>
                  <a:pt x="4847107" y="0"/>
                </a:lnTo>
                <a:close/>
              </a:path>
              <a:path w="7144384" h="1640839">
                <a:moveTo>
                  <a:pt x="4859286" y="0"/>
                </a:moveTo>
                <a:lnTo>
                  <a:pt x="4853190" y="0"/>
                </a:lnTo>
                <a:lnTo>
                  <a:pt x="4853190" y="6083"/>
                </a:lnTo>
                <a:lnTo>
                  <a:pt x="4859286" y="6083"/>
                </a:lnTo>
                <a:lnTo>
                  <a:pt x="4859286" y="0"/>
                </a:lnTo>
                <a:close/>
              </a:path>
              <a:path w="7144384" h="1640839">
                <a:moveTo>
                  <a:pt x="4871466" y="0"/>
                </a:moveTo>
                <a:lnTo>
                  <a:pt x="4865370" y="0"/>
                </a:lnTo>
                <a:lnTo>
                  <a:pt x="4865370" y="6083"/>
                </a:lnTo>
                <a:lnTo>
                  <a:pt x="4871466" y="6083"/>
                </a:lnTo>
                <a:lnTo>
                  <a:pt x="4871466" y="0"/>
                </a:lnTo>
                <a:close/>
              </a:path>
              <a:path w="7144384" h="1640839">
                <a:moveTo>
                  <a:pt x="4885169" y="0"/>
                </a:moveTo>
                <a:lnTo>
                  <a:pt x="4879073" y="0"/>
                </a:lnTo>
                <a:lnTo>
                  <a:pt x="4879073" y="6083"/>
                </a:lnTo>
                <a:lnTo>
                  <a:pt x="4885169" y="6083"/>
                </a:lnTo>
                <a:lnTo>
                  <a:pt x="4885169" y="0"/>
                </a:lnTo>
                <a:close/>
              </a:path>
              <a:path w="7144384" h="1640839">
                <a:moveTo>
                  <a:pt x="4897348" y="0"/>
                </a:moveTo>
                <a:lnTo>
                  <a:pt x="4891252" y="0"/>
                </a:lnTo>
                <a:lnTo>
                  <a:pt x="4891252" y="6083"/>
                </a:lnTo>
                <a:lnTo>
                  <a:pt x="4897348" y="6083"/>
                </a:lnTo>
                <a:lnTo>
                  <a:pt x="4897348" y="0"/>
                </a:lnTo>
                <a:close/>
              </a:path>
              <a:path w="7144384" h="1640839">
                <a:moveTo>
                  <a:pt x="4909527" y="0"/>
                </a:moveTo>
                <a:lnTo>
                  <a:pt x="4903431" y="0"/>
                </a:lnTo>
                <a:lnTo>
                  <a:pt x="4903431" y="6083"/>
                </a:lnTo>
                <a:lnTo>
                  <a:pt x="4909527" y="6083"/>
                </a:lnTo>
                <a:lnTo>
                  <a:pt x="4909527" y="0"/>
                </a:lnTo>
                <a:close/>
              </a:path>
              <a:path w="7144384" h="1640839">
                <a:moveTo>
                  <a:pt x="4923218" y="0"/>
                </a:moveTo>
                <a:lnTo>
                  <a:pt x="4917135" y="0"/>
                </a:lnTo>
                <a:lnTo>
                  <a:pt x="4917135" y="6083"/>
                </a:lnTo>
                <a:lnTo>
                  <a:pt x="4923218" y="6083"/>
                </a:lnTo>
                <a:lnTo>
                  <a:pt x="4923218" y="0"/>
                </a:lnTo>
                <a:close/>
              </a:path>
              <a:path w="7144384" h="1640839">
                <a:moveTo>
                  <a:pt x="4935397" y="0"/>
                </a:moveTo>
                <a:lnTo>
                  <a:pt x="4929314" y="0"/>
                </a:lnTo>
                <a:lnTo>
                  <a:pt x="4929314" y="6083"/>
                </a:lnTo>
                <a:lnTo>
                  <a:pt x="4935397" y="6083"/>
                </a:lnTo>
                <a:lnTo>
                  <a:pt x="4935397" y="0"/>
                </a:lnTo>
                <a:close/>
              </a:path>
              <a:path w="7144384" h="1640839">
                <a:moveTo>
                  <a:pt x="4947577" y="0"/>
                </a:moveTo>
                <a:lnTo>
                  <a:pt x="4941493" y="0"/>
                </a:lnTo>
                <a:lnTo>
                  <a:pt x="4941493" y="6083"/>
                </a:lnTo>
                <a:lnTo>
                  <a:pt x="4947577" y="6083"/>
                </a:lnTo>
                <a:lnTo>
                  <a:pt x="4947577" y="0"/>
                </a:lnTo>
                <a:close/>
              </a:path>
              <a:path w="7144384" h="1640839">
                <a:moveTo>
                  <a:pt x="4961280" y="0"/>
                </a:moveTo>
                <a:lnTo>
                  <a:pt x="4955197" y="0"/>
                </a:lnTo>
                <a:lnTo>
                  <a:pt x="4955197" y="6083"/>
                </a:lnTo>
                <a:lnTo>
                  <a:pt x="4961280" y="6083"/>
                </a:lnTo>
                <a:lnTo>
                  <a:pt x="4961280" y="0"/>
                </a:lnTo>
                <a:close/>
              </a:path>
              <a:path w="7144384" h="1640839">
                <a:moveTo>
                  <a:pt x="4973459" y="0"/>
                </a:moveTo>
                <a:lnTo>
                  <a:pt x="4967376" y="0"/>
                </a:lnTo>
                <a:lnTo>
                  <a:pt x="4967376" y="6083"/>
                </a:lnTo>
                <a:lnTo>
                  <a:pt x="4973459" y="6083"/>
                </a:lnTo>
                <a:lnTo>
                  <a:pt x="4973459" y="0"/>
                </a:lnTo>
                <a:close/>
              </a:path>
              <a:path w="7144384" h="1640839">
                <a:moveTo>
                  <a:pt x="4985638" y="0"/>
                </a:moveTo>
                <a:lnTo>
                  <a:pt x="4979555" y="0"/>
                </a:lnTo>
                <a:lnTo>
                  <a:pt x="4979555" y="6083"/>
                </a:lnTo>
                <a:lnTo>
                  <a:pt x="4985638" y="6083"/>
                </a:lnTo>
                <a:lnTo>
                  <a:pt x="4985638" y="0"/>
                </a:lnTo>
                <a:close/>
              </a:path>
              <a:path w="7144384" h="1640839">
                <a:moveTo>
                  <a:pt x="4999342" y="0"/>
                </a:moveTo>
                <a:lnTo>
                  <a:pt x="4993246" y="0"/>
                </a:lnTo>
                <a:lnTo>
                  <a:pt x="4993246" y="6083"/>
                </a:lnTo>
                <a:lnTo>
                  <a:pt x="4999342" y="6083"/>
                </a:lnTo>
                <a:lnTo>
                  <a:pt x="4999342" y="0"/>
                </a:lnTo>
                <a:close/>
              </a:path>
              <a:path w="7144384" h="1640839">
                <a:moveTo>
                  <a:pt x="5011521" y="0"/>
                </a:moveTo>
                <a:lnTo>
                  <a:pt x="5005425" y="0"/>
                </a:lnTo>
                <a:lnTo>
                  <a:pt x="5005425" y="6083"/>
                </a:lnTo>
                <a:lnTo>
                  <a:pt x="5011521" y="6083"/>
                </a:lnTo>
                <a:lnTo>
                  <a:pt x="5011521" y="0"/>
                </a:lnTo>
                <a:close/>
              </a:path>
              <a:path w="7144384" h="1640839">
                <a:moveTo>
                  <a:pt x="5023700" y="0"/>
                </a:moveTo>
                <a:lnTo>
                  <a:pt x="5017604" y="0"/>
                </a:lnTo>
                <a:lnTo>
                  <a:pt x="5017604" y="6083"/>
                </a:lnTo>
                <a:lnTo>
                  <a:pt x="5023700" y="6083"/>
                </a:lnTo>
                <a:lnTo>
                  <a:pt x="5023700" y="0"/>
                </a:lnTo>
                <a:close/>
              </a:path>
              <a:path w="7144384" h="1640839">
                <a:moveTo>
                  <a:pt x="5037404" y="0"/>
                </a:moveTo>
                <a:lnTo>
                  <a:pt x="5031308" y="0"/>
                </a:lnTo>
                <a:lnTo>
                  <a:pt x="5031308" y="6083"/>
                </a:lnTo>
                <a:lnTo>
                  <a:pt x="5037404" y="6083"/>
                </a:lnTo>
                <a:lnTo>
                  <a:pt x="5037404" y="0"/>
                </a:lnTo>
                <a:close/>
              </a:path>
              <a:path w="7144384" h="1640839">
                <a:moveTo>
                  <a:pt x="5049583" y="0"/>
                </a:moveTo>
                <a:lnTo>
                  <a:pt x="5043487" y="0"/>
                </a:lnTo>
                <a:lnTo>
                  <a:pt x="5043487" y="6083"/>
                </a:lnTo>
                <a:lnTo>
                  <a:pt x="5049583" y="6083"/>
                </a:lnTo>
                <a:lnTo>
                  <a:pt x="5049583" y="0"/>
                </a:lnTo>
                <a:close/>
              </a:path>
              <a:path w="7144384" h="1640839">
                <a:moveTo>
                  <a:pt x="5061762" y="0"/>
                </a:moveTo>
                <a:lnTo>
                  <a:pt x="5055666" y="0"/>
                </a:lnTo>
                <a:lnTo>
                  <a:pt x="5055666" y="6083"/>
                </a:lnTo>
                <a:lnTo>
                  <a:pt x="5061762" y="6083"/>
                </a:lnTo>
                <a:lnTo>
                  <a:pt x="5061762" y="0"/>
                </a:lnTo>
                <a:close/>
              </a:path>
              <a:path w="7144384" h="1640839">
                <a:moveTo>
                  <a:pt x="5075453" y="0"/>
                </a:moveTo>
                <a:lnTo>
                  <a:pt x="5069370" y="0"/>
                </a:lnTo>
                <a:lnTo>
                  <a:pt x="5069370" y="6083"/>
                </a:lnTo>
                <a:lnTo>
                  <a:pt x="5075453" y="6083"/>
                </a:lnTo>
                <a:lnTo>
                  <a:pt x="5075453" y="0"/>
                </a:lnTo>
                <a:close/>
              </a:path>
              <a:path w="7144384" h="1640839">
                <a:moveTo>
                  <a:pt x="5087632" y="0"/>
                </a:moveTo>
                <a:lnTo>
                  <a:pt x="5081549" y="0"/>
                </a:lnTo>
                <a:lnTo>
                  <a:pt x="5081549" y="6083"/>
                </a:lnTo>
                <a:lnTo>
                  <a:pt x="5087632" y="6083"/>
                </a:lnTo>
                <a:lnTo>
                  <a:pt x="5087632" y="0"/>
                </a:lnTo>
                <a:close/>
              </a:path>
              <a:path w="7144384" h="1640839">
                <a:moveTo>
                  <a:pt x="5099811" y="0"/>
                </a:moveTo>
                <a:lnTo>
                  <a:pt x="5093728" y="0"/>
                </a:lnTo>
                <a:lnTo>
                  <a:pt x="5093728" y="6083"/>
                </a:lnTo>
                <a:lnTo>
                  <a:pt x="5099811" y="6083"/>
                </a:lnTo>
                <a:lnTo>
                  <a:pt x="5099811" y="0"/>
                </a:lnTo>
                <a:close/>
              </a:path>
              <a:path w="7144384" h="1640839">
                <a:moveTo>
                  <a:pt x="5113515" y="0"/>
                </a:moveTo>
                <a:lnTo>
                  <a:pt x="5107432" y="0"/>
                </a:lnTo>
                <a:lnTo>
                  <a:pt x="5107432" y="6083"/>
                </a:lnTo>
                <a:lnTo>
                  <a:pt x="5113515" y="6083"/>
                </a:lnTo>
                <a:lnTo>
                  <a:pt x="5113515" y="0"/>
                </a:lnTo>
                <a:close/>
              </a:path>
              <a:path w="7144384" h="1640839">
                <a:moveTo>
                  <a:pt x="5125694" y="0"/>
                </a:moveTo>
                <a:lnTo>
                  <a:pt x="5119611" y="0"/>
                </a:lnTo>
                <a:lnTo>
                  <a:pt x="5119611" y="6083"/>
                </a:lnTo>
                <a:lnTo>
                  <a:pt x="5125694" y="6083"/>
                </a:lnTo>
                <a:lnTo>
                  <a:pt x="5125694" y="0"/>
                </a:lnTo>
                <a:close/>
              </a:path>
              <a:path w="7144384" h="1640839">
                <a:moveTo>
                  <a:pt x="5137873" y="0"/>
                </a:moveTo>
                <a:lnTo>
                  <a:pt x="5131790" y="0"/>
                </a:lnTo>
                <a:lnTo>
                  <a:pt x="5131790" y="6083"/>
                </a:lnTo>
                <a:lnTo>
                  <a:pt x="5137873" y="6083"/>
                </a:lnTo>
                <a:lnTo>
                  <a:pt x="5137873" y="0"/>
                </a:lnTo>
                <a:close/>
              </a:path>
              <a:path w="7144384" h="1640839">
                <a:moveTo>
                  <a:pt x="5151577" y="0"/>
                </a:moveTo>
                <a:lnTo>
                  <a:pt x="5145481" y="0"/>
                </a:lnTo>
                <a:lnTo>
                  <a:pt x="5145481" y="6083"/>
                </a:lnTo>
                <a:lnTo>
                  <a:pt x="5151577" y="6083"/>
                </a:lnTo>
                <a:lnTo>
                  <a:pt x="5151577" y="0"/>
                </a:lnTo>
                <a:close/>
              </a:path>
              <a:path w="7144384" h="1640839">
                <a:moveTo>
                  <a:pt x="5163756" y="0"/>
                </a:moveTo>
                <a:lnTo>
                  <a:pt x="5157660" y="0"/>
                </a:lnTo>
                <a:lnTo>
                  <a:pt x="5157660" y="6083"/>
                </a:lnTo>
                <a:lnTo>
                  <a:pt x="5163756" y="6083"/>
                </a:lnTo>
                <a:lnTo>
                  <a:pt x="5163756" y="0"/>
                </a:lnTo>
                <a:close/>
              </a:path>
              <a:path w="7144384" h="1640839">
                <a:moveTo>
                  <a:pt x="5175935" y="0"/>
                </a:moveTo>
                <a:lnTo>
                  <a:pt x="5169839" y="0"/>
                </a:lnTo>
                <a:lnTo>
                  <a:pt x="5169839" y="6083"/>
                </a:lnTo>
                <a:lnTo>
                  <a:pt x="5175935" y="6083"/>
                </a:lnTo>
                <a:lnTo>
                  <a:pt x="5175935" y="0"/>
                </a:lnTo>
                <a:close/>
              </a:path>
              <a:path w="7144384" h="1640839">
                <a:moveTo>
                  <a:pt x="5189639" y="0"/>
                </a:moveTo>
                <a:lnTo>
                  <a:pt x="5183543" y="0"/>
                </a:lnTo>
                <a:lnTo>
                  <a:pt x="5183543" y="6083"/>
                </a:lnTo>
                <a:lnTo>
                  <a:pt x="5189639" y="6083"/>
                </a:lnTo>
                <a:lnTo>
                  <a:pt x="5189639" y="0"/>
                </a:lnTo>
                <a:close/>
              </a:path>
              <a:path w="7144384" h="1640839">
                <a:moveTo>
                  <a:pt x="5201805" y="0"/>
                </a:moveTo>
                <a:lnTo>
                  <a:pt x="5195722" y="0"/>
                </a:lnTo>
                <a:lnTo>
                  <a:pt x="5195722" y="6083"/>
                </a:lnTo>
                <a:lnTo>
                  <a:pt x="5201805" y="6083"/>
                </a:lnTo>
                <a:lnTo>
                  <a:pt x="5201805" y="0"/>
                </a:lnTo>
                <a:close/>
              </a:path>
              <a:path w="7144384" h="1640839">
                <a:moveTo>
                  <a:pt x="5213984" y="0"/>
                </a:moveTo>
                <a:lnTo>
                  <a:pt x="5207901" y="0"/>
                </a:lnTo>
                <a:lnTo>
                  <a:pt x="5207901" y="6083"/>
                </a:lnTo>
                <a:lnTo>
                  <a:pt x="5213984" y="6083"/>
                </a:lnTo>
                <a:lnTo>
                  <a:pt x="5213984" y="0"/>
                </a:lnTo>
                <a:close/>
              </a:path>
              <a:path w="7144384" h="1640839">
                <a:moveTo>
                  <a:pt x="5227688" y="0"/>
                </a:moveTo>
                <a:lnTo>
                  <a:pt x="5221605" y="0"/>
                </a:lnTo>
                <a:lnTo>
                  <a:pt x="5221605" y="6083"/>
                </a:lnTo>
                <a:lnTo>
                  <a:pt x="5227688" y="6083"/>
                </a:lnTo>
                <a:lnTo>
                  <a:pt x="5227688" y="0"/>
                </a:lnTo>
                <a:close/>
              </a:path>
              <a:path w="7144384" h="1640839">
                <a:moveTo>
                  <a:pt x="5239867" y="0"/>
                </a:moveTo>
                <a:lnTo>
                  <a:pt x="5233784" y="0"/>
                </a:lnTo>
                <a:lnTo>
                  <a:pt x="5233784" y="6083"/>
                </a:lnTo>
                <a:lnTo>
                  <a:pt x="5239867" y="6083"/>
                </a:lnTo>
                <a:lnTo>
                  <a:pt x="5239867" y="0"/>
                </a:lnTo>
                <a:close/>
              </a:path>
              <a:path w="7144384" h="1640839">
                <a:moveTo>
                  <a:pt x="5252046" y="0"/>
                </a:moveTo>
                <a:lnTo>
                  <a:pt x="5245963" y="0"/>
                </a:lnTo>
                <a:lnTo>
                  <a:pt x="5245963" y="6083"/>
                </a:lnTo>
                <a:lnTo>
                  <a:pt x="5252046" y="6083"/>
                </a:lnTo>
                <a:lnTo>
                  <a:pt x="5252046" y="0"/>
                </a:lnTo>
                <a:close/>
              </a:path>
              <a:path w="7144384" h="1640839">
                <a:moveTo>
                  <a:pt x="5265750" y="0"/>
                </a:moveTo>
                <a:lnTo>
                  <a:pt x="5259666" y="0"/>
                </a:lnTo>
                <a:lnTo>
                  <a:pt x="5259666" y="6083"/>
                </a:lnTo>
                <a:lnTo>
                  <a:pt x="5265750" y="6083"/>
                </a:lnTo>
                <a:lnTo>
                  <a:pt x="5265750" y="0"/>
                </a:lnTo>
                <a:close/>
              </a:path>
              <a:path w="7144384" h="1640839">
                <a:moveTo>
                  <a:pt x="5277929" y="0"/>
                </a:moveTo>
                <a:lnTo>
                  <a:pt x="5271833" y="0"/>
                </a:lnTo>
                <a:lnTo>
                  <a:pt x="5271833" y="6083"/>
                </a:lnTo>
                <a:lnTo>
                  <a:pt x="5277929" y="6083"/>
                </a:lnTo>
                <a:lnTo>
                  <a:pt x="5277929" y="0"/>
                </a:lnTo>
                <a:close/>
              </a:path>
              <a:path w="7144384" h="1640839">
                <a:moveTo>
                  <a:pt x="5290108" y="0"/>
                </a:moveTo>
                <a:lnTo>
                  <a:pt x="5284012" y="0"/>
                </a:lnTo>
                <a:lnTo>
                  <a:pt x="5284012" y="6083"/>
                </a:lnTo>
                <a:lnTo>
                  <a:pt x="5290108" y="6083"/>
                </a:lnTo>
                <a:lnTo>
                  <a:pt x="5290108" y="0"/>
                </a:lnTo>
                <a:close/>
              </a:path>
              <a:path w="7144384" h="1640839">
                <a:moveTo>
                  <a:pt x="5303812" y="0"/>
                </a:moveTo>
                <a:lnTo>
                  <a:pt x="5297716" y="0"/>
                </a:lnTo>
                <a:lnTo>
                  <a:pt x="5297716" y="6083"/>
                </a:lnTo>
                <a:lnTo>
                  <a:pt x="5303812" y="6083"/>
                </a:lnTo>
                <a:lnTo>
                  <a:pt x="5303812" y="0"/>
                </a:lnTo>
                <a:close/>
              </a:path>
              <a:path w="7144384" h="1640839">
                <a:moveTo>
                  <a:pt x="5315991" y="0"/>
                </a:moveTo>
                <a:lnTo>
                  <a:pt x="5309895" y="0"/>
                </a:lnTo>
                <a:lnTo>
                  <a:pt x="5309895" y="6083"/>
                </a:lnTo>
                <a:lnTo>
                  <a:pt x="5315991" y="6083"/>
                </a:lnTo>
                <a:lnTo>
                  <a:pt x="5315991" y="0"/>
                </a:lnTo>
                <a:close/>
              </a:path>
              <a:path w="7144384" h="1640839">
                <a:moveTo>
                  <a:pt x="5328170" y="0"/>
                </a:moveTo>
                <a:lnTo>
                  <a:pt x="5322074" y="0"/>
                </a:lnTo>
                <a:lnTo>
                  <a:pt x="5322074" y="6083"/>
                </a:lnTo>
                <a:lnTo>
                  <a:pt x="5328170" y="6083"/>
                </a:lnTo>
                <a:lnTo>
                  <a:pt x="5328170" y="0"/>
                </a:lnTo>
                <a:close/>
              </a:path>
              <a:path w="7144384" h="1640839">
                <a:moveTo>
                  <a:pt x="5341861" y="0"/>
                </a:moveTo>
                <a:lnTo>
                  <a:pt x="5335778" y="0"/>
                </a:lnTo>
                <a:lnTo>
                  <a:pt x="5335778" y="6083"/>
                </a:lnTo>
                <a:lnTo>
                  <a:pt x="5341861" y="6083"/>
                </a:lnTo>
                <a:lnTo>
                  <a:pt x="5341861" y="0"/>
                </a:lnTo>
                <a:close/>
              </a:path>
              <a:path w="7144384" h="1640839">
                <a:moveTo>
                  <a:pt x="5354040" y="0"/>
                </a:moveTo>
                <a:lnTo>
                  <a:pt x="5347957" y="0"/>
                </a:lnTo>
                <a:lnTo>
                  <a:pt x="5347957" y="6083"/>
                </a:lnTo>
                <a:lnTo>
                  <a:pt x="5354040" y="6083"/>
                </a:lnTo>
                <a:lnTo>
                  <a:pt x="5354040" y="0"/>
                </a:lnTo>
                <a:close/>
              </a:path>
              <a:path w="7144384" h="1640839">
                <a:moveTo>
                  <a:pt x="5366219" y="0"/>
                </a:moveTo>
                <a:lnTo>
                  <a:pt x="5360136" y="0"/>
                </a:lnTo>
                <a:lnTo>
                  <a:pt x="5360136" y="6083"/>
                </a:lnTo>
                <a:lnTo>
                  <a:pt x="5366219" y="6083"/>
                </a:lnTo>
                <a:lnTo>
                  <a:pt x="5366219" y="0"/>
                </a:lnTo>
                <a:close/>
              </a:path>
              <a:path w="7144384" h="1640839">
                <a:moveTo>
                  <a:pt x="5379923" y="0"/>
                </a:moveTo>
                <a:lnTo>
                  <a:pt x="5373839" y="0"/>
                </a:lnTo>
                <a:lnTo>
                  <a:pt x="5373839" y="6083"/>
                </a:lnTo>
                <a:lnTo>
                  <a:pt x="5379923" y="6083"/>
                </a:lnTo>
                <a:lnTo>
                  <a:pt x="5379923" y="0"/>
                </a:lnTo>
                <a:close/>
              </a:path>
              <a:path w="7144384" h="1640839">
                <a:moveTo>
                  <a:pt x="5392102" y="0"/>
                </a:moveTo>
                <a:lnTo>
                  <a:pt x="5386019" y="0"/>
                </a:lnTo>
                <a:lnTo>
                  <a:pt x="5386019" y="6083"/>
                </a:lnTo>
                <a:lnTo>
                  <a:pt x="5392102" y="6083"/>
                </a:lnTo>
                <a:lnTo>
                  <a:pt x="5392102" y="0"/>
                </a:lnTo>
                <a:close/>
              </a:path>
              <a:path w="7144384" h="1640839">
                <a:moveTo>
                  <a:pt x="5404281" y="0"/>
                </a:moveTo>
                <a:lnTo>
                  <a:pt x="5398198" y="0"/>
                </a:lnTo>
                <a:lnTo>
                  <a:pt x="5398198" y="6083"/>
                </a:lnTo>
                <a:lnTo>
                  <a:pt x="5404281" y="6083"/>
                </a:lnTo>
                <a:lnTo>
                  <a:pt x="5404281" y="0"/>
                </a:lnTo>
                <a:close/>
              </a:path>
              <a:path w="7144384" h="1640839">
                <a:moveTo>
                  <a:pt x="5417985" y="0"/>
                </a:moveTo>
                <a:lnTo>
                  <a:pt x="5411889" y="0"/>
                </a:lnTo>
                <a:lnTo>
                  <a:pt x="5411889" y="6083"/>
                </a:lnTo>
                <a:lnTo>
                  <a:pt x="5417985" y="6083"/>
                </a:lnTo>
                <a:lnTo>
                  <a:pt x="5417985" y="0"/>
                </a:lnTo>
                <a:close/>
              </a:path>
              <a:path w="7144384" h="1640839">
                <a:moveTo>
                  <a:pt x="5430164" y="0"/>
                </a:moveTo>
                <a:lnTo>
                  <a:pt x="5424068" y="0"/>
                </a:lnTo>
                <a:lnTo>
                  <a:pt x="5424068" y="6083"/>
                </a:lnTo>
                <a:lnTo>
                  <a:pt x="5430164" y="6083"/>
                </a:lnTo>
                <a:lnTo>
                  <a:pt x="5430164" y="0"/>
                </a:lnTo>
                <a:close/>
              </a:path>
              <a:path w="7144384" h="1640839">
                <a:moveTo>
                  <a:pt x="5442343" y="0"/>
                </a:moveTo>
                <a:lnTo>
                  <a:pt x="5436247" y="0"/>
                </a:lnTo>
                <a:lnTo>
                  <a:pt x="5436247" y="6083"/>
                </a:lnTo>
                <a:lnTo>
                  <a:pt x="5442343" y="6083"/>
                </a:lnTo>
                <a:lnTo>
                  <a:pt x="5442343" y="0"/>
                </a:lnTo>
                <a:close/>
              </a:path>
              <a:path w="7144384" h="1640839">
                <a:moveTo>
                  <a:pt x="5456047" y="0"/>
                </a:moveTo>
                <a:lnTo>
                  <a:pt x="5449951" y="0"/>
                </a:lnTo>
                <a:lnTo>
                  <a:pt x="5449951" y="6083"/>
                </a:lnTo>
                <a:lnTo>
                  <a:pt x="5456047" y="6083"/>
                </a:lnTo>
                <a:lnTo>
                  <a:pt x="5456047" y="0"/>
                </a:lnTo>
                <a:close/>
              </a:path>
              <a:path w="7144384" h="1640839">
                <a:moveTo>
                  <a:pt x="5468213" y="0"/>
                </a:moveTo>
                <a:lnTo>
                  <a:pt x="5462130" y="0"/>
                </a:lnTo>
                <a:lnTo>
                  <a:pt x="5462130" y="6083"/>
                </a:lnTo>
                <a:lnTo>
                  <a:pt x="5468213" y="6083"/>
                </a:lnTo>
                <a:lnTo>
                  <a:pt x="5468213" y="0"/>
                </a:lnTo>
                <a:close/>
              </a:path>
              <a:path w="7144384" h="1640839">
                <a:moveTo>
                  <a:pt x="5480392" y="0"/>
                </a:moveTo>
                <a:lnTo>
                  <a:pt x="5474309" y="0"/>
                </a:lnTo>
                <a:lnTo>
                  <a:pt x="5474309" y="6083"/>
                </a:lnTo>
                <a:lnTo>
                  <a:pt x="5480392" y="6083"/>
                </a:lnTo>
                <a:lnTo>
                  <a:pt x="5480392" y="0"/>
                </a:lnTo>
                <a:close/>
              </a:path>
              <a:path w="7144384" h="1640839">
                <a:moveTo>
                  <a:pt x="5494096" y="0"/>
                </a:moveTo>
                <a:lnTo>
                  <a:pt x="5488012" y="0"/>
                </a:lnTo>
                <a:lnTo>
                  <a:pt x="5488012" y="6083"/>
                </a:lnTo>
                <a:lnTo>
                  <a:pt x="5494096" y="6083"/>
                </a:lnTo>
                <a:lnTo>
                  <a:pt x="5494096" y="0"/>
                </a:lnTo>
                <a:close/>
              </a:path>
              <a:path w="7144384" h="1640839">
                <a:moveTo>
                  <a:pt x="5506275" y="0"/>
                </a:moveTo>
                <a:lnTo>
                  <a:pt x="5500192" y="0"/>
                </a:lnTo>
                <a:lnTo>
                  <a:pt x="5500192" y="6083"/>
                </a:lnTo>
                <a:lnTo>
                  <a:pt x="5506275" y="6083"/>
                </a:lnTo>
                <a:lnTo>
                  <a:pt x="5506275" y="0"/>
                </a:lnTo>
                <a:close/>
              </a:path>
              <a:path w="7144384" h="1640839">
                <a:moveTo>
                  <a:pt x="5518454" y="0"/>
                </a:moveTo>
                <a:lnTo>
                  <a:pt x="5512371" y="0"/>
                </a:lnTo>
                <a:lnTo>
                  <a:pt x="5512371" y="6083"/>
                </a:lnTo>
                <a:lnTo>
                  <a:pt x="5518454" y="6083"/>
                </a:lnTo>
                <a:lnTo>
                  <a:pt x="5518454" y="0"/>
                </a:lnTo>
                <a:close/>
              </a:path>
              <a:path w="7144384" h="1640839">
                <a:moveTo>
                  <a:pt x="5532158" y="0"/>
                </a:moveTo>
                <a:lnTo>
                  <a:pt x="5526074" y="0"/>
                </a:lnTo>
                <a:lnTo>
                  <a:pt x="5526074" y="6083"/>
                </a:lnTo>
                <a:lnTo>
                  <a:pt x="5532158" y="6083"/>
                </a:lnTo>
                <a:lnTo>
                  <a:pt x="5532158" y="0"/>
                </a:lnTo>
                <a:close/>
              </a:path>
              <a:path w="7144384" h="1640839">
                <a:moveTo>
                  <a:pt x="5544337" y="0"/>
                </a:moveTo>
                <a:lnTo>
                  <a:pt x="5538241" y="0"/>
                </a:lnTo>
                <a:lnTo>
                  <a:pt x="5538241" y="6083"/>
                </a:lnTo>
                <a:lnTo>
                  <a:pt x="5544337" y="6083"/>
                </a:lnTo>
                <a:lnTo>
                  <a:pt x="5544337" y="0"/>
                </a:lnTo>
                <a:close/>
              </a:path>
              <a:path w="7144384" h="1640839">
                <a:moveTo>
                  <a:pt x="5556516" y="0"/>
                </a:moveTo>
                <a:lnTo>
                  <a:pt x="5550420" y="0"/>
                </a:lnTo>
                <a:lnTo>
                  <a:pt x="5550420" y="6083"/>
                </a:lnTo>
                <a:lnTo>
                  <a:pt x="5556516" y="6083"/>
                </a:lnTo>
                <a:lnTo>
                  <a:pt x="5556516" y="0"/>
                </a:lnTo>
                <a:close/>
              </a:path>
              <a:path w="7144384" h="1640839">
                <a:moveTo>
                  <a:pt x="5570220" y="0"/>
                </a:moveTo>
                <a:lnTo>
                  <a:pt x="5564124" y="0"/>
                </a:lnTo>
                <a:lnTo>
                  <a:pt x="5564124" y="6083"/>
                </a:lnTo>
                <a:lnTo>
                  <a:pt x="5570220" y="6083"/>
                </a:lnTo>
                <a:lnTo>
                  <a:pt x="5570220" y="0"/>
                </a:lnTo>
                <a:close/>
              </a:path>
              <a:path w="7144384" h="1640839">
                <a:moveTo>
                  <a:pt x="5582399" y="0"/>
                </a:moveTo>
                <a:lnTo>
                  <a:pt x="5576303" y="0"/>
                </a:lnTo>
                <a:lnTo>
                  <a:pt x="5576303" y="6083"/>
                </a:lnTo>
                <a:lnTo>
                  <a:pt x="5582399" y="6083"/>
                </a:lnTo>
                <a:lnTo>
                  <a:pt x="5582399" y="0"/>
                </a:lnTo>
                <a:close/>
              </a:path>
              <a:path w="7144384" h="1640839">
                <a:moveTo>
                  <a:pt x="5594578" y="0"/>
                </a:moveTo>
                <a:lnTo>
                  <a:pt x="5588482" y="0"/>
                </a:lnTo>
                <a:lnTo>
                  <a:pt x="5588482" y="6083"/>
                </a:lnTo>
                <a:lnTo>
                  <a:pt x="5594578" y="6083"/>
                </a:lnTo>
                <a:lnTo>
                  <a:pt x="5594578" y="0"/>
                </a:lnTo>
                <a:close/>
              </a:path>
              <a:path w="7144384" h="1640839">
                <a:moveTo>
                  <a:pt x="5608269" y="0"/>
                </a:moveTo>
                <a:lnTo>
                  <a:pt x="5602185" y="0"/>
                </a:lnTo>
                <a:lnTo>
                  <a:pt x="5602185" y="6083"/>
                </a:lnTo>
                <a:lnTo>
                  <a:pt x="5608269" y="6083"/>
                </a:lnTo>
                <a:lnTo>
                  <a:pt x="5608269" y="0"/>
                </a:lnTo>
                <a:close/>
              </a:path>
              <a:path w="7144384" h="1640839">
                <a:moveTo>
                  <a:pt x="5620448" y="0"/>
                </a:moveTo>
                <a:lnTo>
                  <a:pt x="5614365" y="0"/>
                </a:lnTo>
                <a:lnTo>
                  <a:pt x="5614365" y="6083"/>
                </a:lnTo>
                <a:lnTo>
                  <a:pt x="5620448" y="6083"/>
                </a:lnTo>
                <a:lnTo>
                  <a:pt x="5620448" y="0"/>
                </a:lnTo>
                <a:close/>
              </a:path>
              <a:path w="7144384" h="1640839">
                <a:moveTo>
                  <a:pt x="5632627" y="0"/>
                </a:moveTo>
                <a:lnTo>
                  <a:pt x="5626544" y="0"/>
                </a:lnTo>
                <a:lnTo>
                  <a:pt x="5626544" y="6083"/>
                </a:lnTo>
                <a:lnTo>
                  <a:pt x="5632627" y="6083"/>
                </a:lnTo>
                <a:lnTo>
                  <a:pt x="5632627" y="0"/>
                </a:lnTo>
                <a:close/>
              </a:path>
              <a:path w="7144384" h="1640839">
                <a:moveTo>
                  <a:pt x="5646331" y="0"/>
                </a:moveTo>
                <a:lnTo>
                  <a:pt x="5640247" y="0"/>
                </a:lnTo>
                <a:lnTo>
                  <a:pt x="5640247" y="6083"/>
                </a:lnTo>
                <a:lnTo>
                  <a:pt x="5646331" y="6083"/>
                </a:lnTo>
                <a:lnTo>
                  <a:pt x="5646331" y="0"/>
                </a:lnTo>
                <a:close/>
              </a:path>
              <a:path w="7144384" h="1640839">
                <a:moveTo>
                  <a:pt x="5658510" y="0"/>
                </a:moveTo>
                <a:lnTo>
                  <a:pt x="5652427" y="0"/>
                </a:lnTo>
                <a:lnTo>
                  <a:pt x="5652427" y="6083"/>
                </a:lnTo>
                <a:lnTo>
                  <a:pt x="5658510" y="6083"/>
                </a:lnTo>
                <a:lnTo>
                  <a:pt x="5658510" y="0"/>
                </a:lnTo>
                <a:close/>
              </a:path>
              <a:path w="7144384" h="1640839">
                <a:moveTo>
                  <a:pt x="5670689" y="0"/>
                </a:moveTo>
                <a:lnTo>
                  <a:pt x="5664606" y="0"/>
                </a:lnTo>
                <a:lnTo>
                  <a:pt x="5664606" y="6083"/>
                </a:lnTo>
                <a:lnTo>
                  <a:pt x="5670689" y="6083"/>
                </a:lnTo>
                <a:lnTo>
                  <a:pt x="5670689" y="0"/>
                </a:lnTo>
                <a:close/>
              </a:path>
              <a:path w="7144384" h="1640839">
                <a:moveTo>
                  <a:pt x="5684393" y="0"/>
                </a:moveTo>
                <a:lnTo>
                  <a:pt x="5678297" y="0"/>
                </a:lnTo>
                <a:lnTo>
                  <a:pt x="5678297" y="6083"/>
                </a:lnTo>
                <a:lnTo>
                  <a:pt x="5684393" y="6083"/>
                </a:lnTo>
                <a:lnTo>
                  <a:pt x="5684393" y="0"/>
                </a:lnTo>
                <a:close/>
              </a:path>
              <a:path w="7144384" h="1640839">
                <a:moveTo>
                  <a:pt x="5696572" y="0"/>
                </a:moveTo>
                <a:lnTo>
                  <a:pt x="5690476" y="0"/>
                </a:lnTo>
                <a:lnTo>
                  <a:pt x="5690476" y="6083"/>
                </a:lnTo>
                <a:lnTo>
                  <a:pt x="5696572" y="6083"/>
                </a:lnTo>
                <a:lnTo>
                  <a:pt x="5696572" y="0"/>
                </a:lnTo>
                <a:close/>
              </a:path>
              <a:path w="7144384" h="1640839">
                <a:moveTo>
                  <a:pt x="5708751" y="0"/>
                </a:moveTo>
                <a:lnTo>
                  <a:pt x="5702655" y="0"/>
                </a:lnTo>
                <a:lnTo>
                  <a:pt x="5702655" y="6083"/>
                </a:lnTo>
                <a:lnTo>
                  <a:pt x="5708751" y="6083"/>
                </a:lnTo>
                <a:lnTo>
                  <a:pt x="5708751" y="0"/>
                </a:lnTo>
                <a:close/>
              </a:path>
              <a:path w="7144384" h="1640839">
                <a:moveTo>
                  <a:pt x="5722454" y="0"/>
                </a:moveTo>
                <a:lnTo>
                  <a:pt x="5716358" y="0"/>
                </a:lnTo>
                <a:lnTo>
                  <a:pt x="5716358" y="6083"/>
                </a:lnTo>
                <a:lnTo>
                  <a:pt x="5722454" y="6083"/>
                </a:lnTo>
                <a:lnTo>
                  <a:pt x="5722454" y="0"/>
                </a:lnTo>
                <a:close/>
              </a:path>
              <a:path w="7144384" h="1640839">
                <a:moveTo>
                  <a:pt x="5734634" y="0"/>
                </a:moveTo>
                <a:lnTo>
                  <a:pt x="5728538" y="0"/>
                </a:lnTo>
                <a:lnTo>
                  <a:pt x="5728538" y="6083"/>
                </a:lnTo>
                <a:lnTo>
                  <a:pt x="5734634" y="6083"/>
                </a:lnTo>
                <a:lnTo>
                  <a:pt x="5734634" y="0"/>
                </a:lnTo>
                <a:close/>
              </a:path>
              <a:path w="7144384" h="1640839">
                <a:moveTo>
                  <a:pt x="5746813" y="0"/>
                </a:moveTo>
                <a:lnTo>
                  <a:pt x="5740717" y="0"/>
                </a:lnTo>
                <a:lnTo>
                  <a:pt x="5740717" y="6083"/>
                </a:lnTo>
                <a:lnTo>
                  <a:pt x="5746813" y="6083"/>
                </a:lnTo>
                <a:lnTo>
                  <a:pt x="5746813" y="0"/>
                </a:lnTo>
                <a:close/>
              </a:path>
              <a:path w="7144384" h="1640839">
                <a:moveTo>
                  <a:pt x="5760504" y="0"/>
                </a:moveTo>
                <a:lnTo>
                  <a:pt x="5754420" y="0"/>
                </a:lnTo>
                <a:lnTo>
                  <a:pt x="5754420" y="6083"/>
                </a:lnTo>
                <a:lnTo>
                  <a:pt x="5760504" y="6083"/>
                </a:lnTo>
                <a:lnTo>
                  <a:pt x="5760504" y="0"/>
                </a:lnTo>
                <a:close/>
              </a:path>
              <a:path w="7144384" h="1640839">
                <a:moveTo>
                  <a:pt x="5772683" y="0"/>
                </a:moveTo>
                <a:lnTo>
                  <a:pt x="5766600" y="0"/>
                </a:lnTo>
                <a:lnTo>
                  <a:pt x="5766600" y="6083"/>
                </a:lnTo>
                <a:lnTo>
                  <a:pt x="5772683" y="6083"/>
                </a:lnTo>
                <a:lnTo>
                  <a:pt x="5772683" y="0"/>
                </a:lnTo>
                <a:close/>
              </a:path>
              <a:path w="7144384" h="1640839">
                <a:moveTo>
                  <a:pt x="5784862" y="0"/>
                </a:moveTo>
                <a:lnTo>
                  <a:pt x="5778779" y="0"/>
                </a:lnTo>
                <a:lnTo>
                  <a:pt x="5778779" y="6083"/>
                </a:lnTo>
                <a:lnTo>
                  <a:pt x="5784862" y="6083"/>
                </a:lnTo>
                <a:lnTo>
                  <a:pt x="5784862" y="0"/>
                </a:lnTo>
                <a:close/>
              </a:path>
              <a:path w="7144384" h="1640839">
                <a:moveTo>
                  <a:pt x="5798566" y="0"/>
                </a:moveTo>
                <a:lnTo>
                  <a:pt x="5792482" y="0"/>
                </a:lnTo>
                <a:lnTo>
                  <a:pt x="5792482" y="6083"/>
                </a:lnTo>
                <a:lnTo>
                  <a:pt x="5798566" y="6083"/>
                </a:lnTo>
                <a:lnTo>
                  <a:pt x="5798566" y="0"/>
                </a:lnTo>
                <a:close/>
              </a:path>
              <a:path w="7144384" h="1640839">
                <a:moveTo>
                  <a:pt x="5810745" y="0"/>
                </a:moveTo>
                <a:lnTo>
                  <a:pt x="5804661" y="0"/>
                </a:lnTo>
                <a:lnTo>
                  <a:pt x="5804661" y="6083"/>
                </a:lnTo>
                <a:lnTo>
                  <a:pt x="5810745" y="6083"/>
                </a:lnTo>
                <a:lnTo>
                  <a:pt x="5810745" y="0"/>
                </a:lnTo>
                <a:close/>
              </a:path>
              <a:path w="7144384" h="1640839">
                <a:moveTo>
                  <a:pt x="5822924" y="0"/>
                </a:moveTo>
                <a:lnTo>
                  <a:pt x="5816841" y="0"/>
                </a:lnTo>
                <a:lnTo>
                  <a:pt x="5816841" y="6083"/>
                </a:lnTo>
                <a:lnTo>
                  <a:pt x="5822924" y="6083"/>
                </a:lnTo>
                <a:lnTo>
                  <a:pt x="5822924" y="0"/>
                </a:lnTo>
                <a:close/>
              </a:path>
              <a:path w="7144384" h="1640839">
                <a:moveTo>
                  <a:pt x="5836627" y="0"/>
                </a:moveTo>
                <a:lnTo>
                  <a:pt x="5830531" y="0"/>
                </a:lnTo>
                <a:lnTo>
                  <a:pt x="5830531" y="6083"/>
                </a:lnTo>
                <a:lnTo>
                  <a:pt x="5836627" y="6083"/>
                </a:lnTo>
                <a:lnTo>
                  <a:pt x="5836627" y="0"/>
                </a:lnTo>
                <a:close/>
              </a:path>
              <a:path w="7144384" h="1640839">
                <a:moveTo>
                  <a:pt x="5848807" y="0"/>
                </a:moveTo>
                <a:lnTo>
                  <a:pt x="5842711" y="0"/>
                </a:lnTo>
                <a:lnTo>
                  <a:pt x="5842711" y="6083"/>
                </a:lnTo>
                <a:lnTo>
                  <a:pt x="5848807" y="6083"/>
                </a:lnTo>
                <a:lnTo>
                  <a:pt x="5848807" y="0"/>
                </a:lnTo>
                <a:close/>
              </a:path>
              <a:path w="7144384" h="1640839">
                <a:moveTo>
                  <a:pt x="5860986" y="0"/>
                </a:moveTo>
                <a:lnTo>
                  <a:pt x="5854890" y="0"/>
                </a:lnTo>
                <a:lnTo>
                  <a:pt x="5854890" y="6083"/>
                </a:lnTo>
                <a:lnTo>
                  <a:pt x="5860986" y="6083"/>
                </a:lnTo>
                <a:lnTo>
                  <a:pt x="5860986" y="0"/>
                </a:lnTo>
                <a:close/>
              </a:path>
              <a:path w="7144384" h="1640839">
                <a:moveTo>
                  <a:pt x="5874689" y="0"/>
                </a:moveTo>
                <a:lnTo>
                  <a:pt x="5868593" y="0"/>
                </a:lnTo>
                <a:lnTo>
                  <a:pt x="5868593" y="6083"/>
                </a:lnTo>
                <a:lnTo>
                  <a:pt x="5874689" y="6083"/>
                </a:lnTo>
                <a:lnTo>
                  <a:pt x="5874689" y="0"/>
                </a:lnTo>
                <a:close/>
              </a:path>
              <a:path w="7144384" h="1640839">
                <a:moveTo>
                  <a:pt x="5886856" y="0"/>
                </a:moveTo>
                <a:lnTo>
                  <a:pt x="5880773" y="0"/>
                </a:lnTo>
                <a:lnTo>
                  <a:pt x="5880773" y="6083"/>
                </a:lnTo>
                <a:lnTo>
                  <a:pt x="5886856" y="6083"/>
                </a:lnTo>
                <a:lnTo>
                  <a:pt x="5886856" y="0"/>
                </a:lnTo>
                <a:close/>
              </a:path>
              <a:path w="7144384" h="1640839">
                <a:moveTo>
                  <a:pt x="5899035" y="0"/>
                </a:moveTo>
                <a:lnTo>
                  <a:pt x="5892952" y="0"/>
                </a:lnTo>
                <a:lnTo>
                  <a:pt x="5892952" y="6083"/>
                </a:lnTo>
                <a:lnTo>
                  <a:pt x="5899035" y="6083"/>
                </a:lnTo>
                <a:lnTo>
                  <a:pt x="5899035" y="0"/>
                </a:lnTo>
                <a:close/>
              </a:path>
              <a:path w="7144384" h="1640839">
                <a:moveTo>
                  <a:pt x="5912738" y="0"/>
                </a:moveTo>
                <a:lnTo>
                  <a:pt x="5906655" y="0"/>
                </a:lnTo>
                <a:lnTo>
                  <a:pt x="5906655" y="6083"/>
                </a:lnTo>
                <a:lnTo>
                  <a:pt x="5912738" y="6083"/>
                </a:lnTo>
                <a:lnTo>
                  <a:pt x="5912738" y="0"/>
                </a:lnTo>
                <a:close/>
              </a:path>
              <a:path w="7144384" h="1640839">
                <a:moveTo>
                  <a:pt x="5924918" y="0"/>
                </a:moveTo>
                <a:lnTo>
                  <a:pt x="5918834" y="0"/>
                </a:lnTo>
                <a:lnTo>
                  <a:pt x="5918834" y="6083"/>
                </a:lnTo>
                <a:lnTo>
                  <a:pt x="5924918" y="6083"/>
                </a:lnTo>
                <a:lnTo>
                  <a:pt x="5924918" y="0"/>
                </a:lnTo>
                <a:close/>
              </a:path>
              <a:path w="7144384" h="1640839">
                <a:moveTo>
                  <a:pt x="5937097" y="0"/>
                </a:moveTo>
                <a:lnTo>
                  <a:pt x="5931014" y="0"/>
                </a:lnTo>
                <a:lnTo>
                  <a:pt x="5931014" y="6083"/>
                </a:lnTo>
                <a:lnTo>
                  <a:pt x="5937097" y="6083"/>
                </a:lnTo>
                <a:lnTo>
                  <a:pt x="5937097" y="0"/>
                </a:lnTo>
                <a:close/>
              </a:path>
              <a:path w="7144384" h="1640839">
                <a:moveTo>
                  <a:pt x="5950800" y="0"/>
                </a:moveTo>
                <a:lnTo>
                  <a:pt x="5944704" y="0"/>
                </a:lnTo>
                <a:lnTo>
                  <a:pt x="5944704" y="6083"/>
                </a:lnTo>
                <a:lnTo>
                  <a:pt x="5950800" y="6083"/>
                </a:lnTo>
                <a:lnTo>
                  <a:pt x="5950800" y="0"/>
                </a:lnTo>
                <a:close/>
              </a:path>
              <a:path w="7144384" h="1640839">
                <a:moveTo>
                  <a:pt x="5962980" y="0"/>
                </a:moveTo>
                <a:lnTo>
                  <a:pt x="5956884" y="0"/>
                </a:lnTo>
                <a:lnTo>
                  <a:pt x="5956884" y="6083"/>
                </a:lnTo>
                <a:lnTo>
                  <a:pt x="5962980" y="6083"/>
                </a:lnTo>
                <a:lnTo>
                  <a:pt x="5962980" y="0"/>
                </a:lnTo>
                <a:close/>
              </a:path>
              <a:path w="7144384" h="1640839">
                <a:moveTo>
                  <a:pt x="5975159" y="0"/>
                </a:moveTo>
                <a:lnTo>
                  <a:pt x="5969063" y="0"/>
                </a:lnTo>
                <a:lnTo>
                  <a:pt x="5969063" y="6083"/>
                </a:lnTo>
                <a:lnTo>
                  <a:pt x="5975159" y="6083"/>
                </a:lnTo>
                <a:lnTo>
                  <a:pt x="5975159" y="0"/>
                </a:lnTo>
                <a:close/>
              </a:path>
              <a:path w="7144384" h="1640839">
                <a:moveTo>
                  <a:pt x="5988862" y="0"/>
                </a:moveTo>
                <a:lnTo>
                  <a:pt x="5982766" y="0"/>
                </a:lnTo>
                <a:lnTo>
                  <a:pt x="5982766" y="6083"/>
                </a:lnTo>
                <a:lnTo>
                  <a:pt x="5988862" y="6083"/>
                </a:lnTo>
                <a:lnTo>
                  <a:pt x="5988862" y="0"/>
                </a:lnTo>
                <a:close/>
              </a:path>
              <a:path w="7144384" h="1640839">
                <a:moveTo>
                  <a:pt x="6001042" y="0"/>
                </a:moveTo>
                <a:lnTo>
                  <a:pt x="5994946" y="0"/>
                </a:lnTo>
                <a:lnTo>
                  <a:pt x="5994946" y="6083"/>
                </a:lnTo>
                <a:lnTo>
                  <a:pt x="6001042" y="6083"/>
                </a:lnTo>
                <a:lnTo>
                  <a:pt x="6001042" y="0"/>
                </a:lnTo>
                <a:close/>
              </a:path>
              <a:path w="7144384" h="1640839">
                <a:moveTo>
                  <a:pt x="6013221" y="0"/>
                </a:moveTo>
                <a:lnTo>
                  <a:pt x="6007125" y="0"/>
                </a:lnTo>
                <a:lnTo>
                  <a:pt x="6007125" y="6083"/>
                </a:lnTo>
                <a:lnTo>
                  <a:pt x="6013221" y="6083"/>
                </a:lnTo>
                <a:lnTo>
                  <a:pt x="6013221" y="0"/>
                </a:lnTo>
                <a:close/>
              </a:path>
              <a:path w="7144384" h="1640839">
                <a:moveTo>
                  <a:pt x="6026911" y="0"/>
                </a:moveTo>
                <a:lnTo>
                  <a:pt x="6020828" y="0"/>
                </a:lnTo>
                <a:lnTo>
                  <a:pt x="6020828" y="6083"/>
                </a:lnTo>
                <a:lnTo>
                  <a:pt x="6026911" y="6083"/>
                </a:lnTo>
                <a:lnTo>
                  <a:pt x="6026911" y="0"/>
                </a:lnTo>
                <a:close/>
              </a:path>
              <a:path w="7144384" h="1640839">
                <a:moveTo>
                  <a:pt x="6039091" y="0"/>
                </a:moveTo>
                <a:lnTo>
                  <a:pt x="6033008" y="0"/>
                </a:lnTo>
                <a:lnTo>
                  <a:pt x="6033008" y="6083"/>
                </a:lnTo>
                <a:lnTo>
                  <a:pt x="6039091" y="6083"/>
                </a:lnTo>
                <a:lnTo>
                  <a:pt x="6039091" y="0"/>
                </a:lnTo>
                <a:close/>
              </a:path>
              <a:path w="7144384" h="1640839">
                <a:moveTo>
                  <a:pt x="6051270" y="0"/>
                </a:moveTo>
                <a:lnTo>
                  <a:pt x="6045187" y="0"/>
                </a:lnTo>
                <a:lnTo>
                  <a:pt x="6045187" y="6083"/>
                </a:lnTo>
                <a:lnTo>
                  <a:pt x="6051270" y="6083"/>
                </a:lnTo>
                <a:lnTo>
                  <a:pt x="6051270" y="0"/>
                </a:lnTo>
                <a:close/>
              </a:path>
              <a:path w="7144384" h="1640839">
                <a:moveTo>
                  <a:pt x="6064973" y="0"/>
                </a:moveTo>
                <a:lnTo>
                  <a:pt x="6058890" y="0"/>
                </a:lnTo>
                <a:lnTo>
                  <a:pt x="6058890" y="6083"/>
                </a:lnTo>
                <a:lnTo>
                  <a:pt x="6064973" y="6083"/>
                </a:lnTo>
                <a:lnTo>
                  <a:pt x="6064973" y="0"/>
                </a:lnTo>
                <a:close/>
              </a:path>
              <a:path w="7144384" h="1640839">
                <a:moveTo>
                  <a:pt x="6077153" y="0"/>
                </a:moveTo>
                <a:lnTo>
                  <a:pt x="6071069" y="0"/>
                </a:lnTo>
                <a:lnTo>
                  <a:pt x="6071069" y="6083"/>
                </a:lnTo>
                <a:lnTo>
                  <a:pt x="6077153" y="6083"/>
                </a:lnTo>
                <a:lnTo>
                  <a:pt x="6077153" y="0"/>
                </a:lnTo>
                <a:close/>
              </a:path>
              <a:path w="7144384" h="1640839">
                <a:moveTo>
                  <a:pt x="6089332" y="0"/>
                </a:moveTo>
                <a:lnTo>
                  <a:pt x="6083249" y="0"/>
                </a:lnTo>
                <a:lnTo>
                  <a:pt x="6083249" y="6083"/>
                </a:lnTo>
                <a:lnTo>
                  <a:pt x="6089332" y="6083"/>
                </a:lnTo>
                <a:lnTo>
                  <a:pt x="6089332" y="0"/>
                </a:lnTo>
                <a:close/>
              </a:path>
              <a:path w="7144384" h="1640839">
                <a:moveTo>
                  <a:pt x="6103035" y="0"/>
                </a:moveTo>
                <a:lnTo>
                  <a:pt x="6096939" y="0"/>
                </a:lnTo>
                <a:lnTo>
                  <a:pt x="6096939" y="6083"/>
                </a:lnTo>
                <a:lnTo>
                  <a:pt x="6103035" y="6083"/>
                </a:lnTo>
                <a:lnTo>
                  <a:pt x="6103035" y="0"/>
                </a:lnTo>
                <a:close/>
              </a:path>
              <a:path w="7144384" h="1640839">
                <a:moveTo>
                  <a:pt x="6115215" y="0"/>
                </a:moveTo>
                <a:lnTo>
                  <a:pt x="6109119" y="0"/>
                </a:lnTo>
                <a:lnTo>
                  <a:pt x="6109119" y="6083"/>
                </a:lnTo>
                <a:lnTo>
                  <a:pt x="6115215" y="6083"/>
                </a:lnTo>
                <a:lnTo>
                  <a:pt x="6115215" y="0"/>
                </a:lnTo>
                <a:close/>
              </a:path>
              <a:path w="7144384" h="1640839">
                <a:moveTo>
                  <a:pt x="6127394" y="0"/>
                </a:moveTo>
                <a:lnTo>
                  <a:pt x="6121298" y="0"/>
                </a:lnTo>
                <a:lnTo>
                  <a:pt x="6121298" y="6083"/>
                </a:lnTo>
                <a:lnTo>
                  <a:pt x="6127394" y="6083"/>
                </a:lnTo>
                <a:lnTo>
                  <a:pt x="6127394" y="0"/>
                </a:lnTo>
                <a:close/>
              </a:path>
              <a:path w="7144384" h="1640839">
                <a:moveTo>
                  <a:pt x="6141097" y="0"/>
                </a:moveTo>
                <a:lnTo>
                  <a:pt x="6135001" y="0"/>
                </a:lnTo>
                <a:lnTo>
                  <a:pt x="6135001" y="6083"/>
                </a:lnTo>
                <a:lnTo>
                  <a:pt x="6141097" y="6083"/>
                </a:lnTo>
                <a:lnTo>
                  <a:pt x="6141097" y="0"/>
                </a:lnTo>
                <a:close/>
              </a:path>
              <a:path w="7144384" h="1640839">
                <a:moveTo>
                  <a:pt x="6153277" y="0"/>
                </a:moveTo>
                <a:lnTo>
                  <a:pt x="6147181" y="0"/>
                </a:lnTo>
                <a:lnTo>
                  <a:pt x="6147181" y="6083"/>
                </a:lnTo>
                <a:lnTo>
                  <a:pt x="6153277" y="6083"/>
                </a:lnTo>
                <a:lnTo>
                  <a:pt x="6153277" y="0"/>
                </a:lnTo>
                <a:close/>
              </a:path>
              <a:path w="7144384" h="1640839">
                <a:moveTo>
                  <a:pt x="6165443" y="0"/>
                </a:moveTo>
                <a:lnTo>
                  <a:pt x="6159360" y="0"/>
                </a:lnTo>
                <a:lnTo>
                  <a:pt x="6159360" y="6083"/>
                </a:lnTo>
                <a:lnTo>
                  <a:pt x="6165443" y="6083"/>
                </a:lnTo>
                <a:lnTo>
                  <a:pt x="6165443" y="0"/>
                </a:lnTo>
                <a:close/>
              </a:path>
              <a:path w="7144384" h="1640839">
                <a:moveTo>
                  <a:pt x="6179146" y="0"/>
                </a:moveTo>
                <a:lnTo>
                  <a:pt x="6173063" y="0"/>
                </a:lnTo>
                <a:lnTo>
                  <a:pt x="6173063" y="6083"/>
                </a:lnTo>
                <a:lnTo>
                  <a:pt x="6179146" y="6083"/>
                </a:lnTo>
                <a:lnTo>
                  <a:pt x="6179146" y="0"/>
                </a:lnTo>
                <a:close/>
              </a:path>
              <a:path w="7144384" h="1640839">
                <a:moveTo>
                  <a:pt x="6191326" y="0"/>
                </a:moveTo>
                <a:lnTo>
                  <a:pt x="6185242" y="0"/>
                </a:lnTo>
                <a:lnTo>
                  <a:pt x="6185242" y="6083"/>
                </a:lnTo>
                <a:lnTo>
                  <a:pt x="6191326" y="6083"/>
                </a:lnTo>
                <a:lnTo>
                  <a:pt x="6191326" y="0"/>
                </a:lnTo>
                <a:close/>
              </a:path>
              <a:path w="7144384" h="1640839">
                <a:moveTo>
                  <a:pt x="6203505" y="0"/>
                </a:moveTo>
                <a:lnTo>
                  <a:pt x="6197422" y="0"/>
                </a:lnTo>
                <a:lnTo>
                  <a:pt x="6197422" y="6083"/>
                </a:lnTo>
                <a:lnTo>
                  <a:pt x="6203505" y="6083"/>
                </a:lnTo>
                <a:lnTo>
                  <a:pt x="6203505" y="0"/>
                </a:lnTo>
                <a:close/>
              </a:path>
              <a:path w="7144384" h="1640839">
                <a:moveTo>
                  <a:pt x="6217208" y="0"/>
                </a:moveTo>
                <a:lnTo>
                  <a:pt x="6211125" y="0"/>
                </a:lnTo>
                <a:lnTo>
                  <a:pt x="6211125" y="6083"/>
                </a:lnTo>
                <a:lnTo>
                  <a:pt x="6217208" y="6083"/>
                </a:lnTo>
                <a:lnTo>
                  <a:pt x="6217208" y="0"/>
                </a:lnTo>
                <a:close/>
              </a:path>
              <a:path w="7144384" h="1640839">
                <a:moveTo>
                  <a:pt x="6229388" y="0"/>
                </a:moveTo>
                <a:lnTo>
                  <a:pt x="6223304" y="0"/>
                </a:lnTo>
                <a:lnTo>
                  <a:pt x="6223304" y="6083"/>
                </a:lnTo>
                <a:lnTo>
                  <a:pt x="6229388" y="6083"/>
                </a:lnTo>
                <a:lnTo>
                  <a:pt x="6229388" y="0"/>
                </a:lnTo>
                <a:close/>
              </a:path>
              <a:path w="7144384" h="1640839">
                <a:moveTo>
                  <a:pt x="6241567" y="0"/>
                </a:moveTo>
                <a:lnTo>
                  <a:pt x="6235471" y="0"/>
                </a:lnTo>
                <a:lnTo>
                  <a:pt x="6235471" y="6083"/>
                </a:lnTo>
                <a:lnTo>
                  <a:pt x="6241567" y="6083"/>
                </a:lnTo>
                <a:lnTo>
                  <a:pt x="6241567" y="0"/>
                </a:lnTo>
                <a:close/>
              </a:path>
              <a:path w="7144384" h="1640839">
                <a:moveTo>
                  <a:pt x="6255270" y="0"/>
                </a:moveTo>
                <a:lnTo>
                  <a:pt x="6249174" y="0"/>
                </a:lnTo>
                <a:lnTo>
                  <a:pt x="6249174" y="6083"/>
                </a:lnTo>
                <a:lnTo>
                  <a:pt x="6255270" y="6083"/>
                </a:lnTo>
                <a:lnTo>
                  <a:pt x="6255270" y="0"/>
                </a:lnTo>
                <a:close/>
              </a:path>
              <a:path w="7144384" h="1640839">
                <a:moveTo>
                  <a:pt x="6267450" y="0"/>
                </a:moveTo>
                <a:lnTo>
                  <a:pt x="6261354" y="0"/>
                </a:lnTo>
                <a:lnTo>
                  <a:pt x="6261354" y="6083"/>
                </a:lnTo>
                <a:lnTo>
                  <a:pt x="6267450" y="6083"/>
                </a:lnTo>
                <a:lnTo>
                  <a:pt x="6267450" y="0"/>
                </a:lnTo>
                <a:close/>
              </a:path>
              <a:path w="7144384" h="1640839">
                <a:moveTo>
                  <a:pt x="6279629" y="0"/>
                </a:moveTo>
                <a:lnTo>
                  <a:pt x="6273533" y="0"/>
                </a:lnTo>
                <a:lnTo>
                  <a:pt x="6273533" y="6083"/>
                </a:lnTo>
                <a:lnTo>
                  <a:pt x="6279629" y="6083"/>
                </a:lnTo>
                <a:lnTo>
                  <a:pt x="6279629" y="0"/>
                </a:lnTo>
                <a:close/>
              </a:path>
              <a:path w="7144384" h="1640839">
                <a:moveTo>
                  <a:pt x="6293319" y="0"/>
                </a:moveTo>
                <a:lnTo>
                  <a:pt x="6287236" y="0"/>
                </a:lnTo>
                <a:lnTo>
                  <a:pt x="6287236" y="6083"/>
                </a:lnTo>
                <a:lnTo>
                  <a:pt x="6293319" y="6083"/>
                </a:lnTo>
                <a:lnTo>
                  <a:pt x="6293319" y="0"/>
                </a:lnTo>
                <a:close/>
              </a:path>
              <a:path w="7144384" h="1640839">
                <a:moveTo>
                  <a:pt x="6305499" y="0"/>
                </a:moveTo>
                <a:lnTo>
                  <a:pt x="6299415" y="0"/>
                </a:lnTo>
                <a:lnTo>
                  <a:pt x="6299415" y="6083"/>
                </a:lnTo>
                <a:lnTo>
                  <a:pt x="6305499" y="6083"/>
                </a:lnTo>
                <a:lnTo>
                  <a:pt x="6305499" y="0"/>
                </a:lnTo>
                <a:close/>
              </a:path>
              <a:path w="7144384" h="1640839">
                <a:moveTo>
                  <a:pt x="6317678" y="0"/>
                </a:moveTo>
                <a:lnTo>
                  <a:pt x="6311595" y="0"/>
                </a:lnTo>
                <a:lnTo>
                  <a:pt x="6311595" y="6083"/>
                </a:lnTo>
                <a:lnTo>
                  <a:pt x="6317678" y="6083"/>
                </a:lnTo>
                <a:lnTo>
                  <a:pt x="6317678" y="0"/>
                </a:lnTo>
                <a:close/>
              </a:path>
              <a:path w="7144384" h="1640839">
                <a:moveTo>
                  <a:pt x="6331381" y="0"/>
                </a:moveTo>
                <a:lnTo>
                  <a:pt x="6325298" y="0"/>
                </a:lnTo>
                <a:lnTo>
                  <a:pt x="6325298" y="6083"/>
                </a:lnTo>
                <a:lnTo>
                  <a:pt x="6331381" y="6083"/>
                </a:lnTo>
                <a:lnTo>
                  <a:pt x="6331381" y="0"/>
                </a:lnTo>
                <a:close/>
              </a:path>
              <a:path w="7144384" h="1640839">
                <a:moveTo>
                  <a:pt x="6343561" y="0"/>
                </a:moveTo>
                <a:lnTo>
                  <a:pt x="6337477" y="0"/>
                </a:lnTo>
                <a:lnTo>
                  <a:pt x="6337477" y="6083"/>
                </a:lnTo>
                <a:lnTo>
                  <a:pt x="6343561" y="6083"/>
                </a:lnTo>
                <a:lnTo>
                  <a:pt x="6343561" y="0"/>
                </a:lnTo>
                <a:close/>
              </a:path>
              <a:path w="7144384" h="1640839">
                <a:moveTo>
                  <a:pt x="6355740" y="0"/>
                </a:moveTo>
                <a:lnTo>
                  <a:pt x="6349657" y="0"/>
                </a:lnTo>
                <a:lnTo>
                  <a:pt x="6349657" y="6083"/>
                </a:lnTo>
                <a:lnTo>
                  <a:pt x="6355740" y="6083"/>
                </a:lnTo>
                <a:lnTo>
                  <a:pt x="6355740" y="0"/>
                </a:lnTo>
                <a:close/>
              </a:path>
              <a:path w="7144384" h="1640839">
                <a:moveTo>
                  <a:pt x="6369443" y="0"/>
                </a:moveTo>
                <a:lnTo>
                  <a:pt x="6363347" y="0"/>
                </a:lnTo>
                <a:lnTo>
                  <a:pt x="6363347" y="6083"/>
                </a:lnTo>
                <a:lnTo>
                  <a:pt x="6369443" y="6083"/>
                </a:lnTo>
                <a:lnTo>
                  <a:pt x="6369443" y="0"/>
                </a:lnTo>
                <a:close/>
              </a:path>
              <a:path w="7144384" h="1640839">
                <a:moveTo>
                  <a:pt x="6381623" y="0"/>
                </a:moveTo>
                <a:lnTo>
                  <a:pt x="6375527" y="0"/>
                </a:lnTo>
                <a:lnTo>
                  <a:pt x="6375527" y="6083"/>
                </a:lnTo>
                <a:lnTo>
                  <a:pt x="6381623" y="6083"/>
                </a:lnTo>
                <a:lnTo>
                  <a:pt x="6381623" y="0"/>
                </a:lnTo>
                <a:close/>
              </a:path>
              <a:path w="7144384" h="1640839">
                <a:moveTo>
                  <a:pt x="6393802" y="0"/>
                </a:moveTo>
                <a:lnTo>
                  <a:pt x="6387706" y="0"/>
                </a:lnTo>
                <a:lnTo>
                  <a:pt x="6387706" y="6083"/>
                </a:lnTo>
                <a:lnTo>
                  <a:pt x="6393802" y="6083"/>
                </a:lnTo>
                <a:lnTo>
                  <a:pt x="6393802" y="0"/>
                </a:lnTo>
                <a:close/>
              </a:path>
              <a:path w="7144384" h="1640839">
                <a:moveTo>
                  <a:pt x="6407505" y="0"/>
                </a:moveTo>
                <a:lnTo>
                  <a:pt x="6401409" y="0"/>
                </a:lnTo>
                <a:lnTo>
                  <a:pt x="6401409" y="6083"/>
                </a:lnTo>
                <a:lnTo>
                  <a:pt x="6407505" y="6083"/>
                </a:lnTo>
                <a:lnTo>
                  <a:pt x="6407505" y="0"/>
                </a:lnTo>
                <a:close/>
              </a:path>
              <a:path w="7144384" h="1640839">
                <a:moveTo>
                  <a:pt x="6419684" y="0"/>
                </a:moveTo>
                <a:lnTo>
                  <a:pt x="6413588" y="0"/>
                </a:lnTo>
                <a:lnTo>
                  <a:pt x="6413588" y="6083"/>
                </a:lnTo>
                <a:lnTo>
                  <a:pt x="6419684" y="6083"/>
                </a:lnTo>
                <a:lnTo>
                  <a:pt x="6419684" y="0"/>
                </a:lnTo>
                <a:close/>
              </a:path>
              <a:path w="7144384" h="1640839">
                <a:moveTo>
                  <a:pt x="6431864" y="0"/>
                </a:moveTo>
                <a:lnTo>
                  <a:pt x="6425768" y="0"/>
                </a:lnTo>
                <a:lnTo>
                  <a:pt x="6425768" y="6083"/>
                </a:lnTo>
                <a:lnTo>
                  <a:pt x="6431864" y="6083"/>
                </a:lnTo>
                <a:lnTo>
                  <a:pt x="6431864" y="0"/>
                </a:lnTo>
                <a:close/>
              </a:path>
              <a:path w="7144384" h="1640839">
                <a:moveTo>
                  <a:pt x="6445554" y="0"/>
                </a:moveTo>
                <a:lnTo>
                  <a:pt x="6439471" y="0"/>
                </a:lnTo>
                <a:lnTo>
                  <a:pt x="6439471" y="6083"/>
                </a:lnTo>
                <a:lnTo>
                  <a:pt x="6445554" y="6083"/>
                </a:lnTo>
                <a:lnTo>
                  <a:pt x="6445554" y="0"/>
                </a:lnTo>
                <a:close/>
              </a:path>
              <a:path w="7144384" h="1640839">
                <a:moveTo>
                  <a:pt x="6457734" y="0"/>
                </a:moveTo>
                <a:lnTo>
                  <a:pt x="6451650" y="0"/>
                </a:lnTo>
                <a:lnTo>
                  <a:pt x="6451650" y="6083"/>
                </a:lnTo>
                <a:lnTo>
                  <a:pt x="6457734" y="6083"/>
                </a:lnTo>
                <a:lnTo>
                  <a:pt x="6457734" y="0"/>
                </a:lnTo>
                <a:close/>
              </a:path>
              <a:path w="7144384" h="1640839">
                <a:moveTo>
                  <a:pt x="6469913" y="0"/>
                </a:moveTo>
                <a:lnTo>
                  <a:pt x="6463830" y="0"/>
                </a:lnTo>
                <a:lnTo>
                  <a:pt x="6463830" y="6083"/>
                </a:lnTo>
                <a:lnTo>
                  <a:pt x="6469913" y="6083"/>
                </a:lnTo>
                <a:lnTo>
                  <a:pt x="6469913" y="0"/>
                </a:lnTo>
                <a:close/>
              </a:path>
              <a:path w="7144384" h="1640839">
                <a:moveTo>
                  <a:pt x="6483616" y="0"/>
                </a:moveTo>
                <a:lnTo>
                  <a:pt x="6477533" y="0"/>
                </a:lnTo>
                <a:lnTo>
                  <a:pt x="6477533" y="6083"/>
                </a:lnTo>
                <a:lnTo>
                  <a:pt x="6483616" y="6083"/>
                </a:lnTo>
                <a:lnTo>
                  <a:pt x="6483616" y="0"/>
                </a:lnTo>
                <a:close/>
              </a:path>
              <a:path w="7144384" h="1640839">
                <a:moveTo>
                  <a:pt x="6495796" y="0"/>
                </a:moveTo>
                <a:lnTo>
                  <a:pt x="6489712" y="0"/>
                </a:lnTo>
                <a:lnTo>
                  <a:pt x="6489712" y="6083"/>
                </a:lnTo>
                <a:lnTo>
                  <a:pt x="6495796" y="6083"/>
                </a:lnTo>
                <a:lnTo>
                  <a:pt x="6495796" y="0"/>
                </a:lnTo>
                <a:close/>
              </a:path>
              <a:path w="7144384" h="1640839">
                <a:moveTo>
                  <a:pt x="6507975" y="0"/>
                </a:moveTo>
                <a:lnTo>
                  <a:pt x="6501879" y="0"/>
                </a:lnTo>
                <a:lnTo>
                  <a:pt x="6501879" y="6083"/>
                </a:lnTo>
                <a:lnTo>
                  <a:pt x="6507975" y="6083"/>
                </a:lnTo>
                <a:lnTo>
                  <a:pt x="6507975" y="0"/>
                </a:lnTo>
                <a:close/>
              </a:path>
              <a:path w="7144384" h="1640839">
                <a:moveTo>
                  <a:pt x="6521678" y="0"/>
                </a:moveTo>
                <a:lnTo>
                  <a:pt x="6515582" y="0"/>
                </a:lnTo>
                <a:lnTo>
                  <a:pt x="6515582" y="6083"/>
                </a:lnTo>
                <a:lnTo>
                  <a:pt x="6521678" y="6083"/>
                </a:lnTo>
                <a:lnTo>
                  <a:pt x="6521678" y="0"/>
                </a:lnTo>
                <a:close/>
              </a:path>
              <a:path w="7144384" h="1640839">
                <a:moveTo>
                  <a:pt x="6533857" y="0"/>
                </a:moveTo>
                <a:lnTo>
                  <a:pt x="6527761" y="0"/>
                </a:lnTo>
                <a:lnTo>
                  <a:pt x="6527761" y="6083"/>
                </a:lnTo>
                <a:lnTo>
                  <a:pt x="6533857" y="6083"/>
                </a:lnTo>
                <a:lnTo>
                  <a:pt x="6533857" y="0"/>
                </a:lnTo>
                <a:close/>
              </a:path>
              <a:path w="7144384" h="1640839">
                <a:moveTo>
                  <a:pt x="6546037" y="0"/>
                </a:moveTo>
                <a:lnTo>
                  <a:pt x="6539941" y="0"/>
                </a:lnTo>
                <a:lnTo>
                  <a:pt x="6539941" y="6083"/>
                </a:lnTo>
                <a:lnTo>
                  <a:pt x="6546037" y="6083"/>
                </a:lnTo>
                <a:lnTo>
                  <a:pt x="6546037" y="0"/>
                </a:lnTo>
                <a:close/>
              </a:path>
              <a:path w="7144384" h="1640839">
                <a:moveTo>
                  <a:pt x="6559727" y="0"/>
                </a:moveTo>
                <a:lnTo>
                  <a:pt x="6553644" y="0"/>
                </a:lnTo>
                <a:lnTo>
                  <a:pt x="6553644" y="6083"/>
                </a:lnTo>
                <a:lnTo>
                  <a:pt x="6559727" y="6083"/>
                </a:lnTo>
                <a:lnTo>
                  <a:pt x="6559727" y="0"/>
                </a:lnTo>
                <a:close/>
              </a:path>
              <a:path w="7144384" h="1640839">
                <a:moveTo>
                  <a:pt x="6571907" y="0"/>
                </a:moveTo>
                <a:lnTo>
                  <a:pt x="6565823" y="0"/>
                </a:lnTo>
                <a:lnTo>
                  <a:pt x="6565823" y="6083"/>
                </a:lnTo>
                <a:lnTo>
                  <a:pt x="6571907" y="6083"/>
                </a:lnTo>
                <a:lnTo>
                  <a:pt x="6571907" y="0"/>
                </a:lnTo>
                <a:close/>
              </a:path>
              <a:path w="7144384" h="1640839">
                <a:moveTo>
                  <a:pt x="6584086" y="0"/>
                </a:moveTo>
                <a:lnTo>
                  <a:pt x="6578003" y="0"/>
                </a:lnTo>
                <a:lnTo>
                  <a:pt x="6578003" y="6083"/>
                </a:lnTo>
                <a:lnTo>
                  <a:pt x="6584086" y="6083"/>
                </a:lnTo>
                <a:lnTo>
                  <a:pt x="6584086" y="0"/>
                </a:lnTo>
                <a:close/>
              </a:path>
              <a:path w="7144384" h="1640839">
                <a:moveTo>
                  <a:pt x="6597789" y="0"/>
                </a:moveTo>
                <a:lnTo>
                  <a:pt x="6591706" y="0"/>
                </a:lnTo>
                <a:lnTo>
                  <a:pt x="6591706" y="6083"/>
                </a:lnTo>
                <a:lnTo>
                  <a:pt x="6597789" y="6083"/>
                </a:lnTo>
                <a:lnTo>
                  <a:pt x="6597789" y="0"/>
                </a:lnTo>
                <a:close/>
              </a:path>
              <a:path w="7144384" h="1640839">
                <a:moveTo>
                  <a:pt x="6609969" y="0"/>
                </a:moveTo>
                <a:lnTo>
                  <a:pt x="6603885" y="0"/>
                </a:lnTo>
                <a:lnTo>
                  <a:pt x="6603885" y="6083"/>
                </a:lnTo>
                <a:lnTo>
                  <a:pt x="6609969" y="6083"/>
                </a:lnTo>
                <a:lnTo>
                  <a:pt x="6609969" y="0"/>
                </a:lnTo>
                <a:close/>
              </a:path>
              <a:path w="7144384" h="1640839">
                <a:moveTo>
                  <a:pt x="6622148" y="0"/>
                </a:moveTo>
                <a:lnTo>
                  <a:pt x="6616065" y="0"/>
                </a:lnTo>
                <a:lnTo>
                  <a:pt x="6616065" y="6083"/>
                </a:lnTo>
                <a:lnTo>
                  <a:pt x="6622148" y="6083"/>
                </a:lnTo>
                <a:lnTo>
                  <a:pt x="6622148" y="0"/>
                </a:lnTo>
                <a:close/>
              </a:path>
              <a:path w="7144384" h="1640839">
                <a:moveTo>
                  <a:pt x="6635851" y="0"/>
                </a:moveTo>
                <a:lnTo>
                  <a:pt x="6629755" y="0"/>
                </a:lnTo>
                <a:lnTo>
                  <a:pt x="6629755" y="6083"/>
                </a:lnTo>
                <a:lnTo>
                  <a:pt x="6635851" y="6083"/>
                </a:lnTo>
                <a:lnTo>
                  <a:pt x="6635851" y="0"/>
                </a:lnTo>
                <a:close/>
              </a:path>
              <a:path w="7144384" h="1640839">
                <a:moveTo>
                  <a:pt x="6648030" y="0"/>
                </a:moveTo>
                <a:lnTo>
                  <a:pt x="6641934" y="0"/>
                </a:lnTo>
                <a:lnTo>
                  <a:pt x="6641934" y="6083"/>
                </a:lnTo>
                <a:lnTo>
                  <a:pt x="6648030" y="6083"/>
                </a:lnTo>
                <a:lnTo>
                  <a:pt x="6648030" y="0"/>
                </a:lnTo>
                <a:close/>
              </a:path>
              <a:path w="7144384" h="1640839">
                <a:moveTo>
                  <a:pt x="6660210" y="0"/>
                </a:moveTo>
                <a:lnTo>
                  <a:pt x="6654114" y="0"/>
                </a:lnTo>
                <a:lnTo>
                  <a:pt x="6654114" y="6083"/>
                </a:lnTo>
                <a:lnTo>
                  <a:pt x="6660210" y="6083"/>
                </a:lnTo>
                <a:lnTo>
                  <a:pt x="6660210" y="0"/>
                </a:lnTo>
                <a:close/>
              </a:path>
              <a:path w="7144384" h="1640839">
                <a:moveTo>
                  <a:pt x="6673913" y="0"/>
                </a:moveTo>
                <a:lnTo>
                  <a:pt x="6667817" y="0"/>
                </a:lnTo>
                <a:lnTo>
                  <a:pt x="6667817" y="6083"/>
                </a:lnTo>
                <a:lnTo>
                  <a:pt x="6673913" y="6083"/>
                </a:lnTo>
                <a:lnTo>
                  <a:pt x="6673913" y="0"/>
                </a:lnTo>
                <a:close/>
              </a:path>
              <a:path w="7144384" h="1640839">
                <a:moveTo>
                  <a:pt x="6686092" y="0"/>
                </a:moveTo>
                <a:lnTo>
                  <a:pt x="6679996" y="0"/>
                </a:lnTo>
                <a:lnTo>
                  <a:pt x="6679996" y="6083"/>
                </a:lnTo>
                <a:lnTo>
                  <a:pt x="6686092" y="6083"/>
                </a:lnTo>
                <a:lnTo>
                  <a:pt x="6686092" y="0"/>
                </a:lnTo>
                <a:close/>
              </a:path>
              <a:path w="7144384" h="1640839">
                <a:moveTo>
                  <a:pt x="6698272" y="0"/>
                </a:moveTo>
                <a:lnTo>
                  <a:pt x="6692176" y="0"/>
                </a:lnTo>
                <a:lnTo>
                  <a:pt x="6692176" y="6083"/>
                </a:lnTo>
                <a:lnTo>
                  <a:pt x="6698272" y="6083"/>
                </a:lnTo>
                <a:lnTo>
                  <a:pt x="6698272" y="0"/>
                </a:lnTo>
                <a:close/>
              </a:path>
              <a:path w="7144384" h="1640839">
                <a:moveTo>
                  <a:pt x="6711962" y="0"/>
                </a:moveTo>
                <a:lnTo>
                  <a:pt x="6705879" y="0"/>
                </a:lnTo>
                <a:lnTo>
                  <a:pt x="6705879" y="6083"/>
                </a:lnTo>
                <a:lnTo>
                  <a:pt x="6711962" y="6083"/>
                </a:lnTo>
                <a:lnTo>
                  <a:pt x="6711962" y="0"/>
                </a:lnTo>
                <a:close/>
              </a:path>
              <a:path w="7144384" h="1640839">
                <a:moveTo>
                  <a:pt x="6724142" y="0"/>
                </a:moveTo>
                <a:lnTo>
                  <a:pt x="6718058" y="0"/>
                </a:lnTo>
                <a:lnTo>
                  <a:pt x="6718058" y="6083"/>
                </a:lnTo>
                <a:lnTo>
                  <a:pt x="6724142" y="6083"/>
                </a:lnTo>
                <a:lnTo>
                  <a:pt x="6724142" y="0"/>
                </a:lnTo>
                <a:close/>
              </a:path>
              <a:path w="7144384" h="1640839">
                <a:moveTo>
                  <a:pt x="6736321" y="0"/>
                </a:moveTo>
                <a:lnTo>
                  <a:pt x="6730237" y="0"/>
                </a:lnTo>
                <a:lnTo>
                  <a:pt x="6730237" y="6083"/>
                </a:lnTo>
                <a:lnTo>
                  <a:pt x="6736321" y="6083"/>
                </a:lnTo>
                <a:lnTo>
                  <a:pt x="6736321" y="0"/>
                </a:lnTo>
                <a:close/>
              </a:path>
              <a:path w="7144384" h="1640839">
                <a:moveTo>
                  <a:pt x="6750024" y="0"/>
                </a:moveTo>
                <a:lnTo>
                  <a:pt x="6743941" y="0"/>
                </a:lnTo>
                <a:lnTo>
                  <a:pt x="6743941" y="6083"/>
                </a:lnTo>
                <a:lnTo>
                  <a:pt x="6750024" y="6083"/>
                </a:lnTo>
                <a:lnTo>
                  <a:pt x="6750024" y="0"/>
                </a:lnTo>
                <a:close/>
              </a:path>
              <a:path w="7144384" h="1640839">
                <a:moveTo>
                  <a:pt x="6762203" y="0"/>
                </a:moveTo>
                <a:lnTo>
                  <a:pt x="6756120" y="0"/>
                </a:lnTo>
                <a:lnTo>
                  <a:pt x="6756120" y="6083"/>
                </a:lnTo>
                <a:lnTo>
                  <a:pt x="6762203" y="6083"/>
                </a:lnTo>
                <a:lnTo>
                  <a:pt x="6762203" y="0"/>
                </a:lnTo>
                <a:close/>
              </a:path>
              <a:path w="7144384" h="1640839">
                <a:moveTo>
                  <a:pt x="6774383" y="0"/>
                </a:moveTo>
                <a:lnTo>
                  <a:pt x="6768299" y="0"/>
                </a:lnTo>
                <a:lnTo>
                  <a:pt x="6768299" y="6083"/>
                </a:lnTo>
                <a:lnTo>
                  <a:pt x="6774383" y="6083"/>
                </a:lnTo>
                <a:lnTo>
                  <a:pt x="6774383" y="0"/>
                </a:lnTo>
                <a:close/>
              </a:path>
              <a:path w="7144384" h="1640839">
                <a:moveTo>
                  <a:pt x="6788086" y="0"/>
                </a:moveTo>
                <a:lnTo>
                  <a:pt x="6781990" y="0"/>
                </a:lnTo>
                <a:lnTo>
                  <a:pt x="6781990" y="6083"/>
                </a:lnTo>
                <a:lnTo>
                  <a:pt x="6788086" y="6083"/>
                </a:lnTo>
                <a:lnTo>
                  <a:pt x="6788086" y="0"/>
                </a:lnTo>
                <a:close/>
              </a:path>
              <a:path w="7144384" h="1640839">
                <a:moveTo>
                  <a:pt x="6800265" y="0"/>
                </a:moveTo>
                <a:lnTo>
                  <a:pt x="6794169" y="0"/>
                </a:lnTo>
                <a:lnTo>
                  <a:pt x="6794169" y="6083"/>
                </a:lnTo>
                <a:lnTo>
                  <a:pt x="6800265" y="6083"/>
                </a:lnTo>
                <a:lnTo>
                  <a:pt x="6800265" y="0"/>
                </a:lnTo>
                <a:close/>
              </a:path>
              <a:path w="7144384" h="1640839">
                <a:moveTo>
                  <a:pt x="6812445" y="0"/>
                </a:moveTo>
                <a:lnTo>
                  <a:pt x="6806349" y="0"/>
                </a:lnTo>
                <a:lnTo>
                  <a:pt x="6806349" y="6083"/>
                </a:lnTo>
                <a:lnTo>
                  <a:pt x="6812445" y="6083"/>
                </a:lnTo>
                <a:lnTo>
                  <a:pt x="6812445" y="0"/>
                </a:lnTo>
                <a:close/>
              </a:path>
              <a:path w="7144384" h="1640839">
                <a:moveTo>
                  <a:pt x="6826148" y="0"/>
                </a:moveTo>
                <a:lnTo>
                  <a:pt x="6820052" y="0"/>
                </a:lnTo>
                <a:lnTo>
                  <a:pt x="6820052" y="6083"/>
                </a:lnTo>
                <a:lnTo>
                  <a:pt x="6826148" y="6083"/>
                </a:lnTo>
                <a:lnTo>
                  <a:pt x="6826148" y="0"/>
                </a:lnTo>
                <a:close/>
              </a:path>
              <a:path w="7144384" h="1640839">
                <a:moveTo>
                  <a:pt x="6838327" y="0"/>
                </a:moveTo>
                <a:lnTo>
                  <a:pt x="6832231" y="0"/>
                </a:lnTo>
                <a:lnTo>
                  <a:pt x="6832231" y="6083"/>
                </a:lnTo>
                <a:lnTo>
                  <a:pt x="6838327" y="6083"/>
                </a:lnTo>
                <a:lnTo>
                  <a:pt x="6838327" y="0"/>
                </a:lnTo>
                <a:close/>
              </a:path>
              <a:path w="7144384" h="1640839">
                <a:moveTo>
                  <a:pt x="6850494" y="0"/>
                </a:moveTo>
                <a:lnTo>
                  <a:pt x="6844410" y="0"/>
                </a:lnTo>
                <a:lnTo>
                  <a:pt x="6844410" y="6083"/>
                </a:lnTo>
                <a:lnTo>
                  <a:pt x="6850494" y="6083"/>
                </a:lnTo>
                <a:lnTo>
                  <a:pt x="6850494" y="0"/>
                </a:lnTo>
                <a:close/>
              </a:path>
              <a:path w="7144384" h="1640839">
                <a:moveTo>
                  <a:pt x="6864197" y="0"/>
                </a:moveTo>
                <a:lnTo>
                  <a:pt x="6858114" y="0"/>
                </a:lnTo>
                <a:lnTo>
                  <a:pt x="6858114" y="6083"/>
                </a:lnTo>
                <a:lnTo>
                  <a:pt x="6864197" y="6083"/>
                </a:lnTo>
                <a:lnTo>
                  <a:pt x="6864197" y="0"/>
                </a:lnTo>
                <a:close/>
              </a:path>
              <a:path w="7144384" h="1640839">
                <a:moveTo>
                  <a:pt x="6876376" y="0"/>
                </a:moveTo>
                <a:lnTo>
                  <a:pt x="6870293" y="0"/>
                </a:lnTo>
                <a:lnTo>
                  <a:pt x="6870293" y="6083"/>
                </a:lnTo>
                <a:lnTo>
                  <a:pt x="6876376" y="6083"/>
                </a:lnTo>
                <a:lnTo>
                  <a:pt x="6876376" y="0"/>
                </a:lnTo>
                <a:close/>
              </a:path>
              <a:path w="7144384" h="1640839">
                <a:moveTo>
                  <a:pt x="6888556" y="0"/>
                </a:moveTo>
                <a:lnTo>
                  <a:pt x="6882472" y="0"/>
                </a:lnTo>
                <a:lnTo>
                  <a:pt x="6882472" y="6083"/>
                </a:lnTo>
                <a:lnTo>
                  <a:pt x="6888556" y="6083"/>
                </a:lnTo>
                <a:lnTo>
                  <a:pt x="6888556" y="0"/>
                </a:lnTo>
                <a:close/>
              </a:path>
              <a:path w="7144384" h="1640839">
                <a:moveTo>
                  <a:pt x="6902259" y="0"/>
                </a:moveTo>
                <a:lnTo>
                  <a:pt x="6896176" y="0"/>
                </a:lnTo>
                <a:lnTo>
                  <a:pt x="6896176" y="6083"/>
                </a:lnTo>
                <a:lnTo>
                  <a:pt x="6902259" y="6083"/>
                </a:lnTo>
                <a:lnTo>
                  <a:pt x="6902259" y="0"/>
                </a:lnTo>
                <a:close/>
              </a:path>
              <a:path w="7144384" h="1640839">
                <a:moveTo>
                  <a:pt x="6914438" y="0"/>
                </a:moveTo>
                <a:lnTo>
                  <a:pt x="6908342" y="0"/>
                </a:lnTo>
                <a:lnTo>
                  <a:pt x="6908342" y="6083"/>
                </a:lnTo>
                <a:lnTo>
                  <a:pt x="6914438" y="6083"/>
                </a:lnTo>
                <a:lnTo>
                  <a:pt x="6914438" y="0"/>
                </a:lnTo>
                <a:close/>
              </a:path>
              <a:path w="7144384" h="1640839">
                <a:moveTo>
                  <a:pt x="6926618" y="0"/>
                </a:moveTo>
                <a:lnTo>
                  <a:pt x="6920522" y="0"/>
                </a:lnTo>
                <a:lnTo>
                  <a:pt x="6920522" y="6083"/>
                </a:lnTo>
                <a:lnTo>
                  <a:pt x="6926618" y="6083"/>
                </a:lnTo>
                <a:lnTo>
                  <a:pt x="6926618" y="0"/>
                </a:lnTo>
                <a:close/>
              </a:path>
              <a:path w="7144384" h="1640839">
                <a:moveTo>
                  <a:pt x="6940321" y="0"/>
                </a:moveTo>
                <a:lnTo>
                  <a:pt x="6934225" y="0"/>
                </a:lnTo>
                <a:lnTo>
                  <a:pt x="6934225" y="6083"/>
                </a:lnTo>
                <a:lnTo>
                  <a:pt x="6940321" y="6083"/>
                </a:lnTo>
                <a:lnTo>
                  <a:pt x="6940321" y="0"/>
                </a:lnTo>
                <a:close/>
              </a:path>
              <a:path w="7144384" h="1640839">
                <a:moveTo>
                  <a:pt x="6952500" y="0"/>
                </a:moveTo>
                <a:lnTo>
                  <a:pt x="6946404" y="0"/>
                </a:lnTo>
                <a:lnTo>
                  <a:pt x="6946404" y="6083"/>
                </a:lnTo>
                <a:lnTo>
                  <a:pt x="6952500" y="6083"/>
                </a:lnTo>
                <a:lnTo>
                  <a:pt x="6952500" y="0"/>
                </a:lnTo>
                <a:close/>
              </a:path>
              <a:path w="7144384" h="1640839">
                <a:moveTo>
                  <a:pt x="6964680" y="0"/>
                </a:moveTo>
                <a:lnTo>
                  <a:pt x="6958583" y="0"/>
                </a:lnTo>
                <a:lnTo>
                  <a:pt x="6958583" y="6083"/>
                </a:lnTo>
                <a:lnTo>
                  <a:pt x="6964680" y="6083"/>
                </a:lnTo>
                <a:lnTo>
                  <a:pt x="6964680" y="0"/>
                </a:lnTo>
                <a:close/>
              </a:path>
              <a:path w="7144384" h="1640839">
                <a:moveTo>
                  <a:pt x="6978370" y="0"/>
                </a:moveTo>
                <a:lnTo>
                  <a:pt x="6972287" y="0"/>
                </a:lnTo>
                <a:lnTo>
                  <a:pt x="6972287" y="6083"/>
                </a:lnTo>
                <a:lnTo>
                  <a:pt x="6978370" y="6083"/>
                </a:lnTo>
                <a:lnTo>
                  <a:pt x="6978370" y="0"/>
                </a:lnTo>
                <a:close/>
              </a:path>
              <a:path w="7144384" h="1640839">
                <a:moveTo>
                  <a:pt x="6990549" y="0"/>
                </a:moveTo>
                <a:lnTo>
                  <a:pt x="6984466" y="0"/>
                </a:lnTo>
                <a:lnTo>
                  <a:pt x="6984466" y="6083"/>
                </a:lnTo>
                <a:lnTo>
                  <a:pt x="6990549" y="6083"/>
                </a:lnTo>
                <a:lnTo>
                  <a:pt x="6990549" y="0"/>
                </a:lnTo>
                <a:close/>
              </a:path>
              <a:path w="7144384" h="1640839">
                <a:moveTo>
                  <a:pt x="7002729" y="0"/>
                </a:moveTo>
                <a:lnTo>
                  <a:pt x="6996645" y="0"/>
                </a:lnTo>
                <a:lnTo>
                  <a:pt x="6996645" y="6083"/>
                </a:lnTo>
                <a:lnTo>
                  <a:pt x="7002729" y="6083"/>
                </a:lnTo>
                <a:lnTo>
                  <a:pt x="7002729" y="0"/>
                </a:lnTo>
                <a:close/>
              </a:path>
              <a:path w="7144384" h="1640839">
                <a:moveTo>
                  <a:pt x="7016432" y="0"/>
                </a:moveTo>
                <a:lnTo>
                  <a:pt x="7010349" y="0"/>
                </a:lnTo>
                <a:lnTo>
                  <a:pt x="7010349" y="6083"/>
                </a:lnTo>
                <a:lnTo>
                  <a:pt x="7016432" y="6083"/>
                </a:lnTo>
                <a:lnTo>
                  <a:pt x="7016432" y="0"/>
                </a:lnTo>
                <a:close/>
              </a:path>
              <a:path w="7144384" h="1640839">
                <a:moveTo>
                  <a:pt x="7028611" y="0"/>
                </a:moveTo>
                <a:lnTo>
                  <a:pt x="7022528" y="0"/>
                </a:lnTo>
                <a:lnTo>
                  <a:pt x="7022528" y="6083"/>
                </a:lnTo>
                <a:lnTo>
                  <a:pt x="7028611" y="6083"/>
                </a:lnTo>
                <a:lnTo>
                  <a:pt x="7028611" y="0"/>
                </a:lnTo>
                <a:close/>
              </a:path>
              <a:path w="7144384" h="1640839">
                <a:moveTo>
                  <a:pt x="7040791" y="0"/>
                </a:moveTo>
                <a:lnTo>
                  <a:pt x="7034707" y="0"/>
                </a:lnTo>
                <a:lnTo>
                  <a:pt x="7034707" y="6083"/>
                </a:lnTo>
                <a:lnTo>
                  <a:pt x="7040791" y="6083"/>
                </a:lnTo>
                <a:lnTo>
                  <a:pt x="7040791" y="0"/>
                </a:lnTo>
                <a:close/>
              </a:path>
              <a:path w="7144384" h="1640839">
                <a:moveTo>
                  <a:pt x="7054494" y="0"/>
                </a:moveTo>
                <a:lnTo>
                  <a:pt x="7048398" y="0"/>
                </a:lnTo>
                <a:lnTo>
                  <a:pt x="7048398" y="6083"/>
                </a:lnTo>
                <a:lnTo>
                  <a:pt x="7054494" y="6083"/>
                </a:lnTo>
                <a:lnTo>
                  <a:pt x="7054494" y="0"/>
                </a:lnTo>
                <a:close/>
              </a:path>
              <a:path w="7144384" h="1640839">
                <a:moveTo>
                  <a:pt x="7066673" y="0"/>
                </a:moveTo>
                <a:lnTo>
                  <a:pt x="7060577" y="0"/>
                </a:lnTo>
                <a:lnTo>
                  <a:pt x="7060577" y="6083"/>
                </a:lnTo>
                <a:lnTo>
                  <a:pt x="7066673" y="6083"/>
                </a:lnTo>
                <a:lnTo>
                  <a:pt x="7066673" y="0"/>
                </a:lnTo>
                <a:close/>
              </a:path>
              <a:path w="7144384" h="1640839">
                <a:moveTo>
                  <a:pt x="7078853" y="0"/>
                </a:moveTo>
                <a:lnTo>
                  <a:pt x="7072757" y="0"/>
                </a:lnTo>
                <a:lnTo>
                  <a:pt x="7072757" y="6083"/>
                </a:lnTo>
                <a:lnTo>
                  <a:pt x="7078853" y="6083"/>
                </a:lnTo>
                <a:lnTo>
                  <a:pt x="7078853" y="0"/>
                </a:lnTo>
                <a:close/>
              </a:path>
              <a:path w="7144384" h="1640839">
                <a:moveTo>
                  <a:pt x="7092556" y="0"/>
                </a:moveTo>
                <a:lnTo>
                  <a:pt x="7086460" y="0"/>
                </a:lnTo>
                <a:lnTo>
                  <a:pt x="7086460" y="6083"/>
                </a:lnTo>
                <a:lnTo>
                  <a:pt x="7092556" y="6083"/>
                </a:lnTo>
                <a:lnTo>
                  <a:pt x="7092556" y="0"/>
                </a:lnTo>
                <a:close/>
              </a:path>
              <a:path w="7144384" h="1640839">
                <a:moveTo>
                  <a:pt x="7104735" y="0"/>
                </a:moveTo>
                <a:lnTo>
                  <a:pt x="7098639" y="0"/>
                </a:lnTo>
                <a:lnTo>
                  <a:pt x="7098639" y="6083"/>
                </a:lnTo>
                <a:lnTo>
                  <a:pt x="7104735" y="6083"/>
                </a:lnTo>
                <a:lnTo>
                  <a:pt x="7104735" y="0"/>
                </a:lnTo>
                <a:close/>
              </a:path>
              <a:path w="7144384" h="1640839">
                <a:moveTo>
                  <a:pt x="7116902" y="0"/>
                </a:moveTo>
                <a:lnTo>
                  <a:pt x="7110818" y="0"/>
                </a:lnTo>
                <a:lnTo>
                  <a:pt x="7110818" y="6083"/>
                </a:lnTo>
                <a:lnTo>
                  <a:pt x="7116902" y="6083"/>
                </a:lnTo>
                <a:lnTo>
                  <a:pt x="7116902" y="0"/>
                </a:lnTo>
                <a:close/>
              </a:path>
              <a:path w="7144384" h="1640839">
                <a:moveTo>
                  <a:pt x="7130605" y="0"/>
                </a:moveTo>
                <a:lnTo>
                  <a:pt x="7124522" y="0"/>
                </a:lnTo>
                <a:lnTo>
                  <a:pt x="7124522" y="6083"/>
                </a:lnTo>
                <a:lnTo>
                  <a:pt x="7130605" y="6083"/>
                </a:lnTo>
                <a:lnTo>
                  <a:pt x="7130605" y="0"/>
                </a:lnTo>
                <a:close/>
              </a:path>
              <a:path w="7144384" h="1640839">
                <a:moveTo>
                  <a:pt x="7142784" y="0"/>
                </a:moveTo>
                <a:lnTo>
                  <a:pt x="7136701" y="0"/>
                </a:lnTo>
                <a:lnTo>
                  <a:pt x="7136701" y="6083"/>
                </a:lnTo>
                <a:lnTo>
                  <a:pt x="7141260" y="6083"/>
                </a:lnTo>
                <a:lnTo>
                  <a:pt x="7139736" y="4559"/>
                </a:lnTo>
                <a:lnTo>
                  <a:pt x="7138225" y="4559"/>
                </a:lnTo>
                <a:lnTo>
                  <a:pt x="7138225" y="3047"/>
                </a:lnTo>
                <a:lnTo>
                  <a:pt x="7144308" y="3047"/>
                </a:lnTo>
                <a:lnTo>
                  <a:pt x="7144308" y="1524"/>
                </a:lnTo>
                <a:lnTo>
                  <a:pt x="7142784" y="0"/>
                </a:lnTo>
                <a:close/>
              </a:path>
              <a:path w="7144384" h="1640839">
                <a:moveTo>
                  <a:pt x="7138225" y="3047"/>
                </a:moveTo>
                <a:lnTo>
                  <a:pt x="7138225" y="4559"/>
                </a:lnTo>
                <a:lnTo>
                  <a:pt x="7139736" y="4559"/>
                </a:lnTo>
                <a:lnTo>
                  <a:pt x="7138225" y="3047"/>
                </a:lnTo>
                <a:close/>
              </a:path>
              <a:path w="7144384" h="1640839">
                <a:moveTo>
                  <a:pt x="7144308" y="3047"/>
                </a:moveTo>
                <a:lnTo>
                  <a:pt x="7138225" y="3047"/>
                </a:lnTo>
                <a:lnTo>
                  <a:pt x="7139736" y="4559"/>
                </a:lnTo>
                <a:lnTo>
                  <a:pt x="7144308" y="4559"/>
                </a:lnTo>
                <a:lnTo>
                  <a:pt x="7144308" y="3047"/>
                </a:lnTo>
                <a:close/>
              </a:path>
              <a:path w="7144384" h="1640839">
                <a:moveTo>
                  <a:pt x="7144308" y="10655"/>
                </a:moveTo>
                <a:lnTo>
                  <a:pt x="7138225" y="10655"/>
                </a:lnTo>
                <a:lnTo>
                  <a:pt x="7138225" y="16751"/>
                </a:lnTo>
                <a:lnTo>
                  <a:pt x="7144308" y="16751"/>
                </a:lnTo>
                <a:lnTo>
                  <a:pt x="7144308" y="10655"/>
                </a:lnTo>
                <a:close/>
              </a:path>
              <a:path w="7144384" h="1640839">
                <a:moveTo>
                  <a:pt x="7144308" y="22847"/>
                </a:moveTo>
                <a:lnTo>
                  <a:pt x="7138225" y="22847"/>
                </a:lnTo>
                <a:lnTo>
                  <a:pt x="7138225" y="30454"/>
                </a:lnTo>
                <a:lnTo>
                  <a:pt x="7144308" y="30454"/>
                </a:lnTo>
                <a:lnTo>
                  <a:pt x="7144308" y="22847"/>
                </a:lnTo>
                <a:close/>
              </a:path>
              <a:path w="7144384" h="1640839">
                <a:moveTo>
                  <a:pt x="7144308" y="36550"/>
                </a:moveTo>
                <a:lnTo>
                  <a:pt x="7138225" y="36550"/>
                </a:lnTo>
                <a:lnTo>
                  <a:pt x="7138225" y="42646"/>
                </a:lnTo>
                <a:lnTo>
                  <a:pt x="7144308" y="42646"/>
                </a:lnTo>
                <a:lnTo>
                  <a:pt x="7144308" y="36550"/>
                </a:lnTo>
                <a:close/>
              </a:path>
              <a:path w="7144384" h="1640839">
                <a:moveTo>
                  <a:pt x="7144308" y="48742"/>
                </a:moveTo>
                <a:lnTo>
                  <a:pt x="7138225" y="48742"/>
                </a:lnTo>
                <a:lnTo>
                  <a:pt x="7138225" y="54825"/>
                </a:lnTo>
                <a:lnTo>
                  <a:pt x="7144308" y="54825"/>
                </a:lnTo>
                <a:lnTo>
                  <a:pt x="7144308" y="48742"/>
                </a:lnTo>
                <a:close/>
              </a:path>
              <a:path w="7144384" h="1640839">
                <a:moveTo>
                  <a:pt x="7144308" y="60921"/>
                </a:moveTo>
                <a:lnTo>
                  <a:pt x="7138225" y="60921"/>
                </a:lnTo>
                <a:lnTo>
                  <a:pt x="7138225" y="68541"/>
                </a:lnTo>
                <a:lnTo>
                  <a:pt x="7144308" y="68541"/>
                </a:lnTo>
                <a:lnTo>
                  <a:pt x="7144308" y="60921"/>
                </a:lnTo>
                <a:close/>
              </a:path>
              <a:path w="7144384" h="1640839">
                <a:moveTo>
                  <a:pt x="7144308" y="74637"/>
                </a:moveTo>
                <a:lnTo>
                  <a:pt x="7138225" y="74637"/>
                </a:lnTo>
                <a:lnTo>
                  <a:pt x="7138225" y="80721"/>
                </a:lnTo>
                <a:lnTo>
                  <a:pt x="7144308" y="80721"/>
                </a:lnTo>
                <a:lnTo>
                  <a:pt x="7144308" y="74637"/>
                </a:lnTo>
                <a:close/>
              </a:path>
              <a:path w="7144384" h="1640839">
                <a:moveTo>
                  <a:pt x="7144308" y="86817"/>
                </a:moveTo>
                <a:lnTo>
                  <a:pt x="7138225" y="86817"/>
                </a:lnTo>
                <a:lnTo>
                  <a:pt x="7138225" y="92913"/>
                </a:lnTo>
                <a:lnTo>
                  <a:pt x="7144308" y="92913"/>
                </a:lnTo>
                <a:lnTo>
                  <a:pt x="7144308" y="86817"/>
                </a:lnTo>
                <a:close/>
              </a:path>
              <a:path w="7144384" h="1640839">
                <a:moveTo>
                  <a:pt x="7144308" y="98996"/>
                </a:moveTo>
                <a:lnTo>
                  <a:pt x="7138225" y="98996"/>
                </a:lnTo>
                <a:lnTo>
                  <a:pt x="7138225" y="106616"/>
                </a:lnTo>
                <a:lnTo>
                  <a:pt x="7144308" y="106616"/>
                </a:lnTo>
                <a:lnTo>
                  <a:pt x="7144308" y="98996"/>
                </a:lnTo>
                <a:close/>
              </a:path>
              <a:path w="7144384" h="1640839">
                <a:moveTo>
                  <a:pt x="7144308" y="112712"/>
                </a:moveTo>
                <a:lnTo>
                  <a:pt x="7138225" y="112712"/>
                </a:lnTo>
                <a:lnTo>
                  <a:pt x="7138225" y="118808"/>
                </a:lnTo>
                <a:lnTo>
                  <a:pt x="7144308" y="118808"/>
                </a:lnTo>
                <a:lnTo>
                  <a:pt x="7144308" y="112712"/>
                </a:lnTo>
                <a:close/>
              </a:path>
              <a:path w="7144384" h="1640839">
                <a:moveTo>
                  <a:pt x="7144308" y="124891"/>
                </a:moveTo>
                <a:lnTo>
                  <a:pt x="7138225" y="124891"/>
                </a:lnTo>
                <a:lnTo>
                  <a:pt x="7138225" y="130987"/>
                </a:lnTo>
                <a:lnTo>
                  <a:pt x="7144308" y="130987"/>
                </a:lnTo>
                <a:lnTo>
                  <a:pt x="7144308" y="124891"/>
                </a:lnTo>
                <a:close/>
              </a:path>
              <a:path w="7144384" h="1640839">
                <a:moveTo>
                  <a:pt x="7144308" y="137083"/>
                </a:moveTo>
                <a:lnTo>
                  <a:pt x="7138225" y="137083"/>
                </a:lnTo>
                <a:lnTo>
                  <a:pt x="7138225" y="144703"/>
                </a:lnTo>
                <a:lnTo>
                  <a:pt x="7144308" y="144703"/>
                </a:lnTo>
                <a:lnTo>
                  <a:pt x="7144308" y="137083"/>
                </a:lnTo>
                <a:close/>
              </a:path>
              <a:path w="7144384" h="1640839">
                <a:moveTo>
                  <a:pt x="7144308" y="150787"/>
                </a:moveTo>
                <a:lnTo>
                  <a:pt x="7138225" y="150787"/>
                </a:lnTo>
                <a:lnTo>
                  <a:pt x="7138225" y="156883"/>
                </a:lnTo>
                <a:lnTo>
                  <a:pt x="7144308" y="156883"/>
                </a:lnTo>
                <a:lnTo>
                  <a:pt x="7144308" y="150787"/>
                </a:lnTo>
                <a:close/>
              </a:path>
              <a:path w="7144384" h="1640839">
                <a:moveTo>
                  <a:pt x="7144308" y="162979"/>
                </a:moveTo>
                <a:lnTo>
                  <a:pt x="7138225" y="162979"/>
                </a:lnTo>
                <a:lnTo>
                  <a:pt x="7138225" y="169075"/>
                </a:lnTo>
                <a:lnTo>
                  <a:pt x="7144308" y="169075"/>
                </a:lnTo>
                <a:lnTo>
                  <a:pt x="7144308" y="162979"/>
                </a:lnTo>
                <a:close/>
              </a:path>
              <a:path w="7144384" h="1640839">
                <a:moveTo>
                  <a:pt x="7144308" y="175158"/>
                </a:moveTo>
                <a:lnTo>
                  <a:pt x="7138225" y="175158"/>
                </a:lnTo>
                <a:lnTo>
                  <a:pt x="7138225" y="182778"/>
                </a:lnTo>
                <a:lnTo>
                  <a:pt x="7144308" y="182778"/>
                </a:lnTo>
                <a:lnTo>
                  <a:pt x="7144308" y="175158"/>
                </a:lnTo>
                <a:close/>
              </a:path>
              <a:path w="7144384" h="1640839">
                <a:moveTo>
                  <a:pt x="7144308" y="188874"/>
                </a:moveTo>
                <a:lnTo>
                  <a:pt x="7138225" y="188874"/>
                </a:lnTo>
                <a:lnTo>
                  <a:pt x="7138225" y="194957"/>
                </a:lnTo>
                <a:lnTo>
                  <a:pt x="7144308" y="194957"/>
                </a:lnTo>
                <a:lnTo>
                  <a:pt x="7144308" y="188874"/>
                </a:lnTo>
                <a:close/>
              </a:path>
              <a:path w="7144384" h="1640839">
                <a:moveTo>
                  <a:pt x="7144308" y="201053"/>
                </a:moveTo>
                <a:lnTo>
                  <a:pt x="7138225" y="201053"/>
                </a:lnTo>
                <a:lnTo>
                  <a:pt x="7138225" y="207149"/>
                </a:lnTo>
                <a:lnTo>
                  <a:pt x="7144308" y="207149"/>
                </a:lnTo>
                <a:lnTo>
                  <a:pt x="7144308" y="201053"/>
                </a:lnTo>
                <a:close/>
              </a:path>
              <a:path w="7144384" h="1640839">
                <a:moveTo>
                  <a:pt x="7144308" y="213245"/>
                </a:moveTo>
                <a:lnTo>
                  <a:pt x="7138225" y="213245"/>
                </a:lnTo>
                <a:lnTo>
                  <a:pt x="7138225" y="220852"/>
                </a:lnTo>
                <a:lnTo>
                  <a:pt x="7144308" y="220852"/>
                </a:lnTo>
                <a:lnTo>
                  <a:pt x="7144308" y="213245"/>
                </a:lnTo>
                <a:close/>
              </a:path>
              <a:path w="7144384" h="1640839">
                <a:moveTo>
                  <a:pt x="7144308" y="226949"/>
                </a:moveTo>
                <a:lnTo>
                  <a:pt x="7138225" y="226949"/>
                </a:lnTo>
                <a:lnTo>
                  <a:pt x="7138225" y="233044"/>
                </a:lnTo>
                <a:lnTo>
                  <a:pt x="7144308" y="233044"/>
                </a:lnTo>
                <a:lnTo>
                  <a:pt x="7144308" y="226949"/>
                </a:lnTo>
                <a:close/>
              </a:path>
              <a:path w="7144384" h="1640839">
                <a:moveTo>
                  <a:pt x="7144308" y="239140"/>
                </a:moveTo>
                <a:lnTo>
                  <a:pt x="7138225" y="239140"/>
                </a:lnTo>
                <a:lnTo>
                  <a:pt x="7138225" y="245224"/>
                </a:lnTo>
                <a:lnTo>
                  <a:pt x="7144308" y="245224"/>
                </a:lnTo>
                <a:lnTo>
                  <a:pt x="7144308" y="239140"/>
                </a:lnTo>
                <a:close/>
              </a:path>
              <a:path w="7144384" h="1640839">
                <a:moveTo>
                  <a:pt x="7144308" y="251320"/>
                </a:moveTo>
                <a:lnTo>
                  <a:pt x="7138225" y="251320"/>
                </a:lnTo>
                <a:lnTo>
                  <a:pt x="7138225" y="258940"/>
                </a:lnTo>
                <a:lnTo>
                  <a:pt x="7144308" y="258940"/>
                </a:lnTo>
                <a:lnTo>
                  <a:pt x="7144308" y="251320"/>
                </a:lnTo>
                <a:close/>
              </a:path>
              <a:path w="7144384" h="1640839">
                <a:moveTo>
                  <a:pt x="7144308" y="265023"/>
                </a:moveTo>
                <a:lnTo>
                  <a:pt x="7138225" y="265023"/>
                </a:lnTo>
                <a:lnTo>
                  <a:pt x="7138225" y="271119"/>
                </a:lnTo>
                <a:lnTo>
                  <a:pt x="7144308" y="271119"/>
                </a:lnTo>
                <a:lnTo>
                  <a:pt x="7144308" y="265023"/>
                </a:lnTo>
                <a:close/>
              </a:path>
              <a:path w="7144384" h="1640839">
                <a:moveTo>
                  <a:pt x="7144308" y="277215"/>
                </a:moveTo>
                <a:lnTo>
                  <a:pt x="7138225" y="277215"/>
                </a:lnTo>
                <a:lnTo>
                  <a:pt x="7138225" y="283311"/>
                </a:lnTo>
                <a:lnTo>
                  <a:pt x="7144308" y="283311"/>
                </a:lnTo>
                <a:lnTo>
                  <a:pt x="7144308" y="277215"/>
                </a:lnTo>
                <a:close/>
              </a:path>
              <a:path w="7144384" h="1640839">
                <a:moveTo>
                  <a:pt x="7144308" y="289394"/>
                </a:moveTo>
                <a:lnTo>
                  <a:pt x="7138225" y="289394"/>
                </a:lnTo>
                <a:lnTo>
                  <a:pt x="7138225" y="297014"/>
                </a:lnTo>
                <a:lnTo>
                  <a:pt x="7144308" y="297014"/>
                </a:lnTo>
                <a:lnTo>
                  <a:pt x="7144308" y="289394"/>
                </a:lnTo>
                <a:close/>
              </a:path>
              <a:path w="7144384" h="1640839">
                <a:moveTo>
                  <a:pt x="7144308" y="303110"/>
                </a:moveTo>
                <a:lnTo>
                  <a:pt x="7138225" y="303110"/>
                </a:lnTo>
                <a:lnTo>
                  <a:pt x="7138225" y="309206"/>
                </a:lnTo>
                <a:lnTo>
                  <a:pt x="7144308" y="309206"/>
                </a:lnTo>
                <a:lnTo>
                  <a:pt x="7144308" y="303110"/>
                </a:lnTo>
                <a:close/>
              </a:path>
              <a:path w="7144384" h="1640839">
                <a:moveTo>
                  <a:pt x="7144308" y="315290"/>
                </a:moveTo>
                <a:lnTo>
                  <a:pt x="7138225" y="315290"/>
                </a:lnTo>
                <a:lnTo>
                  <a:pt x="7138225" y="321386"/>
                </a:lnTo>
                <a:lnTo>
                  <a:pt x="7144308" y="321386"/>
                </a:lnTo>
                <a:lnTo>
                  <a:pt x="7144308" y="315290"/>
                </a:lnTo>
                <a:close/>
              </a:path>
              <a:path w="7144384" h="1640839">
                <a:moveTo>
                  <a:pt x="7144308" y="327482"/>
                </a:moveTo>
                <a:lnTo>
                  <a:pt x="7138225" y="327482"/>
                </a:lnTo>
                <a:lnTo>
                  <a:pt x="7138225" y="335089"/>
                </a:lnTo>
                <a:lnTo>
                  <a:pt x="7144308" y="335089"/>
                </a:lnTo>
                <a:lnTo>
                  <a:pt x="7144308" y="327482"/>
                </a:lnTo>
                <a:close/>
              </a:path>
              <a:path w="7144384" h="1640839">
                <a:moveTo>
                  <a:pt x="7144308" y="341185"/>
                </a:moveTo>
                <a:lnTo>
                  <a:pt x="7138225" y="341185"/>
                </a:lnTo>
                <a:lnTo>
                  <a:pt x="7138225" y="347281"/>
                </a:lnTo>
                <a:lnTo>
                  <a:pt x="7144308" y="347281"/>
                </a:lnTo>
                <a:lnTo>
                  <a:pt x="7144308" y="341185"/>
                </a:lnTo>
                <a:close/>
              </a:path>
              <a:path w="7144384" h="1640839">
                <a:moveTo>
                  <a:pt x="7144308" y="353377"/>
                </a:moveTo>
                <a:lnTo>
                  <a:pt x="7138225" y="353377"/>
                </a:lnTo>
                <a:lnTo>
                  <a:pt x="7138225" y="359460"/>
                </a:lnTo>
                <a:lnTo>
                  <a:pt x="7144308" y="359460"/>
                </a:lnTo>
                <a:lnTo>
                  <a:pt x="7144308" y="353377"/>
                </a:lnTo>
                <a:close/>
              </a:path>
              <a:path w="7144384" h="1640839">
                <a:moveTo>
                  <a:pt x="7144308" y="365556"/>
                </a:moveTo>
                <a:lnTo>
                  <a:pt x="7138225" y="365556"/>
                </a:lnTo>
                <a:lnTo>
                  <a:pt x="7138225" y="373176"/>
                </a:lnTo>
                <a:lnTo>
                  <a:pt x="7144308" y="373176"/>
                </a:lnTo>
                <a:lnTo>
                  <a:pt x="7144308" y="365556"/>
                </a:lnTo>
                <a:close/>
              </a:path>
              <a:path w="7144384" h="1640839">
                <a:moveTo>
                  <a:pt x="7144308" y="379272"/>
                </a:moveTo>
                <a:lnTo>
                  <a:pt x="7138225" y="379272"/>
                </a:lnTo>
                <a:lnTo>
                  <a:pt x="7138225" y="385356"/>
                </a:lnTo>
                <a:lnTo>
                  <a:pt x="7144308" y="385356"/>
                </a:lnTo>
                <a:lnTo>
                  <a:pt x="7144308" y="379272"/>
                </a:lnTo>
                <a:close/>
              </a:path>
              <a:path w="7144384" h="1640839">
                <a:moveTo>
                  <a:pt x="7144308" y="391452"/>
                </a:moveTo>
                <a:lnTo>
                  <a:pt x="7138225" y="391452"/>
                </a:lnTo>
                <a:lnTo>
                  <a:pt x="7138225" y="397548"/>
                </a:lnTo>
                <a:lnTo>
                  <a:pt x="7144308" y="397548"/>
                </a:lnTo>
                <a:lnTo>
                  <a:pt x="7144308" y="391452"/>
                </a:lnTo>
                <a:close/>
              </a:path>
              <a:path w="7144384" h="1640839">
                <a:moveTo>
                  <a:pt x="7144308" y="403644"/>
                </a:moveTo>
                <a:lnTo>
                  <a:pt x="7138225" y="403644"/>
                </a:lnTo>
                <a:lnTo>
                  <a:pt x="7138225" y="411251"/>
                </a:lnTo>
                <a:lnTo>
                  <a:pt x="7144308" y="411251"/>
                </a:lnTo>
                <a:lnTo>
                  <a:pt x="7144308" y="403644"/>
                </a:lnTo>
                <a:close/>
              </a:path>
              <a:path w="7144384" h="1640839">
                <a:moveTo>
                  <a:pt x="7144308" y="417347"/>
                </a:moveTo>
                <a:lnTo>
                  <a:pt x="7138225" y="417347"/>
                </a:lnTo>
                <a:lnTo>
                  <a:pt x="7138225" y="423443"/>
                </a:lnTo>
                <a:lnTo>
                  <a:pt x="7144308" y="423443"/>
                </a:lnTo>
                <a:lnTo>
                  <a:pt x="7144308" y="417347"/>
                </a:lnTo>
                <a:close/>
              </a:path>
              <a:path w="7144384" h="1640839">
                <a:moveTo>
                  <a:pt x="7144308" y="429526"/>
                </a:moveTo>
                <a:lnTo>
                  <a:pt x="7138225" y="429526"/>
                </a:lnTo>
                <a:lnTo>
                  <a:pt x="7138225" y="435622"/>
                </a:lnTo>
                <a:lnTo>
                  <a:pt x="7144308" y="435622"/>
                </a:lnTo>
                <a:lnTo>
                  <a:pt x="7144308" y="429526"/>
                </a:lnTo>
                <a:close/>
              </a:path>
              <a:path w="7144384" h="1640839">
                <a:moveTo>
                  <a:pt x="7144308" y="441718"/>
                </a:moveTo>
                <a:lnTo>
                  <a:pt x="7138225" y="441718"/>
                </a:lnTo>
                <a:lnTo>
                  <a:pt x="7138225" y="449338"/>
                </a:lnTo>
                <a:lnTo>
                  <a:pt x="7144308" y="449338"/>
                </a:lnTo>
                <a:lnTo>
                  <a:pt x="7144308" y="441718"/>
                </a:lnTo>
                <a:close/>
              </a:path>
              <a:path w="7144384" h="1640839">
                <a:moveTo>
                  <a:pt x="7144308" y="455421"/>
                </a:moveTo>
                <a:lnTo>
                  <a:pt x="7138225" y="455421"/>
                </a:lnTo>
                <a:lnTo>
                  <a:pt x="7138225" y="461517"/>
                </a:lnTo>
                <a:lnTo>
                  <a:pt x="7144308" y="461517"/>
                </a:lnTo>
                <a:lnTo>
                  <a:pt x="7144308" y="455421"/>
                </a:lnTo>
                <a:close/>
              </a:path>
              <a:path w="7144384" h="1640839">
                <a:moveTo>
                  <a:pt x="7144308" y="467613"/>
                </a:moveTo>
                <a:lnTo>
                  <a:pt x="7138225" y="467613"/>
                </a:lnTo>
                <a:lnTo>
                  <a:pt x="7138225" y="473709"/>
                </a:lnTo>
                <a:lnTo>
                  <a:pt x="7144308" y="473709"/>
                </a:lnTo>
                <a:lnTo>
                  <a:pt x="7144308" y="467613"/>
                </a:lnTo>
                <a:close/>
              </a:path>
              <a:path w="7144384" h="1640839">
                <a:moveTo>
                  <a:pt x="7144308" y="479793"/>
                </a:moveTo>
                <a:lnTo>
                  <a:pt x="7138225" y="479793"/>
                </a:lnTo>
                <a:lnTo>
                  <a:pt x="7138225" y="487413"/>
                </a:lnTo>
                <a:lnTo>
                  <a:pt x="7144308" y="487413"/>
                </a:lnTo>
                <a:lnTo>
                  <a:pt x="7144308" y="479793"/>
                </a:lnTo>
                <a:close/>
              </a:path>
              <a:path w="7144384" h="1640839">
                <a:moveTo>
                  <a:pt x="7144308" y="493509"/>
                </a:moveTo>
                <a:lnTo>
                  <a:pt x="7138225" y="493509"/>
                </a:lnTo>
                <a:lnTo>
                  <a:pt x="7138225" y="499605"/>
                </a:lnTo>
                <a:lnTo>
                  <a:pt x="7144308" y="499605"/>
                </a:lnTo>
                <a:lnTo>
                  <a:pt x="7144308" y="493509"/>
                </a:lnTo>
                <a:close/>
              </a:path>
              <a:path w="7144384" h="1640839">
                <a:moveTo>
                  <a:pt x="7144308" y="505688"/>
                </a:moveTo>
                <a:lnTo>
                  <a:pt x="7138225" y="505688"/>
                </a:lnTo>
                <a:lnTo>
                  <a:pt x="7138225" y="511784"/>
                </a:lnTo>
                <a:lnTo>
                  <a:pt x="7144308" y="511784"/>
                </a:lnTo>
                <a:lnTo>
                  <a:pt x="7144308" y="505688"/>
                </a:lnTo>
                <a:close/>
              </a:path>
              <a:path w="7144384" h="1640839">
                <a:moveTo>
                  <a:pt x="7144308" y="517880"/>
                </a:moveTo>
                <a:lnTo>
                  <a:pt x="7138225" y="517880"/>
                </a:lnTo>
                <a:lnTo>
                  <a:pt x="7138225" y="525487"/>
                </a:lnTo>
                <a:lnTo>
                  <a:pt x="7144308" y="525487"/>
                </a:lnTo>
                <a:lnTo>
                  <a:pt x="7144308" y="517880"/>
                </a:lnTo>
                <a:close/>
              </a:path>
              <a:path w="7144384" h="1640839">
                <a:moveTo>
                  <a:pt x="7144308" y="531583"/>
                </a:moveTo>
                <a:lnTo>
                  <a:pt x="7138225" y="531583"/>
                </a:lnTo>
                <a:lnTo>
                  <a:pt x="7138225" y="537679"/>
                </a:lnTo>
                <a:lnTo>
                  <a:pt x="7144308" y="537679"/>
                </a:lnTo>
                <a:lnTo>
                  <a:pt x="7144308" y="531583"/>
                </a:lnTo>
                <a:close/>
              </a:path>
              <a:path w="7144384" h="1640839">
                <a:moveTo>
                  <a:pt x="7144308" y="543775"/>
                </a:moveTo>
                <a:lnTo>
                  <a:pt x="7138225" y="543775"/>
                </a:lnTo>
                <a:lnTo>
                  <a:pt x="7138225" y="549859"/>
                </a:lnTo>
                <a:lnTo>
                  <a:pt x="7144308" y="549859"/>
                </a:lnTo>
                <a:lnTo>
                  <a:pt x="7144308" y="543775"/>
                </a:lnTo>
                <a:close/>
              </a:path>
              <a:path w="7144384" h="1640839">
                <a:moveTo>
                  <a:pt x="7144308" y="555955"/>
                </a:moveTo>
                <a:lnTo>
                  <a:pt x="7138225" y="555955"/>
                </a:lnTo>
                <a:lnTo>
                  <a:pt x="7138225" y="563575"/>
                </a:lnTo>
                <a:lnTo>
                  <a:pt x="7144308" y="563575"/>
                </a:lnTo>
                <a:lnTo>
                  <a:pt x="7144308" y="555955"/>
                </a:lnTo>
                <a:close/>
              </a:path>
              <a:path w="7144384" h="1640839">
                <a:moveTo>
                  <a:pt x="7144308" y="569671"/>
                </a:moveTo>
                <a:lnTo>
                  <a:pt x="7138225" y="569671"/>
                </a:lnTo>
                <a:lnTo>
                  <a:pt x="7138225" y="575754"/>
                </a:lnTo>
                <a:lnTo>
                  <a:pt x="7144308" y="575754"/>
                </a:lnTo>
                <a:lnTo>
                  <a:pt x="7144308" y="569671"/>
                </a:lnTo>
                <a:close/>
              </a:path>
              <a:path w="7144384" h="1640839">
                <a:moveTo>
                  <a:pt x="7144308" y="581850"/>
                </a:moveTo>
                <a:lnTo>
                  <a:pt x="7138225" y="581850"/>
                </a:lnTo>
                <a:lnTo>
                  <a:pt x="7138225" y="587946"/>
                </a:lnTo>
                <a:lnTo>
                  <a:pt x="7144308" y="587946"/>
                </a:lnTo>
                <a:lnTo>
                  <a:pt x="7144308" y="581850"/>
                </a:lnTo>
                <a:close/>
              </a:path>
              <a:path w="7144384" h="1640839">
                <a:moveTo>
                  <a:pt x="7144308" y="594042"/>
                </a:moveTo>
                <a:lnTo>
                  <a:pt x="7138225" y="594042"/>
                </a:lnTo>
                <a:lnTo>
                  <a:pt x="7138225" y="601649"/>
                </a:lnTo>
                <a:lnTo>
                  <a:pt x="7144308" y="601649"/>
                </a:lnTo>
                <a:lnTo>
                  <a:pt x="7144308" y="594042"/>
                </a:lnTo>
                <a:close/>
              </a:path>
              <a:path w="7144384" h="1640839">
                <a:moveTo>
                  <a:pt x="7144308" y="607745"/>
                </a:moveTo>
                <a:lnTo>
                  <a:pt x="7138225" y="607745"/>
                </a:lnTo>
                <a:lnTo>
                  <a:pt x="7138225" y="613841"/>
                </a:lnTo>
                <a:lnTo>
                  <a:pt x="7144308" y="613841"/>
                </a:lnTo>
                <a:lnTo>
                  <a:pt x="7144308" y="607745"/>
                </a:lnTo>
                <a:close/>
              </a:path>
              <a:path w="7144384" h="1640839">
                <a:moveTo>
                  <a:pt x="7144308" y="619925"/>
                </a:moveTo>
                <a:lnTo>
                  <a:pt x="7138225" y="619925"/>
                </a:lnTo>
                <a:lnTo>
                  <a:pt x="7138225" y="626021"/>
                </a:lnTo>
                <a:lnTo>
                  <a:pt x="7144308" y="626021"/>
                </a:lnTo>
                <a:lnTo>
                  <a:pt x="7144308" y="619925"/>
                </a:lnTo>
                <a:close/>
              </a:path>
              <a:path w="7144384" h="1640839">
                <a:moveTo>
                  <a:pt x="7144308" y="632117"/>
                </a:moveTo>
                <a:lnTo>
                  <a:pt x="7138225" y="632117"/>
                </a:lnTo>
                <a:lnTo>
                  <a:pt x="7138225" y="639737"/>
                </a:lnTo>
                <a:lnTo>
                  <a:pt x="7144308" y="639737"/>
                </a:lnTo>
                <a:lnTo>
                  <a:pt x="7144308" y="632117"/>
                </a:lnTo>
                <a:close/>
              </a:path>
              <a:path w="7144384" h="1640839">
                <a:moveTo>
                  <a:pt x="7144308" y="645820"/>
                </a:moveTo>
                <a:lnTo>
                  <a:pt x="7138225" y="645820"/>
                </a:lnTo>
                <a:lnTo>
                  <a:pt x="7138225" y="651916"/>
                </a:lnTo>
                <a:lnTo>
                  <a:pt x="7144308" y="651916"/>
                </a:lnTo>
                <a:lnTo>
                  <a:pt x="7144308" y="645820"/>
                </a:lnTo>
                <a:close/>
              </a:path>
              <a:path w="7144384" h="1640839">
                <a:moveTo>
                  <a:pt x="7144308" y="658012"/>
                </a:moveTo>
                <a:lnTo>
                  <a:pt x="7138225" y="658012"/>
                </a:lnTo>
                <a:lnTo>
                  <a:pt x="7138225" y="664108"/>
                </a:lnTo>
                <a:lnTo>
                  <a:pt x="7144308" y="664108"/>
                </a:lnTo>
                <a:lnTo>
                  <a:pt x="7144308" y="658012"/>
                </a:lnTo>
                <a:close/>
              </a:path>
              <a:path w="7144384" h="1640839">
                <a:moveTo>
                  <a:pt x="7144308" y="670191"/>
                </a:moveTo>
                <a:lnTo>
                  <a:pt x="7138225" y="670191"/>
                </a:lnTo>
                <a:lnTo>
                  <a:pt x="7138225" y="677811"/>
                </a:lnTo>
                <a:lnTo>
                  <a:pt x="7144308" y="677811"/>
                </a:lnTo>
                <a:lnTo>
                  <a:pt x="7144308" y="670191"/>
                </a:lnTo>
                <a:close/>
              </a:path>
              <a:path w="7144384" h="1640839">
                <a:moveTo>
                  <a:pt x="7144308" y="683907"/>
                </a:moveTo>
                <a:lnTo>
                  <a:pt x="7138225" y="683907"/>
                </a:lnTo>
                <a:lnTo>
                  <a:pt x="7138225" y="689990"/>
                </a:lnTo>
                <a:lnTo>
                  <a:pt x="7144308" y="689990"/>
                </a:lnTo>
                <a:lnTo>
                  <a:pt x="7144308" y="683907"/>
                </a:lnTo>
                <a:close/>
              </a:path>
              <a:path w="7144384" h="1640839">
                <a:moveTo>
                  <a:pt x="7144308" y="696087"/>
                </a:moveTo>
                <a:lnTo>
                  <a:pt x="7138225" y="696087"/>
                </a:lnTo>
                <a:lnTo>
                  <a:pt x="7138225" y="702182"/>
                </a:lnTo>
                <a:lnTo>
                  <a:pt x="7144308" y="702182"/>
                </a:lnTo>
                <a:lnTo>
                  <a:pt x="7144308" y="696087"/>
                </a:lnTo>
                <a:close/>
              </a:path>
              <a:path w="7144384" h="1640839">
                <a:moveTo>
                  <a:pt x="7144308" y="708278"/>
                </a:moveTo>
                <a:lnTo>
                  <a:pt x="7138225" y="708278"/>
                </a:lnTo>
                <a:lnTo>
                  <a:pt x="7138225" y="715886"/>
                </a:lnTo>
                <a:lnTo>
                  <a:pt x="7144308" y="715886"/>
                </a:lnTo>
                <a:lnTo>
                  <a:pt x="7144308" y="708278"/>
                </a:lnTo>
                <a:close/>
              </a:path>
              <a:path w="7144384" h="1640839">
                <a:moveTo>
                  <a:pt x="7144308" y="721982"/>
                </a:moveTo>
                <a:lnTo>
                  <a:pt x="7138225" y="721982"/>
                </a:lnTo>
                <a:lnTo>
                  <a:pt x="7138225" y="728078"/>
                </a:lnTo>
                <a:lnTo>
                  <a:pt x="7144308" y="728078"/>
                </a:lnTo>
                <a:lnTo>
                  <a:pt x="7144308" y="721982"/>
                </a:lnTo>
                <a:close/>
              </a:path>
              <a:path w="7144384" h="1640839">
                <a:moveTo>
                  <a:pt x="7144308" y="734174"/>
                </a:moveTo>
                <a:lnTo>
                  <a:pt x="7138225" y="734174"/>
                </a:lnTo>
                <a:lnTo>
                  <a:pt x="7138225" y="740257"/>
                </a:lnTo>
                <a:lnTo>
                  <a:pt x="7144308" y="740257"/>
                </a:lnTo>
                <a:lnTo>
                  <a:pt x="7144308" y="734174"/>
                </a:lnTo>
                <a:close/>
              </a:path>
              <a:path w="7144384" h="1640839">
                <a:moveTo>
                  <a:pt x="7144308" y="746353"/>
                </a:moveTo>
                <a:lnTo>
                  <a:pt x="7138225" y="746353"/>
                </a:lnTo>
                <a:lnTo>
                  <a:pt x="7138225" y="753973"/>
                </a:lnTo>
                <a:lnTo>
                  <a:pt x="7144308" y="753973"/>
                </a:lnTo>
                <a:lnTo>
                  <a:pt x="7144308" y="746353"/>
                </a:lnTo>
                <a:close/>
              </a:path>
              <a:path w="7144384" h="1640839">
                <a:moveTo>
                  <a:pt x="7144308" y="760056"/>
                </a:moveTo>
                <a:lnTo>
                  <a:pt x="7138225" y="760056"/>
                </a:lnTo>
                <a:lnTo>
                  <a:pt x="7138225" y="766152"/>
                </a:lnTo>
                <a:lnTo>
                  <a:pt x="7144308" y="766152"/>
                </a:lnTo>
                <a:lnTo>
                  <a:pt x="7144308" y="760056"/>
                </a:lnTo>
                <a:close/>
              </a:path>
              <a:path w="7144384" h="1640839">
                <a:moveTo>
                  <a:pt x="7144308" y="772248"/>
                </a:moveTo>
                <a:lnTo>
                  <a:pt x="7138225" y="772248"/>
                </a:lnTo>
                <a:lnTo>
                  <a:pt x="7138225" y="778344"/>
                </a:lnTo>
                <a:lnTo>
                  <a:pt x="7144308" y="778344"/>
                </a:lnTo>
                <a:lnTo>
                  <a:pt x="7144308" y="772248"/>
                </a:lnTo>
                <a:close/>
              </a:path>
              <a:path w="7144384" h="1640839">
                <a:moveTo>
                  <a:pt x="7144308" y="784428"/>
                </a:moveTo>
                <a:lnTo>
                  <a:pt x="7138225" y="784428"/>
                </a:lnTo>
                <a:lnTo>
                  <a:pt x="7138225" y="792048"/>
                </a:lnTo>
                <a:lnTo>
                  <a:pt x="7144308" y="792048"/>
                </a:lnTo>
                <a:lnTo>
                  <a:pt x="7144308" y="784428"/>
                </a:lnTo>
                <a:close/>
              </a:path>
              <a:path w="7144384" h="1640839">
                <a:moveTo>
                  <a:pt x="7144308" y="798144"/>
                </a:moveTo>
                <a:lnTo>
                  <a:pt x="7138225" y="798144"/>
                </a:lnTo>
                <a:lnTo>
                  <a:pt x="7138225" y="804240"/>
                </a:lnTo>
                <a:lnTo>
                  <a:pt x="7144308" y="804240"/>
                </a:lnTo>
                <a:lnTo>
                  <a:pt x="7144308" y="798144"/>
                </a:lnTo>
                <a:close/>
              </a:path>
              <a:path w="7144384" h="1640839">
                <a:moveTo>
                  <a:pt x="7144308" y="810323"/>
                </a:moveTo>
                <a:lnTo>
                  <a:pt x="7138225" y="810323"/>
                </a:lnTo>
                <a:lnTo>
                  <a:pt x="7138225" y="816419"/>
                </a:lnTo>
                <a:lnTo>
                  <a:pt x="7144308" y="816419"/>
                </a:lnTo>
                <a:lnTo>
                  <a:pt x="7144308" y="810323"/>
                </a:lnTo>
                <a:close/>
              </a:path>
              <a:path w="7144384" h="1640839">
                <a:moveTo>
                  <a:pt x="7144308" y="822515"/>
                </a:moveTo>
                <a:lnTo>
                  <a:pt x="7138225" y="822515"/>
                </a:lnTo>
                <a:lnTo>
                  <a:pt x="7138225" y="830135"/>
                </a:lnTo>
                <a:lnTo>
                  <a:pt x="7144308" y="830135"/>
                </a:lnTo>
                <a:lnTo>
                  <a:pt x="7144308" y="822515"/>
                </a:lnTo>
                <a:close/>
              </a:path>
              <a:path w="7144384" h="1640839">
                <a:moveTo>
                  <a:pt x="7144308" y="836218"/>
                </a:moveTo>
                <a:lnTo>
                  <a:pt x="7138225" y="836218"/>
                </a:lnTo>
                <a:lnTo>
                  <a:pt x="7138225" y="842314"/>
                </a:lnTo>
                <a:lnTo>
                  <a:pt x="7144308" y="842314"/>
                </a:lnTo>
                <a:lnTo>
                  <a:pt x="7144308" y="836218"/>
                </a:lnTo>
                <a:close/>
              </a:path>
              <a:path w="7144384" h="1640839">
                <a:moveTo>
                  <a:pt x="7144308" y="848410"/>
                </a:moveTo>
                <a:lnTo>
                  <a:pt x="7138225" y="848410"/>
                </a:lnTo>
                <a:lnTo>
                  <a:pt x="7138225" y="854494"/>
                </a:lnTo>
                <a:lnTo>
                  <a:pt x="7144308" y="854494"/>
                </a:lnTo>
                <a:lnTo>
                  <a:pt x="7144308" y="848410"/>
                </a:lnTo>
                <a:close/>
              </a:path>
              <a:path w="7144384" h="1640839">
                <a:moveTo>
                  <a:pt x="7144308" y="860590"/>
                </a:moveTo>
                <a:lnTo>
                  <a:pt x="7138225" y="860590"/>
                </a:lnTo>
                <a:lnTo>
                  <a:pt x="7138225" y="868210"/>
                </a:lnTo>
                <a:lnTo>
                  <a:pt x="7144308" y="868210"/>
                </a:lnTo>
                <a:lnTo>
                  <a:pt x="7144308" y="860590"/>
                </a:lnTo>
                <a:close/>
              </a:path>
              <a:path w="7144384" h="1640839">
                <a:moveTo>
                  <a:pt x="7144308" y="874306"/>
                </a:moveTo>
                <a:lnTo>
                  <a:pt x="7138225" y="874306"/>
                </a:lnTo>
                <a:lnTo>
                  <a:pt x="7138225" y="880389"/>
                </a:lnTo>
                <a:lnTo>
                  <a:pt x="7144308" y="880389"/>
                </a:lnTo>
                <a:lnTo>
                  <a:pt x="7144308" y="874306"/>
                </a:lnTo>
                <a:close/>
              </a:path>
              <a:path w="7144384" h="1640839">
                <a:moveTo>
                  <a:pt x="7144308" y="886485"/>
                </a:moveTo>
                <a:lnTo>
                  <a:pt x="7138225" y="886485"/>
                </a:lnTo>
                <a:lnTo>
                  <a:pt x="7138225" y="892581"/>
                </a:lnTo>
                <a:lnTo>
                  <a:pt x="7144308" y="892581"/>
                </a:lnTo>
                <a:lnTo>
                  <a:pt x="7144308" y="886485"/>
                </a:lnTo>
                <a:close/>
              </a:path>
              <a:path w="7144384" h="1640839">
                <a:moveTo>
                  <a:pt x="7144308" y="898677"/>
                </a:moveTo>
                <a:lnTo>
                  <a:pt x="7138225" y="898677"/>
                </a:lnTo>
                <a:lnTo>
                  <a:pt x="7138225" y="906284"/>
                </a:lnTo>
                <a:lnTo>
                  <a:pt x="7144308" y="906284"/>
                </a:lnTo>
                <a:lnTo>
                  <a:pt x="7144308" y="898677"/>
                </a:lnTo>
                <a:close/>
              </a:path>
              <a:path w="7144384" h="1640839">
                <a:moveTo>
                  <a:pt x="7144308" y="912380"/>
                </a:moveTo>
                <a:lnTo>
                  <a:pt x="7138225" y="912380"/>
                </a:lnTo>
                <a:lnTo>
                  <a:pt x="7138225" y="918476"/>
                </a:lnTo>
                <a:lnTo>
                  <a:pt x="7144308" y="918476"/>
                </a:lnTo>
                <a:lnTo>
                  <a:pt x="7144308" y="912380"/>
                </a:lnTo>
                <a:close/>
              </a:path>
              <a:path w="7144384" h="1640839">
                <a:moveTo>
                  <a:pt x="7144308" y="924572"/>
                </a:moveTo>
                <a:lnTo>
                  <a:pt x="7138225" y="924572"/>
                </a:lnTo>
                <a:lnTo>
                  <a:pt x="7138225" y="930655"/>
                </a:lnTo>
                <a:lnTo>
                  <a:pt x="7144308" y="930655"/>
                </a:lnTo>
                <a:lnTo>
                  <a:pt x="7144308" y="924572"/>
                </a:lnTo>
                <a:close/>
              </a:path>
              <a:path w="7144384" h="1640839">
                <a:moveTo>
                  <a:pt x="7144308" y="936751"/>
                </a:moveTo>
                <a:lnTo>
                  <a:pt x="7138225" y="936751"/>
                </a:lnTo>
                <a:lnTo>
                  <a:pt x="7138225" y="944371"/>
                </a:lnTo>
                <a:lnTo>
                  <a:pt x="7144308" y="944371"/>
                </a:lnTo>
                <a:lnTo>
                  <a:pt x="7144308" y="936751"/>
                </a:lnTo>
                <a:close/>
              </a:path>
              <a:path w="7144384" h="1640839">
                <a:moveTo>
                  <a:pt x="7144308" y="950455"/>
                </a:moveTo>
                <a:lnTo>
                  <a:pt x="7138225" y="950455"/>
                </a:lnTo>
                <a:lnTo>
                  <a:pt x="7138225" y="956551"/>
                </a:lnTo>
                <a:lnTo>
                  <a:pt x="7144308" y="956551"/>
                </a:lnTo>
                <a:lnTo>
                  <a:pt x="7144308" y="950455"/>
                </a:lnTo>
                <a:close/>
              </a:path>
              <a:path w="7144384" h="1640839">
                <a:moveTo>
                  <a:pt x="7144308" y="962647"/>
                </a:moveTo>
                <a:lnTo>
                  <a:pt x="7138225" y="962647"/>
                </a:lnTo>
                <a:lnTo>
                  <a:pt x="7138225" y="968743"/>
                </a:lnTo>
                <a:lnTo>
                  <a:pt x="7144308" y="968743"/>
                </a:lnTo>
                <a:lnTo>
                  <a:pt x="7144308" y="962647"/>
                </a:lnTo>
                <a:close/>
              </a:path>
              <a:path w="7144384" h="1640839">
                <a:moveTo>
                  <a:pt x="7144308" y="974826"/>
                </a:moveTo>
                <a:lnTo>
                  <a:pt x="7138225" y="974826"/>
                </a:lnTo>
                <a:lnTo>
                  <a:pt x="7138225" y="982446"/>
                </a:lnTo>
                <a:lnTo>
                  <a:pt x="7144308" y="982446"/>
                </a:lnTo>
                <a:lnTo>
                  <a:pt x="7144308" y="974826"/>
                </a:lnTo>
                <a:close/>
              </a:path>
              <a:path w="7144384" h="1640839">
                <a:moveTo>
                  <a:pt x="7144308" y="988542"/>
                </a:moveTo>
                <a:lnTo>
                  <a:pt x="7138225" y="988542"/>
                </a:lnTo>
                <a:lnTo>
                  <a:pt x="7138225" y="994638"/>
                </a:lnTo>
                <a:lnTo>
                  <a:pt x="7144308" y="994638"/>
                </a:lnTo>
                <a:lnTo>
                  <a:pt x="7144308" y="988542"/>
                </a:lnTo>
                <a:close/>
              </a:path>
              <a:path w="7144384" h="1640839">
                <a:moveTo>
                  <a:pt x="7144308" y="1000721"/>
                </a:moveTo>
                <a:lnTo>
                  <a:pt x="7138225" y="1000721"/>
                </a:lnTo>
                <a:lnTo>
                  <a:pt x="7138225" y="1006817"/>
                </a:lnTo>
                <a:lnTo>
                  <a:pt x="7144308" y="1006817"/>
                </a:lnTo>
                <a:lnTo>
                  <a:pt x="7144308" y="1000721"/>
                </a:lnTo>
                <a:close/>
              </a:path>
              <a:path w="7144384" h="1640839">
                <a:moveTo>
                  <a:pt x="7144308" y="1012913"/>
                </a:moveTo>
                <a:lnTo>
                  <a:pt x="7138225" y="1012913"/>
                </a:lnTo>
                <a:lnTo>
                  <a:pt x="7138225" y="1020521"/>
                </a:lnTo>
                <a:lnTo>
                  <a:pt x="7144308" y="1020521"/>
                </a:lnTo>
                <a:lnTo>
                  <a:pt x="7144308" y="1012913"/>
                </a:lnTo>
                <a:close/>
              </a:path>
              <a:path w="7144384" h="1640839">
                <a:moveTo>
                  <a:pt x="7144308" y="1026617"/>
                </a:moveTo>
                <a:lnTo>
                  <a:pt x="7138225" y="1026617"/>
                </a:lnTo>
                <a:lnTo>
                  <a:pt x="7138225" y="1032713"/>
                </a:lnTo>
                <a:lnTo>
                  <a:pt x="7144308" y="1032713"/>
                </a:lnTo>
                <a:lnTo>
                  <a:pt x="7144308" y="1026617"/>
                </a:lnTo>
                <a:close/>
              </a:path>
              <a:path w="7144384" h="1640839">
                <a:moveTo>
                  <a:pt x="7144308" y="1038809"/>
                </a:moveTo>
                <a:lnTo>
                  <a:pt x="7138225" y="1038809"/>
                </a:lnTo>
                <a:lnTo>
                  <a:pt x="7138225" y="1044892"/>
                </a:lnTo>
                <a:lnTo>
                  <a:pt x="7144308" y="1044892"/>
                </a:lnTo>
                <a:lnTo>
                  <a:pt x="7144308" y="1038809"/>
                </a:lnTo>
                <a:close/>
              </a:path>
              <a:path w="7144384" h="1640839">
                <a:moveTo>
                  <a:pt x="7144308" y="1050988"/>
                </a:moveTo>
                <a:lnTo>
                  <a:pt x="7138225" y="1050988"/>
                </a:lnTo>
                <a:lnTo>
                  <a:pt x="7138225" y="1058608"/>
                </a:lnTo>
                <a:lnTo>
                  <a:pt x="7144308" y="1058608"/>
                </a:lnTo>
                <a:lnTo>
                  <a:pt x="7144308" y="1050988"/>
                </a:lnTo>
                <a:close/>
              </a:path>
              <a:path w="7144384" h="1640839">
                <a:moveTo>
                  <a:pt x="7144308" y="1064704"/>
                </a:moveTo>
                <a:lnTo>
                  <a:pt x="7138225" y="1064704"/>
                </a:lnTo>
                <a:lnTo>
                  <a:pt x="7138225" y="1070787"/>
                </a:lnTo>
                <a:lnTo>
                  <a:pt x="7144308" y="1070787"/>
                </a:lnTo>
                <a:lnTo>
                  <a:pt x="7144308" y="1064704"/>
                </a:lnTo>
                <a:close/>
              </a:path>
              <a:path w="7144384" h="1640839">
                <a:moveTo>
                  <a:pt x="7144308" y="1076883"/>
                </a:moveTo>
                <a:lnTo>
                  <a:pt x="7138225" y="1076883"/>
                </a:lnTo>
                <a:lnTo>
                  <a:pt x="7138225" y="1082979"/>
                </a:lnTo>
                <a:lnTo>
                  <a:pt x="7144308" y="1082979"/>
                </a:lnTo>
                <a:lnTo>
                  <a:pt x="7144308" y="1076883"/>
                </a:lnTo>
                <a:close/>
              </a:path>
              <a:path w="7144384" h="1640839">
                <a:moveTo>
                  <a:pt x="7144308" y="1089075"/>
                </a:moveTo>
                <a:lnTo>
                  <a:pt x="7138225" y="1089075"/>
                </a:lnTo>
                <a:lnTo>
                  <a:pt x="7138225" y="1096683"/>
                </a:lnTo>
                <a:lnTo>
                  <a:pt x="7144308" y="1096683"/>
                </a:lnTo>
                <a:lnTo>
                  <a:pt x="7144308" y="1089075"/>
                </a:lnTo>
                <a:close/>
              </a:path>
              <a:path w="7144384" h="1640839">
                <a:moveTo>
                  <a:pt x="7144308" y="1102779"/>
                </a:moveTo>
                <a:lnTo>
                  <a:pt x="7138225" y="1102779"/>
                </a:lnTo>
                <a:lnTo>
                  <a:pt x="7138225" y="1108875"/>
                </a:lnTo>
                <a:lnTo>
                  <a:pt x="7144308" y="1108875"/>
                </a:lnTo>
                <a:lnTo>
                  <a:pt x="7144308" y="1102779"/>
                </a:lnTo>
                <a:close/>
              </a:path>
              <a:path w="7144384" h="1640839">
                <a:moveTo>
                  <a:pt x="7144308" y="1114958"/>
                </a:moveTo>
                <a:lnTo>
                  <a:pt x="7138225" y="1114958"/>
                </a:lnTo>
                <a:lnTo>
                  <a:pt x="7138225" y="1121054"/>
                </a:lnTo>
                <a:lnTo>
                  <a:pt x="7144308" y="1121054"/>
                </a:lnTo>
                <a:lnTo>
                  <a:pt x="7144308" y="1114958"/>
                </a:lnTo>
                <a:close/>
              </a:path>
              <a:path w="7144384" h="1640839">
                <a:moveTo>
                  <a:pt x="7144308" y="1127150"/>
                </a:moveTo>
                <a:lnTo>
                  <a:pt x="7138225" y="1127150"/>
                </a:lnTo>
                <a:lnTo>
                  <a:pt x="7138225" y="1134770"/>
                </a:lnTo>
                <a:lnTo>
                  <a:pt x="7144308" y="1134770"/>
                </a:lnTo>
                <a:lnTo>
                  <a:pt x="7144308" y="1127150"/>
                </a:lnTo>
                <a:close/>
              </a:path>
              <a:path w="7144384" h="1640839">
                <a:moveTo>
                  <a:pt x="7144308" y="1140853"/>
                </a:moveTo>
                <a:lnTo>
                  <a:pt x="7138225" y="1140853"/>
                </a:lnTo>
                <a:lnTo>
                  <a:pt x="7138225" y="1146949"/>
                </a:lnTo>
                <a:lnTo>
                  <a:pt x="7144308" y="1146949"/>
                </a:lnTo>
                <a:lnTo>
                  <a:pt x="7144308" y="1140853"/>
                </a:lnTo>
                <a:close/>
              </a:path>
              <a:path w="7144384" h="1640839">
                <a:moveTo>
                  <a:pt x="7144308" y="1153045"/>
                </a:moveTo>
                <a:lnTo>
                  <a:pt x="7138225" y="1153045"/>
                </a:lnTo>
                <a:lnTo>
                  <a:pt x="7138225" y="1159141"/>
                </a:lnTo>
                <a:lnTo>
                  <a:pt x="7144308" y="1159141"/>
                </a:lnTo>
                <a:lnTo>
                  <a:pt x="7144308" y="1153045"/>
                </a:lnTo>
                <a:close/>
              </a:path>
              <a:path w="7144384" h="1640839">
                <a:moveTo>
                  <a:pt x="7144308" y="1165225"/>
                </a:moveTo>
                <a:lnTo>
                  <a:pt x="7138225" y="1165225"/>
                </a:lnTo>
                <a:lnTo>
                  <a:pt x="7138225" y="1172844"/>
                </a:lnTo>
                <a:lnTo>
                  <a:pt x="7144308" y="1172844"/>
                </a:lnTo>
                <a:lnTo>
                  <a:pt x="7144308" y="1165225"/>
                </a:lnTo>
                <a:close/>
              </a:path>
              <a:path w="7144384" h="1640839">
                <a:moveTo>
                  <a:pt x="7144308" y="1178940"/>
                </a:moveTo>
                <a:lnTo>
                  <a:pt x="7138225" y="1178940"/>
                </a:lnTo>
                <a:lnTo>
                  <a:pt x="7138225" y="1185024"/>
                </a:lnTo>
                <a:lnTo>
                  <a:pt x="7144308" y="1185024"/>
                </a:lnTo>
                <a:lnTo>
                  <a:pt x="7144308" y="1178940"/>
                </a:lnTo>
                <a:close/>
              </a:path>
              <a:path w="7144384" h="1640839">
                <a:moveTo>
                  <a:pt x="7144308" y="1191120"/>
                </a:moveTo>
                <a:lnTo>
                  <a:pt x="7138225" y="1191120"/>
                </a:lnTo>
                <a:lnTo>
                  <a:pt x="7138225" y="1197216"/>
                </a:lnTo>
                <a:lnTo>
                  <a:pt x="7144308" y="1197216"/>
                </a:lnTo>
                <a:lnTo>
                  <a:pt x="7144308" y="1191120"/>
                </a:lnTo>
                <a:close/>
              </a:path>
              <a:path w="7144384" h="1640839">
                <a:moveTo>
                  <a:pt x="7144308" y="1203312"/>
                </a:moveTo>
                <a:lnTo>
                  <a:pt x="7138225" y="1203312"/>
                </a:lnTo>
                <a:lnTo>
                  <a:pt x="7138225" y="1210919"/>
                </a:lnTo>
                <a:lnTo>
                  <a:pt x="7144308" y="1210919"/>
                </a:lnTo>
                <a:lnTo>
                  <a:pt x="7144308" y="1203312"/>
                </a:lnTo>
                <a:close/>
              </a:path>
              <a:path w="7144384" h="1640839">
                <a:moveTo>
                  <a:pt x="7144308" y="1217015"/>
                </a:moveTo>
                <a:lnTo>
                  <a:pt x="7138225" y="1217015"/>
                </a:lnTo>
                <a:lnTo>
                  <a:pt x="7138225" y="1223111"/>
                </a:lnTo>
                <a:lnTo>
                  <a:pt x="7144308" y="1223111"/>
                </a:lnTo>
                <a:lnTo>
                  <a:pt x="7144308" y="1217015"/>
                </a:lnTo>
                <a:close/>
              </a:path>
              <a:path w="7144384" h="1640839">
                <a:moveTo>
                  <a:pt x="7144308" y="1229207"/>
                </a:moveTo>
                <a:lnTo>
                  <a:pt x="7138225" y="1229207"/>
                </a:lnTo>
                <a:lnTo>
                  <a:pt x="7138225" y="1235290"/>
                </a:lnTo>
                <a:lnTo>
                  <a:pt x="7144308" y="1235290"/>
                </a:lnTo>
                <a:lnTo>
                  <a:pt x="7144308" y="1229207"/>
                </a:lnTo>
                <a:close/>
              </a:path>
              <a:path w="7144384" h="1640839">
                <a:moveTo>
                  <a:pt x="7144308" y="1241386"/>
                </a:moveTo>
                <a:lnTo>
                  <a:pt x="7138225" y="1241386"/>
                </a:lnTo>
                <a:lnTo>
                  <a:pt x="7138225" y="1249006"/>
                </a:lnTo>
                <a:lnTo>
                  <a:pt x="7144308" y="1249006"/>
                </a:lnTo>
                <a:lnTo>
                  <a:pt x="7144308" y="1241386"/>
                </a:lnTo>
                <a:close/>
              </a:path>
              <a:path w="7144384" h="1640839">
                <a:moveTo>
                  <a:pt x="7144308" y="1255102"/>
                </a:moveTo>
                <a:lnTo>
                  <a:pt x="7138225" y="1255102"/>
                </a:lnTo>
                <a:lnTo>
                  <a:pt x="7138225" y="1261186"/>
                </a:lnTo>
                <a:lnTo>
                  <a:pt x="7144308" y="1261186"/>
                </a:lnTo>
                <a:lnTo>
                  <a:pt x="7144308" y="1255102"/>
                </a:lnTo>
                <a:close/>
              </a:path>
              <a:path w="7144384" h="1640839">
                <a:moveTo>
                  <a:pt x="7144308" y="1267282"/>
                </a:moveTo>
                <a:lnTo>
                  <a:pt x="7138225" y="1267282"/>
                </a:lnTo>
                <a:lnTo>
                  <a:pt x="7138225" y="1273378"/>
                </a:lnTo>
                <a:lnTo>
                  <a:pt x="7144308" y="1273378"/>
                </a:lnTo>
                <a:lnTo>
                  <a:pt x="7144308" y="1267282"/>
                </a:lnTo>
                <a:close/>
              </a:path>
              <a:path w="7144384" h="1640839">
                <a:moveTo>
                  <a:pt x="7144308" y="1279461"/>
                </a:moveTo>
                <a:lnTo>
                  <a:pt x="7138225" y="1279461"/>
                </a:lnTo>
                <a:lnTo>
                  <a:pt x="7138225" y="1287081"/>
                </a:lnTo>
                <a:lnTo>
                  <a:pt x="7144308" y="1287081"/>
                </a:lnTo>
                <a:lnTo>
                  <a:pt x="7144308" y="1279461"/>
                </a:lnTo>
                <a:close/>
              </a:path>
              <a:path w="7144384" h="1640839">
                <a:moveTo>
                  <a:pt x="7144308" y="1293177"/>
                </a:moveTo>
                <a:lnTo>
                  <a:pt x="7138225" y="1293177"/>
                </a:lnTo>
                <a:lnTo>
                  <a:pt x="7138225" y="1299273"/>
                </a:lnTo>
                <a:lnTo>
                  <a:pt x="7144308" y="1299273"/>
                </a:lnTo>
                <a:lnTo>
                  <a:pt x="7144308" y="1293177"/>
                </a:lnTo>
                <a:close/>
              </a:path>
              <a:path w="7144384" h="1640839">
                <a:moveTo>
                  <a:pt x="7144308" y="1305356"/>
                </a:moveTo>
                <a:lnTo>
                  <a:pt x="7138225" y="1305356"/>
                </a:lnTo>
                <a:lnTo>
                  <a:pt x="7138225" y="1311452"/>
                </a:lnTo>
                <a:lnTo>
                  <a:pt x="7144308" y="1311452"/>
                </a:lnTo>
                <a:lnTo>
                  <a:pt x="7144308" y="1305356"/>
                </a:lnTo>
                <a:close/>
              </a:path>
              <a:path w="7144384" h="1640839">
                <a:moveTo>
                  <a:pt x="7144308" y="1317548"/>
                </a:moveTo>
                <a:lnTo>
                  <a:pt x="7138225" y="1317548"/>
                </a:lnTo>
                <a:lnTo>
                  <a:pt x="7138225" y="1325168"/>
                </a:lnTo>
                <a:lnTo>
                  <a:pt x="7144308" y="1325168"/>
                </a:lnTo>
                <a:lnTo>
                  <a:pt x="7144308" y="1317548"/>
                </a:lnTo>
                <a:close/>
              </a:path>
              <a:path w="7144384" h="1640839">
                <a:moveTo>
                  <a:pt x="7144308" y="1331252"/>
                </a:moveTo>
                <a:lnTo>
                  <a:pt x="7138225" y="1331252"/>
                </a:lnTo>
                <a:lnTo>
                  <a:pt x="7138225" y="1337348"/>
                </a:lnTo>
                <a:lnTo>
                  <a:pt x="7144308" y="1337348"/>
                </a:lnTo>
                <a:lnTo>
                  <a:pt x="7144308" y="1331252"/>
                </a:lnTo>
                <a:close/>
              </a:path>
              <a:path w="7144384" h="1640839">
                <a:moveTo>
                  <a:pt x="7144308" y="1343444"/>
                </a:moveTo>
                <a:lnTo>
                  <a:pt x="7138225" y="1343444"/>
                </a:lnTo>
                <a:lnTo>
                  <a:pt x="7138225" y="1349540"/>
                </a:lnTo>
                <a:lnTo>
                  <a:pt x="7144308" y="1349540"/>
                </a:lnTo>
                <a:lnTo>
                  <a:pt x="7144308" y="1343444"/>
                </a:lnTo>
                <a:close/>
              </a:path>
              <a:path w="7144384" h="1640839">
                <a:moveTo>
                  <a:pt x="7144308" y="1355623"/>
                </a:moveTo>
                <a:lnTo>
                  <a:pt x="7138225" y="1355623"/>
                </a:lnTo>
                <a:lnTo>
                  <a:pt x="7138225" y="1363243"/>
                </a:lnTo>
                <a:lnTo>
                  <a:pt x="7144308" y="1363243"/>
                </a:lnTo>
                <a:lnTo>
                  <a:pt x="7144308" y="1355623"/>
                </a:lnTo>
                <a:close/>
              </a:path>
              <a:path w="7144384" h="1640839">
                <a:moveTo>
                  <a:pt x="7144308" y="1369339"/>
                </a:moveTo>
                <a:lnTo>
                  <a:pt x="7138225" y="1369339"/>
                </a:lnTo>
                <a:lnTo>
                  <a:pt x="7138225" y="1375422"/>
                </a:lnTo>
                <a:lnTo>
                  <a:pt x="7144308" y="1375422"/>
                </a:lnTo>
                <a:lnTo>
                  <a:pt x="7144308" y="1369339"/>
                </a:lnTo>
                <a:close/>
              </a:path>
              <a:path w="7144384" h="1640839">
                <a:moveTo>
                  <a:pt x="7144308" y="1381518"/>
                </a:moveTo>
                <a:lnTo>
                  <a:pt x="7138225" y="1381518"/>
                </a:lnTo>
                <a:lnTo>
                  <a:pt x="7138225" y="1387614"/>
                </a:lnTo>
                <a:lnTo>
                  <a:pt x="7144308" y="1387614"/>
                </a:lnTo>
                <a:lnTo>
                  <a:pt x="7144308" y="1381518"/>
                </a:lnTo>
                <a:close/>
              </a:path>
              <a:path w="7144384" h="1640839">
                <a:moveTo>
                  <a:pt x="7144308" y="1393710"/>
                </a:moveTo>
                <a:lnTo>
                  <a:pt x="7138225" y="1393710"/>
                </a:lnTo>
                <a:lnTo>
                  <a:pt x="7138225" y="1401317"/>
                </a:lnTo>
                <a:lnTo>
                  <a:pt x="7144308" y="1401317"/>
                </a:lnTo>
                <a:lnTo>
                  <a:pt x="7144308" y="1393710"/>
                </a:lnTo>
                <a:close/>
              </a:path>
              <a:path w="7144384" h="1640839">
                <a:moveTo>
                  <a:pt x="7144308" y="1407414"/>
                </a:moveTo>
                <a:lnTo>
                  <a:pt x="7138225" y="1407414"/>
                </a:lnTo>
                <a:lnTo>
                  <a:pt x="7138225" y="1413509"/>
                </a:lnTo>
                <a:lnTo>
                  <a:pt x="7144308" y="1413509"/>
                </a:lnTo>
                <a:lnTo>
                  <a:pt x="7144308" y="1407414"/>
                </a:lnTo>
                <a:close/>
              </a:path>
              <a:path w="7144384" h="1640839">
                <a:moveTo>
                  <a:pt x="7144308" y="1419605"/>
                </a:moveTo>
                <a:lnTo>
                  <a:pt x="7138225" y="1419605"/>
                </a:lnTo>
                <a:lnTo>
                  <a:pt x="7138225" y="1425689"/>
                </a:lnTo>
                <a:lnTo>
                  <a:pt x="7144308" y="1425689"/>
                </a:lnTo>
                <a:lnTo>
                  <a:pt x="7144308" y="1419605"/>
                </a:lnTo>
                <a:close/>
              </a:path>
              <a:path w="7144384" h="1640839">
                <a:moveTo>
                  <a:pt x="7144308" y="1431785"/>
                </a:moveTo>
                <a:lnTo>
                  <a:pt x="7138225" y="1431785"/>
                </a:lnTo>
                <a:lnTo>
                  <a:pt x="7138225" y="1439405"/>
                </a:lnTo>
                <a:lnTo>
                  <a:pt x="7144308" y="1439405"/>
                </a:lnTo>
                <a:lnTo>
                  <a:pt x="7144308" y="1431785"/>
                </a:lnTo>
                <a:close/>
              </a:path>
              <a:path w="7144384" h="1640839">
                <a:moveTo>
                  <a:pt x="7144308" y="1445488"/>
                </a:moveTo>
                <a:lnTo>
                  <a:pt x="7138225" y="1445488"/>
                </a:lnTo>
                <a:lnTo>
                  <a:pt x="7138225" y="1451584"/>
                </a:lnTo>
                <a:lnTo>
                  <a:pt x="7144308" y="1451584"/>
                </a:lnTo>
                <a:lnTo>
                  <a:pt x="7144308" y="1445488"/>
                </a:lnTo>
                <a:close/>
              </a:path>
              <a:path w="7144384" h="1640839">
                <a:moveTo>
                  <a:pt x="7144308" y="1457680"/>
                </a:moveTo>
                <a:lnTo>
                  <a:pt x="7138225" y="1457680"/>
                </a:lnTo>
                <a:lnTo>
                  <a:pt x="7138225" y="1463776"/>
                </a:lnTo>
                <a:lnTo>
                  <a:pt x="7144308" y="1463776"/>
                </a:lnTo>
                <a:lnTo>
                  <a:pt x="7144308" y="1457680"/>
                </a:lnTo>
                <a:close/>
              </a:path>
              <a:path w="7144384" h="1640839">
                <a:moveTo>
                  <a:pt x="7144308" y="1469859"/>
                </a:moveTo>
                <a:lnTo>
                  <a:pt x="7138225" y="1469859"/>
                </a:lnTo>
                <a:lnTo>
                  <a:pt x="7138225" y="1477479"/>
                </a:lnTo>
                <a:lnTo>
                  <a:pt x="7144308" y="1477479"/>
                </a:lnTo>
                <a:lnTo>
                  <a:pt x="7144308" y="1469859"/>
                </a:lnTo>
                <a:close/>
              </a:path>
              <a:path w="7144384" h="1640839">
                <a:moveTo>
                  <a:pt x="7144308" y="1483575"/>
                </a:moveTo>
                <a:lnTo>
                  <a:pt x="7138225" y="1483575"/>
                </a:lnTo>
                <a:lnTo>
                  <a:pt x="7138225" y="1489671"/>
                </a:lnTo>
                <a:lnTo>
                  <a:pt x="7144308" y="1489671"/>
                </a:lnTo>
                <a:lnTo>
                  <a:pt x="7144308" y="1483575"/>
                </a:lnTo>
                <a:close/>
              </a:path>
              <a:path w="7144384" h="1640839">
                <a:moveTo>
                  <a:pt x="7144308" y="1495755"/>
                </a:moveTo>
                <a:lnTo>
                  <a:pt x="7138225" y="1495755"/>
                </a:lnTo>
                <a:lnTo>
                  <a:pt x="7138225" y="1501851"/>
                </a:lnTo>
                <a:lnTo>
                  <a:pt x="7144308" y="1501851"/>
                </a:lnTo>
                <a:lnTo>
                  <a:pt x="7144308" y="1495755"/>
                </a:lnTo>
                <a:close/>
              </a:path>
              <a:path w="7144384" h="1640839">
                <a:moveTo>
                  <a:pt x="7144308" y="1507947"/>
                </a:moveTo>
                <a:lnTo>
                  <a:pt x="7138225" y="1507947"/>
                </a:lnTo>
                <a:lnTo>
                  <a:pt x="7138225" y="1515554"/>
                </a:lnTo>
                <a:lnTo>
                  <a:pt x="7144308" y="1515554"/>
                </a:lnTo>
                <a:lnTo>
                  <a:pt x="7144308" y="1507947"/>
                </a:lnTo>
                <a:close/>
              </a:path>
              <a:path w="7144384" h="1640839">
                <a:moveTo>
                  <a:pt x="7144308" y="1521650"/>
                </a:moveTo>
                <a:lnTo>
                  <a:pt x="7138225" y="1521650"/>
                </a:lnTo>
                <a:lnTo>
                  <a:pt x="7138225" y="1527746"/>
                </a:lnTo>
                <a:lnTo>
                  <a:pt x="7144308" y="1527746"/>
                </a:lnTo>
                <a:lnTo>
                  <a:pt x="7144308" y="1521650"/>
                </a:lnTo>
                <a:close/>
              </a:path>
              <a:path w="7144384" h="1640839">
                <a:moveTo>
                  <a:pt x="7144308" y="1533842"/>
                </a:moveTo>
                <a:lnTo>
                  <a:pt x="7138225" y="1533842"/>
                </a:lnTo>
                <a:lnTo>
                  <a:pt x="7138225" y="1539925"/>
                </a:lnTo>
                <a:lnTo>
                  <a:pt x="7144308" y="1539925"/>
                </a:lnTo>
                <a:lnTo>
                  <a:pt x="7144308" y="1533842"/>
                </a:lnTo>
                <a:close/>
              </a:path>
              <a:path w="7144384" h="1640839">
                <a:moveTo>
                  <a:pt x="7144308" y="1546021"/>
                </a:moveTo>
                <a:lnTo>
                  <a:pt x="7138225" y="1546021"/>
                </a:lnTo>
                <a:lnTo>
                  <a:pt x="7138225" y="1553641"/>
                </a:lnTo>
                <a:lnTo>
                  <a:pt x="7144308" y="1553641"/>
                </a:lnTo>
                <a:lnTo>
                  <a:pt x="7144308" y="1546021"/>
                </a:lnTo>
                <a:close/>
              </a:path>
              <a:path w="7144384" h="1640839">
                <a:moveTo>
                  <a:pt x="7144308" y="1559737"/>
                </a:moveTo>
                <a:lnTo>
                  <a:pt x="7138225" y="1559737"/>
                </a:lnTo>
                <a:lnTo>
                  <a:pt x="7138225" y="1565821"/>
                </a:lnTo>
                <a:lnTo>
                  <a:pt x="7144308" y="1565821"/>
                </a:lnTo>
                <a:lnTo>
                  <a:pt x="7144308" y="1559737"/>
                </a:lnTo>
                <a:close/>
              </a:path>
              <a:path w="7144384" h="1640839">
                <a:moveTo>
                  <a:pt x="7144308" y="1571917"/>
                </a:moveTo>
                <a:lnTo>
                  <a:pt x="7138225" y="1571917"/>
                </a:lnTo>
                <a:lnTo>
                  <a:pt x="7138225" y="1578013"/>
                </a:lnTo>
                <a:lnTo>
                  <a:pt x="7144308" y="1578013"/>
                </a:lnTo>
                <a:lnTo>
                  <a:pt x="7144308" y="1571917"/>
                </a:lnTo>
                <a:close/>
              </a:path>
              <a:path w="7144384" h="1640839">
                <a:moveTo>
                  <a:pt x="7144308" y="1584109"/>
                </a:moveTo>
                <a:lnTo>
                  <a:pt x="7138225" y="1584109"/>
                </a:lnTo>
                <a:lnTo>
                  <a:pt x="7138225" y="1591716"/>
                </a:lnTo>
                <a:lnTo>
                  <a:pt x="7144308" y="1591716"/>
                </a:lnTo>
                <a:lnTo>
                  <a:pt x="7144308" y="1584109"/>
                </a:lnTo>
                <a:close/>
              </a:path>
              <a:path w="7144384" h="1640839">
                <a:moveTo>
                  <a:pt x="7144308" y="1597812"/>
                </a:moveTo>
                <a:lnTo>
                  <a:pt x="7138225" y="1597812"/>
                </a:lnTo>
                <a:lnTo>
                  <a:pt x="7138225" y="1603908"/>
                </a:lnTo>
                <a:lnTo>
                  <a:pt x="7144308" y="1603908"/>
                </a:lnTo>
                <a:lnTo>
                  <a:pt x="7144308" y="1597812"/>
                </a:lnTo>
                <a:close/>
              </a:path>
              <a:path w="7144384" h="1640839">
                <a:moveTo>
                  <a:pt x="7144308" y="1609991"/>
                </a:moveTo>
                <a:lnTo>
                  <a:pt x="7138225" y="1609991"/>
                </a:lnTo>
                <a:lnTo>
                  <a:pt x="7138225" y="1616087"/>
                </a:lnTo>
                <a:lnTo>
                  <a:pt x="7144308" y="1616087"/>
                </a:lnTo>
                <a:lnTo>
                  <a:pt x="7144308" y="1609991"/>
                </a:lnTo>
                <a:close/>
              </a:path>
              <a:path w="7144384" h="1640839">
                <a:moveTo>
                  <a:pt x="7144308" y="1622183"/>
                </a:moveTo>
                <a:lnTo>
                  <a:pt x="7138225" y="1622183"/>
                </a:lnTo>
                <a:lnTo>
                  <a:pt x="7138225" y="1629803"/>
                </a:lnTo>
                <a:lnTo>
                  <a:pt x="7144308" y="1629803"/>
                </a:lnTo>
                <a:lnTo>
                  <a:pt x="7144308" y="1622183"/>
                </a:lnTo>
                <a:close/>
              </a:path>
              <a:path w="7144384" h="1640839">
                <a:moveTo>
                  <a:pt x="7141260" y="1634363"/>
                </a:moveTo>
                <a:lnTo>
                  <a:pt x="7136701" y="1634363"/>
                </a:lnTo>
                <a:lnTo>
                  <a:pt x="7136701" y="1640458"/>
                </a:lnTo>
                <a:lnTo>
                  <a:pt x="7142784" y="1640458"/>
                </a:lnTo>
                <a:lnTo>
                  <a:pt x="7144308" y="1638934"/>
                </a:lnTo>
                <a:lnTo>
                  <a:pt x="7144308" y="1637410"/>
                </a:lnTo>
                <a:lnTo>
                  <a:pt x="7138225" y="1637410"/>
                </a:lnTo>
                <a:lnTo>
                  <a:pt x="7138225" y="1635887"/>
                </a:lnTo>
                <a:lnTo>
                  <a:pt x="7139743" y="1635887"/>
                </a:lnTo>
                <a:lnTo>
                  <a:pt x="7141260" y="1634363"/>
                </a:lnTo>
                <a:close/>
              </a:path>
              <a:path w="7144384" h="1640839">
                <a:moveTo>
                  <a:pt x="7139743" y="1635887"/>
                </a:moveTo>
                <a:lnTo>
                  <a:pt x="7138225" y="1635887"/>
                </a:lnTo>
                <a:lnTo>
                  <a:pt x="7138225" y="1637410"/>
                </a:lnTo>
                <a:lnTo>
                  <a:pt x="7139743" y="1635887"/>
                </a:lnTo>
                <a:close/>
              </a:path>
              <a:path w="7144384" h="1640839">
                <a:moveTo>
                  <a:pt x="7144308" y="1635887"/>
                </a:moveTo>
                <a:lnTo>
                  <a:pt x="7139743" y="1635887"/>
                </a:lnTo>
                <a:lnTo>
                  <a:pt x="7138225" y="1637410"/>
                </a:lnTo>
                <a:lnTo>
                  <a:pt x="7144308" y="1637410"/>
                </a:lnTo>
                <a:lnTo>
                  <a:pt x="7144308" y="1635887"/>
                </a:lnTo>
                <a:close/>
              </a:path>
              <a:path w="7144384" h="1640839">
                <a:moveTo>
                  <a:pt x="7130605" y="1634363"/>
                </a:moveTo>
                <a:lnTo>
                  <a:pt x="7124522" y="1634363"/>
                </a:lnTo>
                <a:lnTo>
                  <a:pt x="7124522" y="1640458"/>
                </a:lnTo>
                <a:lnTo>
                  <a:pt x="7130605" y="1640458"/>
                </a:lnTo>
                <a:lnTo>
                  <a:pt x="7130605" y="1634363"/>
                </a:lnTo>
                <a:close/>
              </a:path>
              <a:path w="7144384" h="1640839">
                <a:moveTo>
                  <a:pt x="7116902" y="1634363"/>
                </a:moveTo>
                <a:lnTo>
                  <a:pt x="7110818" y="1634363"/>
                </a:lnTo>
                <a:lnTo>
                  <a:pt x="7110818" y="1640458"/>
                </a:lnTo>
                <a:lnTo>
                  <a:pt x="7116902" y="1640458"/>
                </a:lnTo>
                <a:lnTo>
                  <a:pt x="7116902" y="1634363"/>
                </a:lnTo>
                <a:close/>
              </a:path>
              <a:path w="7144384" h="1640839">
                <a:moveTo>
                  <a:pt x="7104735" y="1634363"/>
                </a:moveTo>
                <a:lnTo>
                  <a:pt x="7098639" y="1634363"/>
                </a:lnTo>
                <a:lnTo>
                  <a:pt x="7098639" y="1640458"/>
                </a:lnTo>
                <a:lnTo>
                  <a:pt x="7104735" y="1640458"/>
                </a:lnTo>
                <a:lnTo>
                  <a:pt x="7104735" y="1634363"/>
                </a:lnTo>
                <a:close/>
              </a:path>
              <a:path w="7144384" h="1640839">
                <a:moveTo>
                  <a:pt x="7092556" y="1634363"/>
                </a:moveTo>
                <a:lnTo>
                  <a:pt x="7086460" y="1634363"/>
                </a:lnTo>
                <a:lnTo>
                  <a:pt x="7086460" y="1640458"/>
                </a:lnTo>
                <a:lnTo>
                  <a:pt x="7092556" y="1640458"/>
                </a:lnTo>
                <a:lnTo>
                  <a:pt x="7092556" y="1634363"/>
                </a:lnTo>
                <a:close/>
              </a:path>
              <a:path w="7144384" h="1640839">
                <a:moveTo>
                  <a:pt x="7078853" y="1634363"/>
                </a:moveTo>
                <a:lnTo>
                  <a:pt x="7072757" y="1634363"/>
                </a:lnTo>
                <a:lnTo>
                  <a:pt x="7072757" y="1640458"/>
                </a:lnTo>
                <a:lnTo>
                  <a:pt x="7078853" y="1640458"/>
                </a:lnTo>
                <a:lnTo>
                  <a:pt x="7078853" y="1634363"/>
                </a:lnTo>
                <a:close/>
              </a:path>
              <a:path w="7144384" h="1640839">
                <a:moveTo>
                  <a:pt x="7066673" y="1634363"/>
                </a:moveTo>
                <a:lnTo>
                  <a:pt x="7060577" y="1634363"/>
                </a:lnTo>
                <a:lnTo>
                  <a:pt x="7060577" y="1640458"/>
                </a:lnTo>
                <a:lnTo>
                  <a:pt x="7066673" y="1640458"/>
                </a:lnTo>
                <a:lnTo>
                  <a:pt x="7066673" y="1634363"/>
                </a:lnTo>
                <a:close/>
              </a:path>
              <a:path w="7144384" h="1640839">
                <a:moveTo>
                  <a:pt x="7054494" y="1634363"/>
                </a:moveTo>
                <a:lnTo>
                  <a:pt x="7048398" y="1634363"/>
                </a:lnTo>
                <a:lnTo>
                  <a:pt x="7048398" y="1640458"/>
                </a:lnTo>
                <a:lnTo>
                  <a:pt x="7054494" y="1640458"/>
                </a:lnTo>
                <a:lnTo>
                  <a:pt x="7054494" y="1634363"/>
                </a:lnTo>
                <a:close/>
              </a:path>
              <a:path w="7144384" h="1640839">
                <a:moveTo>
                  <a:pt x="7040791" y="1634363"/>
                </a:moveTo>
                <a:lnTo>
                  <a:pt x="7034707" y="1634363"/>
                </a:lnTo>
                <a:lnTo>
                  <a:pt x="7034707" y="1640458"/>
                </a:lnTo>
                <a:lnTo>
                  <a:pt x="7040791" y="1640458"/>
                </a:lnTo>
                <a:lnTo>
                  <a:pt x="7040791" y="1634363"/>
                </a:lnTo>
                <a:close/>
              </a:path>
              <a:path w="7144384" h="1640839">
                <a:moveTo>
                  <a:pt x="7028611" y="1634363"/>
                </a:moveTo>
                <a:lnTo>
                  <a:pt x="7022528" y="1634363"/>
                </a:lnTo>
                <a:lnTo>
                  <a:pt x="7022528" y="1640458"/>
                </a:lnTo>
                <a:lnTo>
                  <a:pt x="7028611" y="1640458"/>
                </a:lnTo>
                <a:lnTo>
                  <a:pt x="7028611" y="1634363"/>
                </a:lnTo>
                <a:close/>
              </a:path>
              <a:path w="7144384" h="1640839">
                <a:moveTo>
                  <a:pt x="7016432" y="1634363"/>
                </a:moveTo>
                <a:lnTo>
                  <a:pt x="7010349" y="1634363"/>
                </a:lnTo>
                <a:lnTo>
                  <a:pt x="7010349" y="1640458"/>
                </a:lnTo>
                <a:lnTo>
                  <a:pt x="7016432" y="1640458"/>
                </a:lnTo>
                <a:lnTo>
                  <a:pt x="7016432" y="1634363"/>
                </a:lnTo>
                <a:close/>
              </a:path>
              <a:path w="7144384" h="1640839">
                <a:moveTo>
                  <a:pt x="7002729" y="1634363"/>
                </a:moveTo>
                <a:lnTo>
                  <a:pt x="6996645" y="1634363"/>
                </a:lnTo>
                <a:lnTo>
                  <a:pt x="6996645" y="1640458"/>
                </a:lnTo>
                <a:lnTo>
                  <a:pt x="7002729" y="1640458"/>
                </a:lnTo>
                <a:lnTo>
                  <a:pt x="7002729" y="1634363"/>
                </a:lnTo>
                <a:close/>
              </a:path>
              <a:path w="7144384" h="1640839">
                <a:moveTo>
                  <a:pt x="6990549" y="1634363"/>
                </a:moveTo>
                <a:lnTo>
                  <a:pt x="6984466" y="1634363"/>
                </a:lnTo>
                <a:lnTo>
                  <a:pt x="6984466" y="1640458"/>
                </a:lnTo>
                <a:lnTo>
                  <a:pt x="6990549" y="1640458"/>
                </a:lnTo>
                <a:lnTo>
                  <a:pt x="6990549" y="1634363"/>
                </a:lnTo>
                <a:close/>
              </a:path>
              <a:path w="7144384" h="1640839">
                <a:moveTo>
                  <a:pt x="6978370" y="1634363"/>
                </a:moveTo>
                <a:lnTo>
                  <a:pt x="6972287" y="1634363"/>
                </a:lnTo>
                <a:lnTo>
                  <a:pt x="6972287" y="1640458"/>
                </a:lnTo>
                <a:lnTo>
                  <a:pt x="6978370" y="1640458"/>
                </a:lnTo>
                <a:lnTo>
                  <a:pt x="6978370" y="1634363"/>
                </a:lnTo>
                <a:close/>
              </a:path>
              <a:path w="7144384" h="1640839">
                <a:moveTo>
                  <a:pt x="6964680" y="1634363"/>
                </a:moveTo>
                <a:lnTo>
                  <a:pt x="6958583" y="1634363"/>
                </a:lnTo>
                <a:lnTo>
                  <a:pt x="6958583" y="1640458"/>
                </a:lnTo>
                <a:lnTo>
                  <a:pt x="6964680" y="1640458"/>
                </a:lnTo>
                <a:lnTo>
                  <a:pt x="6964680" y="1634363"/>
                </a:lnTo>
                <a:close/>
              </a:path>
              <a:path w="7144384" h="1640839">
                <a:moveTo>
                  <a:pt x="6952500" y="1634363"/>
                </a:moveTo>
                <a:lnTo>
                  <a:pt x="6946404" y="1634363"/>
                </a:lnTo>
                <a:lnTo>
                  <a:pt x="6946404" y="1640458"/>
                </a:lnTo>
                <a:lnTo>
                  <a:pt x="6952500" y="1640458"/>
                </a:lnTo>
                <a:lnTo>
                  <a:pt x="6952500" y="1634363"/>
                </a:lnTo>
                <a:close/>
              </a:path>
              <a:path w="7144384" h="1640839">
                <a:moveTo>
                  <a:pt x="6940321" y="1634363"/>
                </a:moveTo>
                <a:lnTo>
                  <a:pt x="6934225" y="1634363"/>
                </a:lnTo>
                <a:lnTo>
                  <a:pt x="6934225" y="1640458"/>
                </a:lnTo>
                <a:lnTo>
                  <a:pt x="6940321" y="1640458"/>
                </a:lnTo>
                <a:lnTo>
                  <a:pt x="6940321" y="1634363"/>
                </a:lnTo>
                <a:close/>
              </a:path>
              <a:path w="7144384" h="1640839">
                <a:moveTo>
                  <a:pt x="6926618" y="1634363"/>
                </a:moveTo>
                <a:lnTo>
                  <a:pt x="6920522" y="1634363"/>
                </a:lnTo>
                <a:lnTo>
                  <a:pt x="6920522" y="1640458"/>
                </a:lnTo>
                <a:lnTo>
                  <a:pt x="6926618" y="1640458"/>
                </a:lnTo>
                <a:lnTo>
                  <a:pt x="6926618" y="1634363"/>
                </a:lnTo>
                <a:close/>
              </a:path>
              <a:path w="7144384" h="1640839">
                <a:moveTo>
                  <a:pt x="6914438" y="1634363"/>
                </a:moveTo>
                <a:lnTo>
                  <a:pt x="6908342" y="1634363"/>
                </a:lnTo>
                <a:lnTo>
                  <a:pt x="6908342" y="1640458"/>
                </a:lnTo>
                <a:lnTo>
                  <a:pt x="6914438" y="1640458"/>
                </a:lnTo>
                <a:lnTo>
                  <a:pt x="6914438" y="1634363"/>
                </a:lnTo>
                <a:close/>
              </a:path>
              <a:path w="7144384" h="1640839">
                <a:moveTo>
                  <a:pt x="6902259" y="1634363"/>
                </a:moveTo>
                <a:lnTo>
                  <a:pt x="6896176" y="1634363"/>
                </a:lnTo>
                <a:lnTo>
                  <a:pt x="6896176" y="1640458"/>
                </a:lnTo>
                <a:lnTo>
                  <a:pt x="6902259" y="1640458"/>
                </a:lnTo>
                <a:lnTo>
                  <a:pt x="6902259" y="1634363"/>
                </a:lnTo>
                <a:close/>
              </a:path>
              <a:path w="7144384" h="1640839">
                <a:moveTo>
                  <a:pt x="6888556" y="1634363"/>
                </a:moveTo>
                <a:lnTo>
                  <a:pt x="6882472" y="1634363"/>
                </a:lnTo>
                <a:lnTo>
                  <a:pt x="6882472" y="1640458"/>
                </a:lnTo>
                <a:lnTo>
                  <a:pt x="6888556" y="1640458"/>
                </a:lnTo>
                <a:lnTo>
                  <a:pt x="6888556" y="1634363"/>
                </a:lnTo>
                <a:close/>
              </a:path>
              <a:path w="7144384" h="1640839">
                <a:moveTo>
                  <a:pt x="6876376" y="1634363"/>
                </a:moveTo>
                <a:lnTo>
                  <a:pt x="6870293" y="1634363"/>
                </a:lnTo>
                <a:lnTo>
                  <a:pt x="6870293" y="1640458"/>
                </a:lnTo>
                <a:lnTo>
                  <a:pt x="6876376" y="1640458"/>
                </a:lnTo>
                <a:lnTo>
                  <a:pt x="6876376" y="1634363"/>
                </a:lnTo>
                <a:close/>
              </a:path>
              <a:path w="7144384" h="1640839">
                <a:moveTo>
                  <a:pt x="6864197" y="1634363"/>
                </a:moveTo>
                <a:lnTo>
                  <a:pt x="6858114" y="1634363"/>
                </a:lnTo>
                <a:lnTo>
                  <a:pt x="6858114" y="1640458"/>
                </a:lnTo>
                <a:lnTo>
                  <a:pt x="6864197" y="1640458"/>
                </a:lnTo>
                <a:lnTo>
                  <a:pt x="6864197" y="1634363"/>
                </a:lnTo>
                <a:close/>
              </a:path>
              <a:path w="7144384" h="1640839">
                <a:moveTo>
                  <a:pt x="6850494" y="1634363"/>
                </a:moveTo>
                <a:lnTo>
                  <a:pt x="6844410" y="1634363"/>
                </a:lnTo>
                <a:lnTo>
                  <a:pt x="6844410" y="1640458"/>
                </a:lnTo>
                <a:lnTo>
                  <a:pt x="6850494" y="1640458"/>
                </a:lnTo>
                <a:lnTo>
                  <a:pt x="6850494" y="1634363"/>
                </a:lnTo>
                <a:close/>
              </a:path>
              <a:path w="7144384" h="1640839">
                <a:moveTo>
                  <a:pt x="6838327" y="1634363"/>
                </a:moveTo>
                <a:lnTo>
                  <a:pt x="6832231" y="1634363"/>
                </a:lnTo>
                <a:lnTo>
                  <a:pt x="6832231" y="1640458"/>
                </a:lnTo>
                <a:lnTo>
                  <a:pt x="6838327" y="1640458"/>
                </a:lnTo>
                <a:lnTo>
                  <a:pt x="6838327" y="1634363"/>
                </a:lnTo>
                <a:close/>
              </a:path>
              <a:path w="7144384" h="1640839">
                <a:moveTo>
                  <a:pt x="6826148" y="1634363"/>
                </a:moveTo>
                <a:lnTo>
                  <a:pt x="6820052" y="1634363"/>
                </a:lnTo>
                <a:lnTo>
                  <a:pt x="6820052" y="1640458"/>
                </a:lnTo>
                <a:lnTo>
                  <a:pt x="6826148" y="1640458"/>
                </a:lnTo>
                <a:lnTo>
                  <a:pt x="6826148" y="1634363"/>
                </a:lnTo>
                <a:close/>
              </a:path>
              <a:path w="7144384" h="1640839">
                <a:moveTo>
                  <a:pt x="6812445" y="1634363"/>
                </a:moveTo>
                <a:lnTo>
                  <a:pt x="6806349" y="1634363"/>
                </a:lnTo>
                <a:lnTo>
                  <a:pt x="6806349" y="1640458"/>
                </a:lnTo>
                <a:lnTo>
                  <a:pt x="6812445" y="1640458"/>
                </a:lnTo>
                <a:lnTo>
                  <a:pt x="6812445" y="1634363"/>
                </a:lnTo>
                <a:close/>
              </a:path>
              <a:path w="7144384" h="1640839">
                <a:moveTo>
                  <a:pt x="6800265" y="1634363"/>
                </a:moveTo>
                <a:lnTo>
                  <a:pt x="6794169" y="1634363"/>
                </a:lnTo>
                <a:lnTo>
                  <a:pt x="6794169" y="1640458"/>
                </a:lnTo>
                <a:lnTo>
                  <a:pt x="6800265" y="1640458"/>
                </a:lnTo>
                <a:lnTo>
                  <a:pt x="6800265" y="1634363"/>
                </a:lnTo>
                <a:close/>
              </a:path>
              <a:path w="7144384" h="1640839">
                <a:moveTo>
                  <a:pt x="6788086" y="1634363"/>
                </a:moveTo>
                <a:lnTo>
                  <a:pt x="6781990" y="1634363"/>
                </a:lnTo>
                <a:lnTo>
                  <a:pt x="6781990" y="1640458"/>
                </a:lnTo>
                <a:lnTo>
                  <a:pt x="6788086" y="1640458"/>
                </a:lnTo>
                <a:lnTo>
                  <a:pt x="6788086" y="1634363"/>
                </a:lnTo>
                <a:close/>
              </a:path>
              <a:path w="7144384" h="1640839">
                <a:moveTo>
                  <a:pt x="6774383" y="1634363"/>
                </a:moveTo>
                <a:lnTo>
                  <a:pt x="6768299" y="1634363"/>
                </a:lnTo>
                <a:lnTo>
                  <a:pt x="6768299" y="1640458"/>
                </a:lnTo>
                <a:lnTo>
                  <a:pt x="6774383" y="1640458"/>
                </a:lnTo>
                <a:lnTo>
                  <a:pt x="6774383" y="1634363"/>
                </a:lnTo>
                <a:close/>
              </a:path>
              <a:path w="7144384" h="1640839">
                <a:moveTo>
                  <a:pt x="6762203" y="1634363"/>
                </a:moveTo>
                <a:lnTo>
                  <a:pt x="6756120" y="1634363"/>
                </a:lnTo>
                <a:lnTo>
                  <a:pt x="6756120" y="1640458"/>
                </a:lnTo>
                <a:lnTo>
                  <a:pt x="6762203" y="1640458"/>
                </a:lnTo>
                <a:lnTo>
                  <a:pt x="6762203" y="1634363"/>
                </a:lnTo>
                <a:close/>
              </a:path>
              <a:path w="7144384" h="1640839">
                <a:moveTo>
                  <a:pt x="6750024" y="1634363"/>
                </a:moveTo>
                <a:lnTo>
                  <a:pt x="6743941" y="1634363"/>
                </a:lnTo>
                <a:lnTo>
                  <a:pt x="6743941" y="1640458"/>
                </a:lnTo>
                <a:lnTo>
                  <a:pt x="6750024" y="1640458"/>
                </a:lnTo>
                <a:lnTo>
                  <a:pt x="6750024" y="1634363"/>
                </a:lnTo>
                <a:close/>
              </a:path>
              <a:path w="7144384" h="1640839">
                <a:moveTo>
                  <a:pt x="6736321" y="1634363"/>
                </a:moveTo>
                <a:lnTo>
                  <a:pt x="6730237" y="1634363"/>
                </a:lnTo>
                <a:lnTo>
                  <a:pt x="6730237" y="1640458"/>
                </a:lnTo>
                <a:lnTo>
                  <a:pt x="6736321" y="1640458"/>
                </a:lnTo>
                <a:lnTo>
                  <a:pt x="6736321" y="1634363"/>
                </a:lnTo>
                <a:close/>
              </a:path>
              <a:path w="7144384" h="1640839">
                <a:moveTo>
                  <a:pt x="6724142" y="1634363"/>
                </a:moveTo>
                <a:lnTo>
                  <a:pt x="6718058" y="1634363"/>
                </a:lnTo>
                <a:lnTo>
                  <a:pt x="6718058" y="1640458"/>
                </a:lnTo>
                <a:lnTo>
                  <a:pt x="6724142" y="1640458"/>
                </a:lnTo>
                <a:lnTo>
                  <a:pt x="6724142" y="1634363"/>
                </a:lnTo>
                <a:close/>
              </a:path>
              <a:path w="7144384" h="1640839">
                <a:moveTo>
                  <a:pt x="6711962" y="1634363"/>
                </a:moveTo>
                <a:lnTo>
                  <a:pt x="6705879" y="1634363"/>
                </a:lnTo>
                <a:lnTo>
                  <a:pt x="6705879" y="1640458"/>
                </a:lnTo>
                <a:lnTo>
                  <a:pt x="6711962" y="1640458"/>
                </a:lnTo>
                <a:lnTo>
                  <a:pt x="6711962" y="1634363"/>
                </a:lnTo>
                <a:close/>
              </a:path>
              <a:path w="7144384" h="1640839">
                <a:moveTo>
                  <a:pt x="6698272" y="1634363"/>
                </a:moveTo>
                <a:lnTo>
                  <a:pt x="6692176" y="1634363"/>
                </a:lnTo>
                <a:lnTo>
                  <a:pt x="6692176" y="1640458"/>
                </a:lnTo>
                <a:lnTo>
                  <a:pt x="6698272" y="1640458"/>
                </a:lnTo>
                <a:lnTo>
                  <a:pt x="6698272" y="1634363"/>
                </a:lnTo>
                <a:close/>
              </a:path>
              <a:path w="7144384" h="1640839">
                <a:moveTo>
                  <a:pt x="6686092" y="1634363"/>
                </a:moveTo>
                <a:lnTo>
                  <a:pt x="6679996" y="1634363"/>
                </a:lnTo>
                <a:lnTo>
                  <a:pt x="6679996" y="1640458"/>
                </a:lnTo>
                <a:lnTo>
                  <a:pt x="6686092" y="1640458"/>
                </a:lnTo>
                <a:lnTo>
                  <a:pt x="6686092" y="1634363"/>
                </a:lnTo>
                <a:close/>
              </a:path>
              <a:path w="7144384" h="1640839">
                <a:moveTo>
                  <a:pt x="6673913" y="1634363"/>
                </a:moveTo>
                <a:lnTo>
                  <a:pt x="6667817" y="1634363"/>
                </a:lnTo>
                <a:lnTo>
                  <a:pt x="6667817" y="1640458"/>
                </a:lnTo>
                <a:lnTo>
                  <a:pt x="6673913" y="1640458"/>
                </a:lnTo>
                <a:lnTo>
                  <a:pt x="6673913" y="1634363"/>
                </a:lnTo>
                <a:close/>
              </a:path>
              <a:path w="7144384" h="1640839">
                <a:moveTo>
                  <a:pt x="6660210" y="1634363"/>
                </a:moveTo>
                <a:lnTo>
                  <a:pt x="6654114" y="1634363"/>
                </a:lnTo>
                <a:lnTo>
                  <a:pt x="6654114" y="1640458"/>
                </a:lnTo>
                <a:lnTo>
                  <a:pt x="6660210" y="1640458"/>
                </a:lnTo>
                <a:lnTo>
                  <a:pt x="6660210" y="1634363"/>
                </a:lnTo>
                <a:close/>
              </a:path>
              <a:path w="7144384" h="1640839">
                <a:moveTo>
                  <a:pt x="6648030" y="1634363"/>
                </a:moveTo>
                <a:lnTo>
                  <a:pt x="6641934" y="1634363"/>
                </a:lnTo>
                <a:lnTo>
                  <a:pt x="6641934" y="1640458"/>
                </a:lnTo>
                <a:lnTo>
                  <a:pt x="6648030" y="1640458"/>
                </a:lnTo>
                <a:lnTo>
                  <a:pt x="6648030" y="1634363"/>
                </a:lnTo>
                <a:close/>
              </a:path>
              <a:path w="7144384" h="1640839">
                <a:moveTo>
                  <a:pt x="6635851" y="1634363"/>
                </a:moveTo>
                <a:lnTo>
                  <a:pt x="6629755" y="1634363"/>
                </a:lnTo>
                <a:lnTo>
                  <a:pt x="6629755" y="1640458"/>
                </a:lnTo>
                <a:lnTo>
                  <a:pt x="6635851" y="1640458"/>
                </a:lnTo>
                <a:lnTo>
                  <a:pt x="6635851" y="1634363"/>
                </a:lnTo>
                <a:close/>
              </a:path>
              <a:path w="7144384" h="1640839">
                <a:moveTo>
                  <a:pt x="6622148" y="1634363"/>
                </a:moveTo>
                <a:lnTo>
                  <a:pt x="6616065" y="1634363"/>
                </a:lnTo>
                <a:lnTo>
                  <a:pt x="6616065" y="1640458"/>
                </a:lnTo>
                <a:lnTo>
                  <a:pt x="6622148" y="1640458"/>
                </a:lnTo>
                <a:lnTo>
                  <a:pt x="6622148" y="1634363"/>
                </a:lnTo>
                <a:close/>
              </a:path>
              <a:path w="7144384" h="1640839">
                <a:moveTo>
                  <a:pt x="6609969" y="1634363"/>
                </a:moveTo>
                <a:lnTo>
                  <a:pt x="6603885" y="1634363"/>
                </a:lnTo>
                <a:lnTo>
                  <a:pt x="6603885" y="1640458"/>
                </a:lnTo>
                <a:lnTo>
                  <a:pt x="6609969" y="1640458"/>
                </a:lnTo>
                <a:lnTo>
                  <a:pt x="6609969" y="1634363"/>
                </a:lnTo>
                <a:close/>
              </a:path>
              <a:path w="7144384" h="1640839">
                <a:moveTo>
                  <a:pt x="6597789" y="1634363"/>
                </a:moveTo>
                <a:lnTo>
                  <a:pt x="6591706" y="1634363"/>
                </a:lnTo>
                <a:lnTo>
                  <a:pt x="6591706" y="1640458"/>
                </a:lnTo>
                <a:lnTo>
                  <a:pt x="6597789" y="1640458"/>
                </a:lnTo>
                <a:lnTo>
                  <a:pt x="6597789" y="1634363"/>
                </a:lnTo>
                <a:close/>
              </a:path>
              <a:path w="7144384" h="1640839">
                <a:moveTo>
                  <a:pt x="6584086" y="1634363"/>
                </a:moveTo>
                <a:lnTo>
                  <a:pt x="6578003" y="1634363"/>
                </a:lnTo>
                <a:lnTo>
                  <a:pt x="6578003" y="1640458"/>
                </a:lnTo>
                <a:lnTo>
                  <a:pt x="6584086" y="1640458"/>
                </a:lnTo>
                <a:lnTo>
                  <a:pt x="6584086" y="1634363"/>
                </a:lnTo>
                <a:close/>
              </a:path>
              <a:path w="7144384" h="1640839">
                <a:moveTo>
                  <a:pt x="6571907" y="1634363"/>
                </a:moveTo>
                <a:lnTo>
                  <a:pt x="6565823" y="1634363"/>
                </a:lnTo>
                <a:lnTo>
                  <a:pt x="6565823" y="1640458"/>
                </a:lnTo>
                <a:lnTo>
                  <a:pt x="6571907" y="1640458"/>
                </a:lnTo>
                <a:lnTo>
                  <a:pt x="6571907" y="1634363"/>
                </a:lnTo>
                <a:close/>
              </a:path>
              <a:path w="7144384" h="1640839">
                <a:moveTo>
                  <a:pt x="6559727" y="1634363"/>
                </a:moveTo>
                <a:lnTo>
                  <a:pt x="6553644" y="1634363"/>
                </a:lnTo>
                <a:lnTo>
                  <a:pt x="6553644" y="1640458"/>
                </a:lnTo>
                <a:lnTo>
                  <a:pt x="6559727" y="1640458"/>
                </a:lnTo>
                <a:lnTo>
                  <a:pt x="6559727" y="1634363"/>
                </a:lnTo>
                <a:close/>
              </a:path>
              <a:path w="7144384" h="1640839">
                <a:moveTo>
                  <a:pt x="6546037" y="1634363"/>
                </a:moveTo>
                <a:lnTo>
                  <a:pt x="6539941" y="1634363"/>
                </a:lnTo>
                <a:lnTo>
                  <a:pt x="6539941" y="1640458"/>
                </a:lnTo>
                <a:lnTo>
                  <a:pt x="6546037" y="1640458"/>
                </a:lnTo>
                <a:lnTo>
                  <a:pt x="6546037" y="1634363"/>
                </a:lnTo>
                <a:close/>
              </a:path>
              <a:path w="7144384" h="1640839">
                <a:moveTo>
                  <a:pt x="6533857" y="1634363"/>
                </a:moveTo>
                <a:lnTo>
                  <a:pt x="6527761" y="1634363"/>
                </a:lnTo>
                <a:lnTo>
                  <a:pt x="6527761" y="1640458"/>
                </a:lnTo>
                <a:lnTo>
                  <a:pt x="6533857" y="1640458"/>
                </a:lnTo>
                <a:lnTo>
                  <a:pt x="6533857" y="1634363"/>
                </a:lnTo>
                <a:close/>
              </a:path>
              <a:path w="7144384" h="1640839">
                <a:moveTo>
                  <a:pt x="6521678" y="1634363"/>
                </a:moveTo>
                <a:lnTo>
                  <a:pt x="6515582" y="1634363"/>
                </a:lnTo>
                <a:lnTo>
                  <a:pt x="6515582" y="1640458"/>
                </a:lnTo>
                <a:lnTo>
                  <a:pt x="6521678" y="1640458"/>
                </a:lnTo>
                <a:lnTo>
                  <a:pt x="6521678" y="1634363"/>
                </a:lnTo>
                <a:close/>
              </a:path>
              <a:path w="7144384" h="1640839">
                <a:moveTo>
                  <a:pt x="6507975" y="1634363"/>
                </a:moveTo>
                <a:lnTo>
                  <a:pt x="6501879" y="1634363"/>
                </a:lnTo>
                <a:lnTo>
                  <a:pt x="6501879" y="1640458"/>
                </a:lnTo>
                <a:lnTo>
                  <a:pt x="6507975" y="1640458"/>
                </a:lnTo>
                <a:lnTo>
                  <a:pt x="6507975" y="1634363"/>
                </a:lnTo>
                <a:close/>
              </a:path>
              <a:path w="7144384" h="1640839">
                <a:moveTo>
                  <a:pt x="6495796" y="1634363"/>
                </a:moveTo>
                <a:lnTo>
                  <a:pt x="6489712" y="1634363"/>
                </a:lnTo>
                <a:lnTo>
                  <a:pt x="6489712" y="1640458"/>
                </a:lnTo>
                <a:lnTo>
                  <a:pt x="6495796" y="1640458"/>
                </a:lnTo>
                <a:lnTo>
                  <a:pt x="6495796" y="1634363"/>
                </a:lnTo>
                <a:close/>
              </a:path>
              <a:path w="7144384" h="1640839">
                <a:moveTo>
                  <a:pt x="6483616" y="1634363"/>
                </a:moveTo>
                <a:lnTo>
                  <a:pt x="6477533" y="1634363"/>
                </a:lnTo>
                <a:lnTo>
                  <a:pt x="6477533" y="1640458"/>
                </a:lnTo>
                <a:lnTo>
                  <a:pt x="6483616" y="1640458"/>
                </a:lnTo>
                <a:lnTo>
                  <a:pt x="6483616" y="1634363"/>
                </a:lnTo>
                <a:close/>
              </a:path>
              <a:path w="7144384" h="1640839">
                <a:moveTo>
                  <a:pt x="6469913" y="1634363"/>
                </a:moveTo>
                <a:lnTo>
                  <a:pt x="6463830" y="1634363"/>
                </a:lnTo>
                <a:lnTo>
                  <a:pt x="6463830" y="1640458"/>
                </a:lnTo>
                <a:lnTo>
                  <a:pt x="6469913" y="1640458"/>
                </a:lnTo>
                <a:lnTo>
                  <a:pt x="6469913" y="1634363"/>
                </a:lnTo>
                <a:close/>
              </a:path>
              <a:path w="7144384" h="1640839">
                <a:moveTo>
                  <a:pt x="6457734" y="1634363"/>
                </a:moveTo>
                <a:lnTo>
                  <a:pt x="6451650" y="1634363"/>
                </a:lnTo>
                <a:lnTo>
                  <a:pt x="6451650" y="1640458"/>
                </a:lnTo>
                <a:lnTo>
                  <a:pt x="6457734" y="1640458"/>
                </a:lnTo>
                <a:lnTo>
                  <a:pt x="6457734" y="1634363"/>
                </a:lnTo>
                <a:close/>
              </a:path>
              <a:path w="7144384" h="1640839">
                <a:moveTo>
                  <a:pt x="6445554" y="1634363"/>
                </a:moveTo>
                <a:lnTo>
                  <a:pt x="6439471" y="1634363"/>
                </a:lnTo>
                <a:lnTo>
                  <a:pt x="6439471" y="1640458"/>
                </a:lnTo>
                <a:lnTo>
                  <a:pt x="6445554" y="1640458"/>
                </a:lnTo>
                <a:lnTo>
                  <a:pt x="6445554" y="1634363"/>
                </a:lnTo>
                <a:close/>
              </a:path>
              <a:path w="7144384" h="1640839">
                <a:moveTo>
                  <a:pt x="6431864" y="1634363"/>
                </a:moveTo>
                <a:lnTo>
                  <a:pt x="6425768" y="1634363"/>
                </a:lnTo>
                <a:lnTo>
                  <a:pt x="6425768" y="1640458"/>
                </a:lnTo>
                <a:lnTo>
                  <a:pt x="6431864" y="1640458"/>
                </a:lnTo>
                <a:lnTo>
                  <a:pt x="6431864" y="1634363"/>
                </a:lnTo>
                <a:close/>
              </a:path>
              <a:path w="7144384" h="1640839">
                <a:moveTo>
                  <a:pt x="6419684" y="1634363"/>
                </a:moveTo>
                <a:lnTo>
                  <a:pt x="6413588" y="1634363"/>
                </a:lnTo>
                <a:lnTo>
                  <a:pt x="6413588" y="1640458"/>
                </a:lnTo>
                <a:lnTo>
                  <a:pt x="6419684" y="1640458"/>
                </a:lnTo>
                <a:lnTo>
                  <a:pt x="6419684" y="1634363"/>
                </a:lnTo>
                <a:close/>
              </a:path>
              <a:path w="7144384" h="1640839">
                <a:moveTo>
                  <a:pt x="6407505" y="1634363"/>
                </a:moveTo>
                <a:lnTo>
                  <a:pt x="6401409" y="1634363"/>
                </a:lnTo>
                <a:lnTo>
                  <a:pt x="6401409" y="1640458"/>
                </a:lnTo>
                <a:lnTo>
                  <a:pt x="6407505" y="1640458"/>
                </a:lnTo>
                <a:lnTo>
                  <a:pt x="6407505" y="1634363"/>
                </a:lnTo>
                <a:close/>
              </a:path>
              <a:path w="7144384" h="1640839">
                <a:moveTo>
                  <a:pt x="6393802" y="1634363"/>
                </a:moveTo>
                <a:lnTo>
                  <a:pt x="6387706" y="1634363"/>
                </a:lnTo>
                <a:lnTo>
                  <a:pt x="6387706" y="1640458"/>
                </a:lnTo>
                <a:lnTo>
                  <a:pt x="6393802" y="1640458"/>
                </a:lnTo>
                <a:lnTo>
                  <a:pt x="6393802" y="1634363"/>
                </a:lnTo>
                <a:close/>
              </a:path>
              <a:path w="7144384" h="1640839">
                <a:moveTo>
                  <a:pt x="6381623" y="1634363"/>
                </a:moveTo>
                <a:lnTo>
                  <a:pt x="6375527" y="1634363"/>
                </a:lnTo>
                <a:lnTo>
                  <a:pt x="6375527" y="1640458"/>
                </a:lnTo>
                <a:lnTo>
                  <a:pt x="6381623" y="1640458"/>
                </a:lnTo>
                <a:lnTo>
                  <a:pt x="6381623" y="1634363"/>
                </a:lnTo>
                <a:close/>
              </a:path>
              <a:path w="7144384" h="1640839">
                <a:moveTo>
                  <a:pt x="6369443" y="1634363"/>
                </a:moveTo>
                <a:lnTo>
                  <a:pt x="6363347" y="1634363"/>
                </a:lnTo>
                <a:lnTo>
                  <a:pt x="6363347" y="1640458"/>
                </a:lnTo>
                <a:lnTo>
                  <a:pt x="6369443" y="1640458"/>
                </a:lnTo>
                <a:lnTo>
                  <a:pt x="6369443" y="1634363"/>
                </a:lnTo>
                <a:close/>
              </a:path>
              <a:path w="7144384" h="1640839">
                <a:moveTo>
                  <a:pt x="6355740" y="1634363"/>
                </a:moveTo>
                <a:lnTo>
                  <a:pt x="6349657" y="1634363"/>
                </a:lnTo>
                <a:lnTo>
                  <a:pt x="6349657" y="1640458"/>
                </a:lnTo>
                <a:lnTo>
                  <a:pt x="6355740" y="1640458"/>
                </a:lnTo>
                <a:lnTo>
                  <a:pt x="6355740" y="1634363"/>
                </a:lnTo>
                <a:close/>
              </a:path>
              <a:path w="7144384" h="1640839">
                <a:moveTo>
                  <a:pt x="6343561" y="1634363"/>
                </a:moveTo>
                <a:lnTo>
                  <a:pt x="6337477" y="1634363"/>
                </a:lnTo>
                <a:lnTo>
                  <a:pt x="6337477" y="1640458"/>
                </a:lnTo>
                <a:lnTo>
                  <a:pt x="6343561" y="1640458"/>
                </a:lnTo>
                <a:lnTo>
                  <a:pt x="6343561" y="1634363"/>
                </a:lnTo>
                <a:close/>
              </a:path>
              <a:path w="7144384" h="1640839">
                <a:moveTo>
                  <a:pt x="6331381" y="1634363"/>
                </a:moveTo>
                <a:lnTo>
                  <a:pt x="6325298" y="1634363"/>
                </a:lnTo>
                <a:lnTo>
                  <a:pt x="6325298" y="1640458"/>
                </a:lnTo>
                <a:lnTo>
                  <a:pt x="6331381" y="1640458"/>
                </a:lnTo>
                <a:lnTo>
                  <a:pt x="6331381" y="1634363"/>
                </a:lnTo>
                <a:close/>
              </a:path>
              <a:path w="7144384" h="1640839">
                <a:moveTo>
                  <a:pt x="6317678" y="1634363"/>
                </a:moveTo>
                <a:lnTo>
                  <a:pt x="6311595" y="1634363"/>
                </a:lnTo>
                <a:lnTo>
                  <a:pt x="6311595" y="1640458"/>
                </a:lnTo>
                <a:lnTo>
                  <a:pt x="6317678" y="1640458"/>
                </a:lnTo>
                <a:lnTo>
                  <a:pt x="6317678" y="1634363"/>
                </a:lnTo>
                <a:close/>
              </a:path>
              <a:path w="7144384" h="1640839">
                <a:moveTo>
                  <a:pt x="6305499" y="1634363"/>
                </a:moveTo>
                <a:lnTo>
                  <a:pt x="6299415" y="1634363"/>
                </a:lnTo>
                <a:lnTo>
                  <a:pt x="6299415" y="1640458"/>
                </a:lnTo>
                <a:lnTo>
                  <a:pt x="6305499" y="1640458"/>
                </a:lnTo>
                <a:lnTo>
                  <a:pt x="6305499" y="1634363"/>
                </a:lnTo>
                <a:close/>
              </a:path>
              <a:path w="7144384" h="1640839">
                <a:moveTo>
                  <a:pt x="6293319" y="1634363"/>
                </a:moveTo>
                <a:lnTo>
                  <a:pt x="6287236" y="1634363"/>
                </a:lnTo>
                <a:lnTo>
                  <a:pt x="6287236" y="1640458"/>
                </a:lnTo>
                <a:lnTo>
                  <a:pt x="6293319" y="1640458"/>
                </a:lnTo>
                <a:lnTo>
                  <a:pt x="6293319" y="1634363"/>
                </a:lnTo>
                <a:close/>
              </a:path>
              <a:path w="7144384" h="1640839">
                <a:moveTo>
                  <a:pt x="6279629" y="1634363"/>
                </a:moveTo>
                <a:lnTo>
                  <a:pt x="6273533" y="1634363"/>
                </a:lnTo>
                <a:lnTo>
                  <a:pt x="6273533" y="1640458"/>
                </a:lnTo>
                <a:lnTo>
                  <a:pt x="6279629" y="1640458"/>
                </a:lnTo>
                <a:lnTo>
                  <a:pt x="6279629" y="1634363"/>
                </a:lnTo>
                <a:close/>
              </a:path>
              <a:path w="7144384" h="1640839">
                <a:moveTo>
                  <a:pt x="6267450" y="1634363"/>
                </a:moveTo>
                <a:lnTo>
                  <a:pt x="6261354" y="1634363"/>
                </a:lnTo>
                <a:lnTo>
                  <a:pt x="6261354" y="1640458"/>
                </a:lnTo>
                <a:lnTo>
                  <a:pt x="6267450" y="1640458"/>
                </a:lnTo>
                <a:lnTo>
                  <a:pt x="6267450" y="1634363"/>
                </a:lnTo>
                <a:close/>
              </a:path>
              <a:path w="7144384" h="1640839">
                <a:moveTo>
                  <a:pt x="6255270" y="1634363"/>
                </a:moveTo>
                <a:lnTo>
                  <a:pt x="6249174" y="1634363"/>
                </a:lnTo>
                <a:lnTo>
                  <a:pt x="6249174" y="1640458"/>
                </a:lnTo>
                <a:lnTo>
                  <a:pt x="6255270" y="1640458"/>
                </a:lnTo>
                <a:lnTo>
                  <a:pt x="6255270" y="1634363"/>
                </a:lnTo>
                <a:close/>
              </a:path>
              <a:path w="7144384" h="1640839">
                <a:moveTo>
                  <a:pt x="6241567" y="1634363"/>
                </a:moveTo>
                <a:lnTo>
                  <a:pt x="6235471" y="1634363"/>
                </a:lnTo>
                <a:lnTo>
                  <a:pt x="6235471" y="1640458"/>
                </a:lnTo>
                <a:lnTo>
                  <a:pt x="6241567" y="1640458"/>
                </a:lnTo>
                <a:lnTo>
                  <a:pt x="6241567" y="1634363"/>
                </a:lnTo>
                <a:close/>
              </a:path>
              <a:path w="7144384" h="1640839">
                <a:moveTo>
                  <a:pt x="6229388" y="1634363"/>
                </a:moveTo>
                <a:lnTo>
                  <a:pt x="6223304" y="1634363"/>
                </a:lnTo>
                <a:lnTo>
                  <a:pt x="6223304" y="1640458"/>
                </a:lnTo>
                <a:lnTo>
                  <a:pt x="6229388" y="1640458"/>
                </a:lnTo>
                <a:lnTo>
                  <a:pt x="6229388" y="1634363"/>
                </a:lnTo>
                <a:close/>
              </a:path>
              <a:path w="7144384" h="1640839">
                <a:moveTo>
                  <a:pt x="6217208" y="1634363"/>
                </a:moveTo>
                <a:lnTo>
                  <a:pt x="6211125" y="1634363"/>
                </a:lnTo>
                <a:lnTo>
                  <a:pt x="6211125" y="1640458"/>
                </a:lnTo>
                <a:lnTo>
                  <a:pt x="6217208" y="1640458"/>
                </a:lnTo>
                <a:lnTo>
                  <a:pt x="6217208" y="1634363"/>
                </a:lnTo>
                <a:close/>
              </a:path>
              <a:path w="7144384" h="1640839">
                <a:moveTo>
                  <a:pt x="6203505" y="1634363"/>
                </a:moveTo>
                <a:lnTo>
                  <a:pt x="6197422" y="1634363"/>
                </a:lnTo>
                <a:lnTo>
                  <a:pt x="6197422" y="1640458"/>
                </a:lnTo>
                <a:lnTo>
                  <a:pt x="6203505" y="1640458"/>
                </a:lnTo>
                <a:lnTo>
                  <a:pt x="6203505" y="1634363"/>
                </a:lnTo>
                <a:close/>
              </a:path>
              <a:path w="7144384" h="1640839">
                <a:moveTo>
                  <a:pt x="6191326" y="1634363"/>
                </a:moveTo>
                <a:lnTo>
                  <a:pt x="6185242" y="1634363"/>
                </a:lnTo>
                <a:lnTo>
                  <a:pt x="6185242" y="1640458"/>
                </a:lnTo>
                <a:lnTo>
                  <a:pt x="6191326" y="1640458"/>
                </a:lnTo>
                <a:lnTo>
                  <a:pt x="6191326" y="1634363"/>
                </a:lnTo>
                <a:close/>
              </a:path>
              <a:path w="7144384" h="1640839">
                <a:moveTo>
                  <a:pt x="6179146" y="1634363"/>
                </a:moveTo>
                <a:lnTo>
                  <a:pt x="6173063" y="1634363"/>
                </a:lnTo>
                <a:lnTo>
                  <a:pt x="6173063" y="1640458"/>
                </a:lnTo>
                <a:lnTo>
                  <a:pt x="6179146" y="1640458"/>
                </a:lnTo>
                <a:lnTo>
                  <a:pt x="6179146" y="1634363"/>
                </a:lnTo>
                <a:close/>
              </a:path>
              <a:path w="7144384" h="1640839">
                <a:moveTo>
                  <a:pt x="6165443" y="1634363"/>
                </a:moveTo>
                <a:lnTo>
                  <a:pt x="6159360" y="1634363"/>
                </a:lnTo>
                <a:lnTo>
                  <a:pt x="6159360" y="1640458"/>
                </a:lnTo>
                <a:lnTo>
                  <a:pt x="6165443" y="1640458"/>
                </a:lnTo>
                <a:lnTo>
                  <a:pt x="6165443" y="1634363"/>
                </a:lnTo>
                <a:close/>
              </a:path>
              <a:path w="7144384" h="1640839">
                <a:moveTo>
                  <a:pt x="6153277" y="1634363"/>
                </a:moveTo>
                <a:lnTo>
                  <a:pt x="6147181" y="1634363"/>
                </a:lnTo>
                <a:lnTo>
                  <a:pt x="6147181" y="1640458"/>
                </a:lnTo>
                <a:lnTo>
                  <a:pt x="6153277" y="1640458"/>
                </a:lnTo>
                <a:lnTo>
                  <a:pt x="6153277" y="1634363"/>
                </a:lnTo>
                <a:close/>
              </a:path>
              <a:path w="7144384" h="1640839">
                <a:moveTo>
                  <a:pt x="6141097" y="1634363"/>
                </a:moveTo>
                <a:lnTo>
                  <a:pt x="6135001" y="1634363"/>
                </a:lnTo>
                <a:lnTo>
                  <a:pt x="6135001" y="1640458"/>
                </a:lnTo>
                <a:lnTo>
                  <a:pt x="6141097" y="1640458"/>
                </a:lnTo>
                <a:lnTo>
                  <a:pt x="6141097" y="1634363"/>
                </a:lnTo>
                <a:close/>
              </a:path>
              <a:path w="7144384" h="1640839">
                <a:moveTo>
                  <a:pt x="6127394" y="1634363"/>
                </a:moveTo>
                <a:lnTo>
                  <a:pt x="6121298" y="1634363"/>
                </a:lnTo>
                <a:lnTo>
                  <a:pt x="6121298" y="1640458"/>
                </a:lnTo>
                <a:lnTo>
                  <a:pt x="6127394" y="1640458"/>
                </a:lnTo>
                <a:lnTo>
                  <a:pt x="6127394" y="1634363"/>
                </a:lnTo>
                <a:close/>
              </a:path>
              <a:path w="7144384" h="1640839">
                <a:moveTo>
                  <a:pt x="6115215" y="1634363"/>
                </a:moveTo>
                <a:lnTo>
                  <a:pt x="6109119" y="1634363"/>
                </a:lnTo>
                <a:lnTo>
                  <a:pt x="6109119" y="1640458"/>
                </a:lnTo>
                <a:lnTo>
                  <a:pt x="6115215" y="1640458"/>
                </a:lnTo>
                <a:lnTo>
                  <a:pt x="6115215" y="1634363"/>
                </a:lnTo>
                <a:close/>
              </a:path>
              <a:path w="7144384" h="1640839">
                <a:moveTo>
                  <a:pt x="6103035" y="1634363"/>
                </a:moveTo>
                <a:lnTo>
                  <a:pt x="6096939" y="1634363"/>
                </a:lnTo>
                <a:lnTo>
                  <a:pt x="6096939" y="1640458"/>
                </a:lnTo>
                <a:lnTo>
                  <a:pt x="6103035" y="1640458"/>
                </a:lnTo>
                <a:lnTo>
                  <a:pt x="6103035" y="1634363"/>
                </a:lnTo>
                <a:close/>
              </a:path>
              <a:path w="7144384" h="1640839">
                <a:moveTo>
                  <a:pt x="6089332" y="1634363"/>
                </a:moveTo>
                <a:lnTo>
                  <a:pt x="6083249" y="1634363"/>
                </a:lnTo>
                <a:lnTo>
                  <a:pt x="6083249" y="1640458"/>
                </a:lnTo>
                <a:lnTo>
                  <a:pt x="6089332" y="1640458"/>
                </a:lnTo>
                <a:lnTo>
                  <a:pt x="6089332" y="1634363"/>
                </a:lnTo>
                <a:close/>
              </a:path>
              <a:path w="7144384" h="1640839">
                <a:moveTo>
                  <a:pt x="6077153" y="1634363"/>
                </a:moveTo>
                <a:lnTo>
                  <a:pt x="6071069" y="1634363"/>
                </a:lnTo>
                <a:lnTo>
                  <a:pt x="6071069" y="1640458"/>
                </a:lnTo>
                <a:lnTo>
                  <a:pt x="6077153" y="1640458"/>
                </a:lnTo>
                <a:lnTo>
                  <a:pt x="6077153" y="1634363"/>
                </a:lnTo>
                <a:close/>
              </a:path>
              <a:path w="7144384" h="1640839">
                <a:moveTo>
                  <a:pt x="6064973" y="1634363"/>
                </a:moveTo>
                <a:lnTo>
                  <a:pt x="6058890" y="1634363"/>
                </a:lnTo>
                <a:lnTo>
                  <a:pt x="6058890" y="1640458"/>
                </a:lnTo>
                <a:lnTo>
                  <a:pt x="6064973" y="1640458"/>
                </a:lnTo>
                <a:lnTo>
                  <a:pt x="6064973" y="1634363"/>
                </a:lnTo>
                <a:close/>
              </a:path>
              <a:path w="7144384" h="1640839">
                <a:moveTo>
                  <a:pt x="6051270" y="1634363"/>
                </a:moveTo>
                <a:lnTo>
                  <a:pt x="6045187" y="1634363"/>
                </a:lnTo>
                <a:lnTo>
                  <a:pt x="6045187" y="1640458"/>
                </a:lnTo>
                <a:lnTo>
                  <a:pt x="6051270" y="1640458"/>
                </a:lnTo>
                <a:lnTo>
                  <a:pt x="6051270" y="1634363"/>
                </a:lnTo>
                <a:close/>
              </a:path>
              <a:path w="7144384" h="1640839">
                <a:moveTo>
                  <a:pt x="6039091" y="1634363"/>
                </a:moveTo>
                <a:lnTo>
                  <a:pt x="6033008" y="1634363"/>
                </a:lnTo>
                <a:lnTo>
                  <a:pt x="6033008" y="1640458"/>
                </a:lnTo>
                <a:lnTo>
                  <a:pt x="6039091" y="1640458"/>
                </a:lnTo>
                <a:lnTo>
                  <a:pt x="6039091" y="1634363"/>
                </a:lnTo>
                <a:close/>
              </a:path>
              <a:path w="7144384" h="1640839">
                <a:moveTo>
                  <a:pt x="6026911" y="1634363"/>
                </a:moveTo>
                <a:lnTo>
                  <a:pt x="6020828" y="1634363"/>
                </a:lnTo>
                <a:lnTo>
                  <a:pt x="6020828" y="1640458"/>
                </a:lnTo>
                <a:lnTo>
                  <a:pt x="6026911" y="1640458"/>
                </a:lnTo>
                <a:lnTo>
                  <a:pt x="6026911" y="1634363"/>
                </a:lnTo>
                <a:close/>
              </a:path>
              <a:path w="7144384" h="1640839">
                <a:moveTo>
                  <a:pt x="6013221" y="1634363"/>
                </a:moveTo>
                <a:lnTo>
                  <a:pt x="6007125" y="1634363"/>
                </a:lnTo>
                <a:lnTo>
                  <a:pt x="6007125" y="1640458"/>
                </a:lnTo>
                <a:lnTo>
                  <a:pt x="6013221" y="1640458"/>
                </a:lnTo>
                <a:lnTo>
                  <a:pt x="6013221" y="1634363"/>
                </a:lnTo>
                <a:close/>
              </a:path>
              <a:path w="7144384" h="1640839">
                <a:moveTo>
                  <a:pt x="6001042" y="1634363"/>
                </a:moveTo>
                <a:lnTo>
                  <a:pt x="5994946" y="1634363"/>
                </a:lnTo>
                <a:lnTo>
                  <a:pt x="5994946" y="1640458"/>
                </a:lnTo>
                <a:lnTo>
                  <a:pt x="6001042" y="1640458"/>
                </a:lnTo>
                <a:lnTo>
                  <a:pt x="6001042" y="1634363"/>
                </a:lnTo>
                <a:close/>
              </a:path>
              <a:path w="7144384" h="1640839">
                <a:moveTo>
                  <a:pt x="5988862" y="1634363"/>
                </a:moveTo>
                <a:lnTo>
                  <a:pt x="5982766" y="1634363"/>
                </a:lnTo>
                <a:lnTo>
                  <a:pt x="5982766" y="1640458"/>
                </a:lnTo>
                <a:lnTo>
                  <a:pt x="5988862" y="1640458"/>
                </a:lnTo>
                <a:lnTo>
                  <a:pt x="5988862" y="1634363"/>
                </a:lnTo>
                <a:close/>
              </a:path>
              <a:path w="7144384" h="1640839">
                <a:moveTo>
                  <a:pt x="5975159" y="1634363"/>
                </a:moveTo>
                <a:lnTo>
                  <a:pt x="5969063" y="1634363"/>
                </a:lnTo>
                <a:lnTo>
                  <a:pt x="5969063" y="1640458"/>
                </a:lnTo>
                <a:lnTo>
                  <a:pt x="5975159" y="1640458"/>
                </a:lnTo>
                <a:lnTo>
                  <a:pt x="5975159" y="1634363"/>
                </a:lnTo>
                <a:close/>
              </a:path>
              <a:path w="7144384" h="1640839">
                <a:moveTo>
                  <a:pt x="5962980" y="1634363"/>
                </a:moveTo>
                <a:lnTo>
                  <a:pt x="5956884" y="1634363"/>
                </a:lnTo>
                <a:lnTo>
                  <a:pt x="5956884" y="1640458"/>
                </a:lnTo>
                <a:lnTo>
                  <a:pt x="5962980" y="1640458"/>
                </a:lnTo>
                <a:lnTo>
                  <a:pt x="5962980" y="1634363"/>
                </a:lnTo>
                <a:close/>
              </a:path>
              <a:path w="7144384" h="1640839">
                <a:moveTo>
                  <a:pt x="5950800" y="1634363"/>
                </a:moveTo>
                <a:lnTo>
                  <a:pt x="5944704" y="1634363"/>
                </a:lnTo>
                <a:lnTo>
                  <a:pt x="5944704" y="1640458"/>
                </a:lnTo>
                <a:lnTo>
                  <a:pt x="5950800" y="1640458"/>
                </a:lnTo>
                <a:lnTo>
                  <a:pt x="5950800" y="1634363"/>
                </a:lnTo>
                <a:close/>
              </a:path>
              <a:path w="7144384" h="1640839">
                <a:moveTo>
                  <a:pt x="5937097" y="1634363"/>
                </a:moveTo>
                <a:lnTo>
                  <a:pt x="5931014" y="1634363"/>
                </a:lnTo>
                <a:lnTo>
                  <a:pt x="5931014" y="1640458"/>
                </a:lnTo>
                <a:lnTo>
                  <a:pt x="5937097" y="1640458"/>
                </a:lnTo>
                <a:lnTo>
                  <a:pt x="5937097" y="1634363"/>
                </a:lnTo>
                <a:close/>
              </a:path>
              <a:path w="7144384" h="1640839">
                <a:moveTo>
                  <a:pt x="5924918" y="1634363"/>
                </a:moveTo>
                <a:lnTo>
                  <a:pt x="5918834" y="1634363"/>
                </a:lnTo>
                <a:lnTo>
                  <a:pt x="5918834" y="1640458"/>
                </a:lnTo>
                <a:lnTo>
                  <a:pt x="5924918" y="1640458"/>
                </a:lnTo>
                <a:lnTo>
                  <a:pt x="5924918" y="1634363"/>
                </a:lnTo>
                <a:close/>
              </a:path>
              <a:path w="7144384" h="1640839">
                <a:moveTo>
                  <a:pt x="5912738" y="1634363"/>
                </a:moveTo>
                <a:lnTo>
                  <a:pt x="5906655" y="1634363"/>
                </a:lnTo>
                <a:lnTo>
                  <a:pt x="5906655" y="1640458"/>
                </a:lnTo>
                <a:lnTo>
                  <a:pt x="5912738" y="1640458"/>
                </a:lnTo>
                <a:lnTo>
                  <a:pt x="5912738" y="1634363"/>
                </a:lnTo>
                <a:close/>
              </a:path>
              <a:path w="7144384" h="1640839">
                <a:moveTo>
                  <a:pt x="5899035" y="1634363"/>
                </a:moveTo>
                <a:lnTo>
                  <a:pt x="5892952" y="1634363"/>
                </a:lnTo>
                <a:lnTo>
                  <a:pt x="5892952" y="1640458"/>
                </a:lnTo>
                <a:lnTo>
                  <a:pt x="5899035" y="1640458"/>
                </a:lnTo>
                <a:lnTo>
                  <a:pt x="5899035" y="1634363"/>
                </a:lnTo>
                <a:close/>
              </a:path>
              <a:path w="7144384" h="1640839">
                <a:moveTo>
                  <a:pt x="5886856" y="1634363"/>
                </a:moveTo>
                <a:lnTo>
                  <a:pt x="5880773" y="1634363"/>
                </a:lnTo>
                <a:lnTo>
                  <a:pt x="5880773" y="1640458"/>
                </a:lnTo>
                <a:lnTo>
                  <a:pt x="5886856" y="1640458"/>
                </a:lnTo>
                <a:lnTo>
                  <a:pt x="5886856" y="1634363"/>
                </a:lnTo>
                <a:close/>
              </a:path>
              <a:path w="7144384" h="1640839">
                <a:moveTo>
                  <a:pt x="5874689" y="1634363"/>
                </a:moveTo>
                <a:lnTo>
                  <a:pt x="5868593" y="1634363"/>
                </a:lnTo>
                <a:lnTo>
                  <a:pt x="5868593" y="1640458"/>
                </a:lnTo>
                <a:lnTo>
                  <a:pt x="5874689" y="1640458"/>
                </a:lnTo>
                <a:lnTo>
                  <a:pt x="5874689" y="1634363"/>
                </a:lnTo>
                <a:close/>
              </a:path>
              <a:path w="7144384" h="1640839">
                <a:moveTo>
                  <a:pt x="5860986" y="1634363"/>
                </a:moveTo>
                <a:lnTo>
                  <a:pt x="5854890" y="1634363"/>
                </a:lnTo>
                <a:lnTo>
                  <a:pt x="5854890" y="1640458"/>
                </a:lnTo>
                <a:lnTo>
                  <a:pt x="5860986" y="1640458"/>
                </a:lnTo>
                <a:lnTo>
                  <a:pt x="5860986" y="1634363"/>
                </a:lnTo>
                <a:close/>
              </a:path>
              <a:path w="7144384" h="1640839">
                <a:moveTo>
                  <a:pt x="5848807" y="1634363"/>
                </a:moveTo>
                <a:lnTo>
                  <a:pt x="5842711" y="1634363"/>
                </a:lnTo>
                <a:lnTo>
                  <a:pt x="5842711" y="1640458"/>
                </a:lnTo>
                <a:lnTo>
                  <a:pt x="5848807" y="1640458"/>
                </a:lnTo>
                <a:lnTo>
                  <a:pt x="5848807" y="1634363"/>
                </a:lnTo>
                <a:close/>
              </a:path>
              <a:path w="7144384" h="1640839">
                <a:moveTo>
                  <a:pt x="5836627" y="1634363"/>
                </a:moveTo>
                <a:lnTo>
                  <a:pt x="5830531" y="1634363"/>
                </a:lnTo>
                <a:lnTo>
                  <a:pt x="5830531" y="1640458"/>
                </a:lnTo>
                <a:lnTo>
                  <a:pt x="5836627" y="1640458"/>
                </a:lnTo>
                <a:lnTo>
                  <a:pt x="5836627" y="1634363"/>
                </a:lnTo>
                <a:close/>
              </a:path>
              <a:path w="7144384" h="1640839">
                <a:moveTo>
                  <a:pt x="5822924" y="1634363"/>
                </a:moveTo>
                <a:lnTo>
                  <a:pt x="5816841" y="1634363"/>
                </a:lnTo>
                <a:lnTo>
                  <a:pt x="5816841" y="1640458"/>
                </a:lnTo>
                <a:lnTo>
                  <a:pt x="5822924" y="1640458"/>
                </a:lnTo>
                <a:lnTo>
                  <a:pt x="5822924" y="1634363"/>
                </a:lnTo>
                <a:close/>
              </a:path>
              <a:path w="7144384" h="1640839">
                <a:moveTo>
                  <a:pt x="5810745" y="1634363"/>
                </a:moveTo>
                <a:lnTo>
                  <a:pt x="5804661" y="1634363"/>
                </a:lnTo>
                <a:lnTo>
                  <a:pt x="5804661" y="1640458"/>
                </a:lnTo>
                <a:lnTo>
                  <a:pt x="5810745" y="1640458"/>
                </a:lnTo>
                <a:lnTo>
                  <a:pt x="5810745" y="1634363"/>
                </a:lnTo>
                <a:close/>
              </a:path>
              <a:path w="7144384" h="1640839">
                <a:moveTo>
                  <a:pt x="5798566" y="1634363"/>
                </a:moveTo>
                <a:lnTo>
                  <a:pt x="5792482" y="1634363"/>
                </a:lnTo>
                <a:lnTo>
                  <a:pt x="5792482" y="1640458"/>
                </a:lnTo>
                <a:lnTo>
                  <a:pt x="5798566" y="1640458"/>
                </a:lnTo>
                <a:lnTo>
                  <a:pt x="5798566" y="1634363"/>
                </a:lnTo>
                <a:close/>
              </a:path>
              <a:path w="7144384" h="1640839">
                <a:moveTo>
                  <a:pt x="5784862" y="1634363"/>
                </a:moveTo>
                <a:lnTo>
                  <a:pt x="5778779" y="1634363"/>
                </a:lnTo>
                <a:lnTo>
                  <a:pt x="5778779" y="1640458"/>
                </a:lnTo>
                <a:lnTo>
                  <a:pt x="5784862" y="1640458"/>
                </a:lnTo>
                <a:lnTo>
                  <a:pt x="5784862" y="1634363"/>
                </a:lnTo>
                <a:close/>
              </a:path>
              <a:path w="7144384" h="1640839">
                <a:moveTo>
                  <a:pt x="5772683" y="1634363"/>
                </a:moveTo>
                <a:lnTo>
                  <a:pt x="5766600" y="1634363"/>
                </a:lnTo>
                <a:lnTo>
                  <a:pt x="5766600" y="1640458"/>
                </a:lnTo>
                <a:lnTo>
                  <a:pt x="5772683" y="1640458"/>
                </a:lnTo>
                <a:lnTo>
                  <a:pt x="5772683" y="1634363"/>
                </a:lnTo>
                <a:close/>
              </a:path>
              <a:path w="7144384" h="1640839">
                <a:moveTo>
                  <a:pt x="5760504" y="1634363"/>
                </a:moveTo>
                <a:lnTo>
                  <a:pt x="5754420" y="1634363"/>
                </a:lnTo>
                <a:lnTo>
                  <a:pt x="5754420" y="1640458"/>
                </a:lnTo>
                <a:lnTo>
                  <a:pt x="5760504" y="1640458"/>
                </a:lnTo>
                <a:lnTo>
                  <a:pt x="5760504" y="1634363"/>
                </a:lnTo>
                <a:close/>
              </a:path>
              <a:path w="7144384" h="1640839">
                <a:moveTo>
                  <a:pt x="5746813" y="1634363"/>
                </a:moveTo>
                <a:lnTo>
                  <a:pt x="5740717" y="1634363"/>
                </a:lnTo>
                <a:lnTo>
                  <a:pt x="5740717" y="1640458"/>
                </a:lnTo>
                <a:lnTo>
                  <a:pt x="5746813" y="1640458"/>
                </a:lnTo>
                <a:lnTo>
                  <a:pt x="5746813" y="1634363"/>
                </a:lnTo>
                <a:close/>
              </a:path>
              <a:path w="7144384" h="1640839">
                <a:moveTo>
                  <a:pt x="5734634" y="1634363"/>
                </a:moveTo>
                <a:lnTo>
                  <a:pt x="5728538" y="1634363"/>
                </a:lnTo>
                <a:lnTo>
                  <a:pt x="5728538" y="1640458"/>
                </a:lnTo>
                <a:lnTo>
                  <a:pt x="5734634" y="1640458"/>
                </a:lnTo>
                <a:lnTo>
                  <a:pt x="5734634" y="1634363"/>
                </a:lnTo>
                <a:close/>
              </a:path>
              <a:path w="7144384" h="1640839">
                <a:moveTo>
                  <a:pt x="5722454" y="1634363"/>
                </a:moveTo>
                <a:lnTo>
                  <a:pt x="5716358" y="1634363"/>
                </a:lnTo>
                <a:lnTo>
                  <a:pt x="5716358" y="1640458"/>
                </a:lnTo>
                <a:lnTo>
                  <a:pt x="5722454" y="1640458"/>
                </a:lnTo>
                <a:lnTo>
                  <a:pt x="5722454" y="1634363"/>
                </a:lnTo>
                <a:close/>
              </a:path>
              <a:path w="7144384" h="1640839">
                <a:moveTo>
                  <a:pt x="5708751" y="1634363"/>
                </a:moveTo>
                <a:lnTo>
                  <a:pt x="5702655" y="1634363"/>
                </a:lnTo>
                <a:lnTo>
                  <a:pt x="5702655" y="1640458"/>
                </a:lnTo>
                <a:lnTo>
                  <a:pt x="5708751" y="1640458"/>
                </a:lnTo>
                <a:lnTo>
                  <a:pt x="5708751" y="1634363"/>
                </a:lnTo>
                <a:close/>
              </a:path>
              <a:path w="7144384" h="1640839">
                <a:moveTo>
                  <a:pt x="5696572" y="1634363"/>
                </a:moveTo>
                <a:lnTo>
                  <a:pt x="5690476" y="1634363"/>
                </a:lnTo>
                <a:lnTo>
                  <a:pt x="5690476" y="1640458"/>
                </a:lnTo>
                <a:lnTo>
                  <a:pt x="5696572" y="1640458"/>
                </a:lnTo>
                <a:lnTo>
                  <a:pt x="5696572" y="1634363"/>
                </a:lnTo>
                <a:close/>
              </a:path>
              <a:path w="7144384" h="1640839">
                <a:moveTo>
                  <a:pt x="5684393" y="1634363"/>
                </a:moveTo>
                <a:lnTo>
                  <a:pt x="5678297" y="1634363"/>
                </a:lnTo>
                <a:lnTo>
                  <a:pt x="5678297" y="1640458"/>
                </a:lnTo>
                <a:lnTo>
                  <a:pt x="5684393" y="1640458"/>
                </a:lnTo>
                <a:lnTo>
                  <a:pt x="5684393" y="1634363"/>
                </a:lnTo>
                <a:close/>
              </a:path>
              <a:path w="7144384" h="1640839">
                <a:moveTo>
                  <a:pt x="5670689" y="1634363"/>
                </a:moveTo>
                <a:lnTo>
                  <a:pt x="5664606" y="1634363"/>
                </a:lnTo>
                <a:lnTo>
                  <a:pt x="5664606" y="1640458"/>
                </a:lnTo>
                <a:lnTo>
                  <a:pt x="5670689" y="1640458"/>
                </a:lnTo>
                <a:lnTo>
                  <a:pt x="5670689" y="1634363"/>
                </a:lnTo>
                <a:close/>
              </a:path>
              <a:path w="7144384" h="1640839">
                <a:moveTo>
                  <a:pt x="5658510" y="1634363"/>
                </a:moveTo>
                <a:lnTo>
                  <a:pt x="5652427" y="1634363"/>
                </a:lnTo>
                <a:lnTo>
                  <a:pt x="5652427" y="1640458"/>
                </a:lnTo>
                <a:lnTo>
                  <a:pt x="5658510" y="1640458"/>
                </a:lnTo>
                <a:lnTo>
                  <a:pt x="5658510" y="1634363"/>
                </a:lnTo>
                <a:close/>
              </a:path>
              <a:path w="7144384" h="1640839">
                <a:moveTo>
                  <a:pt x="5646331" y="1634363"/>
                </a:moveTo>
                <a:lnTo>
                  <a:pt x="5640247" y="1634363"/>
                </a:lnTo>
                <a:lnTo>
                  <a:pt x="5640247" y="1640458"/>
                </a:lnTo>
                <a:lnTo>
                  <a:pt x="5646331" y="1640458"/>
                </a:lnTo>
                <a:lnTo>
                  <a:pt x="5646331" y="1634363"/>
                </a:lnTo>
                <a:close/>
              </a:path>
              <a:path w="7144384" h="1640839">
                <a:moveTo>
                  <a:pt x="5632627" y="1634363"/>
                </a:moveTo>
                <a:lnTo>
                  <a:pt x="5626544" y="1634363"/>
                </a:lnTo>
                <a:lnTo>
                  <a:pt x="5626544" y="1640458"/>
                </a:lnTo>
                <a:lnTo>
                  <a:pt x="5632627" y="1640458"/>
                </a:lnTo>
                <a:lnTo>
                  <a:pt x="5632627" y="1634363"/>
                </a:lnTo>
                <a:close/>
              </a:path>
              <a:path w="7144384" h="1640839">
                <a:moveTo>
                  <a:pt x="5620448" y="1634363"/>
                </a:moveTo>
                <a:lnTo>
                  <a:pt x="5614365" y="1634363"/>
                </a:lnTo>
                <a:lnTo>
                  <a:pt x="5614365" y="1640458"/>
                </a:lnTo>
                <a:lnTo>
                  <a:pt x="5620448" y="1640458"/>
                </a:lnTo>
                <a:lnTo>
                  <a:pt x="5620448" y="1634363"/>
                </a:lnTo>
                <a:close/>
              </a:path>
              <a:path w="7144384" h="1640839">
                <a:moveTo>
                  <a:pt x="5608269" y="1634363"/>
                </a:moveTo>
                <a:lnTo>
                  <a:pt x="5602185" y="1634363"/>
                </a:lnTo>
                <a:lnTo>
                  <a:pt x="5602185" y="1640458"/>
                </a:lnTo>
                <a:lnTo>
                  <a:pt x="5608269" y="1640458"/>
                </a:lnTo>
                <a:lnTo>
                  <a:pt x="5608269" y="1634363"/>
                </a:lnTo>
                <a:close/>
              </a:path>
              <a:path w="7144384" h="1640839">
                <a:moveTo>
                  <a:pt x="5594578" y="1634363"/>
                </a:moveTo>
                <a:lnTo>
                  <a:pt x="5588482" y="1634363"/>
                </a:lnTo>
                <a:lnTo>
                  <a:pt x="5588482" y="1640458"/>
                </a:lnTo>
                <a:lnTo>
                  <a:pt x="5594578" y="1640458"/>
                </a:lnTo>
                <a:lnTo>
                  <a:pt x="5594578" y="1634363"/>
                </a:lnTo>
                <a:close/>
              </a:path>
              <a:path w="7144384" h="1640839">
                <a:moveTo>
                  <a:pt x="5582399" y="1634363"/>
                </a:moveTo>
                <a:lnTo>
                  <a:pt x="5576303" y="1634363"/>
                </a:lnTo>
                <a:lnTo>
                  <a:pt x="5576303" y="1640458"/>
                </a:lnTo>
                <a:lnTo>
                  <a:pt x="5582399" y="1640458"/>
                </a:lnTo>
                <a:lnTo>
                  <a:pt x="5582399" y="1634363"/>
                </a:lnTo>
                <a:close/>
              </a:path>
              <a:path w="7144384" h="1640839">
                <a:moveTo>
                  <a:pt x="5570220" y="1634363"/>
                </a:moveTo>
                <a:lnTo>
                  <a:pt x="5564124" y="1634363"/>
                </a:lnTo>
                <a:lnTo>
                  <a:pt x="5564124" y="1640458"/>
                </a:lnTo>
                <a:lnTo>
                  <a:pt x="5570220" y="1640458"/>
                </a:lnTo>
                <a:lnTo>
                  <a:pt x="5570220" y="1634363"/>
                </a:lnTo>
                <a:close/>
              </a:path>
              <a:path w="7144384" h="1640839">
                <a:moveTo>
                  <a:pt x="5556516" y="1634363"/>
                </a:moveTo>
                <a:lnTo>
                  <a:pt x="5550420" y="1634363"/>
                </a:lnTo>
                <a:lnTo>
                  <a:pt x="5550420" y="1640458"/>
                </a:lnTo>
                <a:lnTo>
                  <a:pt x="5556516" y="1640458"/>
                </a:lnTo>
                <a:lnTo>
                  <a:pt x="5556516" y="1634363"/>
                </a:lnTo>
                <a:close/>
              </a:path>
              <a:path w="7144384" h="1640839">
                <a:moveTo>
                  <a:pt x="5544337" y="1634363"/>
                </a:moveTo>
                <a:lnTo>
                  <a:pt x="5538241" y="1634363"/>
                </a:lnTo>
                <a:lnTo>
                  <a:pt x="5538241" y="1640458"/>
                </a:lnTo>
                <a:lnTo>
                  <a:pt x="5544337" y="1640458"/>
                </a:lnTo>
                <a:lnTo>
                  <a:pt x="5544337" y="1634363"/>
                </a:lnTo>
                <a:close/>
              </a:path>
              <a:path w="7144384" h="1640839">
                <a:moveTo>
                  <a:pt x="5532158" y="1634363"/>
                </a:moveTo>
                <a:lnTo>
                  <a:pt x="5526074" y="1634363"/>
                </a:lnTo>
                <a:lnTo>
                  <a:pt x="5526074" y="1640458"/>
                </a:lnTo>
                <a:lnTo>
                  <a:pt x="5532158" y="1640458"/>
                </a:lnTo>
                <a:lnTo>
                  <a:pt x="5532158" y="1634363"/>
                </a:lnTo>
                <a:close/>
              </a:path>
              <a:path w="7144384" h="1640839">
                <a:moveTo>
                  <a:pt x="5518454" y="1634363"/>
                </a:moveTo>
                <a:lnTo>
                  <a:pt x="5512371" y="1634363"/>
                </a:lnTo>
                <a:lnTo>
                  <a:pt x="5512371" y="1640458"/>
                </a:lnTo>
                <a:lnTo>
                  <a:pt x="5518454" y="1640458"/>
                </a:lnTo>
                <a:lnTo>
                  <a:pt x="5518454" y="1634363"/>
                </a:lnTo>
                <a:close/>
              </a:path>
              <a:path w="7144384" h="1640839">
                <a:moveTo>
                  <a:pt x="5506275" y="1634363"/>
                </a:moveTo>
                <a:lnTo>
                  <a:pt x="5500192" y="1634363"/>
                </a:lnTo>
                <a:lnTo>
                  <a:pt x="5500192" y="1640458"/>
                </a:lnTo>
                <a:lnTo>
                  <a:pt x="5506275" y="1640458"/>
                </a:lnTo>
                <a:lnTo>
                  <a:pt x="5506275" y="1634363"/>
                </a:lnTo>
                <a:close/>
              </a:path>
              <a:path w="7144384" h="1640839">
                <a:moveTo>
                  <a:pt x="5494096" y="1634363"/>
                </a:moveTo>
                <a:lnTo>
                  <a:pt x="5488012" y="1634363"/>
                </a:lnTo>
                <a:lnTo>
                  <a:pt x="5488012" y="1640458"/>
                </a:lnTo>
                <a:lnTo>
                  <a:pt x="5494096" y="1640458"/>
                </a:lnTo>
                <a:lnTo>
                  <a:pt x="5494096" y="1634363"/>
                </a:lnTo>
                <a:close/>
              </a:path>
              <a:path w="7144384" h="1640839">
                <a:moveTo>
                  <a:pt x="5480392" y="1634363"/>
                </a:moveTo>
                <a:lnTo>
                  <a:pt x="5474309" y="1634363"/>
                </a:lnTo>
                <a:lnTo>
                  <a:pt x="5474309" y="1640458"/>
                </a:lnTo>
                <a:lnTo>
                  <a:pt x="5480392" y="1640458"/>
                </a:lnTo>
                <a:lnTo>
                  <a:pt x="5480392" y="1634363"/>
                </a:lnTo>
                <a:close/>
              </a:path>
              <a:path w="7144384" h="1640839">
                <a:moveTo>
                  <a:pt x="5468213" y="1634363"/>
                </a:moveTo>
                <a:lnTo>
                  <a:pt x="5462130" y="1634363"/>
                </a:lnTo>
                <a:lnTo>
                  <a:pt x="5462130" y="1640458"/>
                </a:lnTo>
                <a:lnTo>
                  <a:pt x="5468213" y="1640458"/>
                </a:lnTo>
                <a:lnTo>
                  <a:pt x="5468213" y="1634363"/>
                </a:lnTo>
                <a:close/>
              </a:path>
              <a:path w="7144384" h="1640839">
                <a:moveTo>
                  <a:pt x="5456047" y="1634363"/>
                </a:moveTo>
                <a:lnTo>
                  <a:pt x="5449951" y="1634363"/>
                </a:lnTo>
                <a:lnTo>
                  <a:pt x="5449951" y="1640458"/>
                </a:lnTo>
                <a:lnTo>
                  <a:pt x="5456047" y="1640458"/>
                </a:lnTo>
                <a:lnTo>
                  <a:pt x="5456047" y="1634363"/>
                </a:lnTo>
                <a:close/>
              </a:path>
              <a:path w="7144384" h="1640839">
                <a:moveTo>
                  <a:pt x="5442343" y="1634363"/>
                </a:moveTo>
                <a:lnTo>
                  <a:pt x="5436247" y="1634363"/>
                </a:lnTo>
                <a:lnTo>
                  <a:pt x="5436247" y="1640458"/>
                </a:lnTo>
                <a:lnTo>
                  <a:pt x="5442343" y="1640458"/>
                </a:lnTo>
                <a:lnTo>
                  <a:pt x="5442343" y="1634363"/>
                </a:lnTo>
                <a:close/>
              </a:path>
              <a:path w="7144384" h="1640839">
                <a:moveTo>
                  <a:pt x="5430164" y="1634363"/>
                </a:moveTo>
                <a:lnTo>
                  <a:pt x="5424068" y="1634363"/>
                </a:lnTo>
                <a:lnTo>
                  <a:pt x="5424068" y="1640458"/>
                </a:lnTo>
                <a:lnTo>
                  <a:pt x="5430164" y="1640458"/>
                </a:lnTo>
                <a:lnTo>
                  <a:pt x="5430164" y="1634363"/>
                </a:lnTo>
                <a:close/>
              </a:path>
              <a:path w="7144384" h="1640839">
                <a:moveTo>
                  <a:pt x="5417985" y="1634363"/>
                </a:moveTo>
                <a:lnTo>
                  <a:pt x="5411889" y="1634363"/>
                </a:lnTo>
                <a:lnTo>
                  <a:pt x="5411889" y="1640458"/>
                </a:lnTo>
                <a:lnTo>
                  <a:pt x="5417985" y="1640458"/>
                </a:lnTo>
                <a:lnTo>
                  <a:pt x="5417985" y="1634363"/>
                </a:lnTo>
                <a:close/>
              </a:path>
              <a:path w="7144384" h="1640839">
                <a:moveTo>
                  <a:pt x="5404281" y="1634363"/>
                </a:moveTo>
                <a:lnTo>
                  <a:pt x="5398198" y="1634363"/>
                </a:lnTo>
                <a:lnTo>
                  <a:pt x="5398198" y="1640458"/>
                </a:lnTo>
                <a:lnTo>
                  <a:pt x="5404281" y="1640458"/>
                </a:lnTo>
                <a:lnTo>
                  <a:pt x="5404281" y="1634363"/>
                </a:lnTo>
                <a:close/>
              </a:path>
              <a:path w="7144384" h="1640839">
                <a:moveTo>
                  <a:pt x="5392102" y="1634363"/>
                </a:moveTo>
                <a:lnTo>
                  <a:pt x="5386019" y="1634363"/>
                </a:lnTo>
                <a:lnTo>
                  <a:pt x="5386019" y="1640458"/>
                </a:lnTo>
                <a:lnTo>
                  <a:pt x="5392102" y="1640458"/>
                </a:lnTo>
                <a:lnTo>
                  <a:pt x="5392102" y="1634363"/>
                </a:lnTo>
                <a:close/>
              </a:path>
              <a:path w="7144384" h="1640839">
                <a:moveTo>
                  <a:pt x="5379923" y="1634363"/>
                </a:moveTo>
                <a:lnTo>
                  <a:pt x="5373839" y="1634363"/>
                </a:lnTo>
                <a:lnTo>
                  <a:pt x="5373839" y="1640458"/>
                </a:lnTo>
                <a:lnTo>
                  <a:pt x="5379923" y="1640458"/>
                </a:lnTo>
                <a:lnTo>
                  <a:pt x="5379923" y="1634363"/>
                </a:lnTo>
                <a:close/>
              </a:path>
              <a:path w="7144384" h="1640839">
                <a:moveTo>
                  <a:pt x="5366219" y="1634363"/>
                </a:moveTo>
                <a:lnTo>
                  <a:pt x="5360136" y="1634363"/>
                </a:lnTo>
                <a:lnTo>
                  <a:pt x="5360136" y="1640458"/>
                </a:lnTo>
                <a:lnTo>
                  <a:pt x="5366219" y="1640458"/>
                </a:lnTo>
                <a:lnTo>
                  <a:pt x="5366219" y="1634363"/>
                </a:lnTo>
                <a:close/>
              </a:path>
              <a:path w="7144384" h="1640839">
                <a:moveTo>
                  <a:pt x="5354040" y="1634363"/>
                </a:moveTo>
                <a:lnTo>
                  <a:pt x="5347957" y="1634363"/>
                </a:lnTo>
                <a:lnTo>
                  <a:pt x="5347957" y="1640458"/>
                </a:lnTo>
                <a:lnTo>
                  <a:pt x="5354040" y="1640458"/>
                </a:lnTo>
                <a:lnTo>
                  <a:pt x="5354040" y="1634363"/>
                </a:lnTo>
                <a:close/>
              </a:path>
              <a:path w="7144384" h="1640839">
                <a:moveTo>
                  <a:pt x="5341861" y="1634363"/>
                </a:moveTo>
                <a:lnTo>
                  <a:pt x="5335778" y="1634363"/>
                </a:lnTo>
                <a:lnTo>
                  <a:pt x="5335778" y="1640458"/>
                </a:lnTo>
                <a:lnTo>
                  <a:pt x="5341861" y="1640458"/>
                </a:lnTo>
                <a:lnTo>
                  <a:pt x="5341861" y="1634363"/>
                </a:lnTo>
                <a:close/>
              </a:path>
              <a:path w="7144384" h="1640839">
                <a:moveTo>
                  <a:pt x="5328170" y="1634363"/>
                </a:moveTo>
                <a:lnTo>
                  <a:pt x="5322074" y="1634363"/>
                </a:lnTo>
                <a:lnTo>
                  <a:pt x="5322074" y="1640458"/>
                </a:lnTo>
                <a:lnTo>
                  <a:pt x="5328170" y="1640458"/>
                </a:lnTo>
                <a:lnTo>
                  <a:pt x="5328170" y="1634363"/>
                </a:lnTo>
                <a:close/>
              </a:path>
              <a:path w="7144384" h="1640839">
                <a:moveTo>
                  <a:pt x="5315991" y="1634363"/>
                </a:moveTo>
                <a:lnTo>
                  <a:pt x="5309895" y="1634363"/>
                </a:lnTo>
                <a:lnTo>
                  <a:pt x="5309895" y="1640458"/>
                </a:lnTo>
                <a:lnTo>
                  <a:pt x="5315991" y="1640458"/>
                </a:lnTo>
                <a:lnTo>
                  <a:pt x="5315991" y="1634363"/>
                </a:lnTo>
                <a:close/>
              </a:path>
              <a:path w="7144384" h="1640839">
                <a:moveTo>
                  <a:pt x="5303812" y="1634363"/>
                </a:moveTo>
                <a:lnTo>
                  <a:pt x="5297716" y="1634363"/>
                </a:lnTo>
                <a:lnTo>
                  <a:pt x="5297716" y="1640458"/>
                </a:lnTo>
                <a:lnTo>
                  <a:pt x="5303812" y="1640458"/>
                </a:lnTo>
                <a:lnTo>
                  <a:pt x="5303812" y="1634363"/>
                </a:lnTo>
                <a:close/>
              </a:path>
              <a:path w="7144384" h="1640839">
                <a:moveTo>
                  <a:pt x="5290108" y="1634363"/>
                </a:moveTo>
                <a:lnTo>
                  <a:pt x="5284012" y="1634363"/>
                </a:lnTo>
                <a:lnTo>
                  <a:pt x="5284012" y="1640458"/>
                </a:lnTo>
                <a:lnTo>
                  <a:pt x="5290108" y="1640458"/>
                </a:lnTo>
                <a:lnTo>
                  <a:pt x="5290108" y="1634363"/>
                </a:lnTo>
                <a:close/>
              </a:path>
              <a:path w="7144384" h="1640839">
                <a:moveTo>
                  <a:pt x="5277929" y="1634363"/>
                </a:moveTo>
                <a:lnTo>
                  <a:pt x="5271833" y="1634363"/>
                </a:lnTo>
                <a:lnTo>
                  <a:pt x="5271833" y="1640458"/>
                </a:lnTo>
                <a:lnTo>
                  <a:pt x="5277929" y="1640458"/>
                </a:lnTo>
                <a:lnTo>
                  <a:pt x="5277929" y="1634363"/>
                </a:lnTo>
                <a:close/>
              </a:path>
              <a:path w="7144384" h="1640839">
                <a:moveTo>
                  <a:pt x="5265750" y="1634363"/>
                </a:moveTo>
                <a:lnTo>
                  <a:pt x="5259666" y="1634363"/>
                </a:lnTo>
                <a:lnTo>
                  <a:pt x="5259666" y="1640458"/>
                </a:lnTo>
                <a:lnTo>
                  <a:pt x="5265750" y="1640458"/>
                </a:lnTo>
                <a:lnTo>
                  <a:pt x="5265750" y="1634363"/>
                </a:lnTo>
                <a:close/>
              </a:path>
              <a:path w="7144384" h="1640839">
                <a:moveTo>
                  <a:pt x="5252046" y="1634363"/>
                </a:moveTo>
                <a:lnTo>
                  <a:pt x="5245963" y="1634363"/>
                </a:lnTo>
                <a:lnTo>
                  <a:pt x="5245963" y="1640458"/>
                </a:lnTo>
                <a:lnTo>
                  <a:pt x="5252046" y="1640458"/>
                </a:lnTo>
                <a:lnTo>
                  <a:pt x="5252046" y="1634363"/>
                </a:lnTo>
                <a:close/>
              </a:path>
              <a:path w="7144384" h="1640839">
                <a:moveTo>
                  <a:pt x="5239867" y="1634363"/>
                </a:moveTo>
                <a:lnTo>
                  <a:pt x="5233784" y="1634363"/>
                </a:lnTo>
                <a:lnTo>
                  <a:pt x="5233784" y="1640458"/>
                </a:lnTo>
                <a:lnTo>
                  <a:pt x="5239867" y="1640458"/>
                </a:lnTo>
                <a:lnTo>
                  <a:pt x="5239867" y="1634363"/>
                </a:lnTo>
                <a:close/>
              </a:path>
              <a:path w="7144384" h="1640839">
                <a:moveTo>
                  <a:pt x="5227688" y="1634363"/>
                </a:moveTo>
                <a:lnTo>
                  <a:pt x="5221605" y="1634363"/>
                </a:lnTo>
                <a:lnTo>
                  <a:pt x="5221605" y="1640458"/>
                </a:lnTo>
                <a:lnTo>
                  <a:pt x="5227688" y="1640458"/>
                </a:lnTo>
                <a:lnTo>
                  <a:pt x="5227688" y="1634363"/>
                </a:lnTo>
                <a:close/>
              </a:path>
              <a:path w="7144384" h="1640839">
                <a:moveTo>
                  <a:pt x="5213984" y="1634363"/>
                </a:moveTo>
                <a:lnTo>
                  <a:pt x="5207901" y="1634363"/>
                </a:lnTo>
                <a:lnTo>
                  <a:pt x="5207901" y="1640458"/>
                </a:lnTo>
                <a:lnTo>
                  <a:pt x="5213984" y="1640458"/>
                </a:lnTo>
                <a:lnTo>
                  <a:pt x="5213984" y="1634363"/>
                </a:lnTo>
                <a:close/>
              </a:path>
              <a:path w="7144384" h="1640839">
                <a:moveTo>
                  <a:pt x="5201805" y="1634363"/>
                </a:moveTo>
                <a:lnTo>
                  <a:pt x="5195722" y="1634363"/>
                </a:lnTo>
                <a:lnTo>
                  <a:pt x="5195722" y="1640458"/>
                </a:lnTo>
                <a:lnTo>
                  <a:pt x="5201805" y="1640458"/>
                </a:lnTo>
                <a:lnTo>
                  <a:pt x="5201805" y="1634363"/>
                </a:lnTo>
                <a:close/>
              </a:path>
              <a:path w="7144384" h="1640839">
                <a:moveTo>
                  <a:pt x="5189639" y="1634363"/>
                </a:moveTo>
                <a:lnTo>
                  <a:pt x="5183543" y="1634363"/>
                </a:lnTo>
                <a:lnTo>
                  <a:pt x="5183543" y="1640458"/>
                </a:lnTo>
                <a:lnTo>
                  <a:pt x="5189639" y="1640458"/>
                </a:lnTo>
                <a:lnTo>
                  <a:pt x="5189639" y="1634363"/>
                </a:lnTo>
                <a:close/>
              </a:path>
              <a:path w="7144384" h="1640839">
                <a:moveTo>
                  <a:pt x="5175935" y="1634363"/>
                </a:moveTo>
                <a:lnTo>
                  <a:pt x="5169839" y="1634363"/>
                </a:lnTo>
                <a:lnTo>
                  <a:pt x="5169839" y="1640458"/>
                </a:lnTo>
                <a:lnTo>
                  <a:pt x="5175935" y="1640458"/>
                </a:lnTo>
                <a:lnTo>
                  <a:pt x="5175935" y="1634363"/>
                </a:lnTo>
                <a:close/>
              </a:path>
              <a:path w="7144384" h="1640839">
                <a:moveTo>
                  <a:pt x="5163756" y="1634363"/>
                </a:moveTo>
                <a:lnTo>
                  <a:pt x="5157660" y="1634363"/>
                </a:lnTo>
                <a:lnTo>
                  <a:pt x="5157660" y="1640458"/>
                </a:lnTo>
                <a:lnTo>
                  <a:pt x="5163756" y="1640458"/>
                </a:lnTo>
                <a:lnTo>
                  <a:pt x="5163756" y="1634363"/>
                </a:lnTo>
                <a:close/>
              </a:path>
              <a:path w="7144384" h="1640839">
                <a:moveTo>
                  <a:pt x="5151577" y="1634363"/>
                </a:moveTo>
                <a:lnTo>
                  <a:pt x="5145481" y="1634363"/>
                </a:lnTo>
                <a:lnTo>
                  <a:pt x="5145481" y="1640458"/>
                </a:lnTo>
                <a:lnTo>
                  <a:pt x="5151577" y="1640458"/>
                </a:lnTo>
                <a:lnTo>
                  <a:pt x="5151577" y="1634363"/>
                </a:lnTo>
                <a:close/>
              </a:path>
              <a:path w="7144384" h="1640839">
                <a:moveTo>
                  <a:pt x="5137873" y="1634363"/>
                </a:moveTo>
                <a:lnTo>
                  <a:pt x="5131790" y="1634363"/>
                </a:lnTo>
                <a:lnTo>
                  <a:pt x="5131790" y="1640458"/>
                </a:lnTo>
                <a:lnTo>
                  <a:pt x="5137873" y="1640458"/>
                </a:lnTo>
                <a:lnTo>
                  <a:pt x="5137873" y="1634363"/>
                </a:lnTo>
                <a:close/>
              </a:path>
              <a:path w="7144384" h="1640839">
                <a:moveTo>
                  <a:pt x="5125694" y="1634363"/>
                </a:moveTo>
                <a:lnTo>
                  <a:pt x="5119611" y="1634363"/>
                </a:lnTo>
                <a:lnTo>
                  <a:pt x="5119611" y="1640458"/>
                </a:lnTo>
                <a:lnTo>
                  <a:pt x="5125694" y="1640458"/>
                </a:lnTo>
                <a:lnTo>
                  <a:pt x="5125694" y="1634363"/>
                </a:lnTo>
                <a:close/>
              </a:path>
              <a:path w="7144384" h="1640839">
                <a:moveTo>
                  <a:pt x="5113515" y="1634363"/>
                </a:moveTo>
                <a:lnTo>
                  <a:pt x="5107432" y="1634363"/>
                </a:lnTo>
                <a:lnTo>
                  <a:pt x="5107432" y="1640458"/>
                </a:lnTo>
                <a:lnTo>
                  <a:pt x="5113515" y="1640458"/>
                </a:lnTo>
                <a:lnTo>
                  <a:pt x="5113515" y="1634363"/>
                </a:lnTo>
                <a:close/>
              </a:path>
              <a:path w="7144384" h="1640839">
                <a:moveTo>
                  <a:pt x="5099811" y="1634363"/>
                </a:moveTo>
                <a:lnTo>
                  <a:pt x="5093728" y="1634363"/>
                </a:lnTo>
                <a:lnTo>
                  <a:pt x="5093728" y="1640458"/>
                </a:lnTo>
                <a:lnTo>
                  <a:pt x="5099811" y="1640458"/>
                </a:lnTo>
                <a:lnTo>
                  <a:pt x="5099811" y="1634363"/>
                </a:lnTo>
                <a:close/>
              </a:path>
              <a:path w="7144384" h="1640839">
                <a:moveTo>
                  <a:pt x="5087632" y="1634363"/>
                </a:moveTo>
                <a:lnTo>
                  <a:pt x="5081549" y="1634363"/>
                </a:lnTo>
                <a:lnTo>
                  <a:pt x="5081549" y="1640458"/>
                </a:lnTo>
                <a:lnTo>
                  <a:pt x="5087632" y="1640458"/>
                </a:lnTo>
                <a:lnTo>
                  <a:pt x="5087632" y="1634363"/>
                </a:lnTo>
                <a:close/>
              </a:path>
              <a:path w="7144384" h="1640839">
                <a:moveTo>
                  <a:pt x="5075453" y="1634363"/>
                </a:moveTo>
                <a:lnTo>
                  <a:pt x="5069370" y="1634363"/>
                </a:lnTo>
                <a:lnTo>
                  <a:pt x="5069370" y="1640458"/>
                </a:lnTo>
                <a:lnTo>
                  <a:pt x="5075453" y="1640458"/>
                </a:lnTo>
                <a:lnTo>
                  <a:pt x="5075453" y="1634363"/>
                </a:lnTo>
                <a:close/>
              </a:path>
              <a:path w="7144384" h="1640839">
                <a:moveTo>
                  <a:pt x="5061762" y="1634363"/>
                </a:moveTo>
                <a:lnTo>
                  <a:pt x="5055666" y="1634363"/>
                </a:lnTo>
                <a:lnTo>
                  <a:pt x="5055666" y="1640458"/>
                </a:lnTo>
                <a:lnTo>
                  <a:pt x="5061762" y="1640458"/>
                </a:lnTo>
                <a:lnTo>
                  <a:pt x="5061762" y="1634363"/>
                </a:lnTo>
                <a:close/>
              </a:path>
              <a:path w="7144384" h="1640839">
                <a:moveTo>
                  <a:pt x="5049583" y="1634363"/>
                </a:moveTo>
                <a:lnTo>
                  <a:pt x="5043487" y="1634363"/>
                </a:lnTo>
                <a:lnTo>
                  <a:pt x="5043487" y="1640458"/>
                </a:lnTo>
                <a:lnTo>
                  <a:pt x="5049583" y="1640458"/>
                </a:lnTo>
                <a:lnTo>
                  <a:pt x="5049583" y="1634363"/>
                </a:lnTo>
                <a:close/>
              </a:path>
              <a:path w="7144384" h="1640839">
                <a:moveTo>
                  <a:pt x="5037404" y="1634363"/>
                </a:moveTo>
                <a:lnTo>
                  <a:pt x="5031308" y="1634363"/>
                </a:lnTo>
                <a:lnTo>
                  <a:pt x="5031308" y="1640458"/>
                </a:lnTo>
                <a:lnTo>
                  <a:pt x="5037404" y="1640458"/>
                </a:lnTo>
                <a:lnTo>
                  <a:pt x="5037404" y="1634363"/>
                </a:lnTo>
                <a:close/>
              </a:path>
              <a:path w="7144384" h="1640839">
                <a:moveTo>
                  <a:pt x="5023700" y="1634363"/>
                </a:moveTo>
                <a:lnTo>
                  <a:pt x="5017604" y="1634363"/>
                </a:lnTo>
                <a:lnTo>
                  <a:pt x="5017604" y="1640458"/>
                </a:lnTo>
                <a:lnTo>
                  <a:pt x="5023700" y="1640458"/>
                </a:lnTo>
                <a:lnTo>
                  <a:pt x="5023700" y="1634363"/>
                </a:lnTo>
                <a:close/>
              </a:path>
              <a:path w="7144384" h="1640839">
                <a:moveTo>
                  <a:pt x="5011521" y="1634363"/>
                </a:moveTo>
                <a:lnTo>
                  <a:pt x="5005425" y="1634363"/>
                </a:lnTo>
                <a:lnTo>
                  <a:pt x="5005425" y="1640458"/>
                </a:lnTo>
                <a:lnTo>
                  <a:pt x="5011521" y="1640458"/>
                </a:lnTo>
                <a:lnTo>
                  <a:pt x="5011521" y="1634363"/>
                </a:lnTo>
                <a:close/>
              </a:path>
              <a:path w="7144384" h="1640839">
                <a:moveTo>
                  <a:pt x="4999342" y="1634363"/>
                </a:moveTo>
                <a:lnTo>
                  <a:pt x="4993246" y="1634363"/>
                </a:lnTo>
                <a:lnTo>
                  <a:pt x="4993246" y="1640458"/>
                </a:lnTo>
                <a:lnTo>
                  <a:pt x="4999342" y="1640458"/>
                </a:lnTo>
                <a:lnTo>
                  <a:pt x="4999342" y="1634363"/>
                </a:lnTo>
                <a:close/>
              </a:path>
              <a:path w="7144384" h="1640839">
                <a:moveTo>
                  <a:pt x="4985638" y="1634363"/>
                </a:moveTo>
                <a:lnTo>
                  <a:pt x="4979555" y="1634363"/>
                </a:lnTo>
                <a:lnTo>
                  <a:pt x="4979555" y="1640458"/>
                </a:lnTo>
                <a:lnTo>
                  <a:pt x="4985638" y="1640458"/>
                </a:lnTo>
                <a:lnTo>
                  <a:pt x="4985638" y="1634363"/>
                </a:lnTo>
                <a:close/>
              </a:path>
              <a:path w="7144384" h="1640839">
                <a:moveTo>
                  <a:pt x="4973459" y="1634363"/>
                </a:moveTo>
                <a:lnTo>
                  <a:pt x="4967376" y="1634363"/>
                </a:lnTo>
                <a:lnTo>
                  <a:pt x="4967376" y="1640458"/>
                </a:lnTo>
                <a:lnTo>
                  <a:pt x="4973459" y="1640458"/>
                </a:lnTo>
                <a:lnTo>
                  <a:pt x="4973459" y="1634363"/>
                </a:lnTo>
                <a:close/>
              </a:path>
              <a:path w="7144384" h="1640839">
                <a:moveTo>
                  <a:pt x="4961280" y="1634363"/>
                </a:moveTo>
                <a:lnTo>
                  <a:pt x="4955197" y="1634363"/>
                </a:lnTo>
                <a:lnTo>
                  <a:pt x="4955197" y="1640458"/>
                </a:lnTo>
                <a:lnTo>
                  <a:pt x="4961280" y="1640458"/>
                </a:lnTo>
                <a:lnTo>
                  <a:pt x="4961280" y="1634363"/>
                </a:lnTo>
                <a:close/>
              </a:path>
              <a:path w="7144384" h="1640839">
                <a:moveTo>
                  <a:pt x="4947577" y="1634363"/>
                </a:moveTo>
                <a:lnTo>
                  <a:pt x="4941493" y="1634363"/>
                </a:lnTo>
                <a:lnTo>
                  <a:pt x="4941493" y="1640458"/>
                </a:lnTo>
                <a:lnTo>
                  <a:pt x="4947577" y="1640458"/>
                </a:lnTo>
                <a:lnTo>
                  <a:pt x="4947577" y="1634363"/>
                </a:lnTo>
                <a:close/>
              </a:path>
              <a:path w="7144384" h="1640839">
                <a:moveTo>
                  <a:pt x="4935397" y="1634363"/>
                </a:moveTo>
                <a:lnTo>
                  <a:pt x="4929314" y="1634363"/>
                </a:lnTo>
                <a:lnTo>
                  <a:pt x="4929314" y="1640458"/>
                </a:lnTo>
                <a:lnTo>
                  <a:pt x="4935397" y="1640458"/>
                </a:lnTo>
                <a:lnTo>
                  <a:pt x="4935397" y="1634363"/>
                </a:lnTo>
                <a:close/>
              </a:path>
              <a:path w="7144384" h="1640839">
                <a:moveTo>
                  <a:pt x="4923218" y="1634363"/>
                </a:moveTo>
                <a:lnTo>
                  <a:pt x="4917135" y="1634363"/>
                </a:lnTo>
                <a:lnTo>
                  <a:pt x="4917135" y="1640458"/>
                </a:lnTo>
                <a:lnTo>
                  <a:pt x="4923218" y="1640458"/>
                </a:lnTo>
                <a:lnTo>
                  <a:pt x="4923218" y="1634363"/>
                </a:lnTo>
                <a:close/>
              </a:path>
              <a:path w="7144384" h="1640839">
                <a:moveTo>
                  <a:pt x="4909527" y="1634363"/>
                </a:moveTo>
                <a:lnTo>
                  <a:pt x="4903431" y="1634363"/>
                </a:lnTo>
                <a:lnTo>
                  <a:pt x="4903431" y="1640458"/>
                </a:lnTo>
                <a:lnTo>
                  <a:pt x="4909527" y="1640458"/>
                </a:lnTo>
                <a:lnTo>
                  <a:pt x="4909527" y="1634363"/>
                </a:lnTo>
                <a:close/>
              </a:path>
              <a:path w="7144384" h="1640839">
                <a:moveTo>
                  <a:pt x="4897348" y="1634363"/>
                </a:moveTo>
                <a:lnTo>
                  <a:pt x="4891252" y="1634363"/>
                </a:lnTo>
                <a:lnTo>
                  <a:pt x="4891252" y="1640458"/>
                </a:lnTo>
                <a:lnTo>
                  <a:pt x="4897348" y="1640458"/>
                </a:lnTo>
                <a:lnTo>
                  <a:pt x="4897348" y="1634363"/>
                </a:lnTo>
                <a:close/>
              </a:path>
              <a:path w="7144384" h="1640839">
                <a:moveTo>
                  <a:pt x="4885169" y="1634363"/>
                </a:moveTo>
                <a:lnTo>
                  <a:pt x="4879073" y="1634363"/>
                </a:lnTo>
                <a:lnTo>
                  <a:pt x="4879073" y="1640458"/>
                </a:lnTo>
                <a:lnTo>
                  <a:pt x="4885169" y="1640458"/>
                </a:lnTo>
                <a:lnTo>
                  <a:pt x="4885169" y="1634363"/>
                </a:lnTo>
                <a:close/>
              </a:path>
              <a:path w="7144384" h="1640839">
                <a:moveTo>
                  <a:pt x="4871466" y="1634363"/>
                </a:moveTo>
                <a:lnTo>
                  <a:pt x="4865370" y="1634363"/>
                </a:lnTo>
                <a:lnTo>
                  <a:pt x="4865370" y="1640458"/>
                </a:lnTo>
                <a:lnTo>
                  <a:pt x="4871466" y="1640458"/>
                </a:lnTo>
                <a:lnTo>
                  <a:pt x="4871466" y="1634363"/>
                </a:lnTo>
                <a:close/>
              </a:path>
              <a:path w="7144384" h="1640839">
                <a:moveTo>
                  <a:pt x="4859286" y="1634363"/>
                </a:moveTo>
                <a:lnTo>
                  <a:pt x="4853190" y="1634363"/>
                </a:lnTo>
                <a:lnTo>
                  <a:pt x="4853190" y="1640458"/>
                </a:lnTo>
                <a:lnTo>
                  <a:pt x="4859286" y="1640458"/>
                </a:lnTo>
                <a:lnTo>
                  <a:pt x="4859286" y="1634363"/>
                </a:lnTo>
                <a:close/>
              </a:path>
              <a:path w="7144384" h="1640839">
                <a:moveTo>
                  <a:pt x="4847107" y="1634363"/>
                </a:moveTo>
                <a:lnTo>
                  <a:pt x="4841024" y="1634363"/>
                </a:lnTo>
                <a:lnTo>
                  <a:pt x="4841024" y="1640458"/>
                </a:lnTo>
                <a:lnTo>
                  <a:pt x="4847107" y="1640458"/>
                </a:lnTo>
                <a:lnTo>
                  <a:pt x="4847107" y="1634363"/>
                </a:lnTo>
                <a:close/>
              </a:path>
              <a:path w="7144384" h="1640839">
                <a:moveTo>
                  <a:pt x="4833404" y="1634363"/>
                </a:moveTo>
                <a:lnTo>
                  <a:pt x="4827320" y="1634363"/>
                </a:lnTo>
                <a:lnTo>
                  <a:pt x="4827320" y="1640458"/>
                </a:lnTo>
                <a:lnTo>
                  <a:pt x="4833404" y="1640458"/>
                </a:lnTo>
                <a:lnTo>
                  <a:pt x="4833404" y="1634363"/>
                </a:lnTo>
                <a:close/>
              </a:path>
              <a:path w="7144384" h="1640839">
                <a:moveTo>
                  <a:pt x="4821224" y="1634363"/>
                </a:moveTo>
                <a:lnTo>
                  <a:pt x="4815141" y="1634363"/>
                </a:lnTo>
                <a:lnTo>
                  <a:pt x="4815141" y="1640458"/>
                </a:lnTo>
                <a:lnTo>
                  <a:pt x="4821224" y="1640458"/>
                </a:lnTo>
                <a:lnTo>
                  <a:pt x="4821224" y="1634363"/>
                </a:lnTo>
                <a:close/>
              </a:path>
              <a:path w="7144384" h="1640839">
                <a:moveTo>
                  <a:pt x="4809045" y="1634363"/>
                </a:moveTo>
                <a:lnTo>
                  <a:pt x="4802962" y="1634363"/>
                </a:lnTo>
                <a:lnTo>
                  <a:pt x="4802962" y="1640458"/>
                </a:lnTo>
                <a:lnTo>
                  <a:pt x="4809045" y="1640458"/>
                </a:lnTo>
                <a:lnTo>
                  <a:pt x="4809045" y="1634363"/>
                </a:lnTo>
                <a:close/>
              </a:path>
              <a:path w="7144384" h="1640839">
                <a:moveTo>
                  <a:pt x="4795354" y="1634363"/>
                </a:moveTo>
                <a:lnTo>
                  <a:pt x="4789258" y="1634363"/>
                </a:lnTo>
                <a:lnTo>
                  <a:pt x="4789258" y="1640458"/>
                </a:lnTo>
                <a:lnTo>
                  <a:pt x="4795354" y="1640458"/>
                </a:lnTo>
                <a:lnTo>
                  <a:pt x="4795354" y="1634363"/>
                </a:lnTo>
                <a:close/>
              </a:path>
              <a:path w="7144384" h="1640839">
                <a:moveTo>
                  <a:pt x="4783175" y="1634363"/>
                </a:moveTo>
                <a:lnTo>
                  <a:pt x="4777079" y="1634363"/>
                </a:lnTo>
                <a:lnTo>
                  <a:pt x="4777079" y="1640458"/>
                </a:lnTo>
                <a:lnTo>
                  <a:pt x="4783175" y="1640458"/>
                </a:lnTo>
                <a:lnTo>
                  <a:pt x="4783175" y="1634363"/>
                </a:lnTo>
                <a:close/>
              </a:path>
              <a:path w="7144384" h="1640839">
                <a:moveTo>
                  <a:pt x="4770996" y="1634363"/>
                </a:moveTo>
                <a:lnTo>
                  <a:pt x="4764900" y="1634363"/>
                </a:lnTo>
                <a:lnTo>
                  <a:pt x="4764900" y="1640458"/>
                </a:lnTo>
                <a:lnTo>
                  <a:pt x="4770996" y="1640458"/>
                </a:lnTo>
                <a:lnTo>
                  <a:pt x="4770996" y="1634363"/>
                </a:lnTo>
                <a:close/>
              </a:path>
              <a:path w="7144384" h="1640839">
                <a:moveTo>
                  <a:pt x="4757293" y="1634363"/>
                </a:moveTo>
                <a:lnTo>
                  <a:pt x="4751197" y="1634363"/>
                </a:lnTo>
                <a:lnTo>
                  <a:pt x="4751197" y="1640458"/>
                </a:lnTo>
                <a:lnTo>
                  <a:pt x="4757293" y="1640458"/>
                </a:lnTo>
                <a:lnTo>
                  <a:pt x="4757293" y="1634363"/>
                </a:lnTo>
                <a:close/>
              </a:path>
              <a:path w="7144384" h="1640839">
                <a:moveTo>
                  <a:pt x="4745113" y="1634363"/>
                </a:moveTo>
                <a:lnTo>
                  <a:pt x="4739017" y="1634363"/>
                </a:lnTo>
                <a:lnTo>
                  <a:pt x="4739017" y="1640458"/>
                </a:lnTo>
                <a:lnTo>
                  <a:pt x="4745113" y="1640458"/>
                </a:lnTo>
                <a:lnTo>
                  <a:pt x="4745113" y="1634363"/>
                </a:lnTo>
                <a:close/>
              </a:path>
              <a:path w="7144384" h="1640839">
                <a:moveTo>
                  <a:pt x="4732934" y="1634363"/>
                </a:moveTo>
                <a:lnTo>
                  <a:pt x="4726838" y="1634363"/>
                </a:lnTo>
                <a:lnTo>
                  <a:pt x="4726838" y="1640458"/>
                </a:lnTo>
                <a:lnTo>
                  <a:pt x="4732934" y="1640458"/>
                </a:lnTo>
                <a:lnTo>
                  <a:pt x="4732934" y="1634363"/>
                </a:lnTo>
                <a:close/>
              </a:path>
              <a:path w="7144384" h="1640839">
                <a:moveTo>
                  <a:pt x="4719231" y="1634363"/>
                </a:moveTo>
                <a:lnTo>
                  <a:pt x="4713147" y="1634363"/>
                </a:lnTo>
                <a:lnTo>
                  <a:pt x="4713147" y="1640458"/>
                </a:lnTo>
                <a:lnTo>
                  <a:pt x="4719231" y="1640458"/>
                </a:lnTo>
                <a:lnTo>
                  <a:pt x="4719231" y="1634363"/>
                </a:lnTo>
                <a:close/>
              </a:path>
              <a:path w="7144384" h="1640839">
                <a:moveTo>
                  <a:pt x="4707051" y="1634363"/>
                </a:moveTo>
                <a:lnTo>
                  <a:pt x="4700968" y="1634363"/>
                </a:lnTo>
                <a:lnTo>
                  <a:pt x="4700968" y="1640458"/>
                </a:lnTo>
                <a:lnTo>
                  <a:pt x="4707051" y="1640458"/>
                </a:lnTo>
                <a:lnTo>
                  <a:pt x="4707051" y="1634363"/>
                </a:lnTo>
                <a:close/>
              </a:path>
              <a:path w="7144384" h="1640839">
                <a:moveTo>
                  <a:pt x="4694872" y="1634363"/>
                </a:moveTo>
                <a:lnTo>
                  <a:pt x="4688789" y="1634363"/>
                </a:lnTo>
                <a:lnTo>
                  <a:pt x="4688789" y="1640458"/>
                </a:lnTo>
                <a:lnTo>
                  <a:pt x="4694872" y="1640458"/>
                </a:lnTo>
                <a:lnTo>
                  <a:pt x="4694872" y="1634363"/>
                </a:lnTo>
                <a:close/>
              </a:path>
              <a:path w="7144384" h="1640839">
                <a:moveTo>
                  <a:pt x="4681169" y="1634363"/>
                </a:moveTo>
                <a:lnTo>
                  <a:pt x="4675085" y="1634363"/>
                </a:lnTo>
                <a:lnTo>
                  <a:pt x="4675085" y="1640458"/>
                </a:lnTo>
                <a:lnTo>
                  <a:pt x="4681169" y="1640458"/>
                </a:lnTo>
                <a:lnTo>
                  <a:pt x="4681169" y="1634363"/>
                </a:lnTo>
                <a:close/>
              </a:path>
              <a:path w="7144384" h="1640839">
                <a:moveTo>
                  <a:pt x="4668989" y="1634363"/>
                </a:moveTo>
                <a:lnTo>
                  <a:pt x="4662906" y="1634363"/>
                </a:lnTo>
                <a:lnTo>
                  <a:pt x="4662906" y="1640458"/>
                </a:lnTo>
                <a:lnTo>
                  <a:pt x="4668989" y="1640458"/>
                </a:lnTo>
                <a:lnTo>
                  <a:pt x="4668989" y="1634363"/>
                </a:lnTo>
                <a:close/>
              </a:path>
              <a:path w="7144384" h="1640839">
                <a:moveTo>
                  <a:pt x="4656810" y="1634363"/>
                </a:moveTo>
                <a:lnTo>
                  <a:pt x="4650727" y="1634363"/>
                </a:lnTo>
                <a:lnTo>
                  <a:pt x="4650727" y="1640458"/>
                </a:lnTo>
                <a:lnTo>
                  <a:pt x="4656810" y="1640458"/>
                </a:lnTo>
                <a:lnTo>
                  <a:pt x="4656810" y="1634363"/>
                </a:lnTo>
                <a:close/>
              </a:path>
              <a:path w="7144384" h="1640839">
                <a:moveTo>
                  <a:pt x="4643120" y="1634363"/>
                </a:moveTo>
                <a:lnTo>
                  <a:pt x="4637024" y="1634363"/>
                </a:lnTo>
                <a:lnTo>
                  <a:pt x="4637024" y="1640458"/>
                </a:lnTo>
                <a:lnTo>
                  <a:pt x="4643120" y="1640458"/>
                </a:lnTo>
                <a:lnTo>
                  <a:pt x="4643120" y="1634363"/>
                </a:lnTo>
                <a:close/>
              </a:path>
              <a:path w="7144384" h="1640839">
                <a:moveTo>
                  <a:pt x="4630940" y="1634363"/>
                </a:moveTo>
                <a:lnTo>
                  <a:pt x="4624844" y="1634363"/>
                </a:lnTo>
                <a:lnTo>
                  <a:pt x="4624844" y="1640458"/>
                </a:lnTo>
                <a:lnTo>
                  <a:pt x="4630940" y="1640458"/>
                </a:lnTo>
                <a:lnTo>
                  <a:pt x="4630940" y="1634363"/>
                </a:lnTo>
                <a:close/>
              </a:path>
              <a:path w="7144384" h="1640839">
                <a:moveTo>
                  <a:pt x="4618761" y="1634363"/>
                </a:moveTo>
                <a:lnTo>
                  <a:pt x="4612665" y="1634363"/>
                </a:lnTo>
                <a:lnTo>
                  <a:pt x="4612665" y="1640458"/>
                </a:lnTo>
                <a:lnTo>
                  <a:pt x="4618761" y="1640458"/>
                </a:lnTo>
                <a:lnTo>
                  <a:pt x="4618761" y="1634363"/>
                </a:lnTo>
                <a:close/>
              </a:path>
              <a:path w="7144384" h="1640839">
                <a:moveTo>
                  <a:pt x="4605058" y="1634363"/>
                </a:moveTo>
                <a:lnTo>
                  <a:pt x="4598962" y="1634363"/>
                </a:lnTo>
                <a:lnTo>
                  <a:pt x="4598962" y="1640458"/>
                </a:lnTo>
                <a:lnTo>
                  <a:pt x="4605058" y="1640458"/>
                </a:lnTo>
                <a:lnTo>
                  <a:pt x="4605058" y="1634363"/>
                </a:lnTo>
                <a:close/>
              </a:path>
              <a:path w="7144384" h="1640839">
                <a:moveTo>
                  <a:pt x="4592878" y="1634363"/>
                </a:moveTo>
                <a:lnTo>
                  <a:pt x="4586782" y="1634363"/>
                </a:lnTo>
                <a:lnTo>
                  <a:pt x="4586782" y="1640458"/>
                </a:lnTo>
                <a:lnTo>
                  <a:pt x="4592878" y="1640458"/>
                </a:lnTo>
                <a:lnTo>
                  <a:pt x="4592878" y="1634363"/>
                </a:lnTo>
                <a:close/>
              </a:path>
              <a:path w="7144384" h="1640839">
                <a:moveTo>
                  <a:pt x="4580699" y="1634363"/>
                </a:moveTo>
                <a:lnTo>
                  <a:pt x="4574603" y="1634363"/>
                </a:lnTo>
                <a:lnTo>
                  <a:pt x="4574603" y="1640458"/>
                </a:lnTo>
                <a:lnTo>
                  <a:pt x="4580699" y="1640458"/>
                </a:lnTo>
                <a:lnTo>
                  <a:pt x="4580699" y="1634363"/>
                </a:lnTo>
                <a:close/>
              </a:path>
              <a:path w="7144384" h="1640839">
                <a:moveTo>
                  <a:pt x="4566996" y="1634363"/>
                </a:moveTo>
                <a:lnTo>
                  <a:pt x="4560912" y="1634363"/>
                </a:lnTo>
                <a:lnTo>
                  <a:pt x="4560912" y="1640458"/>
                </a:lnTo>
                <a:lnTo>
                  <a:pt x="4566996" y="1640458"/>
                </a:lnTo>
                <a:lnTo>
                  <a:pt x="4566996" y="1634363"/>
                </a:lnTo>
                <a:close/>
              </a:path>
              <a:path w="7144384" h="1640839">
                <a:moveTo>
                  <a:pt x="4554816" y="1634363"/>
                </a:moveTo>
                <a:lnTo>
                  <a:pt x="4548733" y="1634363"/>
                </a:lnTo>
                <a:lnTo>
                  <a:pt x="4548733" y="1640458"/>
                </a:lnTo>
                <a:lnTo>
                  <a:pt x="4554816" y="1640458"/>
                </a:lnTo>
                <a:lnTo>
                  <a:pt x="4554816" y="1634363"/>
                </a:lnTo>
                <a:close/>
              </a:path>
              <a:path w="7144384" h="1640839">
                <a:moveTo>
                  <a:pt x="4542637" y="1634363"/>
                </a:moveTo>
                <a:lnTo>
                  <a:pt x="4536554" y="1634363"/>
                </a:lnTo>
                <a:lnTo>
                  <a:pt x="4536554" y="1640458"/>
                </a:lnTo>
                <a:lnTo>
                  <a:pt x="4542637" y="1640458"/>
                </a:lnTo>
                <a:lnTo>
                  <a:pt x="4542637" y="1634363"/>
                </a:lnTo>
                <a:close/>
              </a:path>
              <a:path w="7144384" h="1640839">
                <a:moveTo>
                  <a:pt x="4528934" y="1634363"/>
                </a:moveTo>
                <a:lnTo>
                  <a:pt x="4522851" y="1634363"/>
                </a:lnTo>
                <a:lnTo>
                  <a:pt x="4522851" y="1640458"/>
                </a:lnTo>
                <a:lnTo>
                  <a:pt x="4528934" y="1640458"/>
                </a:lnTo>
                <a:lnTo>
                  <a:pt x="4528934" y="1634363"/>
                </a:lnTo>
                <a:close/>
              </a:path>
              <a:path w="7144384" h="1640839">
                <a:moveTo>
                  <a:pt x="4516755" y="1634363"/>
                </a:moveTo>
                <a:lnTo>
                  <a:pt x="4510671" y="1634363"/>
                </a:lnTo>
                <a:lnTo>
                  <a:pt x="4510671" y="1640458"/>
                </a:lnTo>
                <a:lnTo>
                  <a:pt x="4516755" y="1640458"/>
                </a:lnTo>
                <a:lnTo>
                  <a:pt x="4516755" y="1634363"/>
                </a:lnTo>
                <a:close/>
              </a:path>
              <a:path w="7144384" h="1640839">
                <a:moveTo>
                  <a:pt x="4504588" y="1634363"/>
                </a:moveTo>
                <a:lnTo>
                  <a:pt x="4498492" y="1634363"/>
                </a:lnTo>
                <a:lnTo>
                  <a:pt x="4498492" y="1640458"/>
                </a:lnTo>
                <a:lnTo>
                  <a:pt x="4504588" y="1640458"/>
                </a:lnTo>
                <a:lnTo>
                  <a:pt x="4504588" y="1634363"/>
                </a:lnTo>
                <a:close/>
              </a:path>
              <a:path w="7144384" h="1640839">
                <a:moveTo>
                  <a:pt x="4490885" y="1634363"/>
                </a:moveTo>
                <a:lnTo>
                  <a:pt x="4484789" y="1634363"/>
                </a:lnTo>
                <a:lnTo>
                  <a:pt x="4484789" y="1640458"/>
                </a:lnTo>
                <a:lnTo>
                  <a:pt x="4490885" y="1640458"/>
                </a:lnTo>
                <a:lnTo>
                  <a:pt x="4490885" y="1634363"/>
                </a:lnTo>
                <a:close/>
              </a:path>
              <a:path w="7144384" h="1640839">
                <a:moveTo>
                  <a:pt x="4478705" y="1634363"/>
                </a:moveTo>
                <a:lnTo>
                  <a:pt x="4472609" y="1634363"/>
                </a:lnTo>
                <a:lnTo>
                  <a:pt x="4472609" y="1640458"/>
                </a:lnTo>
                <a:lnTo>
                  <a:pt x="4478705" y="1640458"/>
                </a:lnTo>
                <a:lnTo>
                  <a:pt x="4478705" y="1634363"/>
                </a:lnTo>
                <a:close/>
              </a:path>
              <a:path w="7144384" h="1640839">
                <a:moveTo>
                  <a:pt x="4466526" y="1634363"/>
                </a:moveTo>
                <a:lnTo>
                  <a:pt x="4460430" y="1634363"/>
                </a:lnTo>
                <a:lnTo>
                  <a:pt x="4460430" y="1640458"/>
                </a:lnTo>
                <a:lnTo>
                  <a:pt x="4466526" y="1640458"/>
                </a:lnTo>
                <a:lnTo>
                  <a:pt x="4466526" y="1634363"/>
                </a:lnTo>
                <a:close/>
              </a:path>
              <a:path w="7144384" h="1640839">
                <a:moveTo>
                  <a:pt x="4452823" y="1634363"/>
                </a:moveTo>
                <a:lnTo>
                  <a:pt x="4446739" y="1634363"/>
                </a:lnTo>
                <a:lnTo>
                  <a:pt x="4446739" y="1640458"/>
                </a:lnTo>
                <a:lnTo>
                  <a:pt x="4452823" y="1640458"/>
                </a:lnTo>
                <a:lnTo>
                  <a:pt x="4452823" y="1634363"/>
                </a:lnTo>
                <a:close/>
              </a:path>
              <a:path w="7144384" h="1640839">
                <a:moveTo>
                  <a:pt x="4440643" y="1634363"/>
                </a:moveTo>
                <a:lnTo>
                  <a:pt x="4434560" y="1634363"/>
                </a:lnTo>
                <a:lnTo>
                  <a:pt x="4434560" y="1640458"/>
                </a:lnTo>
                <a:lnTo>
                  <a:pt x="4440643" y="1640458"/>
                </a:lnTo>
                <a:lnTo>
                  <a:pt x="4440643" y="1634363"/>
                </a:lnTo>
                <a:close/>
              </a:path>
              <a:path w="7144384" h="1640839">
                <a:moveTo>
                  <a:pt x="4428464" y="1634363"/>
                </a:moveTo>
                <a:lnTo>
                  <a:pt x="4422381" y="1634363"/>
                </a:lnTo>
                <a:lnTo>
                  <a:pt x="4422381" y="1640458"/>
                </a:lnTo>
                <a:lnTo>
                  <a:pt x="4428464" y="1640458"/>
                </a:lnTo>
                <a:lnTo>
                  <a:pt x="4428464" y="1634363"/>
                </a:lnTo>
                <a:close/>
              </a:path>
              <a:path w="7144384" h="1640839">
                <a:moveTo>
                  <a:pt x="4414761" y="1634363"/>
                </a:moveTo>
                <a:lnTo>
                  <a:pt x="4408678" y="1634363"/>
                </a:lnTo>
                <a:lnTo>
                  <a:pt x="4408678" y="1640458"/>
                </a:lnTo>
                <a:lnTo>
                  <a:pt x="4414761" y="1640458"/>
                </a:lnTo>
                <a:lnTo>
                  <a:pt x="4414761" y="1634363"/>
                </a:lnTo>
                <a:close/>
              </a:path>
              <a:path w="7144384" h="1640839">
                <a:moveTo>
                  <a:pt x="4402582" y="1634363"/>
                </a:moveTo>
                <a:lnTo>
                  <a:pt x="4396498" y="1634363"/>
                </a:lnTo>
                <a:lnTo>
                  <a:pt x="4396498" y="1640458"/>
                </a:lnTo>
                <a:lnTo>
                  <a:pt x="4402582" y="1640458"/>
                </a:lnTo>
                <a:lnTo>
                  <a:pt x="4402582" y="1634363"/>
                </a:lnTo>
                <a:close/>
              </a:path>
              <a:path w="7144384" h="1640839">
                <a:moveTo>
                  <a:pt x="4390402" y="1634363"/>
                </a:moveTo>
                <a:lnTo>
                  <a:pt x="4384319" y="1634363"/>
                </a:lnTo>
                <a:lnTo>
                  <a:pt x="4384319" y="1640458"/>
                </a:lnTo>
                <a:lnTo>
                  <a:pt x="4390402" y="1640458"/>
                </a:lnTo>
                <a:lnTo>
                  <a:pt x="4390402" y="1634363"/>
                </a:lnTo>
                <a:close/>
              </a:path>
              <a:path w="7144384" h="1640839">
                <a:moveTo>
                  <a:pt x="4376712" y="1634363"/>
                </a:moveTo>
                <a:lnTo>
                  <a:pt x="4370616" y="1634363"/>
                </a:lnTo>
                <a:lnTo>
                  <a:pt x="4370616" y="1640458"/>
                </a:lnTo>
                <a:lnTo>
                  <a:pt x="4376712" y="1640458"/>
                </a:lnTo>
                <a:lnTo>
                  <a:pt x="4376712" y="1634363"/>
                </a:lnTo>
                <a:close/>
              </a:path>
              <a:path w="7144384" h="1640839">
                <a:moveTo>
                  <a:pt x="4364532" y="1634363"/>
                </a:moveTo>
                <a:lnTo>
                  <a:pt x="4358436" y="1634363"/>
                </a:lnTo>
                <a:lnTo>
                  <a:pt x="4358436" y="1640458"/>
                </a:lnTo>
                <a:lnTo>
                  <a:pt x="4364532" y="1640458"/>
                </a:lnTo>
                <a:lnTo>
                  <a:pt x="4364532" y="1634363"/>
                </a:lnTo>
                <a:close/>
              </a:path>
              <a:path w="7144384" h="1640839">
                <a:moveTo>
                  <a:pt x="4352353" y="1634363"/>
                </a:moveTo>
                <a:lnTo>
                  <a:pt x="4346257" y="1634363"/>
                </a:lnTo>
                <a:lnTo>
                  <a:pt x="4346257" y="1640458"/>
                </a:lnTo>
                <a:lnTo>
                  <a:pt x="4352353" y="1640458"/>
                </a:lnTo>
                <a:lnTo>
                  <a:pt x="4352353" y="1634363"/>
                </a:lnTo>
                <a:close/>
              </a:path>
              <a:path w="7144384" h="1640839">
                <a:moveTo>
                  <a:pt x="4338650" y="1634363"/>
                </a:moveTo>
                <a:lnTo>
                  <a:pt x="4332554" y="1634363"/>
                </a:lnTo>
                <a:lnTo>
                  <a:pt x="4332554" y="1640458"/>
                </a:lnTo>
                <a:lnTo>
                  <a:pt x="4338650" y="1640458"/>
                </a:lnTo>
                <a:lnTo>
                  <a:pt x="4338650" y="1634363"/>
                </a:lnTo>
                <a:close/>
              </a:path>
              <a:path w="7144384" h="1640839">
                <a:moveTo>
                  <a:pt x="4326470" y="1634363"/>
                </a:moveTo>
                <a:lnTo>
                  <a:pt x="4320374" y="1634363"/>
                </a:lnTo>
                <a:lnTo>
                  <a:pt x="4320374" y="1640458"/>
                </a:lnTo>
                <a:lnTo>
                  <a:pt x="4326470" y="1640458"/>
                </a:lnTo>
                <a:lnTo>
                  <a:pt x="4326470" y="1634363"/>
                </a:lnTo>
                <a:close/>
              </a:path>
              <a:path w="7144384" h="1640839">
                <a:moveTo>
                  <a:pt x="4314291" y="1634363"/>
                </a:moveTo>
                <a:lnTo>
                  <a:pt x="4308195" y="1634363"/>
                </a:lnTo>
                <a:lnTo>
                  <a:pt x="4308195" y="1640458"/>
                </a:lnTo>
                <a:lnTo>
                  <a:pt x="4314291" y="1640458"/>
                </a:lnTo>
                <a:lnTo>
                  <a:pt x="4314291" y="1634363"/>
                </a:lnTo>
                <a:close/>
              </a:path>
              <a:path w="7144384" h="1640839">
                <a:moveTo>
                  <a:pt x="4300588" y="1634363"/>
                </a:moveTo>
                <a:lnTo>
                  <a:pt x="4294505" y="1634363"/>
                </a:lnTo>
                <a:lnTo>
                  <a:pt x="4294505" y="1640458"/>
                </a:lnTo>
                <a:lnTo>
                  <a:pt x="4300588" y="1640458"/>
                </a:lnTo>
                <a:lnTo>
                  <a:pt x="4300588" y="1634363"/>
                </a:lnTo>
                <a:close/>
              </a:path>
              <a:path w="7144384" h="1640839">
                <a:moveTo>
                  <a:pt x="4288409" y="1634363"/>
                </a:moveTo>
                <a:lnTo>
                  <a:pt x="4282325" y="1634363"/>
                </a:lnTo>
                <a:lnTo>
                  <a:pt x="4282325" y="1640458"/>
                </a:lnTo>
                <a:lnTo>
                  <a:pt x="4288409" y="1640458"/>
                </a:lnTo>
                <a:lnTo>
                  <a:pt x="4288409" y="1634363"/>
                </a:lnTo>
                <a:close/>
              </a:path>
              <a:path w="7144384" h="1640839">
                <a:moveTo>
                  <a:pt x="4276229" y="1634363"/>
                </a:moveTo>
                <a:lnTo>
                  <a:pt x="4270146" y="1634363"/>
                </a:lnTo>
                <a:lnTo>
                  <a:pt x="4270146" y="1640458"/>
                </a:lnTo>
                <a:lnTo>
                  <a:pt x="4276229" y="1640458"/>
                </a:lnTo>
                <a:lnTo>
                  <a:pt x="4276229" y="1634363"/>
                </a:lnTo>
                <a:close/>
              </a:path>
              <a:path w="7144384" h="1640839">
                <a:moveTo>
                  <a:pt x="4262526" y="1634363"/>
                </a:moveTo>
                <a:lnTo>
                  <a:pt x="4256443" y="1634363"/>
                </a:lnTo>
                <a:lnTo>
                  <a:pt x="4256443" y="1640458"/>
                </a:lnTo>
                <a:lnTo>
                  <a:pt x="4262526" y="1640458"/>
                </a:lnTo>
                <a:lnTo>
                  <a:pt x="4262526" y="1634363"/>
                </a:lnTo>
                <a:close/>
              </a:path>
              <a:path w="7144384" h="1640839">
                <a:moveTo>
                  <a:pt x="4250347" y="1634363"/>
                </a:moveTo>
                <a:lnTo>
                  <a:pt x="4244263" y="1634363"/>
                </a:lnTo>
                <a:lnTo>
                  <a:pt x="4244263" y="1640458"/>
                </a:lnTo>
                <a:lnTo>
                  <a:pt x="4250347" y="1640458"/>
                </a:lnTo>
                <a:lnTo>
                  <a:pt x="4250347" y="1634363"/>
                </a:lnTo>
                <a:close/>
              </a:path>
              <a:path w="7144384" h="1640839">
                <a:moveTo>
                  <a:pt x="4238167" y="1634363"/>
                </a:moveTo>
                <a:lnTo>
                  <a:pt x="4232084" y="1634363"/>
                </a:lnTo>
                <a:lnTo>
                  <a:pt x="4232084" y="1640458"/>
                </a:lnTo>
                <a:lnTo>
                  <a:pt x="4238167" y="1640458"/>
                </a:lnTo>
                <a:lnTo>
                  <a:pt x="4238167" y="1634363"/>
                </a:lnTo>
                <a:close/>
              </a:path>
              <a:path w="7144384" h="1640839">
                <a:moveTo>
                  <a:pt x="4224477" y="1634363"/>
                </a:moveTo>
                <a:lnTo>
                  <a:pt x="4218381" y="1634363"/>
                </a:lnTo>
                <a:lnTo>
                  <a:pt x="4218381" y="1640458"/>
                </a:lnTo>
                <a:lnTo>
                  <a:pt x="4224477" y="1640458"/>
                </a:lnTo>
                <a:lnTo>
                  <a:pt x="4224477" y="1634363"/>
                </a:lnTo>
                <a:close/>
              </a:path>
              <a:path w="7144384" h="1640839">
                <a:moveTo>
                  <a:pt x="4212297" y="1634363"/>
                </a:moveTo>
                <a:lnTo>
                  <a:pt x="4206201" y="1634363"/>
                </a:lnTo>
                <a:lnTo>
                  <a:pt x="4206201" y="1640458"/>
                </a:lnTo>
                <a:lnTo>
                  <a:pt x="4212297" y="1640458"/>
                </a:lnTo>
                <a:lnTo>
                  <a:pt x="4212297" y="1634363"/>
                </a:lnTo>
                <a:close/>
              </a:path>
              <a:path w="7144384" h="1640839">
                <a:moveTo>
                  <a:pt x="4200118" y="1634363"/>
                </a:moveTo>
                <a:lnTo>
                  <a:pt x="4194022" y="1634363"/>
                </a:lnTo>
                <a:lnTo>
                  <a:pt x="4194022" y="1640458"/>
                </a:lnTo>
                <a:lnTo>
                  <a:pt x="4200118" y="1640458"/>
                </a:lnTo>
                <a:lnTo>
                  <a:pt x="4200118" y="1634363"/>
                </a:lnTo>
                <a:close/>
              </a:path>
              <a:path w="7144384" h="1640839">
                <a:moveTo>
                  <a:pt x="4186415" y="1634363"/>
                </a:moveTo>
                <a:lnTo>
                  <a:pt x="4180319" y="1634363"/>
                </a:lnTo>
                <a:lnTo>
                  <a:pt x="4180319" y="1640458"/>
                </a:lnTo>
                <a:lnTo>
                  <a:pt x="4186415" y="1640458"/>
                </a:lnTo>
                <a:lnTo>
                  <a:pt x="4186415" y="1634363"/>
                </a:lnTo>
                <a:close/>
              </a:path>
              <a:path w="7144384" h="1640839">
                <a:moveTo>
                  <a:pt x="4174236" y="1634363"/>
                </a:moveTo>
                <a:lnTo>
                  <a:pt x="4168152" y="1634363"/>
                </a:lnTo>
                <a:lnTo>
                  <a:pt x="4168152" y="1640458"/>
                </a:lnTo>
                <a:lnTo>
                  <a:pt x="4174236" y="1640458"/>
                </a:lnTo>
                <a:lnTo>
                  <a:pt x="4174236" y="1634363"/>
                </a:lnTo>
                <a:close/>
              </a:path>
              <a:path w="7144384" h="1640839">
                <a:moveTo>
                  <a:pt x="4162056" y="1634363"/>
                </a:moveTo>
                <a:lnTo>
                  <a:pt x="4155973" y="1634363"/>
                </a:lnTo>
                <a:lnTo>
                  <a:pt x="4155973" y="1640458"/>
                </a:lnTo>
                <a:lnTo>
                  <a:pt x="4162056" y="1640458"/>
                </a:lnTo>
                <a:lnTo>
                  <a:pt x="4162056" y="1634363"/>
                </a:lnTo>
                <a:close/>
              </a:path>
              <a:path w="7144384" h="1640839">
                <a:moveTo>
                  <a:pt x="4148353" y="1634363"/>
                </a:moveTo>
                <a:lnTo>
                  <a:pt x="4142270" y="1634363"/>
                </a:lnTo>
                <a:lnTo>
                  <a:pt x="4142270" y="1640458"/>
                </a:lnTo>
                <a:lnTo>
                  <a:pt x="4148353" y="1640458"/>
                </a:lnTo>
                <a:lnTo>
                  <a:pt x="4148353" y="1634363"/>
                </a:lnTo>
                <a:close/>
              </a:path>
              <a:path w="7144384" h="1640839">
                <a:moveTo>
                  <a:pt x="4136174" y="1634363"/>
                </a:moveTo>
                <a:lnTo>
                  <a:pt x="4130090" y="1634363"/>
                </a:lnTo>
                <a:lnTo>
                  <a:pt x="4130090" y="1640458"/>
                </a:lnTo>
                <a:lnTo>
                  <a:pt x="4136174" y="1640458"/>
                </a:lnTo>
                <a:lnTo>
                  <a:pt x="4136174" y="1634363"/>
                </a:lnTo>
                <a:close/>
              </a:path>
              <a:path w="7144384" h="1640839">
                <a:moveTo>
                  <a:pt x="4123994" y="1634363"/>
                </a:moveTo>
                <a:lnTo>
                  <a:pt x="4117911" y="1634363"/>
                </a:lnTo>
                <a:lnTo>
                  <a:pt x="4117911" y="1640458"/>
                </a:lnTo>
                <a:lnTo>
                  <a:pt x="4123994" y="1640458"/>
                </a:lnTo>
                <a:lnTo>
                  <a:pt x="4123994" y="1634363"/>
                </a:lnTo>
                <a:close/>
              </a:path>
              <a:path w="7144384" h="1640839">
                <a:moveTo>
                  <a:pt x="4110291" y="1634363"/>
                </a:moveTo>
                <a:lnTo>
                  <a:pt x="4104208" y="1634363"/>
                </a:lnTo>
                <a:lnTo>
                  <a:pt x="4104208" y="1640458"/>
                </a:lnTo>
                <a:lnTo>
                  <a:pt x="4110291" y="1640458"/>
                </a:lnTo>
                <a:lnTo>
                  <a:pt x="4110291" y="1634363"/>
                </a:lnTo>
                <a:close/>
              </a:path>
              <a:path w="7144384" h="1640839">
                <a:moveTo>
                  <a:pt x="4098124" y="1634363"/>
                </a:moveTo>
                <a:lnTo>
                  <a:pt x="4092028" y="1634363"/>
                </a:lnTo>
                <a:lnTo>
                  <a:pt x="4092028" y="1640458"/>
                </a:lnTo>
                <a:lnTo>
                  <a:pt x="4098124" y="1640458"/>
                </a:lnTo>
                <a:lnTo>
                  <a:pt x="4098124" y="1634363"/>
                </a:lnTo>
                <a:close/>
              </a:path>
              <a:path w="7144384" h="1640839">
                <a:moveTo>
                  <a:pt x="4085945" y="1634363"/>
                </a:moveTo>
                <a:lnTo>
                  <a:pt x="4079849" y="1634363"/>
                </a:lnTo>
                <a:lnTo>
                  <a:pt x="4079849" y="1640458"/>
                </a:lnTo>
                <a:lnTo>
                  <a:pt x="4085945" y="1640458"/>
                </a:lnTo>
                <a:lnTo>
                  <a:pt x="4085945" y="1634363"/>
                </a:lnTo>
                <a:close/>
              </a:path>
              <a:path w="7144384" h="1640839">
                <a:moveTo>
                  <a:pt x="4072242" y="1634363"/>
                </a:moveTo>
                <a:lnTo>
                  <a:pt x="4066146" y="1634363"/>
                </a:lnTo>
                <a:lnTo>
                  <a:pt x="4066146" y="1640458"/>
                </a:lnTo>
                <a:lnTo>
                  <a:pt x="4072242" y="1640458"/>
                </a:lnTo>
                <a:lnTo>
                  <a:pt x="4072242" y="1634363"/>
                </a:lnTo>
                <a:close/>
              </a:path>
              <a:path w="7144384" h="1640839">
                <a:moveTo>
                  <a:pt x="4060063" y="1634363"/>
                </a:moveTo>
                <a:lnTo>
                  <a:pt x="4053966" y="1634363"/>
                </a:lnTo>
                <a:lnTo>
                  <a:pt x="4053966" y="1640458"/>
                </a:lnTo>
                <a:lnTo>
                  <a:pt x="4060063" y="1640458"/>
                </a:lnTo>
                <a:lnTo>
                  <a:pt x="4060063" y="1634363"/>
                </a:lnTo>
                <a:close/>
              </a:path>
              <a:path w="7144384" h="1640839">
                <a:moveTo>
                  <a:pt x="4047883" y="1634363"/>
                </a:moveTo>
                <a:lnTo>
                  <a:pt x="4041787" y="1634363"/>
                </a:lnTo>
                <a:lnTo>
                  <a:pt x="4041787" y="1640458"/>
                </a:lnTo>
                <a:lnTo>
                  <a:pt x="4047883" y="1640458"/>
                </a:lnTo>
                <a:lnTo>
                  <a:pt x="4047883" y="1634363"/>
                </a:lnTo>
                <a:close/>
              </a:path>
              <a:path w="7144384" h="1640839">
                <a:moveTo>
                  <a:pt x="4034180" y="1634363"/>
                </a:moveTo>
                <a:lnTo>
                  <a:pt x="4028097" y="1634363"/>
                </a:lnTo>
                <a:lnTo>
                  <a:pt x="4028097" y="1640458"/>
                </a:lnTo>
                <a:lnTo>
                  <a:pt x="4034180" y="1640458"/>
                </a:lnTo>
                <a:lnTo>
                  <a:pt x="4034180" y="1634363"/>
                </a:lnTo>
                <a:close/>
              </a:path>
              <a:path w="7144384" h="1640839">
                <a:moveTo>
                  <a:pt x="4022001" y="1634363"/>
                </a:moveTo>
                <a:lnTo>
                  <a:pt x="4015917" y="1634363"/>
                </a:lnTo>
                <a:lnTo>
                  <a:pt x="4015917" y="1640458"/>
                </a:lnTo>
                <a:lnTo>
                  <a:pt x="4022001" y="1640458"/>
                </a:lnTo>
                <a:lnTo>
                  <a:pt x="4022001" y="1634363"/>
                </a:lnTo>
                <a:close/>
              </a:path>
              <a:path w="7144384" h="1640839">
                <a:moveTo>
                  <a:pt x="4009821" y="1634363"/>
                </a:moveTo>
                <a:lnTo>
                  <a:pt x="4003738" y="1634363"/>
                </a:lnTo>
                <a:lnTo>
                  <a:pt x="4003738" y="1640458"/>
                </a:lnTo>
                <a:lnTo>
                  <a:pt x="4009821" y="1640458"/>
                </a:lnTo>
                <a:lnTo>
                  <a:pt x="4009821" y="1634363"/>
                </a:lnTo>
                <a:close/>
              </a:path>
              <a:path w="7144384" h="1640839">
                <a:moveTo>
                  <a:pt x="3996118" y="1634363"/>
                </a:moveTo>
                <a:lnTo>
                  <a:pt x="3990035" y="1634363"/>
                </a:lnTo>
                <a:lnTo>
                  <a:pt x="3990035" y="1640458"/>
                </a:lnTo>
                <a:lnTo>
                  <a:pt x="3996118" y="1640458"/>
                </a:lnTo>
                <a:lnTo>
                  <a:pt x="3996118" y="1634363"/>
                </a:lnTo>
                <a:close/>
              </a:path>
              <a:path w="7144384" h="1640839">
                <a:moveTo>
                  <a:pt x="3983939" y="1634363"/>
                </a:moveTo>
                <a:lnTo>
                  <a:pt x="3977855" y="1634363"/>
                </a:lnTo>
                <a:lnTo>
                  <a:pt x="3977855" y="1640458"/>
                </a:lnTo>
                <a:lnTo>
                  <a:pt x="3983939" y="1640458"/>
                </a:lnTo>
                <a:lnTo>
                  <a:pt x="3983939" y="1634363"/>
                </a:lnTo>
                <a:close/>
              </a:path>
              <a:path w="7144384" h="1640839">
                <a:moveTo>
                  <a:pt x="3971759" y="1634363"/>
                </a:moveTo>
                <a:lnTo>
                  <a:pt x="3965676" y="1634363"/>
                </a:lnTo>
                <a:lnTo>
                  <a:pt x="3965676" y="1640458"/>
                </a:lnTo>
                <a:lnTo>
                  <a:pt x="3971759" y="1640458"/>
                </a:lnTo>
                <a:lnTo>
                  <a:pt x="3971759" y="1634363"/>
                </a:lnTo>
                <a:close/>
              </a:path>
              <a:path w="7144384" h="1640839">
                <a:moveTo>
                  <a:pt x="3958069" y="1634363"/>
                </a:moveTo>
                <a:lnTo>
                  <a:pt x="3951973" y="1634363"/>
                </a:lnTo>
                <a:lnTo>
                  <a:pt x="3951973" y="1640458"/>
                </a:lnTo>
                <a:lnTo>
                  <a:pt x="3958069" y="1640458"/>
                </a:lnTo>
                <a:lnTo>
                  <a:pt x="3958069" y="1634363"/>
                </a:lnTo>
                <a:close/>
              </a:path>
              <a:path w="7144384" h="1640839">
                <a:moveTo>
                  <a:pt x="3945890" y="1634363"/>
                </a:moveTo>
                <a:lnTo>
                  <a:pt x="3939793" y="1634363"/>
                </a:lnTo>
                <a:lnTo>
                  <a:pt x="3939793" y="1640458"/>
                </a:lnTo>
                <a:lnTo>
                  <a:pt x="3945890" y="1640458"/>
                </a:lnTo>
                <a:lnTo>
                  <a:pt x="3945890" y="1634363"/>
                </a:lnTo>
                <a:close/>
              </a:path>
              <a:path w="7144384" h="1640839">
                <a:moveTo>
                  <a:pt x="3933710" y="1634363"/>
                </a:moveTo>
                <a:lnTo>
                  <a:pt x="3927614" y="1634363"/>
                </a:lnTo>
                <a:lnTo>
                  <a:pt x="3927614" y="1640458"/>
                </a:lnTo>
                <a:lnTo>
                  <a:pt x="3933710" y="1640458"/>
                </a:lnTo>
                <a:lnTo>
                  <a:pt x="3933710" y="1634363"/>
                </a:lnTo>
                <a:close/>
              </a:path>
              <a:path w="7144384" h="1640839">
                <a:moveTo>
                  <a:pt x="3920007" y="1634363"/>
                </a:moveTo>
                <a:lnTo>
                  <a:pt x="3913911" y="1634363"/>
                </a:lnTo>
                <a:lnTo>
                  <a:pt x="3913911" y="1640458"/>
                </a:lnTo>
                <a:lnTo>
                  <a:pt x="3920007" y="1640458"/>
                </a:lnTo>
                <a:lnTo>
                  <a:pt x="3920007" y="1634363"/>
                </a:lnTo>
                <a:close/>
              </a:path>
              <a:path w="7144384" h="1640839">
                <a:moveTo>
                  <a:pt x="3907828" y="1634363"/>
                </a:moveTo>
                <a:lnTo>
                  <a:pt x="3901732" y="1634363"/>
                </a:lnTo>
                <a:lnTo>
                  <a:pt x="3901732" y="1640458"/>
                </a:lnTo>
                <a:lnTo>
                  <a:pt x="3907828" y="1640458"/>
                </a:lnTo>
                <a:lnTo>
                  <a:pt x="3907828" y="1634363"/>
                </a:lnTo>
                <a:close/>
              </a:path>
              <a:path w="7144384" h="1640839">
                <a:moveTo>
                  <a:pt x="3895648" y="1634363"/>
                </a:moveTo>
                <a:lnTo>
                  <a:pt x="3889565" y="1634363"/>
                </a:lnTo>
                <a:lnTo>
                  <a:pt x="3889565" y="1640458"/>
                </a:lnTo>
                <a:lnTo>
                  <a:pt x="3895648" y="1640458"/>
                </a:lnTo>
                <a:lnTo>
                  <a:pt x="3895648" y="1634363"/>
                </a:lnTo>
                <a:close/>
              </a:path>
              <a:path w="7144384" h="1640839">
                <a:moveTo>
                  <a:pt x="3881945" y="1634363"/>
                </a:moveTo>
                <a:lnTo>
                  <a:pt x="3875862" y="1634363"/>
                </a:lnTo>
                <a:lnTo>
                  <a:pt x="3875862" y="1640458"/>
                </a:lnTo>
                <a:lnTo>
                  <a:pt x="3881945" y="1640458"/>
                </a:lnTo>
                <a:lnTo>
                  <a:pt x="3881945" y="1634363"/>
                </a:lnTo>
                <a:close/>
              </a:path>
              <a:path w="7144384" h="1640839">
                <a:moveTo>
                  <a:pt x="3869766" y="1634363"/>
                </a:moveTo>
                <a:lnTo>
                  <a:pt x="3863682" y="1634363"/>
                </a:lnTo>
                <a:lnTo>
                  <a:pt x="3863682" y="1640458"/>
                </a:lnTo>
                <a:lnTo>
                  <a:pt x="3869766" y="1640458"/>
                </a:lnTo>
                <a:lnTo>
                  <a:pt x="3869766" y="1634363"/>
                </a:lnTo>
                <a:close/>
              </a:path>
              <a:path w="7144384" h="1640839">
                <a:moveTo>
                  <a:pt x="3857586" y="1634363"/>
                </a:moveTo>
                <a:lnTo>
                  <a:pt x="3851503" y="1634363"/>
                </a:lnTo>
                <a:lnTo>
                  <a:pt x="3851503" y="1640458"/>
                </a:lnTo>
                <a:lnTo>
                  <a:pt x="3857586" y="1640458"/>
                </a:lnTo>
                <a:lnTo>
                  <a:pt x="3857586" y="1634363"/>
                </a:lnTo>
                <a:close/>
              </a:path>
              <a:path w="7144384" h="1640839">
                <a:moveTo>
                  <a:pt x="3843883" y="1634363"/>
                </a:moveTo>
                <a:lnTo>
                  <a:pt x="3837800" y="1634363"/>
                </a:lnTo>
                <a:lnTo>
                  <a:pt x="3837800" y="1640458"/>
                </a:lnTo>
                <a:lnTo>
                  <a:pt x="3843883" y="1640458"/>
                </a:lnTo>
                <a:lnTo>
                  <a:pt x="3843883" y="1634363"/>
                </a:lnTo>
                <a:close/>
              </a:path>
              <a:path w="7144384" h="1640839">
                <a:moveTo>
                  <a:pt x="3831704" y="1634363"/>
                </a:moveTo>
                <a:lnTo>
                  <a:pt x="3825621" y="1634363"/>
                </a:lnTo>
                <a:lnTo>
                  <a:pt x="3825621" y="1640458"/>
                </a:lnTo>
                <a:lnTo>
                  <a:pt x="3831704" y="1640458"/>
                </a:lnTo>
                <a:lnTo>
                  <a:pt x="3831704" y="1634363"/>
                </a:lnTo>
                <a:close/>
              </a:path>
              <a:path w="7144384" h="1640839">
                <a:moveTo>
                  <a:pt x="3819537" y="1634363"/>
                </a:moveTo>
                <a:lnTo>
                  <a:pt x="3813441" y="1634363"/>
                </a:lnTo>
                <a:lnTo>
                  <a:pt x="3813441" y="1640458"/>
                </a:lnTo>
                <a:lnTo>
                  <a:pt x="3819537" y="1640458"/>
                </a:lnTo>
                <a:lnTo>
                  <a:pt x="3819537" y="1634363"/>
                </a:lnTo>
                <a:close/>
              </a:path>
              <a:path w="7144384" h="1640839">
                <a:moveTo>
                  <a:pt x="3805834" y="1634363"/>
                </a:moveTo>
                <a:lnTo>
                  <a:pt x="3799738" y="1634363"/>
                </a:lnTo>
                <a:lnTo>
                  <a:pt x="3799738" y="1640458"/>
                </a:lnTo>
                <a:lnTo>
                  <a:pt x="3805834" y="1640458"/>
                </a:lnTo>
                <a:lnTo>
                  <a:pt x="3805834" y="1634363"/>
                </a:lnTo>
                <a:close/>
              </a:path>
              <a:path w="7144384" h="1640839">
                <a:moveTo>
                  <a:pt x="3793655" y="1634363"/>
                </a:moveTo>
                <a:lnTo>
                  <a:pt x="3787559" y="1634363"/>
                </a:lnTo>
                <a:lnTo>
                  <a:pt x="3787559" y="1640458"/>
                </a:lnTo>
                <a:lnTo>
                  <a:pt x="3793655" y="1640458"/>
                </a:lnTo>
                <a:lnTo>
                  <a:pt x="3793655" y="1634363"/>
                </a:lnTo>
                <a:close/>
              </a:path>
              <a:path w="7144384" h="1640839">
                <a:moveTo>
                  <a:pt x="3781475" y="1634363"/>
                </a:moveTo>
                <a:lnTo>
                  <a:pt x="3775379" y="1634363"/>
                </a:lnTo>
                <a:lnTo>
                  <a:pt x="3775379" y="1640458"/>
                </a:lnTo>
                <a:lnTo>
                  <a:pt x="3781475" y="1640458"/>
                </a:lnTo>
                <a:lnTo>
                  <a:pt x="3781475" y="1634363"/>
                </a:lnTo>
                <a:close/>
              </a:path>
              <a:path w="7144384" h="1640839">
                <a:moveTo>
                  <a:pt x="3767772" y="1634363"/>
                </a:moveTo>
                <a:lnTo>
                  <a:pt x="3761689" y="1634363"/>
                </a:lnTo>
                <a:lnTo>
                  <a:pt x="3761689" y="1640458"/>
                </a:lnTo>
                <a:lnTo>
                  <a:pt x="3767772" y="1640458"/>
                </a:lnTo>
                <a:lnTo>
                  <a:pt x="3767772" y="1634363"/>
                </a:lnTo>
                <a:close/>
              </a:path>
              <a:path w="7144384" h="1640839">
                <a:moveTo>
                  <a:pt x="3755593" y="1634363"/>
                </a:moveTo>
                <a:lnTo>
                  <a:pt x="3749509" y="1634363"/>
                </a:lnTo>
                <a:lnTo>
                  <a:pt x="3749509" y="1640458"/>
                </a:lnTo>
                <a:lnTo>
                  <a:pt x="3755593" y="1640458"/>
                </a:lnTo>
                <a:lnTo>
                  <a:pt x="3755593" y="1634363"/>
                </a:lnTo>
                <a:close/>
              </a:path>
              <a:path w="7144384" h="1640839">
                <a:moveTo>
                  <a:pt x="3743413" y="1634363"/>
                </a:moveTo>
                <a:lnTo>
                  <a:pt x="3737330" y="1634363"/>
                </a:lnTo>
                <a:lnTo>
                  <a:pt x="3737330" y="1640458"/>
                </a:lnTo>
                <a:lnTo>
                  <a:pt x="3743413" y="1640458"/>
                </a:lnTo>
                <a:lnTo>
                  <a:pt x="3743413" y="1634363"/>
                </a:lnTo>
                <a:close/>
              </a:path>
              <a:path w="7144384" h="1640839">
                <a:moveTo>
                  <a:pt x="3729710" y="1634363"/>
                </a:moveTo>
                <a:lnTo>
                  <a:pt x="3723627" y="1634363"/>
                </a:lnTo>
                <a:lnTo>
                  <a:pt x="3723627" y="1640458"/>
                </a:lnTo>
                <a:lnTo>
                  <a:pt x="3729710" y="1640458"/>
                </a:lnTo>
                <a:lnTo>
                  <a:pt x="3729710" y="1634363"/>
                </a:lnTo>
                <a:close/>
              </a:path>
              <a:path w="7144384" h="1640839">
                <a:moveTo>
                  <a:pt x="3717531" y="1634363"/>
                </a:moveTo>
                <a:lnTo>
                  <a:pt x="3711448" y="1634363"/>
                </a:lnTo>
                <a:lnTo>
                  <a:pt x="3711448" y="1640458"/>
                </a:lnTo>
                <a:lnTo>
                  <a:pt x="3717531" y="1640458"/>
                </a:lnTo>
                <a:lnTo>
                  <a:pt x="3717531" y="1634363"/>
                </a:lnTo>
                <a:close/>
              </a:path>
              <a:path w="7144384" h="1640839">
                <a:moveTo>
                  <a:pt x="3705352" y="1634363"/>
                </a:moveTo>
                <a:lnTo>
                  <a:pt x="3699268" y="1634363"/>
                </a:lnTo>
                <a:lnTo>
                  <a:pt x="3699268" y="1640458"/>
                </a:lnTo>
                <a:lnTo>
                  <a:pt x="3705352" y="1640458"/>
                </a:lnTo>
                <a:lnTo>
                  <a:pt x="3705352" y="1634363"/>
                </a:lnTo>
                <a:close/>
              </a:path>
              <a:path w="7144384" h="1640839">
                <a:moveTo>
                  <a:pt x="3691661" y="1634363"/>
                </a:moveTo>
                <a:lnTo>
                  <a:pt x="3685565" y="1634363"/>
                </a:lnTo>
                <a:lnTo>
                  <a:pt x="3685565" y="1640458"/>
                </a:lnTo>
                <a:lnTo>
                  <a:pt x="3691661" y="1640458"/>
                </a:lnTo>
                <a:lnTo>
                  <a:pt x="3691661" y="1634363"/>
                </a:lnTo>
                <a:close/>
              </a:path>
              <a:path w="7144384" h="1640839">
                <a:moveTo>
                  <a:pt x="3679482" y="1634363"/>
                </a:moveTo>
                <a:lnTo>
                  <a:pt x="3673386" y="1634363"/>
                </a:lnTo>
                <a:lnTo>
                  <a:pt x="3673386" y="1640458"/>
                </a:lnTo>
                <a:lnTo>
                  <a:pt x="3679482" y="1640458"/>
                </a:lnTo>
                <a:lnTo>
                  <a:pt x="3679482" y="1634363"/>
                </a:lnTo>
                <a:close/>
              </a:path>
              <a:path w="7144384" h="1640839">
                <a:moveTo>
                  <a:pt x="3667302" y="1634363"/>
                </a:moveTo>
                <a:lnTo>
                  <a:pt x="3661206" y="1634363"/>
                </a:lnTo>
                <a:lnTo>
                  <a:pt x="3661206" y="1640458"/>
                </a:lnTo>
                <a:lnTo>
                  <a:pt x="3667302" y="1640458"/>
                </a:lnTo>
                <a:lnTo>
                  <a:pt x="3667302" y="1634363"/>
                </a:lnTo>
                <a:close/>
              </a:path>
              <a:path w="7144384" h="1640839">
                <a:moveTo>
                  <a:pt x="3653599" y="1634363"/>
                </a:moveTo>
                <a:lnTo>
                  <a:pt x="3647503" y="1634363"/>
                </a:lnTo>
                <a:lnTo>
                  <a:pt x="3647503" y="1640458"/>
                </a:lnTo>
                <a:lnTo>
                  <a:pt x="3653599" y="1640458"/>
                </a:lnTo>
                <a:lnTo>
                  <a:pt x="3653599" y="1634363"/>
                </a:lnTo>
                <a:close/>
              </a:path>
              <a:path w="7144384" h="1640839">
                <a:moveTo>
                  <a:pt x="3641420" y="1634363"/>
                </a:moveTo>
                <a:lnTo>
                  <a:pt x="3635324" y="1634363"/>
                </a:lnTo>
                <a:lnTo>
                  <a:pt x="3635324" y="1640458"/>
                </a:lnTo>
                <a:lnTo>
                  <a:pt x="3641420" y="1640458"/>
                </a:lnTo>
                <a:lnTo>
                  <a:pt x="3641420" y="1634363"/>
                </a:lnTo>
                <a:close/>
              </a:path>
              <a:path w="7144384" h="1640839">
                <a:moveTo>
                  <a:pt x="3629240" y="1634363"/>
                </a:moveTo>
                <a:lnTo>
                  <a:pt x="3623144" y="1634363"/>
                </a:lnTo>
                <a:lnTo>
                  <a:pt x="3623144" y="1640458"/>
                </a:lnTo>
                <a:lnTo>
                  <a:pt x="3629240" y="1640458"/>
                </a:lnTo>
                <a:lnTo>
                  <a:pt x="3629240" y="1634363"/>
                </a:lnTo>
                <a:close/>
              </a:path>
              <a:path w="7144384" h="1640839">
                <a:moveTo>
                  <a:pt x="3615537" y="1634363"/>
                </a:moveTo>
                <a:lnTo>
                  <a:pt x="3609454" y="1634363"/>
                </a:lnTo>
                <a:lnTo>
                  <a:pt x="3609454" y="1640458"/>
                </a:lnTo>
                <a:lnTo>
                  <a:pt x="3615537" y="1640458"/>
                </a:lnTo>
                <a:lnTo>
                  <a:pt x="3615537" y="1634363"/>
                </a:lnTo>
                <a:close/>
              </a:path>
              <a:path w="7144384" h="1640839">
                <a:moveTo>
                  <a:pt x="3603358" y="1634363"/>
                </a:moveTo>
                <a:lnTo>
                  <a:pt x="3597275" y="1634363"/>
                </a:lnTo>
                <a:lnTo>
                  <a:pt x="3597275" y="1640458"/>
                </a:lnTo>
                <a:lnTo>
                  <a:pt x="3603358" y="1640458"/>
                </a:lnTo>
                <a:lnTo>
                  <a:pt x="3603358" y="1634363"/>
                </a:lnTo>
                <a:close/>
              </a:path>
              <a:path w="7144384" h="1640839">
                <a:moveTo>
                  <a:pt x="3591179" y="1634363"/>
                </a:moveTo>
                <a:lnTo>
                  <a:pt x="3585095" y="1634363"/>
                </a:lnTo>
                <a:lnTo>
                  <a:pt x="3585095" y="1640458"/>
                </a:lnTo>
                <a:lnTo>
                  <a:pt x="3591179" y="1640458"/>
                </a:lnTo>
                <a:lnTo>
                  <a:pt x="3591179" y="1634363"/>
                </a:lnTo>
                <a:close/>
              </a:path>
              <a:path w="7144384" h="1640839">
                <a:moveTo>
                  <a:pt x="3577475" y="1634363"/>
                </a:moveTo>
                <a:lnTo>
                  <a:pt x="3571392" y="1634363"/>
                </a:lnTo>
                <a:lnTo>
                  <a:pt x="3571392" y="1640458"/>
                </a:lnTo>
                <a:lnTo>
                  <a:pt x="3577475" y="1640458"/>
                </a:lnTo>
                <a:lnTo>
                  <a:pt x="3577475" y="1634363"/>
                </a:lnTo>
                <a:close/>
              </a:path>
              <a:path w="7144384" h="1640839">
                <a:moveTo>
                  <a:pt x="3565296" y="1634363"/>
                </a:moveTo>
                <a:lnTo>
                  <a:pt x="3559213" y="1634363"/>
                </a:lnTo>
                <a:lnTo>
                  <a:pt x="3559213" y="1640458"/>
                </a:lnTo>
                <a:lnTo>
                  <a:pt x="3565296" y="1640458"/>
                </a:lnTo>
                <a:lnTo>
                  <a:pt x="3565296" y="1634363"/>
                </a:lnTo>
                <a:close/>
              </a:path>
              <a:path w="7144384" h="1640839">
                <a:moveTo>
                  <a:pt x="3553117" y="1634363"/>
                </a:moveTo>
                <a:lnTo>
                  <a:pt x="3547033" y="1634363"/>
                </a:lnTo>
                <a:lnTo>
                  <a:pt x="3547033" y="1640458"/>
                </a:lnTo>
                <a:lnTo>
                  <a:pt x="3553117" y="1640458"/>
                </a:lnTo>
                <a:lnTo>
                  <a:pt x="3553117" y="1634363"/>
                </a:lnTo>
                <a:close/>
              </a:path>
              <a:path w="7144384" h="1640839">
                <a:moveTo>
                  <a:pt x="3539426" y="1634363"/>
                </a:moveTo>
                <a:lnTo>
                  <a:pt x="3533330" y="1634363"/>
                </a:lnTo>
                <a:lnTo>
                  <a:pt x="3533330" y="1640458"/>
                </a:lnTo>
                <a:lnTo>
                  <a:pt x="3539426" y="1640458"/>
                </a:lnTo>
                <a:lnTo>
                  <a:pt x="3539426" y="1634363"/>
                </a:lnTo>
                <a:close/>
              </a:path>
              <a:path w="7144384" h="1640839">
                <a:moveTo>
                  <a:pt x="3527247" y="1634363"/>
                </a:moveTo>
                <a:lnTo>
                  <a:pt x="3521151" y="1634363"/>
                </a:lnTo>
                <a:lnTo>
                  <a:pt x="3521151" y="1640458"/>
                </a:lnTo>
                <a:lnTo>
                  <a:pt x="3527247" y="1640458"/>
                </a:lnTo>
                <a:lnTo>
                  <a:pt x="3527247" y="1634363"/>
                </a:lnTo>
                <a:close/>
              </a:path>
              <a:path w="7144384" h="1640839">
                <a:moveTo>
                  <a:pt x="3515067" y="1634363"/>
                </a:moveTo>
                <a:lnTo>
                  <a:pt x="3508971" y="1634363"/>
                </a:lnTo>
                <a:lnTo>
                  <a:pt x="3508971" y="1640458"/>
                </a:lnTo>
                <a:lnTo>
                  <a:pt x="3515067" y="1640458"/>
                </a:lnTo>
                <a:lnTo>
                  <a:pt x="3515067" y="1634363"/>
                </a:lnTo>
                <a:close/>
              </a:path>
              <a:path w="7144384" h="1640839">
                <a:moveTo>
                  <a:pt x="3501364" y="1634363"/>
                </a:moveTo>
                <a:lnTo>
                  <a:pt x="3495268" y="1634363"/>
                </a:lnTo>
                <a:lnTo>
                  <a:pt x="3495268" y="1640458"/>
                </a:lnTo>
                <a:lnTo>
                  <a:pt x="3501364" y="1640458"/>
                </a:lnTo>
                <a:lnTo>
                  <a:pt x="3501364" y="1634363"/>
                </a:lnTo>
                <a:close/>
              </a:path>
              <a:path w="7144384" h="1640839">
                <a:moveTo>
                  <a:pt x="3489185" y="1634363"/>
                </a:moveTo>
                <a:lnTo>
                  <a:pt x="3483102" y="1634363"/>
                </a:lnTo>
                <a:lnTo>
                  <a:pt x="3483102" y="1640458"/>
                </a:lnTo>
                <a:lnTo>
                  <a:pt x="3489185" y="1640458"/>
                </a:lnTo>
                <a:lnTo>
                  <a:pt x="3489185" y="1634363"/>
                </a:lnTo>
                <a:close/>
              </a:path>
              <a:path w="7144384" h="1640839">
                <a:moveTo>
                  <a:pt x="3477005" y="1634363"/>
                </a:moveTo>
                <a:lnTo>
                  <a:pt x="3470922" y="1634363"/>
                </a:lnTo>
                <a:lnTo>
                  <a:pt x="3470922" y="1640458"/>
                </a:lnTo>
                <a:lnTo>
                  <a:pt x="3477005" y="1640458"/>
                </a:lnTo>
                <a:lnTo>
                  <a:pt x="3477005" y="1634363"/>
                </a:lnTo>
                <a:close/>
              </a:path>
              <a:path w="7144384" h="1640839">
                <a:moveTo>
                  <a:pt x="3463302" y="1634363"/>
                </a:moveTo>
                <a:lnTo>
                  <a:pt x="3457219" y="1634363"/>
                </a:lnTo>
                <a:lnTo>
                  <a:pt x="3457219" y="1640458"/>
                </a:lnTo>
                <a:lnTo>
                  <a:pt x="3463302" y="1640458"/>
                </a:lnTo>
                <a:lnTo>
                  <a:pt x="3463302" y="1634363"/>
                </a:lnTo>
                <a:close/>
              </a:path>
              <a:path w="7144384" h="1640839">
                <a:moveTo>
                  <a:pt x="3451123" y="1634363"/>
                </a:moveTo>
                <a:lnTo>
                  <a:pt x="3445040" y="1634363"/>
                </a:lnTo>
                <a:lnTo>
                  <a:pt x="3445040" y="1640458"/>
                </a:lnTo>
                <a:lnTo>
                  <a:pt x="3451123" y="1640458"/>
                </a:lnTo>
                <a:lnTo>
                  <a:pt x="3451123" y="1634363"/>
                </a:lnTo>
                <a:close/>
              </a:path>
              <a:path w="7144384" h="1640839">
                <a:moveTo>
                  <a:pt x="3438944" y="1634363"/>
                </a:moveTo>
                <a:lnTo>
                  <a:pt x="3432860" y="1634363"/>
                </a:lnTo>
                <a:lnTo>
                  <a:pt x="3432860" y="1640458"/>
                </a:lnTo>
                <a:lnTo>
                  <a:pt x="3438944" y="1640458"/>
                </a:lnTo>
                <a:lnTo>
                  <a:pt x="3438944" y="1634363"/>
                </a:lnTo>
                <a:close/>
              </a:path>
              <a:path w="7144384" h="1640839">
                <a:moveTo>
                  <a:pt x="3425253" y="1634363"/>
                </a:moveTo>
                <a:lnTo>
                  <a:pt x="3419157" y="1634363"/>
                </a:lnTo>
                <a:lnTo>
                  <a:pt x="3419157" y="1640458"/>
                </a:lnTo>
                <a:lnTo>
                  <a:pt x="3425253" y="1640458"/>
                </a:lnTo>
                <a:lnTo>
                  <a:pt x="3425253" y="1634363"/>
                </a:lnTo>
                <a:close/>
              </a:path>
              <a:path w="7144384" h="1640839">
                <a:moveTo>
                  <a:pt x="3413074" y="1634363"/>
                </a:moveTo>
                <a:lnTo>
                  <a:pt x="3406978" y="1634363"/>
                </a:lnTo>
                <a:lnTo>
                  <a:pt x="3406978" y="1640458"/>
                </a:lnTo>
                <a:lnTo>
                  <a:pt x="3413074" y="1640458"/>
                </a:lnTo>
                <a:lnTo>
                  <a:pt x="3413074" y="1634363"/>
                </a:lnTo>
                <a:close/>
              </a:path>
              <a:path w="7144384" h="1640839">
                <a:moveTo>
                  <a:pt x="3400894" y="1634363"/>
                </a:moveTo>
                <a:lnTo>
                  <a:pt x="3394798" y="1634363"/>
                </a:lnTo>
                <a:lnTo>
                  <a:pt x="3394798" y="1640458"/>
                </a:lnTo>
                <a:lnTo>
                  <a:pt x="3400894" y="1640458"/>
                </a:lnTo>
                <a:lnTo>
                  <a:pt x="3400894" y="1634363"/>
                </a:lnTo>
                <a:close/>
              </a:path>
              <a:path w="7144384" h="1640839">
                <a:moveTo>
                  <a:pt x="3387191" y="1634363"/>
                </a:moveTo>
                <a:lnTo>
                  <a:pt x="3381095" y="1634363"/>
                </a:lnTo>
                <a:lnTo>
                  <a:pt x="3381095" y="1640458"/>
                </a:lnTo>
                <a:lnTo>
                  <a:pt x="3387191" y="1640458"/>
                </a:lnTo>
                <a:lnTo>
                  <a:pt x="3387191" y="1634363"/>
                </a:lnTo>
                <a:close/>
              </a:path>
              <a:path w="7144384" h="1640839">
                <a:moveTo>
                  <a:pt x="3375012" y="1634363"/>
                </a:moveTo>
                <a:lnTo>
                  <a:pt x="3368916" y="1634363"/>
                </a:lnTo>
                <a:lnTo>
                  <a:pt x="3368916" y="1640458"/>
                </a:lnTo>
                <a:lnTo>
                  <a:pt x="3375012" y="1640458"/>
                </a:lnTo>
                <a:lnTo>
                  <a:pt x="3375012" y="1634363"/>
                </a:lnTo>
                <a:close/>
              </a:path>
              <a:path w="7144384" h="1640839">
                <a:moveTo>
                  <a:pt x="3362833" y="1634363"/>
                </a:moveTo>
                <a:lnTo>
                  <a:pt x="3356737" y="1634363"/>
                </a:lnTo>
                <a:lnTo>
                  <a:pt x="3356737" y="1640458"/>
                </a:lnTo>
                <a:lnTo>
                  <a:pt x="3362833" y="1640458"/>
                </a:lnTo>
                <a:lnTo>
                  <a:pt x="3362833" y="1634363"/>
                </a:lnTo>
                <a:close/>
              </a:path>
              <a:path w="7144384" h="1640839">
                <a:moveTo>
                  <a:pt x="3349129" y="1634363"/>
                </a:moveTo>
                <a:lnTo>
                  <a:pt x="3343046" y="1634363"/>
                </a:lnTo>
                <a:lnTo>
                  <a:pt x="3343046" y="1640458"/>
                </a:lnTo>
                <a:lnTo>
                  <a:pt x="3349129" y="1640458"/>
                </a:lnTo>
                <a:lnTo>
                  <a:pt x="3349129" y="1634363"/>
                </a:lnTo>
                <a:close/>
              </a:path>
              <a:path w="7144384" h="1640839">
                <a:moveTo>
                  <a:pt x="3336950" y="1634363"/>
                </a:moveTo>
                <a:lnTo>
                  <a:pt x="3330867" y="1634363"/>
                </a:lnTo>
                <a:lnTo>
                  <a:pt x="3330867" y="1640458"/>
                </a:lnTo>
                <a:lnTo>
                  <a:pt x="3336950" y="1640458"/>
                </a:lnTo>
                <a:lnTo>
                  <a:pt x="3336950" y="1634363"/>
                </a:lnTo>
                <a:close/>
              </a:path>
              <a:path w="7144384" h="1640839">
                <a:moveTo>
                  <a:pt x="3324771" y="1634363"/>
                </a:moveTo>
                <a:lnTo>
                  <a:pt x="3318687" y="1634363"/>
                </a:lnTo>
                <a:lnTo>
                  <a:pt x="3318687" y="1640458"/>
                </a:lnTo>
                <a:lnTo>
                  <a:pt x="3324771" y="1640458"/>
                </a:lnTo>
                <a:lnTo>
                  <a:pt x="3324771" y="1634363"/>
                </a:lnTo>
                <a:close/>
              </a:path>
              <a:path w="7144384" h="1640839">
                <a:moveTo>
                  <a:pt x="3311067" y="1634363"/>
                </a:moveTo>
                <a:lnTo>
                  <a:pt x="3304984" y="1634363"/>
                </a:lnTo>
                <a:lnTo>
                  <a:pt x="3304984" y="1640458"/>
                </a:lnTo>
                <a:lnTo>
                  <a:pt x="3311067" y="1640458"/>
                </a:lnTo>
                <a:lnTo>
                  <a:pt x="3311067" y="1634363"/>
                </a:lnTo>
                <a:close/>
              </a:path>
              <a:path w="7144384" h="1640839">
                <a:moveTo>
                  <a:pt x="3298888" y="1634363"/>
                </a:moveTo>
                <a:lnTo>
                  <a:pt x="3292805" y="1634363"/>
                </a:lnTo>
                <a:lnTo>
                  <a:pt x="3292805" y="1640458"/>
                </a:lnTo>
                <a:lnTo>
                  <a:pt x="3298888" y="1640458"/>
                </a:lnTo>
                <a:lnTo>
                  <a:pt x="3298888" y="1634363"/>
                </a:lnTo>
                <a:close/>
              </a:path>
              <a:path w="7144384" h="1640839">
                <a:moveTo>
                  <a:pt x="3286709" y="1634363"/>
                </a:moveTo>
                <a:lnTo>
                  <a:pt x="3280625" y="1634363"/>
                </a:lnTo>
                <a:lnTo>
                  <a:pt x="3280625" y="1640458"/>
                </a:lnTo>
                <a:lnTo>
                  <a:pt x="3286709" y="1640458"/>
                </a:lnTo>
                <a:lnTo>
                  <a:pt x="3286709" y="1634363"/>
                </a:lnTo>
                <a:close/>
              </a:path>
              <a:path w="7144384" h="1640839">
                <a:moveTo>
                  <a:pt x="3273018" y="1634363"/>
                </a:moveTo>
                <a:lnTo>
                  <a:pt x="3266922" y="1634363"/>
                </a:lnTo>
                <a:lnTo>
                  <a:pt x="3266922" y="1640458"/>
                </a:lnTo>
                <a:lnTo>
                  <a:pt x="3273018" y="1640458"/>
                </a:lnTo>
                <a:lnTo>
                  <a:pt x="3273018" y="1634363"/>
                </a:lnTo>
                <a:close/>
              </a:path>
              <a:path w="7144384" h="1640839">
                <a:moveTo>
                  <a:pt x="3260839" y="1634363"/>
                </a:moveTo>
                <a:lnTo>
                  <a:pt x="3254743" y="1634363"/>
                </a:lnTo>
                <a:lnTo>
                  <a:pt x="3254743" y="1640458"/>
                </a:lnTo>
                <a:lnTo>
                  <a:pt x="3260839" y="1640458"/>
                </a:lnTo>
                <a:lnTo>
                  <a:pt x="3260839" y="1634363"/>
                </a:lnTo>
                <a:close/>
              </a:path>
              <a:path w="7144384" h="1640839">
                <a:moveTo>
                  <a:pt x="3248660" y="1634363"/>
                </a:moveTo>
                <a:lnTo>
                  <a:pt x="3242564" y="1634363"/>
                </a:lnTo>
                <a:lnTo>
                  <a:pt x="3242564" y="1640458"/>
                </a:lnTo>
                <a:lnTo>
                  <a:pt x="3248660" y="1640458"/>
                </a:lnTo>
                <a:lnTo>
                  <a:pt x="3248660" y="1634363"/>
                </a:lnTo>
                <a:close/>
              </a:path>
              <a:path w="7144384" h="1640839">
                <a:moveTo>
                  <a:pt x="3234956" y="1634363"/>
                </a:moveTo>
                <a:lnTo>
                  <a:pt x="3228860" y="1634363"/>
                </a:lnTo>
                <a:lnTo>
                  <a:pt x="3228860" y="1640458"/>
                </a:lnTo>
                <a:lnTo>
                  <a:pt x="3234956" y="1640458"/>
                </a:lnTo>
                <a:lnTo>
                  <a:pt x="3234956" y="1634363"/>
                </a:lnTo>
                <a:close/>
              </a:path>
              <a:path w="7144384" h="1640839">
                <a:moveTo>
                  <a:pt x="3222777" y="1634363"/>
                </a:moveTo>
                <a:lnTo>
                  <a:pt x="3216681" y="1634363"/>
                </a:lnTo>
                <a:lnTo>
                  <a:pt x="3216681" y="1640458"/>
                </a:lnTo>
                <a:lnTo>
                  <a:pt x="3222777" y="1640458"/>
                </a:lnTo>
                <a:lnTo>
                  <a:pt x="3222777" y="1634363"/>
                </a:lnTo>
                <a:close/>
              </a:path>
              <a:path w="7144384" h="1640839">
                <a:moveTo>
                  <a:pt x="3210598" y="1634363"/>
                </a:moveTo>
                <a:lnTo>
                  <a:pt x="3204514" y="1634363"/>
                </a:lnTo>
                <a:lnTo>
                  <a:pt x="3204514" y="1640458"/>
                </a:lnTo>
                <a:lnTo>
                  <a:pt x="3210598" y="1640458"/>
                </a:lnTo>
                <a:lnTo>
                  <a:pt x="3210598" y="1634363"/>
                </a:lnTo>
                <a:close/>
              </a:path>
              <a:path w="7144384" h="1640839">
                <a:moveTo>
                  <a:pt x="3196894" y="1634363"/>
                </a:moveTo>
                <a:lnTo>
                  <a:pt x="3190811" y="1634363"/>
                </a:lnTo>
                <a:lnTo>
                  <a:pt x="3190811" y="1640458"/>
                </a:lnTo>
                <a:lnTo>
                  <a:pt x="3196894" y="1640458"/>
                </a:lnTo>
                <a:lnTo>
                  <a:pt x="3196894" y="1634363"/>
                </a:lnTo>
                <a:close/>
              </a:path>
              <a:path w="7144384" h="1640839">
                <a:moveTo>
                  <a:pt x="3184715" y="1634363"/>
                </a:moveTo>
                <a:lnTo>
                  <a:pt x="3178632" y="1634363"/>
                </a:lnTo>
                <a:lnTo>
                  <a:pt x="3178632" y="1640458"/>
                </a:lnTo>
                <a:lnTo>
                  <a:pt x="3184715" y="1640458"/>
                </a:lnTo>
                <a:lnTo>
                  <a:pt x="3184715" y="1634363"/>
                </a:lnTo>
                <a:close/>
              </a:path>
              <a:path w="7144384" h="1640839">
                <a:moveTo>
                  <a:pt x="3172536" y="1634363"/>
                </a:moveTo>
                <a:lnTo>
                  <a:pt x="3166452" y="1634363"/>
                </a:lnTo>
                <a:lnTo>
                  <a:pt x="3166452" y="1640458"/>
                </a:lnTo>
                <a:lnTo>
                  <a:pt x="3172536" y="1640458"/>
                </a:lnTo>
                <a:lnTo>
                  <a:pt x="3172536" y="1634363"/>
                </a:lnTo>
                <a:close/>
              </a:path>
              <a:path w="7144384" h="1640839">
                <a:moveTo>
                  <a:pt x="3158832" y="1634363"/>
                </a:moveTo>
                <a:lnTo>
                  <a:pt x="3152749" y="1634363"/>
                </a:lnTo>
                <a:lnTo>
                  <a:pt x="3152749" y="1640458"/>
                </a:lnTo>
                <a:lnTo>
                  <a:pt x="3158832" y="1640458"/>
                </a:lnTo>
                <a:lnTo>
                  <a:pt x="3158832" y="1634363"/>
                </a:lnTo>
                <a:close/>
              </a:path>
              <a:path w="7144384" h="1640839">
                <a:moveTo>
                  <a:pt x="3146666" y="1634363"/>
                </a:moveTo>
                <a:lnTo>
                  <a:pt x="3140570" y="1634363"/>
                </a:lnTo>
                <a:lnTo>
                  <a:pt x="3140570" y="1640458"/>
                </a:lnTo>
                <a:lnTo>
                  <a:pt x="3146666" y="1640458"/>
                </a:lnTo>
                <a:lnTo>
                  <a:pt x="3146666" y="1634363"/>
                </a:lnTo>
                <a:close/>
              </a:path>
              <a:path w="7144384" h="1640839">
                <a:moveTo>
                  <a:pt x="3134487" y="1634363"/>
                </a:moveTo>
                <a:lnTo>
                  <a:pt x="3128391" y="1634363"/>
                </a:lnTo>
                <a:lnTo>
                  <a:pt x="3128391" y="1640458"/>
                </a:lnTo>
                <a:lnTo>
                  <a:pt x="3134487" y="1640458"/>
                </a:lnTo>
                <a:lnTo>
                  <a:pt x="3134487" y="1634363"/>
                </a:lnTo>
                <a:close/>
              </a:path>
              <a:path w="7144384" h="1640839">
                <a:moveTo>
                  <a:pt x="3120783" y="1634363"/>
                </a:moveTo>
                <a:lnTo>
                  <a:pt x="3114687" y="1634363"/>
                </a:lnTo>
                <a:lnTo>
                  <a:pt x="3114687" y="1640458"/>
                </a:lnTo>
                <a:lnTo>
                  <a:pt x="3120783" y="1640458"/>
                </a:lnTo>
                <a:lnTo>
                  <a:pt x="3120783" y="1634363"/>
                </a:lnTo>
                <a:close/>
              </a:path>
              <a:path w="7144384" h="1640839">
                <a:moveTo>
                  <a:pt x="3108604" y="1634363"/>
                </a:moveTo>
                <a:lnTo>
                  <a:pt x="3102508" y="1634363"/>
                </a:lnTo>
                <a:lnTo>
                  <a:pt x="3102508" y="1640458"/>
                </a:lnTo>
                <a:lnTo>
                  <a:pt x="3108604" y="1640458"/>
                </a:lnTo>
                <a:lnTo>
                  <a:pt x="3108604" y="1634363"/>
                </a:lnTo>
                <a:close/>
              </a:path>
              <a:path w="7144384" h="1640839">
                <a:moveTo>
                  <a:pt x="3096425" y="1634363"/>
                </a:moveTo>
                <a:lnTo>
                  <a:pt x="3090329" y="1634363"/>
                </a:lnTo>
                <a:lnTo>
                  <a:pt x="3090329" y="1640458"/>
                </a:lnTo>
                <a:lnTo>
                  <a:pt x="3096425" y="1640458"/>
                </a:lnTo>
                <a:lnTo>
                  <a:pt x="3096425" y="1634363"/>
                </a:lnTo>
                <a:close/>
              </a:path>
              <a:path w="7144384" h="1640839">
                <a:moveTo>
                  <a:pt x="3082721" y="1634363"/>
                </a:moveTo>
                <a:lnTo>
                  <a:pt x="3076638" y="1634363"/>
                </a:lnTo>
                <a:lnTo>
                  <a:pt x="3076638" y="1640458"/>
                </a:lnTo>
                <a:lnTo>
                  <a:pt x="3082721" y="1640458"/>
                </a:lnTo>
                <a:lnTo>
                  <a:pt x="3082721" y="1634363"/>
                </a:lnTo>
                <a:close/>
              </a:path>
              <a:path w="7144384" h="1640839">
                <a:moveTo>
                  <a:pt x="3070542" y="1634363"/>
                </a:moveTo>
                <a:lnTo>
                  <a:pt x="3064459" y="1634363"/>
                </a:lnTo>
                <a:lnTo>
                  <a:pt x="3064459" y="1640458"/>
                </a:lnTo>
                <a:lnTo>
                  <a:pt x="3070542" y="1640458"/>
                </a:lnTo>
                <a:lnTo>
                  <a:pt x="3070542" y="1634363"/>
                </a:lnTo>
                <a:close/>
              </a:path>
              <a:path w="7144384" h="1640839">
                <a:moveTo>
                  <a:pt x="3058363" y="1634363"/>
                </a:moveTo>
                <a:lnTo>
                  <a:pt x="3052279" y="1634363"/>
                </a:lnTo>
                <a:lnTo>
                  <a:pt x="3052279" y="1640458"/>
                </a:lnTo>
                <a:lnTo>
                  <a:pt x="3058363" y="1640458"/>
                </a:lnTo>
                <a:lnTo>
                  <a:pt x="3058363" y="1634363"/>
                </a:lnTo>
                <a:close/>
              </a:path>
              <a:path w="7144384" h="1640839">
                <a:moveTo>
                  <a:pt x="3044659" y="1634363"/>
                </a:moveTo>
                <a:lnTo>
                  <a:pt x="3038576" y="1634363"/>
                </a:lnTo>
                <a:lnTo>
                  <a:pt x="3038576" y="1640458"/>
                </a:lnTo>
                <a:lnTo>
                  <a:pt x="3044659" y="1640458"/>
                </a:lnTo>
                <a:lnTo>
                  <a:pt x="3044659" y="1634363"/>
                </a:lnTo>
                <a:close/>
              </a:path>
              <a:path w="7144384" h="1640839">
                <a:moveTo>
                  <a:pt x="3032480" y="1634363"/>
                </a:moveTo>
                <a:lnTo>
                  <a:pt x="3026397" y="1634363"/>
                </a:lnTo>
                <a:lnTo>
                  <a:pt x="3026397" y="1640458"/>
                </a:lnTo>
                <a:lnTo>
                  <a:pt x="3032480" y="1640458"/>
                </a:lnTo>
                <a:lnTo>
                  <a:pt x="3032480" y="1634363"/>
                </a:lnTo>
                <a:close/>
              </a:path>
              <a:path w="7144384" h="1640839">
                <a:moveTo>
                  <a:pt x="3020301" y="1634363"/>
                </a:moveTo>
                <a:lnTo>
                  <a:pt x="3014217" y="1634363"/>
                </a:lnTo>
                <a:lnTo>
                  <a:pt x="3014217" y="1640458"/>
                </a:lnTo>
                <a:lnTo>
                  <a:pt x="3020301" y="1640458"/>
                </a:lnTo>
                <a:lnTo>
                  <a:pt x="3020301" y="1634363"/>
                </a:lnTo>
                <a:close/>
              </a:path>
              <a:path w="7144384" h="1640839">
                <a:moveTo>
                  <a:pt x="3006610" y="1634363"/>
                </a:moveTo>
                <a:lnTo>
                  <a:pt x="3000514" y="1634363"/>
                </a:lnTo>
                <a:lnTo>
                  <a:pt x="3000514" y="1640458"/>
                </a:lnTo>
                <a:lnTo>
                  <a:pt x="3006610" y="1640458"/>
                </a:lnTo>
                <a:lnTo>
                  <a:pt x="3006610" y="1634363"/>
                </a:lnTo>
                <a:close/>
              </a:path>
              <a:path w="7144384" h="1640839">
                <a:moveTo>
                  <a:pt x="2994431" y="1634363"/>
                </a:moveTo>
                <a:lnTo>
                  <a:pt x="2988335" y="1634363"/>
                </a:lnTo>
                <a:lnTo>
                  <a:pt x="2988335" y="1640458"/>
                </a:lnTo>
                <a:lnTo>
                  <a:pt x="2994431" y="1640458"/>
                </a:lnTo>
                <a:lnTo>
                  <a:pt x="2994431" y="1634363"/>
                </a:lnTo>
                <a:close/>
              </a:path>
              <a:path w="7144384" h="1640839">
                <a:moveTo>
                  <a:pt x="2982252" y="1634363"/>
                </a:moveTo>
                <a:lnTo>
                  <a:pt x="2976156" y="1634363"/>
                </a:lnTo>
                <a:lnTo>
                  <a:pt x="2976156" y="1640458"/>
                </a:lnTo>
                <a:lnTo>
                  <a:pt x="2982252" y="1640458"/>
                </a:lnTo>
                <a:lnTo>
                  <a:pt x="2982252" y="1634363"/>
                </a:lnTo>
                <a:close/>
              </a:path>
              <a:path w="7144384" h="1640839">
                <a:moveTo>
                  <a:pt x="2968548" y="1634363"/>
                </a:moveTo>
                <a:lnTo>
                  <a:pt x="2962452" y="1634363"/>
                </a:lnTo>
                <a:lnTo>
                  <a:pt x="2962452" y="1640458"/>
                </a:lnTo>
                <a:lnTo>
                  <a:pt x="2968548" y="1640458"/>
                </a:lnTo>
                <a:lnTo>
                  <a:pt x="2968548" y="1634363"/>
                </a:lnTo>
                <a:close/>
              </a:path>
              <a:path w="7144384" h="1640839">
                <a:moveTo>
                  <a:pt x="2956369" y="1634363"/>
                </a:moveTo>
                <a:lnTo>
                  <a:pt x="2950273" y="1634363"/>
                </a:lnTo>
                <a:lnTo>
                  <a:pt x="2950273" y="1640458"/>
                </a:lnTo>
                <a:lnTo>
                  <a:pt x="2956369" y="1640458"/>
                </a:lnTo>
                <a:lnTo>
                  <a:pt x="2956369" y="1634363"/>
                </a:lnTo>
                <a:close/>
              </a:path>
              <a:path w="7144384" h="1640839">
                <a:moveTo>
                  <a:pt x="2944190" y="1634363"/>
                </a:moveTo>
                <a:lnTo>
                  <a:pt x="2938094" y="1634363"/>
                </a:lnTo>
                <a:lnTo>
                  <a:pt x="2938094" y="1640458"/>
                </a:lnTo>
                <a:lnTo>
                  <a:pt x="2944190" y="1640458"/>
                </a:lnTo>
                <a:lnTo>
                  <a:pt x="2944190" y="1634363"/>
                </a:lnTo>
                <a:close/>
              </a:path>
              <a:path w="7144384" h="1640839">
                <a:moveTo>
                  <a:pt x="2930486" y="1634363"/>
                </a:moveTo>
                <a:lnTo>
                  <a:pt x="2924403" y="1634363"/>
                </a:lnTo>
                <a:lnTo>
                  <a:pt x="2924403" y="1640458"/>
                </a:lnTo>
                <a:lnTo>
                  <a:pt x="2930486" y="1640458"/>
                </a:lnTo>
                <a:lnTo>
                  <a:pt x="2930486" y="1634363"/>
                </a:lnTo>
                <a:close/>
              </a:path>
              <a:path w="7144384" h="1640839">
                <a:moveTo>
                  <a:pt x="2918307" y="1634363"/>
                </a:moveTo>
                <a:lnTo>
                  <a:pt x="2912224" y="1634363"/>
                </a:lnTo>
                <a:lnTo>
                  <a:pt x="2912224" y="1640458"/>
                </a:lnTo>
                <a:lnTo>
                  <a:pt x="2918307" y="1640458"/>
                </a:lnTo>
                <a:lnTo>
                  <a:pt x="2918307" y="1634363"/>
                </a:lnTo>
                <a:close/>
              </a:path>
              <a:path w="7144384" h="1640839">
                <a:moveTo>
                  <a:pt x="2906128" y="1634363"/>
                </a:moveTo>
                <a:lnTo>
                  <a:pt x="2900044" y="1634363"/>
                </a:lnTo>
                <a:lnTo>
                  <a:pt x="2900044" y="1640458"/>
                </a:lnTo>
                <a:lnTo>
                  <a:pt x="2906128" y="1640458"/>
                </a:lnTo>
                <a:lnTo>
                  <a:pt x="2906128" y="1634363"/>
                </a:lnTo>
                <a:close/>
              </a:path>
              <a:path w="7144384" h="1640839">
                <a:moveTo>
                  <a:pt x="2892425" y="1634363"/>
                </a:moveTo>
                <a:lnTo>
                  <a:pt x="2886341" y="1634363"/>
                </a:lnTo>
                <a:lnTo>
                  <a:pt x="2886341" y="1640458"/>
                </a:lnTo>
                <a:lnTo>
                  <a:pt x="2892425" y="1640458"/>
                </a:lnTo>
                <a:lnTo>
                  <a:pt x="2892425" y="1634363"/>
                </a:lnTo>
                <a:close/>
              </a:path>
              <a:path w="7144384" h="1640839">
                <a:moveTo>
                  <a:pt x="2880245" y="1634363"/>
                </a:moveTo>
                <a:lnTo>
                  <a:pt x="2874162" y="1634363"/>
                </a:lnTo>
                <a:lnTo>
                  <a:pt x="2874162" y="1640458"/>
                </a:lnTo>
                <a:lnTo>
                  <a:pt x="2880245" y="1640458"/>
                </a:lnTo>
                <a:lnTo>
                  <a:pt x="2880245" y="1634363"/>
                </a:lnTo>
                <a:close/>
              </a:path>
              <a:path w="7144384" h="1640839">
                <a:moveTo>
                  <a:pt x="2868079" y="1634363"/>
                </a:moveTo>
                <a:lnTo>
                  <a:pt x="2861983" y="1634363"/>
                </a:lnTo>
                <a:lnTo>
                  <a:pt x="2861983" y="1640458"/>
                </a:lnTo>
                <a:lnTo>
                  <a:pt x="2868079" y="1640458"/>
                </a:lnTo>
                <a:lnTo>
                  <a:pt x="2868079" y="1634363"/>
                </a:lnTo>
                <a:close/>
              </a:path>
              <a:path w="7144384" h="1640839">
                <a:moveTo>
                  <a:pt x="2854375" y="1634363"/>
                </a:moveTo>
                <a:lnTo>
                  <a:pt x="2848279" y="1634363"/>
                </a:lnTo>
                <a:lnTo>
                  <a:pt x="2848279" y="1640458"/>
                </a:lnTo>
                <a:lnTo>
                  <a:pt x="2854375" y="1640458"/>
                </a:lnTo>
                <a:lnTo>
                  <a:pt x="2854375" y="1634363"/>
                </a:lnTo>
                <a:close/>
              </a:path>
              <a:path w="7144384" h="1640839">
                <a:moveTo>
                  <a:pt x="2842196" y="1634363"/>
                </a:moveTo>
                <a:lnTo>
                  <a:pt x="2836100" y="1634363"/>
                </a:lnTo>
                <a:lnTo>
                  <a:pt x="2836100" y="1640458"/>
                </a:lnTo>
                <a:lnTo>
                  <a:pt x="2842196" y="1640458"/>
                </a:lnTo>
                <a:lnTo>
                  <a:pt x="2842196" y="1634363"/>
                </a:lnTo>
                <a:close/>
              </a:path>
              <a:path w="7144384" h="1640839">
                <a:moveTo>
                  <a:pt x="2830017" y="1634363"/>
                </a:moveTo>
                <a:lnTo>
                  <a:pt x="2823921" y="1634363"/>
                </a:lnTo>
                <a:lnTo>
                  <a:pt x="2823921" y="1640458"/>
                </a:lnTo>
                <a:lnTo>
                  <a:pt x="2830017" y="1640458"/>
                </a:lnTo>
                <a:lnTo>
                  <a:pt x="2830017" y="1634363"/>
                </a:lnTo>
                <a:close/>
              </a:path>
              <a:path w="7144384" h="1640839">
                <a:moveTo>
                  <a:pt x="2816313" y="1634363"/>
                </a:moveTo>
                <a:lnTo>
                  <a:pt x="2810217" y="1634363"/>
                </a:lnTo>
                <a:lnTo>
                  <a:pt x="2810217" y="1640458"/>
                </a:lnTo>
                <a:lnTo>
                  <a:pt x="2816313" y="1640458"/>
                </a:lnTo>
                <a:lnTo>
                  <a:pt x="2816313" y="1634363"/>
                </a:lnTo>
                <a:close/>
              </a:path>
              <a:path w="7144384" h="1640839">
                <a:moveTo>
                  <a:pt x="2804134" y="1634363"/>
                </a:moveTo>
                <a:lnTo>
                  <a:pt x="2798051" y="1634363"/>
                </a:lnTo>
                <a:lnTo>
                  <a:pt x="2798051" y="1640458"/>
                </a:lnTo>
                <a:lnTo>
                  <a:pt x="2804134" y="1640458"/>
                </a:lnTo>
                <a:lnTo>
                  <a:pt x="2804134" y="1634363"/>
                </a:lnTo>
                <a:close/>
              </a:path>
              <a:path w="7144384" h="1640839">
                <a:moveTo>
                  <a:pt x="2791955" y="1634363"/>
                </a:moveTo>
                <a:lnTo>
                  <a:pt x="2785872" y="1634363"/>
                </a:lnTo>
                <a:lnTo>
                  <a:pt x="2785872" y="1640458"/>
                </a:lnTo>
                <a:lnTo>
                  <a:pt x="2791955" y="1640458"/>
                </a:lnTo>
                <a:lnTo>
                  <a:pt x="2791955" y="1634363"/>
                </a:lnTo>
                <a:close/>
              </a:path>
              <a:path w="7144384" h="1640839">
                <a:moveTo>
                  <a:pt x="2778252" y="1634363"/>
                </a:moveTo>
                <a:lnTo>
                  <a:pt x="2772168" y="1634363"/>
                </a:lnTo>
                <a:lnTo>
                  <a:pt x="2772168" y="1640458"/>
                </a:lnTo>
                <a:lnTo>
                  <a:pt x="2778252" y="1640458"/>
                </a:lnTo>
                <a:lnTo>
                  <a:pt x="2778252" y="1634363"/>
                </a:lnTo>
                <a:close/>
              </a:path>
              <a:path w="7144384" h="1640839">
                <a:moveTo>
                  <a:pt x="2766072" y="1634363"/>
                </a:moveTo>
                <a:lnTo>
                  <a:pt x="2759989" y="1634363"/>
                </a:lnTo>
                <a:lnTo>
                  <a:pt x="2759989" y="1640458"/>
                </a:lnTo>
                <a:lnTo>
                  <a:pt x="2766072" y="1640458"/>
                </a:lnTo>
                <a:lnTo>
                  <a:pt x="2766072" y="1634363"/>
                </a:lnTo>
                <a:close/>
              </a:path>
              <a:path w="7144384" h="1640839">
                <a:moveTo>
                  <a:pt x="2753893" y="1634363"/>
                </a:moveTo>
                <a:lnTo>
                  <a:pt x="2747810" y="1634363"/>
                </a:lnTo>
                <a:lnTo>
                  <a:pt x="2747810" y="1640458"/>
                </a:lnTo>
                <a:lnTo>
                  <a:pt x="2753893" y="1640458"/>
                </a:lnTo>
                <a:lnTo>
                  <a:pt x="2753893" y="1634363"/>
                </a:lnTo>
                <a:close/>
              </a:path>
              <a:path w="7144384" h="1640839">
                <a:moveTo>
                  <a:pt x="2740202" y="1634363"/>
                </a:moveTo>
                <a:lnTo>
                  <a:pt x="2734106" y="1634363"/>
                </a:lnTo>
                <a:lnTo>
                  <a:pt x="2734106" y="1640458"/>
                </a:lnTo>
                <a:lnTo>
                  <a:pt x="2740202" y="1640458"/>
                </a:lnTo>
                <a:lnTo>
                  <a:pt x="2740202" y="1634363"/>
                </a:lnTo>
                <a:close/>
              </a:path>
              <a:path w="7144384" h="1640839">
                <a:moveTo>
                  <a:pt x="2728023" y="1634363"/>
                </a:moveTo>
                <a:lnTo>
                  <a:pt x="2721927" y="1634363"/>
                </a:lnTo>
                <a:lnTo>
                  <a:pt x="2721927" y="1640458"/>
                </a:lnTo>
                <a:lnTo>
                  <a:pt x="2728023" y="1640458"/>
                </a:lnTo>
                <a:lnTo>
                  <a:pt x="2728023" y="1634363"/>
                </a:lnTo>
                <a:close/>
              </a:path>
              <a:path w="7144384" h="1640839">
                <a:moveTo>
                  <a:pt x="2715844" y="1634363"/>
                </a:moveTo>
                <a:lnTo>
                  <a:pt x="2709748" y="1634363"/>
                </a:lnTo>
                <a:lnTo>
                  <a:pt x="2709748" y="1640458"/>
                </a:lnTo>
                <a:lnTo>
                  <a:pt x="2715844" y="1640458"/>
                </a:lnTo>
                <a:lnTo>
                  <a:pt x="2715844" y="1634363"/>
                </a:lnTo>
                <a:close/>
              </a:path>
              <a:path w="7144384" h="1640839">
                <a:moveTo>
                  <a:pt x="2702140" y="1634363"/>
                </a:moveTo>
                <a:lnTo>
                  <a:pt x="2696044" y="1634363"/>
                </a:lnTo>
                <a:lnTo>
                  <a:pt x="2696044" y="1640458"/>
                </a:lnTo>
                <a:lnTo>
                  <a:pt x="2702140" y="1640458"/>
                </a:lnTo>
                <a:lnTo>
                  <a:pt x="2702140" y="1634363"/>
                </a:lnTo>
                <a:close/>
              </a:path>
              <a:path w="7144384" h="1640839">
                <a:moveTo>
                  <a:pt x="2689961" y="1634363"/>
                </a:moveTo>
                <a:lnTo>
                  <a:pt x="2683865" y="1634363"/>
                </a:lnTo>
                <a:lnTo>
                  <a:pt x="2683865" y="1640458"/>
                </a:lnTo>
                <a:lnTo>
                  <a:pt x="2689961" y="1640458"/>
                </a:lnTo>
                <a:lnTo>
                  <a:pt x="2689961" y="1634363"/>
                </a:lnTo>
                <a:close/>
              </a:path>
              <a:path w="7144384" h="1640839">
                <a:moveTo>
                  <a:pt x="2677782" y="1634363"/>
                </a:moveTo>
                <a:lnTo>
                  <a:pt x="2671686" y="1634363"/>
                </a:lnTo>
                <a:lnTo>
                  <a:pt x="2671686" y="1640458"/>
                </a:lnTo>
                <a:lnTo>
                  <a:pt x="2677782" y="1640458"/>
                </a:lnTo>
                <a:lnTo>
                  <a:pt x="2677782" y="1634363"/>
                </a:lnTo>
                <a:close/>
              </a:path>
              <a:path w="7144384" h="1640839">
                <a:moveTo>
                  <a:pt x="2664079" y="1634363"/>
                </a:moveTo>
                <a:lnTo>
                  <a:pt x="2657995" y="1634363"/>
                </a:lnTo>
                <a:lnTo>
                  <a:pt x="2657995" y="1640458"/>
                </a:lnTo>
                <a:lnTo>
                  <a:pt x="2664079" y="1640458"/>
                </a:lnTo>
                <a:lnTo>
                  <a:pt x="2664079" y="1634363"/>
                </a:lnTo>
                <a:close/>
              </a:path>
              <a:path w="7144384" h="1640839">
                <a:moveTo>
                  <a:pt x="2651899" y="1634363"/>
                </a:moveTo>
                <a:lnTo>
                  <a:pt x="2645816" y="1634363"/>
                </a:lnTo>
                <a:lnTo>
                  <a:pt x="2645816" y="1640458"/>
                </a:lnTo>
                <a:lnTo>
                  <a:pt x="2651899" y="1640458"/>
                </a:lnTo>
                <a:lnTo>
                  <a:pt x="2651899" y="1634363"/>
                </a:lnTo>
                <a:close/>
              </a:path>
              <a:path w="7144384" h="1640839">
                <a:moveTo>
                  <a:pt x="2639720" y="1634363"/>
                </a:moveTo>
                <a:lnTo>
                  <a:pt x="2633637" y="1634363"/>
                </a:lnTo>
                <a:lnTo>
                  <a:pt x="2633637" y="1640458"/>
                </a:lnTo>
                <a:lnTo>
                  <a:pt x="2639720" y="1640458"/>
                </a:lnTo>
                <a:lnTo>
                  <a:pt x="2639720" y="1634363"/>
                </a:lnTo>
                <a:close/>
              </a:path>
              <a:path w="7144384" h="1640839">
                <a:moveTo>
                  <a:pt x="2626017" y="1634363"/>
                </a:moveTo>
                <a:lnTo>
                  <a:pt x="2619933" y="1634363"/>
                </a:lnTo>
                <a:lnTo>
                  <a:pt x="2619933" y="1640458"/>
                </a:lnTo>
                <a:lnTo>
                  <a:pt x="2626017" y="1640458"/>
                </a:lnTo>
                <a:lnTo>
                  <a:pt x="2626017" y="1634363"/>
                </a:lnTo>
                <a:close/>
              </a:path>
              <a:path w="7144384" h="1640839">
                <a:moveTo>
                  <a:pt x="2613837" y="1634363"/>
                </a:moveTo>
                <a:lnTo>
                  <a:pt x="2607754" y="1634363"/>
                </a:lnTo>
                <a:lnTo>
                  <a:pt x="2607754" y="1640458"/>
                </a:lnTo>
                <a:lnTo>
                  <a:pt x="2613837" y="1640458"/>
                </a:lnTo>
                <a:lnTo>
                  <a:pt x="2613837" y="1634363"/>
                </a:lnTo>
                <a:close/>
              </a:path>
              <a:path w="7144384" h="1640839">
                <a:moveTo>
                  <a:pt x="2601658" y="1634363"/>
                </a:moveTo>
                <a:lnTo>
                  <a:pt x="2595575" y="1634363"/>
                </a:lnTo>
                <a:lnTo>
                  <a:pt x="2595575" y="1640458"/>
                </a:lnTo>
                <a:lnTo>
                  <a:pt x="2601658" y="1640458"/>
                </a:lnTo>
                <a:lnTo>
                  <a:pt x="2601658" y="1634363"/>
                </a:lnTo>
                <a:close/>
              </a:path>
              <a:path w="7144384" h="1640839">
                <a:moveTo>
                  <a:pt x="2587967" y="1634363"/>
                </a:moveTo>
                <a:lnTo>
                  <a:pt x="2581871" y="1634363"/>
                </a:lnTo>
                <a:lnTo>
                  <a:pt x="2581871" y="1640458"/>
                </a:lnTo>
                <a:lnTo>
                  <a:pt x="2587967" y="1640458"/>
                </a:lnTo>
                <a:lnTo>
                  <a:pt x="2587967" y="1634363"/>
                </a:lnTo>
                <a:close/>
              </a:path>
              <a:path w="7144384" h="1640839">
                <a:moveTo>
                  <a:pt x="2575788" y="1634363"/>
                </a:moveTo>
                <a:lnTo>
                  <a:pt x="2569692" y="1634363"/>
                </a:lnTo>
                <a:lnTo>
                  <a:pt x="2569692" y="1640458"/>
                </a:lnTo>
                <a:lnTo>
                  <a:pt x="2575788" y="1640458"/>
                </a:lnTo>
                <a:lnTo>
                  <a:pt x="2575788" y="1634363"/>
                </a:lnTo>
                <a:close/>
              </a:path>
              <a:path w="7144384" h="1640839">
                <a:moveTo>
                  <a:pt x="2563609" y="1634363"/>
                </a:moveTo>
                <a:lnTo>
                  <a:pt x="2557513" y="1634363"/>
                </a:lnTo>
                <a:lnTo>
                  <a:pt x="2557513" y="1640458"/>
                </a:lnTo>
                <a:lnTo>
                  <a:pt x="2563609" y="1640458"/>
                </a:lnTo>
                <a:lnTo>
                  <a:pt x="2563609" y="1634363"/>
                </a:lnTo>
                <a:close/>
              </a:path>
              <a:path w="7144384" h="1640839">
                <a:moveTo>
                  <a:pt x="2549905" y="1634363"/>
                </a:moveTo>
                <a:lnTo>
                  <a:pt x="2543810" y="1634363"/>
                </a:lnTo>
                <a:lnTo>
                  <a:pt x="2543810" y="1640458"/>
                </a:lnTo>
                <a:lnTo>
                  <a:pt x="2549905" y="1640458"/>
                </a:lnTo>
                <a:lnTo>
                  <a:pt x="2549905" y="1634363"/>
                </a:lnTo>
                <a:close/>
              </a:path>
              <a:path w="7144384" h="1640839">
                <a:moveTo>
                  <a:pt x="2537726" y="1634363"/>
                </a:moveTo>
                <a:lnTo>
                  <a:pt x="2531630" y="1634363"/>
                </a:lnTo>
                <a:lnTo>
                  <a:pt x="2531630" y="1640458"/>
                </a:lnTo>
                <a:lnTo>
                  <a:pt x="2537726" y="1640458"/>
                </a:lnTo>
                <a:lnTo>
                  <a:pt x="2537726" y="1634363"/>
                </a:lnTo>
                <a:close/>
              </a:path>
              <a:path w="7144384" h="1640839">
                <a:moveTo>
                  <a:pt x="2525547" y="1634363"/>
                </a:moveTo>
                <a:lnTo>
                  <a:pt x="2519464" y="1634363"/>
                </a:lnTo>
                <a:lnTo>
                  <a:pt x="2519464" y="1640458"/>
                </a:lnTo>
                <a:lnTo>
                  <a:pt x="2525547" y="1640458"/>
                </a:lnTo>
                <a:lnTo>
                  <a:pt x="2525547" y="1634363"/>
                </a:lnTo>
                <a:close/>
              </a:path>
              <a:path w="7144384" h="1640839">
                <a:moveTo>
                  <a:pt x="2511844" y="1634363"/>
                </a:moveTo>
                <a:lnTo>
                  <a:pt x="2505760" y="1634363"/>
                </a:lnTo>
                <a:lnTo>
                  <a:pt x="2505760" y="1640458"/>
                </a:lnTo>
                <a:lnTo>
                  <a:pt x="2511844" y="1640458"/>
                </a:lnTo>
                <a:lnTo>
                  <a:pt x="2511844" y="1634363"/>
                </a:lnTo>
                <a:close/>
              </a:path>
              <a:path w="7144384" h="1640839">
                <a:moveTo>
                  <a:pt x="2499664" y="1634363"/>
                </a:moveTo>
                <a:lnTo>
                  <a:pt x="2493581" y="1634363"/>
                </a:lnTo>
                <a:lnTo>
                  <a:pt x="2493581" y="1640458"/>
                </a:lnTo>
                <a:lnTo>
                  <a:pt x="2499664" y="1640458"/>
                </a:lnTo>
                <a:lnTo>
                  <a:pt x="2499664" y="1634363"/>
                </a:lnTo>
                <a:close/>
              </a:path>
              <a:path w="7144384" h="1640839">
                <a:moveTo>
                  <a:pt x="2487485" y="1634363"/>
                </a:moveTo>
                <a:lnTo>
                  <a:pt x="2481402" y="1634363"/>
                </a:lnTo>
                <a:lnTo>
                  <a:pt x="2481402" y="1640458"/>
                </a:lnTo>
                <a:lnTo>
                  <a:pt x="2487485" y="1640458"/>
                </a:lnTo>
                <a:lnTo>
                  <a:pt x="2487485" y="1634363"/>
                </a:lnTo>
                <a:close/>
              </a:path>
              <a:path w="7144384" h="1640839">
                <a:moveTo>
                  <a:pt x="2473782" y="1634363"/>
                </a:moveTo>
                <a:lnTo>
                  <a:pt x="2467698" y="1634363"/>
                </a:lnTo>
                <a:lnTo>
                  <a:pt x="2467698" y="1640458"/>
                </a:lnTo>
                <a:lnTo>
                  <a:pt x="2473782" y="1640458"/>
                </a:lnTo>
                <a:lnTo>
                  <a:pt x="2473782" y="1634363"/>
                </a:lnTo>
                <a:close/>
              </a:path>
              <a:path w="7144384" h="1640839">
                <a:moveTo>
                  <a:pt x="2461615" y="1634363"/>
                </a:moveTo>
                <a:lnTo>
                  <a:pt x="2455519" y="1634363"/>
                </a:lnTo>
                <a:lnTo>
                  <a:pt x="2455519" y="1640458"/>
                </a:lnTo>
                <a:lnTo>
                  <a:pt x="2461615" y="1640458"/>
                </a:lnTo>
                <a:lnTo>
                  <a:pt x="2461615" y="1634363"/>
                </a:lnTo>
                <a:close/>
              </a:path>
              <a:path w="7144384" h="1640839">
                <a:moveTo>
                  <a:pt x="2449436" y="1634363"/>
                </a:moveTo>
                <a:lnTo>
                  <a:pt x="2443340" y="1634363"/>
                </a:lnTo>
                <a:lnTo>
                  <a:pt x="2443340" y="1640458"/>
                </a:lnTo>
                <a:lnTo>
                  <a:pt x="2449436" y="1640458"/>
                </a:lnTo>
                <a:lnTo>
                  <a:pt x="2449436" y="1634363"/>
                </a:lnTo>
                <a:close/>
              </a:path>
              <a:path w="7144384" h="1640839">
                <a:moveTo>
                  <a:pt x="2435733" y="1634363"/>
                </a:moveTo>
                <a:lnTo>
                  <a:pt x="2429637" y="1634363"/>
                </a:lnTo>
                <a:lnTo>
                  <a:pt x="2429637" y="1640458"/>
                </a:lnTo>
                <a:lnTo>
                  <a:pt x="2435733" y="1640458"/>
                </a:lnTo>
                <a:lnTo>
                  <a:pt x="2435733" y="1634363"/>
                </a:lnTo>
                <a:close/>
              </a:path>
              <a:path w="7144384" h="1640839">
                <a:moveTo>
                  <a:pt x="2423553" y="1634363"/>
                </a:moveTo>
                <a:lnTo>
                  <a:pt x="2417457" y="1634363"/>
                </a:lnTo>
                <a:lnTo>
                  <a:pt x="2417457" y="1640458"/>
                </a:lnTo>
                <a:lnTo>
                  <a:pt x="2423553" y="1640458"/>
                </a:lnTo>
                <a:lnTo>
                  <a:pt x="2423553" y="1634363"/>
                </a:lnTo>
                <a:close/>
              </a:path>
              <a:path w="7144384" h="1640839">
                <a:moveTo>
                  <a:pt x="2411374" y="1634363"/>
                </a:moveTo>
                <a:lnTo>
                  <a:pt x="2405278" y="1634363"/>
                </a:lnTo>
                <a:lnTo>
                  <a:pt x="2405278" y="1640458"/>
                </a:lnTo>
                <a:lnTo>
                  <a:pt x="2411374" y="1640458"/>
                </a:lnTo>
                <a:lnTo>
                  <a:pt x="2411374" y="1634363"/>
                </a:lnTo>
                <a:close/>
              </a:path>
              <a:path w="7144384" h="1640839">
                <a:moveTo>
                  <a:pt x="2397671" y="1634363"/>
                </a:moveTo>
                <a:lnTo>
                  <a:pt x="2391587" y="1634363"/>
                </a:lnTo>
                <a:lnTo>
                  <a:pt x="2391587" y="1640458"/>
                </a:lnTo>
                <a:lnTo>
                  <a:pt x="2397671" y="1640458"/>
                </a:lnTo>
                <a:lnTo>
                  <a:pt x="2397671" y="1634363"/>
                </a:lnTo>
                <a:close/>
              </a:path>
              <a:path w="7144384" h="1640839">
                <a:moveTo>
                  <a:pt x="2385491" y="1634363"/>
                </a:moveTo>
                <a:lnTo>
                  <a:pt x="2379408" y="1634363"/>
                </a:lnTo>
                <a:lnTo>
                  <a:pt x="2379408" y="1640458"/>
                </a:lnTo>
                <a:lnTo>
                  <a:pt x="2385491" y="1640458"/>
                </a:lnTo>
                <a:lnTo>
                  <a:pt x="2385491" y="1634363"/>
                </a:lnTo>
                <a:close/>
              </a:path>
              <a:path w="7144384" h="1640839">
                <a:moveTo>
                  <a:pt x="2373312" y="1634363"/>
                </a:moveTo>
                <a:lnTo>
                  <a:pt x="2367229" y="1634363"/>
                </a:lnTo>
                <a:lnTo>
                  <a:pt x="2367229" y="1640458"/>
                </a:lnTo>
                <a:lnTo>
                  <a:pt x="2373312" y="1640458"/>
                </a:lnTo>
                <a:lnTo>
                  <a:pt x="2373312" y="1634363"/>
                </a:lnTo>
                <a:close/>
              </a:path>
              <a:path w="7144384" h="1640839">
                <a:moveTo>
                  <a:pt x="2359609" y="1634363"/>
                </a:moveTo>
                <a:lnTo>
                  <a:pt x="2353525" y="1634363"/>
                </a:lnTo>
                <a:lnTo>
                  <a:pt x="2353525" y="1640458"/>
                </a:lnTo>
                <a:lnTo>
                  <a:pt x="2359609" y="1640458"/>
                </a:lnTo>
                <a:lnTo>
                  <a:pt x="2359609" y="1634363"/>
                </a:lnTo>
                <a:close/>
              </a:path>
              <a:path w="7144384" h="1640839">
                <a:moveTo>
                  <a:pt x="2347429" y="1634363"/>
                </a:moveTo>
                <a:lnTo>
                  <a:pt x="2341346" y="1634363"/>
                </a:lnTo>
                <a:lnTo>
                  <a:pt x="2341346" y="1640458"/>
                </a:lnTo>
                <a:lnTo>
                  <a:pt x="2347429" y="1640458"/>
                </a:lnTo>
                <a:lnTo>
                  <a:pt x="2347429" y="1634363"/>
                </a:lnTo>
                <a:close/>
              </a:path>
              <a:path w="7144384" h="1640839">
                <a:moveTo>
                  <a:pt x="2335250" y="1634363"/>
                </a:moveTo>
                <a:lnTo>
                  <a:pt x="2329167" y="1634363"/>
                </a:lnTo>
                <a:lnTo>
                  <a:pt x="2329167" y="1640458"/>
                </a:lnTo>
                <a:lnTo>
                  <a:pt x="2335250" y="1640458"/>
                </a:lnTo>
                <a:lnTo>
                  <a:pt x="2335250" y="1634363"/>
                </a:lnTo>
                <a:close/>
              </a:path>
              <a:path w="7144384" h="1640839">
                <a:moveTo>
                  <a:pt x="2321560" y="1634363"/>
                </a:moveTo>
                <a:lnTo>
                  <a:pt x="2315464" y="1634363"/>
                </a:lnTo>
                <a:lnTo>
                  <a:pt x="2315464" y="1640458"/>
                </a:lnTo>
                <a:lnTo>
                  <a:pt x="2321560" y="1640458"/>
                </a:lnTo>
                <a:lnTo>
                  <a:pt x="2321560" y="1634363"/>
                </a:lnTo>
                <a:close/>
              </a:path>
              <a:path w="7144384" h="1640839">
                <a:moveTo>
                  <a:pt x="2309380" y="1634363"/>
                </a:moveTo>
                <a:lnTo>
                  <a:pt x="2303284" y="1634363"/>
                </a:lnTo>
                <a:lnTo>
                  <a:pt x="2303284" y="1640458"/>
                </a:lnTo>
                <a:lnTo>
                  <a:pt x="2309380" y="1640458"/>
                </a:lnTo>
                <a:lnTo>
                  <a:pt x="2309380" y="1634363"/>
                </a:lnTo>
                <a:close/>
              </a:path>
              <a:path w="7144384" h="1640839">
                <a:moveTo>
                  <a:pt x="2297201" y="1634363"/>
                </a:moveTo>
                <a:lnTo>
                  <a:pt x="2291105" y="1634363"/>
                </a:lnTo>
                <a:lnTo>
                  <a:pt x="2291105" y="1640458"/>
                </a:lnTo>
                <a:lnTo>
                  <a:pt x="2297201" y="1640458"/>
                </a:lnTo>
                <a:lnTo>
                  <a:pt x="2297201" y="1634363"/>
                </a:lnTo>
                <a:close/>
              </a:path>
              <a:path w="7144384" h="1640839">
                <a:moveTo>
                  <a:pt x="2283498" y="1634363"/>
                </a:moveTo>
                <a:lnTo>
                  <a:pt x="2277402" y="1634363"/>
                </a:lnTo>
                <a:lnTo>
                  <a:pt x="2277402" y="1640458"/>
                </a:lnTo>
                <a:lnTo>
                  <a:pt x="2283498" y="1640458"/>
                </a:lnTo>
                <a:lnTo>
                  <a:pt x="2283498" y="1634363"/>
                </a:lnTo>
                <a:close/>
              </a:path>
              <a:path w="7144384" h="1640839">
                <a:moveTo>
                  <a:pt x="2271318" y="1634363"/>
                </a:moveTo>
                <a:lnTo>
                  <a:pt x="2265222" y="1634363"/>
                </a:lnTo>
                <a:lnTo>
                  <a:pt x="2265222" y="1640458"/>
                </a:lnTo>
                <a:lnTo>
                  <a:pt x="2271318" y="1640458"/>
                </a:lnTo>
                <a:lnTo>
                  <a:pt x="2271318" y="1634363"/>
                </a:lnTo>
                <a:close/>
              </a:path>
              <a:path w="7144384" h="1640839">
                <a:moveTo>
                  <a:pt x="2259139" y="1634363"/>
                </a:moveTo>
                <a:lnTo>
                  <a:pt x="2253043" y="1634363"/>
                </a:lnTo>
                <a:lnTo>
                  <a:pt x="2253043" y="1640458"/>
                </a:lnTo>
                <a:lnTo>
                  <a:pt x="2259139" y="1640458"/>
                </a:lnTo>
                <a:lnTo>
                  <a:pt x="2259139" y="1634363"/>
                </a:lnTo>
                <a:close/>
              </a:path>
              <a:path w="7144384" h="1640839">
                <a:moveTo>
                  <a:pt x="2245436" y="1634363"/>
                </a:moveTo>
                <a:lnTo>
                  <a:pt x="2239352" y="1634363"/>
                </a:lnTo>
                <a:lnTo>
                  <a:pt x="2239352" y="1640458"/>
                </a:lnTo>
                <a:lnTo>
                  <a:pt x="2245436" y="1640458"/>
                </a:lnTo>
                <a:lnTo>
                  <a:pt x="2245436" y="1634363"/>
                </a:lnTo>
                <a:close/>
              </a:path>
              <a:path w="7144384" h="1640839">
                <a:moveTo>
                  <a:pt x="2233256" y="1634363"/>
                </a:moveTo>
                <a:lnTo>
                  <a:pt x="2227173" y="1634363"/>
                </a:lnTo>
                <a:lnTo>
                  <a:pt x="2227173" y="1640458"/>
                </a:lnTo>
                <a:lnTo>
                  <a:pt x="2233256" y="1640458"/>
                </a:lnTo>
                <a:lnTo>
                  <a:pt x="2233256" y="1634363"/>
                </a:lnTo>
                <a:close/>
              </a:path>
              <a:path w="7144384" h="1640839">
                <a:moveTo>
                  <a:pt x="2221077" y="1634363"/>
                </a:moveTo>
                <a:lnTo>
                  <a:pt x="2214994" y="1634363"/>
                </a:lnTo>
                <a:lnTo>
                  <a:pt x="2214994" y="1640458"/>
                </a:lnTo>
                <a:lnTo>
                  <a:pt x="2221077" y="1640458"/>
                </a:lnTo>
                <a:lnTo>
                  <a:pt x="2221077" y="1634363"/>
                </a:lnTo>
                <a:close/>
              </a:path>
              <a:path w="7144384" h="1640839">
                <a:moveTo>
                  <a:pt x="2207374" y="1634363"/>
                </a:moveTo>
                <a:lnTo>
                  <a:pt x="2201291" y="1634363"/>
                </a:lnTo>
                <a:lnTo>
                  <a:pt x="2201291" y="1640458"/>
                </a:lnTo>
                <a:lnTo>
                  <a:pt x="2207374" y="1640458"/>
                </a:lnTo>
                <a:lnTo>
                  <a:pt x="2207374" y="1634363"/>
                </a:lnTo>
                <a:close/>
              </a:path>
              <a:path w="7144384" h="1640839">
                <a:moveTo>
                  <a:pt x="2195194" y="1634363"/>
                </a:moveTo>
                <a:lnTo>
                  <a:pt x="2189111" y="1634363"/>
                </a:lnTo>
                <a:lnTo>
                  <a:pt x="2189111" y="1640458"/>
                </a:lnTo>
                <a:lnTo>
                  <a:pt x="2195194" y="1640458"/>
                </a:lnTo>
                <a:lnTo>
                  <a:pt x="2195194" y="1634363"/>
                </a:lnTo>
                <a:close/>
              </a:path>
              <a:path w="7144384" h="1640839">
                <a:moveTo>
                  <a:pt x="2183028" y="1634363"/>
                </a:moveTo>
                <a:lnTo>
                  <a:pt x="2176932" y="1634363"/>
                </a:lnTo>
                <a:lnTo>
                  <a:pt x="2176932" y="1640458"/>
                </a:lnTo>
                <a:lnTo>
                  <a:pt x="2183028" y="1640458"/>
                </a:lnTo>
                <a:lnTo>
                  <a:pt x="2183028" y="1634363"/>
                </a:lnTo>
                <a:close/>
              </a:path>
              <a:path w="7144384" h="1640839">
                <a:moveTo>
                  <a:pt x="2169325" y="1634363"/>
                </a:moveTo>
                <a:lnTo>
                  <a:pt x="2163229" y="1634363"/>
                </a:lnTo>
                <a:lnTo>
                  <a:pt x="2163229" y="1640458"/>
                </a:lnTo>
                <a:lnTo>
                  <a:pt x="2169325" y="1640458"/>
                </a:lnTo>
                <a:lnTo>
                  <a:pt x="2169325" y="1634363"/>
                </a:lnTo>
                <a:close/>
              </a:path>
              <a:path w="7144384" h="1640839">
                <a:moveTo>
                  <a:pt x="2157145" y="1634363"/>
                </a:moveTo>
                <a:lnTo>
                  <a:pt x="2151049" y="1634363"/>
                </a:lnTo>
                <a:lnTo>
                  <a:pt x="2151049" y="1640458"/>
                </a:lnTo>
                <a:lnTo>
                  <a:pt x="2157145" y="1640458"/>
                </a:lnTo>
                <a:lnTo>
                  <a:pt x="2157145" y="1634363"/>
                </a:lnTo>
                <a:close/>
              </a:path>
              <a:path w="7144384" h="1640839">
                <a:moveTo>
                  <a:pt x="2144966" y="1634363"/>
                </a:moveTo>
                <a:lnTo>
                  <a:pt x="2138870" y="1634363"/>
                </a:lnTo>
                <a:lnTo>
                  <a:pt x="2138870" y="1640458"/>
                </a:lnTo>
                <a:lnTo>
                  <a:pt x="2144966" y="1640458"/>
                </a:lnTo>
                <a:lnTo>
                  <a:pt x="2144966" y="1634363"/>
                </a:lnTo>
                <a:close/>
              </a:path>
              <a:path w="7144384" h="1640839">
                <a:moveTo>
                  <a:pt x="2131263" y="1634363"/>
                </a:moveTo>
                <a:lnTo>
                  <a:pt x="2125179" y="1634363"/>
                </a:lnTo>
                <a:lnTo>
                  <a:pt x="2125179" y="1640458"/>
                </a:lnTo>
                <a:lnTo>
                  <a:pt x="2131263" y="1640458"/>
                </a:lnTo>
                <a:lnTo>
                  <a:pt x="2131263" y="1634363"/>
                </a:lnTo>
                <a:close/>
              </a:path>
              <a:path w="7144384" h="1640839">
                <a:moveTo>
                  <a:pt x="2119083" y="1634363"/>
                </a:moveTo>
                <a:lnTo>
                  <a:pt x="2113000" y="1634363"/>
                </a:lnTo>
                <a:lnTo>
                  <a:pt x="2113000" y="1640458"/>
                </a:lnTo>
                <a:lnTo>
                  <a:pt x="2119083" y="1640458"/>
                </a:lnTo>
                <a:lnTo>
                  <a:pt x="2119083" y="1634363"/>
                </a:lnTo>
                <a:close/>
              </a:path>
              <a:path w="7144384" h="1640839">
                <a:moveTo>
                  <a:pt x="2106904" y="1634363"/>
                </a:moveTo>
                <a:lnTo>
                  <a:pt x="2100821" y="1634363"/>
                </a:lnTo>
                <a:lnTo>
                  <a:pt x="2100821" y="1640458"/>
                </a:lnTo>
                <a:lnTo>
                  <a:pt x="2106904" y="1640458"/>
                </a:lnTo>
                <a:lnTo>
                  <a:pt x="2106904" y="1634363"/>
                </a:lnTo>
                <a:close/>
              </a:path>
              <a:path w="7144384" h="1640839">
                <a:moveTo>
                  <a:pt x="2093201" y="1634363"/>
                </a:moveTo>
                <a:lnTo>
                  <a:pt x="2087117" y="1634363"/>
                </a:lnTo>
                <a:lnTo>
                  <a:pt x="2087117" y="1640458"/>
                </a:lnTo>
                <a:lnTo>
                  <a:pt x="2093201" y="1640458"/>
                </a:lnTo>
                <a:lnTo>
                  <a:pt x="2093201" y="1634363"/>
                </a:lnTo>
                <a:close/>
              </a:path>
              <a:path w="7144384" h="1640839">
                <a:moveTo>
                  <a:pt x="2081022" y="1634363"/>
                </a:moveTo>
                <a:lnTo>
                  <a:pt x="2074938" y="1634363"/>
                </a:lnTo>
                <a:lnTo>
                  <a:pt x="2074938" y="1640458"/>
                </a:lnTo>
                <a:lnTo>
                  <a:pt x="2081022" y="1640458"/>
                </a:lnTo>
                <a:lnTo>
                  <a:pt x="2081022" y="1634363"/>
                </a:lnTo>
                <a:close/>
              </a:path>
              <a:path w="7144384" h="1640839">
                <a:moveTo>
                  <a:pt x="2068842" y="1634363"/>
                </a:moveTo>
                <a:lnTo>
                  <a:pt x="2062759" y="1634363"/>
                </a:lnTo>
                <a:lnTo>
                  <a:pt x="2062759" y="1640458"/>
                </a:lnTo>
                <a:lnTo>
                  <a:pt x="2068842" y="1640458"/>
                </a:lnTo>
                <a:lnTo>
                  <a:pt x="2068842" y="1634363"/>
                </a:lnTo>
                <a:close/>
              </a:path>
              <a:path w="7144384" h="1640839">
                <a:moveTo>
                  <a:pt x="2055152" y="1634363"/>
                </a:moveTo>
                <a:lnTo>
                  <a:pt x="2049056" y="1634363"/>
                </a:lnTo>
                <a:lnTo>
                  <a:pt x="2049056" y="1640458"/>
                </a:lnTo>
                <a:lnTo>
                  <a:pt x="2055152" y="1640458"/>
                </a:lnTo>
                <a:lnTo>
                  <a:pt x="2055152" y="1634363"/>
                </a:lnTo>
                <a:close/>
              </a:path>
              <a:path w="7144384" h="1640839">
                <a:moveTo>
                  <a:pt x="2042972" y="1634363"/>
                </a:moveTo>
                <a:lnTo>
                  <a:pt x="2036876" y="1634363"/>
                </a:lnTo>
                <a:lnTo>
                  <a:pt x="2036876" y="1640458"/>
                </a:lnTo>
                <a:lnTo>
                  <a:pt x="2042972" y="1640458"/>
                </a:lnTo>
                <a:lnTo>
                  <a:pt x="2042972" y="1634363"/>
                </a:lnTo>
                <a:close/>
              </a:path>
              <a:path w="7144384" h="1640839">
                <a:moveTo>
                  <a:pt x="2030793" y="1634363"/>
                </a:moveTo>
                <a:lnTo>
                  <a:pt x="2024697" y="1634363"/>
                </a:lnTo>
                <a:lnTo>
                  <a:pt x="2024697" y="1640458"/>
                </a:lnTo>
                <a:lnTo>
                  <a:pt x="2030793" y="1640458"/>
                </a:lnTo>
                <a:lnTo>
                  <a:pt x="2030793" y="1634363"/>
                </a:lnTo>
                <a:close/>
              </a:path>
              <a:path w="7144384" h="1640839">
                <a:moveTo>
                  <a:pt x="2017090" y="1634363"/>
                </a:moveTo>
                <a:lnTo>
                  <a:pt x="2010994" y="1634363"/>
                </a:lnTo>
                <a:lnTo>
                  <a:pt x="2010994" y="1640458"/>
                </a:lnTo>
                <a:lnTo>
                  <a:pt x="2017090" y="1640458"/>
                </a:lnTo>
                <a:lnTo>
                  <a:pt x="2017090" y="1634363"/>
                </a:lnTo>
                <a:close/>
              </a:path>
              <a:path w="7144384" h="1640839">
                <a:moveTo>
                  <a:pt x="2004910" y="1634363"/>
                </a:moveTo>
                <a:lnTo>
                  <a:pt x="1998814" y="1634363"/>
                </a:lnTo>
                <a:lnTo>
                  <a:pt x="1998814" y="1640458"/>
                </a:lnTo>
                <a:lnTo>
                  <a:pt x="2004910" y="1640458"/>
                </a:lnTo>
                <a:lnTo>
                  <a:pt x="2004910" y="1634363"/>
                </a:lnTo>
                <a:close/>
              </a:path>
              <a:path w="7144384" h="1640839">
                <a:moveTo>
                  <a:pt x="1992731" y="1634363"/>
                </a:moveTo>
                <a:lnTo>
                  <a:pt x="1986635" y="1634363"/>
                </a:lnTo>
                <a:lnTo>
                  <a:pt x="1986635" y="1640458"/>
                </a:lnTo>
                <a:lnTo>
                  <a:pt x="1992731" y="1640458"/>
                </a:lnTo>
                <a:lnTo>
                  <a:pt x="1992731" y="1634363"/>
                </a:lnTo>
                <a:close/>
              </a:path>
              <a:path w="7144384" h="1640839">
                <a:moveTo>
                  <a:pt x="1979028" y="1634363"/>
                </a:moveTo>
                <a:lnTo>
                  <a:pt x="1972944" y="1634363"/>
                </a:lnTo>
                <a:lnTo>
                  <a:pt x="1972944" y="1640458"/>
                </a:lnTo>
                <a:lnTo>
                  <a:pt x="1979028" y="1640458"/>
                </a:lnTo>
                <a:lnTo>
                  <a:pt x="1979028" y="1634363"/>
                </a:lnTo>
                <a:close/>
              </a:path>
              <a:path w="7144384" h="1640839">
                <a:moveTo>
                  <a:pt x="1966849" y="1634363"/>
                </a:moveTo>
                <a:lnTo>
                  <a:pt x="1960765" y="1634363"/>
                </a:lnTo>
                <a:lnTo>
                  <a:pt x="1960765" y="1640458"/>
                </a:lnTo>
                <a:lnTo>
                  <a:pt x="1966849" y="1640458"/>
                </a:lnTo>
                <a:lnTo>
                  <a:pt x="1966849" y="1634363"/>
                </a:lnTo>
                <a:close/>
              </a:path>
              <a:path w="7144384" h="1640839">
                <a:moveTo>
                  <a:pt x="1954669" y="1634363"/>
                </a:moveTo>
                <a:lnTo>
                  <a:pt x="1948586" y="1634363"/>
                </a:lnTo>
                <a:lnTo>
                  <a:pt x="1948586" y="1640458"/>
                </a:lnTo>
                <a:lnTo>
                  <a:pt x="1954669" y="1640458"/>
                </a:lnTo>
                <a:lnTo>
                  <a:pt x="1954669" y="1634363"/>
                </a:lnTo>
                <a:close/>
              </a:path>
              <a:path w="7144384" h="1640839">
                <a:moveTo>
                  <a:pt x="1940966" y="1634363"/>
                </a:moveTo>
                <a:lnTo>
                  <a:pt x="1934883" y="1634363"/>
                </a:lnTo>
                <a:lnTo>
                  <a:pt x="1934883" y="1640458"/>
                </a:lnTo>
                <a:lnTo>
                  <a:pt x="1940966" y="1640458"/>
                </a:lnTo>
                <a:lnTo>
                  <a:pt x="1940966" y="1634363"/>
                </a:lnTo>
                <a:close/>
              </a:path>
              <a:path w="7144384" h="1640839">
                <a:moveTo>
                  <a:pt x="1928787" y="1634363"/>
                </a:moveTo>
                <a:lnTo>
                  <a:pt x="1922703" y="1634363"/>
                </a:lnTo>
                <a:lnTo>
                  <a:pt x="1922703" y="1640458"/>
                </a:lnTo>
                <a:lnTo>
                  <a:pt x="1928787" y="1640458"/>
                </a:lnTo>
                <a:lnTo>
                  <a:pt x="1928787" y="1634363"/>
                </a:lnTo>
                <a:close/>
              </a:path>
              <a:path w="7144384" h="1640839">
                <a:moveTo>
                  <a:pt x="1916607" y="1634363"/>
                </a:moveTo>
                <a:lnTo>
                  <a:pt x="1910524" y="1634363"/>
                </a:lnTo>
                <a:lnTo>
                  <a:pt x="1910524" y="1640458"/>
                </a:lnTo>
                <a:lnTo>
                  <a:pt x="1916607" y="1640458"/>
                </a:lnTo>
                <a:lnTo>
                  <a:pt x="1916607" y="1634363"/>
                </a:lnTo>
                <a:close/>
              </a:path>
              <a:path w="7144384" h="1640839">
                <a:moveTo>
                  <a:pt x="1902917" y="1634363"/>
                </a:moveTo>
                <a:lnTo>
                  <a:pt x="1896821" y="1634363"/>
                </a:lnTo>
                <a:lnTo>
                  <a:pt x="1896821" y="1640458"/>
                </a:lnTo>
                <a:lnTo>
                  <a:pt x="1902917" y="1640458"/>
                </a:lnTo>
                <a:lnTo>
                  <a:pt x="1902917" y="1634363"/>
                </a:lnTo>
                <a:close/>
              </a:path>
              <a:path w="7144384" h="1640839">
                <a:moveTo>
                  <a:pt x="1890737" y="1634363"/>
                </a:moveTo>
                <a:lnTo>
                  <a:pt x="1884641" y="1634363"/>
                </a:lnTo>
                <a:lnTo>
                  <a:pt x="1884641" y="1640458"/>
                </a:lnTo>
                <a:lnTo>
                  <a:pt x="1890737" y="1640458"/>
                </a:lnTo>
                <a:lnTo>
                  <a:pt x="1890737" y="1634363"/>
                </a:lnTo>
                <a:close/>
              </a:path>
              <a:path w="7144384" h="1640839">
                <a:moveTo>
                  <a:pt x="1878558" y="1634363"/>
                </a:moveTo>
                <a:lnTo>
                  <a:pt x="1872462" y="1634363"/>
                </a:lnTo>
                <a:lnTo>
                  <a:pt x="1872462" y="1640458"/>
                </a:lnTo>
                <a:lnTo>
                  <a:pt x="1878558" y="1640458"/>
                </a:lnTo>
                <a:lnTo>
                  <a:pt x="1878558" y="1634363"/>
                </a:lnTo>
                <a:close/>
              </a:path>
              <a:path w="7144384" h="1640839">
                <a:moveTo>
                  <a:pt x="1864855" y="1634363"/>
                </a:moveTo>
                <a:lnTo>
                  <a:pt x="1858759" y="1634363"/>
                </a:lnTo>
                <a:lnTo>
                  <a:pt x="1858759" y="1640458"/>
                </a:lnTo>
                <a:lnTo>
                  <a:pt x="1864855" y="1640458"/>
                </a:lnTo>
                <a:lnTo>
                  <a:pt x="1864855" y="1634363"/>
                </a:lnTo>
                <a:close/>
              </a:path>
              <a:path w="7144384" h="1640839">
                <a:moveTo>
                  <a:pt x="1852676" y="1634363"/>
                </a:moveTo>
                <a:lnTo>
                  <a:pt x="1846579" y="1634363"/>
                </a:lnTo>
                <a:lnTo>
                  <a:pt x="1846579" y="1640458"/>
                </a:lnTo>
                <a:lnTo>
                  <a:pt x="1852676" y="1640458"/>
                </a:lnTo>
                <a:lnTo>
                  <a:pt x="1852676" y="1634363"/>
                </a:lnTo>
                <a:close/>
              </a:path>
              <a:path w="7144384" h="1640839">
                <a:moveTo>
                  <a:pt x="1840496" y="1634363"/>
                </a:moveTo>
                <a:lnTo>
                  <a:pt x="1834413" y="1634363"/>
                </a:lnTo>
                <a:lnTo>
                  <a:pt x="1834413" y="1640458"/>
                </a:lnTo>
                <a:lnTo>
                  <a:pt x="1840496" y="1640458"/>
                </a:lnTo>
                <a:lnTo>
                  <a:pt x="1840496" y="1634363"/>
                </a:lnTo>
                <a:close/>
              </a:path>
              <a:path w="7144384" h="1640839">
                <a:moveTo>
                  <a:pt x="1826793" y="1634363"/>
                </a:moveTo>
                <a:lnTo>
                  <a:pt x="1820710" y="1634363"/>
                </a:lnTo>
                <a:lnTo>
                  <a:pt x="1820710" y="1640458"/>
                </a:lnTo>
                <a:lnTo>
                  <a:pt x="1826793" y="1640458"/>
                </a:lnTo>
                <a:lnTo>
                  <a:pt x="1826793" y="1634363"/>
                </a:lnTo>
                <a:close/>
              </a:path>
              <a:path w="7144384" h="1640839">
                <a:moveTo>
                  <a:pt x="1814614" y="1634363"/>
                </a:moveTo>
                <a:lnTo>
                  <a:pt x="1808530" y="1634363"/>
                </a:lnTo>
                <a:lnTo>
                  <a:pt x="1808530" y="1640458"/>
                </a:lnTo>
                <a:lnTo>
                  <a:pt x="1814614" y="1640458"/>
                </a:lnTo>
                <a:lnTo>
                  <a:pt x="1814614" y="1634363"/>
                </a:lnTo>
                <a:close/>
              </a:path>
              <a:path w="7144384" h="1640839">
                <a:moveTo>
                  <a:pt x="1802434" y="1634363"/>
                </a:moveTo>
                <a:lnTo>
                  <a:pt x="1796351" y="1634363"/>
                </a:lnTo>
                <a:lnTo>
                  <a:pt x="1796351" y="1640458"/>
                </a:lnTo>
                <a:lnTo>
                  <a:pt x="1802434" y="1640458"/>
                </a:lnTo>
                <a:lnTo>
                  <a:pt x="1802434" y="1634363"/>
                </a:lnTo>
                <a:close/>
              </a:path>
              <a:path w="7144384" h="1640839">
                <a:moveTo>
                  <a:pt x="1788731" y="1634363"/>
                </a:moveTo>
                <a:lnTo>
                  <a:pt x="1782648" y="1634363"/>
                </a:lnTo>
                <a:lnTo>
                  <a:pt x="1782648" y="1640458"/>
                </a:lnTo>
                <a:lnTo>
                  <a:pt x="1788731" y="1640458"/>
                </a:lnTo>
                <a:lnTo>
                  <a:pt x="1788731" y="1634363"/>
                </a:lnTo>
                <a:close/>
              </a:path>
              <a:path w="7144384" h="1640839">
                <a:moveTo>
                  <a:pt x="1776564" y="1634363"/>
                </a:moveTo>
                <a:lnTo>
                  <a:pt x="1770468" y="1634363"/>
                </a:lnTo>
                <a:lnTo>
                  <a:pt x="1770468" y="1640458"/>
                </a:lnTo>
                <a:lnTo>
                  <a:pt x="1776564" y="1640458"/>
                </a:lnTo>
                <a:lnTo>
                  <a:pt x="1776564" y="1634363"/>
                </a:lnTo>
                <a:close/>
              </a:path>
              <a:path w="7144384" h="1640839">
                <a:moveTo>
                  <a:pt x="1764385" y="1634363"/>
                </a:moveTo>
                <a:lnTo>
                  <a:pt x="1758289" y="1634363"/>
                </a:lnTo>
                <a:lnTo>
                  <a:pt x="1758289" y="1640458"/>
                </a:lnTo>
                <a:lnTo>
                  <a:pt x="1764385" y="1640458"/>
                </a:lnTo>
                <a:lnTo>
                  <a:pt x="1764385" y="1634363"/>
                </a:lnTo>
                <a:close/>
              </a:path>
              <a:path w="7144384" h="1640839">
                <a:moveTo>
                  <a:pt x="1750682" y="1634363"/>
                </a:moveTo>
                <a:lnTo>
                  <a:pt x="1744586" y="1634363"/>
                </a:lnTo>
                <a:lnTo>
                  <a:pt x="1744586" y="1640458"/>
                </a:lnTo>
                <a:lnTo>
                  <a:pt x="1750682" y="1640458"/>
                </a:lnTo>
                <a:lnTo>
                  <a:pt x="1750682" y="1634363"/>
                </a:lnTo>
                <a:close/>
              </a:path>
              <a:path w="7144384" h="1640839">
                <a:moveTo>
                  <a:pt x="1738502" y="1634363"/>
                </a:moveTo>
                <a:lnTo>
                  <a:pt x="1732406" y="1634363"/>
                </a:lnTo>
                <a:lnTo>
                  <a:pt x="1732406" y="1640458"/>
                </a:lnTo>
                <a:lnTo>
                  <a:pt x="1738502" y="1640458"/>
                </a:lnTo>
                <a:lnTo>
                  <a:pt x="1738502" y="1634363"/>
                </a:lnTo>
                <a:close/>
              </a:path>
              <a:path w="7144384" h="1640839">
                <a:moveTo>
                  <a:pt x="1726323" y="1634363"/>
                </a:moveTo>
                <a:lnTo>
                  <a:pt x="1720227" y="1634363"/>
                </a:lnTo>
                <a:lnTo>
                  <a:pt x="1720227" y="1640458"/>
                </a:lnTo>
                <a:lnTo>
                  <a:pt x="1726323" y="1640458"/>
                </a:lnTo>
                <a:lnTo>
                  <a:pt x="1726323" y="1634363"/>
                </a:lnTo>
                <a:close/>
              </a:path>
              <a:path w="7144384" h="1640839">
                <a:moveTo>
                  <a:pt x="1712620" y="1634363"/>
                </a:moveTo>
                <a:lnTo>
                  <a:pt x="1706537" y="1634363"/>
                </a:lnTo>
                <a:lnTo>
                  <a:pt x="1706537" y="1640458"/>
                </a:lnTo>
                <a:lnTo>
                  <a:pt x="1712620" y="1640458"/>
                </a:lnTo>
                <a:lnTo>
                  <a:pt x="1712620" y="1634363"/>
                </a:lnTo>
                <a:close/>
              </a:path>
              <a:path w="7144384" h="1640839">
                <a:moveTo>
                  <a:pt x="1700441" y="1634363"/>
                </a:moveTo>
                <a:lnTo>
                  <a:pt x="1694357" y="1634363"/>
                </a:lnTo>
                <a:lnTo>
                  <a:pt x="1694357" y="1640458"/>
                </a:lnTo>
                <a:lnTo>
                  <a:pt x="1700441" y="1640458"/>
                </a:lnTo>
                <a:lnTo>
                  <a:pt x="1700441" y="1634363"/>
                </a:lnTo>
                <a:close/>
              </a:path>
              <a:path w="7144384" h="1640839">
                <a:moveTo>
                  <a:pt x="1688261" y="1634363"/>
                </a:moveTo>
                <a:lnTo>
                  <a:pt x="1682178" y="1634363"/>
                </a:lnTo>
                <a:lnTo>
                  <a:pt x="1682178" y="1640458"/>
                </a:lnTo>
                <a:lnTo>
                  <a:pt x="1688261" y="1640458"/>
                </a:lnTo>
                <a:lnTo>
                  <a:pt x="1688261" y="1634363"/>
                </a:lnTo>
                <a:close/>
              </a:path>
              <a:path w="7144384" h="1640839">
                <a:moveTo>
                  <a:pt x="1674558" y="1634363"/>
                </a:moveTo>
                <a:lnTo>
                  <a:pt x="1668475" y="1634363"/>
                </a:lnTo>
                <a:lnTo>
                  <a:pt x="1668475" y="1640458"/>
                </a:lnTo>
                <a:lnTo>
                  <a:pt x="1674558" y="1640458"/>
                </a:lnTo>
                <a:lnTo>
                  <a:pt x="1674558" y="1634363"/>
                </a:lnTo>
                <a:close/>
              </a:path>
              <a:path w="7144384" h="1640839">
                <a:moveTo>
                  <a:pt x="1662379" y="1634363"/>
                </a:moveTo>
                <a:lnTo>
                  <a:pt x="1656295" y="1634363"/>
                </a:lnTo>
                <a:lnTo>
                  <a:pt x="1656295" y="1640458"/>
                </a:lnTo>
                <a:lnTo>
                  <a:pt x="1662379" y="1640458"/>
                </a:lnTo>
                <a:lnTo>
                  <a:pt x="1662379" y="1634363"/>
                </a:lnTo>
                <a:close/>
              </a:path>
              <a:path w="7144384" h="1640839">
                <a:moveTo>
                  <a:pt x="1650199" y="1634363"/>
                </a:moveTo>
                <a:lnTo>
                  <a:pt x="1644116" y="1634363"/>
                </a:lnTo>
                <a:lnTo>
                  <a:pt x="1644116" y="1640458"/>
                </a:lnTo>
                <a:lnTo>
                  <a:pt x="1650199" y="1640458"/>
                </a:lnTo>
                <a:lnTo>
                  <a:pt x="1650199" y="1634363"/>
                </a:lnTo>
                <a:close/>
              </a:path>
              <a:path w="7144384" h="1640839">
                <a:moveTo>
                  <a:pt x="1636509" y="1634363"/>
                </a:moveTo>
                <a:lnTo>
                  <a:pt x="1630413" y="1634363"/>
                </a:lnTo>
                <a:lnTo>
                  <a:pt x="1630413" y="1640458"/>
                </a:lnTo>
                <a:lnTo>
                  <a:pt x="1636509" y="1640458"/>
                </a:lnTo>
                <a:lnTo>
                  <a:pt x="1636509" y="1634363"/>
                </a:lnTo>
                <a:close/>
              </a:path>
              <a:path w="7144384" h="1640839">
                <a:moveTo>
                  <a:pt x="1624329" y="1634363"/>
                </a:moveTo>
                <a:lnTo>
                  <a:pt x="1618234" y="1634363"/>
                </a:lnTo>
                <a:lnTo>
                  <a:pt x="1618234" y="1640458"/>
                </a:lnTo>
                <a:lnTo>
                  <a:pt x="1624329" y="1640458"/>
                </a:lnTo>
                <a:lnTo>
                  <a:pt x="1624329" y="1634363"/>
                </a:lnTo>
                <a:close/>
              </a:path>
              <a:path w="7144384" h="1640839">
                <a:moveTo>
                  <a:pt x="1612150" y="1634363"/>
                </a:moveTo>
                <a:lnTo>
                  <a:pt x="1606054" y="1634363"/>
                </a:lnTo>
                <a:lnTo>
                  <a:pt x="1606054" y="1640458"/>
                </a:lnTo>
                <a:lnTo>
                  <a:pt x="1612150" y="1640458"/>
                </a:lnTo>
                <a:lnTo>
                  <a:pt x="1612150" y="1634363"/>
                </a:lnTo>
                <a:close/>
              </a:path>
              <a:path w="7144384" h="1640839">
                <a:moveTo>
                  <a:pt x="1598447" y="1634363"/>
                </a:moveTo>
                <a:lnTo>
                  <a:pt x="1592351" y="1634363"/>
                </a:lnTo>
                <a:lnTo>
                  <a:pt x="1592351" y="1640458"/>
                </a:lnTo>
                <a:lnTo>
                  <a:pt x="1598447" y="1640458"/>
                </a:lnTo>
                <a:lnTo>
                  <a:pt x="1598447" y="1634363"/>
                </a:lnTo>
                <a:close/>
              </a:path>
              <a:path w="7144384" h="1640839">
                <a:moveTo>
                  <a:pt x="1586268" y="1634363"/>
                </a:moveTo>
                <a:lnTo>
                  <a:pt x="1580172" y="1634363"/>
                </a:lnTo>
                <a:lnTo>
                  <a:pt x="1580172" y="1640458"/>
                </a:lnTo>
                <a:lnTo>
                  <a:pt x="1586268" y="1640458"/>
                </a:lnTo>
                <a:lnTo>
                  <a:pt x="1586268" y="1634363"/>
                </a:lnTo>
                <a:close/>
              </a:path>
              <a:path w="7144384" h="1640839">
                <a:moveTo>
                  <a:pt x="1574088" y="1634363"/>
                </a:moveTo>
                <a:lnTo>
                  <a:pt x="1567992" y="1634363"/>
                </a:lnTo>
                <a:lnTo>
                  <a:pt x="1567992" y="1640458"/>
                </a:lnTo>
                <a:lnTo>
                  <a:pt x="1574088" y="1640458"/>
                </a:lnTo>
                <a:lnTo>
                  <a:pt x="1574088" y="1634363"/>
                </a:lnTo>
                <a:close/>
              </a:path>
              <a:path w="7144384" h="1640839">
                <a:moveTo>
                  <a:pt x="1560385" y="1634363"/>
                </a:moveTo>
                <a:lnTo>
                  <a:pt x="1554302" y="1634363"/>
                </a:lnTo>
                <a:lnTo>
                  <a:pt x="1554302" y="1640458"/>
                </a:lnTo>
                <a:lnTo>
                  <a:pt x="1560385" y="1640458"/>
                </a:lnTo>
                <a:lnTo>
                  <a:pt x="1560385" y="1634363"/>
                </a:lnTo>
                <a:close/>
              </a:path>
              <a:path w="7144384" h="1640839">
                <a:moveTo>
                  <a:pt x="1548206" y="1634363"/>
                </a:moveTo>
                <a:lnTo>
                  <a:pt x="1542122" y="1634363"/>
                </a:lnTo>
                <a:lnTo>
                  <a:pt x="1542122" y="1640458"/>
                </a:lnTo>
                <a:lnTo>
                  <a:pt x="1548206" y="1640458"/>
                </a:lnTo>
                <a:lnTo>
                  <a:pt x="1548206" y="1634363"/>
                </a:lnTo>
                <a:close/>
              </a:path>
              <a:path w="7144384" h="1640839">
                <a:moveTo>
                  <a:pt x="1536026" y="1634363"/>
                </a:moveTo>
                <a:lnTo>
                  <a:pt x="1529943" y="1634363"/>
                </a:lnTo>
                <a:lnTo>
                  <a:pt x="1529943" y="1640458"/>
                </a:lnTo>
                <a:lnTo>
                  <a:pt x="1536026" y="1640458"/>
                </a:lnTo>
                <a:lnTo>
                  <a:pt x="1536026" y="1634363"/>
                </a:lnTo>
                <a:close/>
              </a:path>
              <a:path w="7144384" h="1640839">
                <a:moveTo>
                  <a:pt x="1522323" y="1634363"/>
                </a:moveTo>
                <a:lnTo>
                  <a:pt x="1516240" y="1634363"/>
                </a:lnTo>
                <a:lnTo>
                  <a:pt x="1516240" y="1640458"/>
                </a:lnTo>
                <a:lnTo>
                  <a:pt x="1522323" y="1640458"/>
                </a:lnTo>
                <a:lnTo>
                  <a:pt x="1522323" y="1634363"/>
                </a:lnTo>
                <a:close/>
              </a:path>
              <a:path w="7144384" h="1640839">
                <a:moveTo>
                  <a:pt x="1510144" y="1634363"/>
                </a:moveTo>
                <a:lnTo>
                  <a:pt x="1504061" y="1634363"/>
                </a:lnTo>
                <a:lnTo>
                  <a:pt x="1504061" y="1640458"/>
                </a:lnTo>
                <a:lnTo>
                  <a:pt x="1510144" y="1640458"/>
                </a:lnTo>
                <a:lnTo>
                  <a:pt x="1510144" y="1634363"/>
                </a:lnTo>
                <a:close/>
              </a:path>
              <a:path w="7144384" h="1640839">
                <a:moveTo>
                  <a:pt x="1497977" y="1634363"/>
                </a:moveTo>
                <a:lnTo>
                  <a:pt x="1491881" y="1634363"/>
                </a:lnTo>
                <a:lnTo>
                  <a:pt x="1491881" y="1640458"/>
                </a:lnTo>
                <a:lnTo>
                  <a:pt x="1497977" y="1640458"/>
                </a:lnTo>
                <a:lnTo>
                  <a:pt x="1497977" y="1634363"/>
                </a:lnTo>
                <a:close/>
              </a:path>
              <a:path w="7144384" h="1640839">
                <a:moveTo>
                  <a:pt x="1484274" y="1634363"/>
                </a:moveTo>
                <a:lnTo>
                  <a:pt x="1478178" y="1634363"/>
                </a:lnTo>
                <a:lnTo>
                  <a:pt x="1478178" y="1640458"/>
                </a:lnTo>
                <a:lnTo>
                  <a:pt x="1484274" y="1640458"/>
                </a:lnTo>
                <a:lnTo>
                  <a:pt x="1484274" y="1634363"/>
                </a:lnTo>
                <a:close/>
              </a:path>
              <a:path w="7144384" h="1640839">
                <a:moveTo>
                  <a:pt x="1472095" y="1634363"/>
                </a:moveTo>
                <a:lnTo>
                  <a:pt x="1465999" y="1634363"/>
                </a:lnTo>
                <a:lnTo>
                  <a:pt x="1465999" y="1640458"/>
                </a:lnTo>
                <a:lnTo>
                  <a:pt x="1472095" y="1640458"/>
                </a:lnTo>
                <a:lnTo>
                  <a:pt x="1472095" y="1634363"/>
                </a:lnTo>
                <a:close/>
              </a:path>
              <a:path w="7144384" h="1640839">
                <a:moveTo>
                  <a:pt x="1459915" y="1634363"/>
                </a:moveTo>
                <a:lnTo>
                  <a:pt x="1453819" y="1634363"/>
                </a:lnTo>
                <a:lnTo>
                  <a:pt x="1453819" y="1640458"/>
                </a:lnTo>
                <a:lnTo>
                  <a:pt x="1459915" y="1640458"/>
                </a:lnTo>
                <a:lnTo>
                  <a:pt x="1459915" y="1634363"/>
                </a:lnTo>
                <a:close/>
              </a:path>
              <a:path w="7144384" h="1640839">
                <a:moveTo>
                  <a:pt x="1446212" y="1634363"/>
                </a:moveTo>
                <a:lnTo>
                  <a:pt x="1440129" y="1634363"/>
                </a:lnTo>
                <a:lnTo>
                  <a:pt x="1440129" y="1640458"/>
                </a:lnTo>
                <a:lnTo>
                  <a:pt x="1446212" y="1640458"/>
                </a:lnTo>
                <a:lnTo>
                  <a:pt x="1446212" y="1634363"/>
                </a:lnTo>
                <a:close/>
              </a:path>
              <a:path w="7144384" h="1640839">
                <a:moveTo>
                  <a:pt x="1434033" y="1634363"/>
                </a:moveTo>
                <a:lnTo>
                  <a:pt x="1427949" y="1634363"/>
                </a:lnTo>
                <a:lnTo>
                  <a:pt x="1427949" y="1640458"/>
                </a:lnTo>
                <a:lnTo>
                  <a:pt x="1434033" y="1640458"/>
                </a:lnTo>
                <a:lnTo>
                  <a:pt x="1434033" y="1634363"/>
                </a:lnTo>
                <a:close/>
              </a:path>
              <a:path w="7144384" h="1640839">
                <a:moveTo>
                  <a:pt x="1421853" y="1634363"/>
                </a:moveTo>
                <a:lnTo>
                  <a:pt x="1415770" y="1634363"/>
                </a:lnTo>
                <a:lnTo>
                  <a:pt x="1415770" y="1640458"/>
                </a:lnTo>
                <a:lnTo>
                  <a:pt x="1421853" y="1640458"/>
                </a:lnTo>
                <a:lnTo>
                  <a:pt x="1421853" y="1634363"/>
                </a:lnTo>
                <a:close/>
              </a:path>
              <a:path w="7144384" h="1640839">
                <a:moveTo>
                  <a:pt x="1408150" y="1634363"/>
                </a:moveTo>
                <a:lnTo>
                  <a:pt x="1402067" y="1634363"/>
                </a:lnTo>
                <a:lnTo>
                  <a:pt x="1402067" y="1640458"/>
                </a:lnTo>
                <a:lnTo>
                  <a:pt x="1408150" y="1640458"/>
                </a:lnTo>
                <a:lnTo>
                  <a:pt x="1408150" y="1634363"/>
                </a:lnTo>
                <a:close/>
              </a:path>
              <a:path w="7144384" h="1640839">
                <a:moveTo>
                  <a:pt x="1395971" y="1634363"/>
                </a:moveTo>
                <a:lnTo>
                  <a:pt x="1389888" y="1634363"/>
                </a:lnTo>
                <a:lnTo>
                  <a:pt x="1389888" y="1640458"/>
                </a:lnTo>
                <a:lnTo>
                  <a:pt x="1395971" y="1640458"/>
                </a:lnTo>
                <a:lnTo>
                  <a:pt x="1395971" y="1634363"/>
                </a:lnTo>
                <a:close/>
              </a:path>
              <a:path w="7144384" h="1640839">
                <a:moveTo>
                  <a:pt x="1383791" y="1634363"/>
                </a:moveTo>
                <a:lnTo>
                  <a:pt x="1377708" y="1634363"/>
                </a:lnTo>
                <a:lnTo>
                  <a:pt x="1377708" y="1640458"/>
                </a:lnTo>
                <a:lnTo>
                  <a:pt x="1383791" y="1640458"/>
                </a:lnTo>
                <a:lnTo>
                  <a:pt x="1383791" y="1634363"/>
                </a:lnTo>
                <a:close/>
              </a:path>
              <a:path w="7144384" h="1640839">
                <a:moveTo>
                  <a:pt x="1370101" y="1634363"/>
                </a:moveTo>
                <a:lnTo>
                  <a:pt x="1364005" y="1634363"/>
                </a:lnTo>
                <a:lnTo>
                  <a:pt x="1364005" y="1640458"/>
                </a:lnTo>
                <a:lnTo>
                  <a:pt x="1370101" y="1640458"/>
                </a:lnTo>
                <a:lnTo>
                  <a:pt x="1370101" y="1634363"/>
                </a:lnTo>
                <a:close/>
              </a:path>
              <a:path w="7144384" h="1640839">
                <a:moveTo>
                  <a:pt x="1357922" y="1634363"/>
                </a:moveTo>
                <a:lnTo>
                  <a:pt x="1351826" y="1634363"/>
                </a:lnTo>
                <a:lnTo>
                  <a:pt x="1351826" y="1640458"/>
                </a:lnTo>
                <a:lnTo>
                  <a:pt x="1357922" y="1640458"/>
                </a:lnTo>
                <a:lnTo>
                  <a:pt x="1357922" y="1634363"/>
                </a:lnTo>
                <a:close/>
              </a:path>
              <a:path w="7144384" h="1640839">
                <a:moveTo>
                  <a:pt x="1345742" y="1634363"/>
                </a:moveTo>
                <a:lnTo>
                  <a:pt x="1339646" y="1634363"/>
                </a:lnTo>
                <a:lnTo>
                  <a:pt x="1339646" y="1640458"/>
                </a:lnTo>
                <a:lnTo>
                  <a:pt x="1345742" y="1640458"/>
                </a:lnTo>
                <a:lnTo>
                  <a:pt x="1345742" y="1634363"/>
                </a:lnTo>
                <a:close/>
              </a:path>
              <a:path w="7144384" h="1640839">
                <a:moveTo>
                  <a:pt x="1332039" y="1634363"/>
                </a:moveTo>
                <a:lnTo>
                  <a:pt x="1325943" y="1634363"/>
                </a:lnTo>
                <a:lnTo>
                  <a:pt x="1325943" y="1640458"/>
                </a:lnTo>
                <a:lnTo>
                  <a:pt x="1332039" y="1640458"/>
                </a:lnTo>
                <a:lnTo>
                  <a:pt x="1332039" y="1634363"/>
                </a:lnTo>
                <a:close/>
              </a:path>
              <a:path w="7144384" h="1640839">
                <a:moveTo>
                  <a:pt x="1319860" y="1634363"/>
                </a:moveTo>
                <a:lnTo>
                  <a:pt x="1313764" y="1634363"/>
                </a:lnTo>
                <a:lnTo>
                  <a:pt x="1313764" y="1640458"/>
                </a:lnTo>
                <a:lnTo>
                  <a:pt x="1319860" y="1640458"/>
                </a:lnTo>
                <a:lnTo>
                  <a:pt x="1319860" y="1634363"/>
                </a:lnTo>
                <a:close/>
              </a:path>
              <a:path w="7144384" h="1640839">
                <a:moveTo>
                  <a:pt x="1307680" y="1634363"/>
                </a:moveTo>
                <a:lnTo>
                  <a:pt x="1301584" y="1634363"/>
                </a:lnTo>
                <a:lnTo>
                  <a:pt x="1301584" y="1640458"/>
                </a:lnTo>
                <a:lnTo>
                  <a:pt x="1307680" y="1640458"/>
                </a:lnTo>
                <a:lnTo>
                  <a:pt x="1307680" y="1634363"/>
                </a:lnTo>
                <a:close/>
              </a:path>
              <a:path w="7144384" h="1640839">
                <a:moveTo>
                  <a:pt x="1293977" y="1634363"/>
                </a:moveTo>
                <a:lnTo>
                  <a:pt x="1287894" y="1634363"/>
                </a:lnTo>
                <a:lnTo>
                  <a:pt x="1287894" y="1640458"/>
                </a:lnTo>
                <a:lnTo>
                  <a:pt x="1293977" y="1640458"/>
                </a:lnTo>
                <a:lnTo>
                  <a:pt x="1293977" y="1634363"/>
                </a:lnTo>
                <a:close/>
              </a:path>
              <a:path w="7144384" h="1640839">
                <a:moveTo>
                  <a:pt x="1281798" y="1634363"/>
                </a:moveTo>
                <a:lnTo>
                  <a:pt x="1275714" y="1634363"/>
                </a:lnTo>
                <a:lnTo>
                  <a:pt x="1275714" y="1640458"/>
                </a:lnTo>
                <a:lnTo>
                  <a:pt x="1281798" y="1640458"/>
                </a:lnTo>
                <a:lnTo>
                  <a:pt x="1281798" y="1634363"/>
                </a:lnTo>
                <a:close/>
              </a:path>
              <a:path w="7144384" h="1640839">
                <a:moveTo>
                  <a:pt x="1269619" y="1634363"/>
                </a:moveTo>
                <a:lnTo>
                  <a:pt x="1263535" y="1634363"/>
                </a:lnTo>
                <a:lnTo>
                  <a:pt x="1263535" y="1640458"/>
                </a:lnTo>
                <a:lnTo>
                  <a:pt x="1269619" y="1640458"/>
                </a:lnTo>
                <a:lnTo>
                  <a:pt x="1269619" y="1634363"/>
                </a:lnTo>
                <a:close/>
              </a:path>
              <a:path w="7144384" h="1640839">
                <a:moveTo>
                  <a:pt x="1255915" y="1634363"/>
                </a:moveTo>
                <a:lnTo>
                  <a:pt x="1249832" y="1634363"/>
                </a:lnTo>
                <a:lnTo>
                  <a:pt x="1249832" y="1640458"/>
                </a:lnTo>
                <a:lnTo>
                  <a:pt x="1255915" y="1640458"/>
                </a:lnTo>
                <a:lnTo>
                  <a:pt x="1255915" y="1634363"/>
                </a:lnTo>
                <a:close/>
              </a:path>
              <a:path w="7144384" h="1640839">
                <a:moveTo>
                  <a:pt x="1243736" y="1634363"/>
                </a:moveTo>
                <a:lnTo>
                  <a:pt x="1237653" y="1634363"/>
                </a:lnTo>
                <a:lnTo>
                  <a:pt x="1237653" y="1640458"/>
                </a:lnTo>
                <a:lnTo>
                  <a:pt x="1243736" y="1640458"/>
                </a:lnTo>
                <a:lnTo>
                  <a:pt x="1243736" y="1634363"/>
                </a:lnTo>
                <a:close/>
              </a:path>
              <a:path w="7144384" h="1640839">
                <a:moveTo>
                  <a:pt x="1231557" y="1634363"/>
                </a:moveTo>
                <a:lnTo>
                  <a:pt x="1225473" y="1634363"/>
                </a:lnTo>
                <a:lnTo>
                  <a:pt x="1225473" y="1640458"/>
                </a:lnTo>
                <a:lnTo>
                  <a:pt x="1231557" y="1640458"/>
                </a:lnTo>
                <a:lnTo>
                  <a:pt x="1231557" y="1634363"/>
                </a:lnTo>
                <a:close/>
              </a:path>
              <a:path w="7144384" h="1640839">
                <a:moveTo>
                  <a:pt x="1217866" y="1634363"/>
                </a:moveTo>
                <a:lnTo>
                  <a:pt x="1211770" y="1634363"/>
                </a:lnTo>
                <a:lnTo>
                  <a:pt x="1211770" y="1640458"/>
                </a:lnTo>
                <a:lnTo>
                  <a:pt x="1217866" y="1640458"/>
                </a:lnTo>
                <a:lnTo>
                  <a:pt x="1217866" y="1634363"/>
                </a:lnTo>
                <a:close/>
              </a:path>
              <a:path w="7144384" h="1640839">
                <a:moveTo>
                  <a:pt x="1205687" y="1634363"/>
                </a:moveTo>
                <a:lnTo>
                  <a:pt x="1199591" y="1634363"/>
                </a:lnTo>
                <a:lnTo>
                  <a:pt x="1199591" y="1640458"/>
                </a:lnTo>
                <a:lnTo>
                  <a:pt x="1205687" y="1640458"/>
                </a:lnTo>
                <a:lnTo>
                  <a:pt x="1205687" y="1634363"/>
                </a:lnTo>
                <a:close/>
              </a:path>
              <a:path w="7144384" h="1640839">
                <a:moveTo>
                  <a:pt x="1193507" y="1634363"/>
                </a:moveTo>
                <a:lnTo>
                  <a:pt x="1187411" y="1634363"/>
                </a:lnTo>
                <a:lnTo>
                  <a:pt x="1187411" y="1640458"/>
                </a:lnTo>
                <a:lnTo>
                  <a:pt x="1193507" y="1640458"/>
                </a:lnTo>
                <a:lnTo>
                  <a:pt x="1193507" y="1634363"/>
                </a:lnTo>
                <a:close/>
              </a:path>
              <a:path w="7144384" h="1640839">
                <a:moveTo>
                  <a:pt x="1179804" y="1634363"/>
                </a:moveTo>
                <a:lnTo>
                  <a:pt x="1173708" y="1634363"/>
                </a:lnTo>
                <a:lnTo>
                  <a:pt x="1173708" y="1640458"/>
                </a:lnTo>
                <a:lnTo>
                  <a:pt x="1179804" y="1640458"/>
                </a:lnTo>
                <a:lnTo>
                  <a:pt x="1179804" y="1634363"/>
                </a:lnTo>
                <a:close/>
              </a:path>
              <a:path w="7144384" h="1640839">
                <a:moveTo>
                  <a:pt x="1167625" y="1634363"/>
                </a:moveTo>
                <a:lnTo>
                  <a:pt x="1161541" y="1634363"/>
                </a:lnTo>
                <a:lnTo>
                  <a:pt x="1161541" y="1640458"/>
                </a:lnTo>
                <a:lnTo>
                  <a:pt x="1167625" y="1640458"/>
                </a:lnTo>
                <a:lnTo>
                  <a:pt x="1167625" y="1634363"/>
                </a:lnTo>
                <a:close/>
              </a:path>
              <a:path w="7144384" h="1640839">
                <a:moveTo>
                  <a:pt x="1155445" y="1634363"/>
                </a:moveTo>
                <a:lnTo>
                  <a:pt x="1149362" y="1634363"/>
                </a:lnTo>
                <a:lnTo>
                  <a:pt x="1149362" y="1640458"/>
                </a:lnTo>
                <a:lnTo>
                  <a:pt x="1155445" y="1640458"/>
                </a:lnTo>
                <a:lnTo>
                  <a:pt x="1155445" y="1634363"/>
                </a:lnTo>
                <a:close/>
              </a:path>
              <a:path w="7144384" h="1640839">
                <a:moveTo>
                  <a:pt x="1141742" y="1634363"/>
                </a:moveTo>
                <a:lnTo>
                  <a:pt x="1135659" y="1634363"/>
                </a:lnTo>
                <a:lnTo>
                  <a:pt x="1135659" y="1640458"/>
                </a:lnTo>
                <a:lnTo>
                  <a:pt x="1141742" y="1640458"/>
                </a:lnTo>
                <a:lnTo>
                  <a:pt x="1141742" y="1634363"/>
                </a:lnTo>
                <a:close/>
              </a:path>
              <a:path w="7144384" h="1640839">
                <a:moveTo>
                  <a:pt x="1129563" y="1634363"/>
                </a:moveTo>
                <a:lnTo>
                  <a:pt x="1123480" y="1634363"/>
                </a:lnTo>
                <a:lnTo>
                  <a:pt x="1123480" y="1640458"/>
                </a:lnTo>
                <a:lnTo>
                  <a:pt x="1129563" y="1640458"/>
                </a:lnTo>
                <a:lnTo>
                  <a:pt x="1129563" y="1634363"/>
                </a:lnTo>
                <a:close/>
              </a:path>
              <a:path w="7144384" h="1640839">
                <a:moveTo>
                  <a:pt x="1117384" y="1634363"/>
                </a:moveTo>
                <a:lnTo>
                  <a:pt x="1111300" y="1634363"/>
                </a:lnTo>
                <a:lnTo>
                  <a:pt x="1111300" y="1640458"/>
                </a:lnTo>
                <a:lnTo>
                  <a:pt x="1117384" y="1640458"/>
                </a:lnTo>
                <a:lnTo>
                  <a:pt x="1117384" y="1634363"/>
                </a:lnTo>
                <a:close/>
              </a:path>
              <a:path w="7144384" h="1640839">
                <a:moveTo>
                  <a:pt x="1103680" y="1634363"/>
                </a:moveTo>
                <a:lnTo>
                  <a:pt x="1097597" y="1634363"/>
                </a:lnTo>
                <a:lnTo>
                  <a:pt x="1097597" y="1640458"/>
                </a:lnTo>
                <a:lnTo>
                  <a:pt x="1103680" y="1640458"/>
                </a:lnTo>
                <a:lnTo>
                  <a:pt x="1103680" y="1634363"/>
                </a:lnTo>
                <a:close/>
              </a:path>
              <a:path w="7144384" h="1640839">
                <a:moveTo>
                  <a:pt x="1091514" y="1634363"/>
                </a:moveTo>
                <a:lnTo>
                  <a:pt x="1085418" y="1634363"/>
                </a:lnTo>
                <a:lnTo>
                  <a:pt x="1085418" y="1640458"/>
                </a:lnTo>
                <a:lnTo>
                  <a:pt x="1091514" y="1640458"/>
                </a:lnTo>
                <a:lnTo>
                  <a:pt x="1091514" y="1634363"/>
                </a:lnTo>
                <a:close/>
              </a:path>
              <a:path w="7144384" h="1640839">
                <a:moveTo>
                  <a:pt x="1079334" y="1634363"/>
                </a:moveTo>
                <a:lnTo>
                  <a:pt x="1073238" y="1634363"/>
                </a:lnTo>
                <a:lnTo>
                  <a:pt x="1073238" y="1640458"/>
                </a:lnTo>
                <a:lnTo>
                  <a:pt x="1079334" y="1640458"/>
                </a:lnTo>
                <a:lnTo>
                  <a:pt x="1079334" y="1634363"/>
                </a:lnTo>
                <a:close/>
              </a:path>
              <a:path w="7144384" h="1640839">
                <a:moveTo>
                  <a:pt x="1065631" y="1634363"/>
                </a:moveTo>
                <a:lnTo>
                  <a:pt x="1059535" y="1634363"/>
                </a:lnTo>
                <a:lnTo>
                  <a:pt x="1059535" y="1640458"/>
                </a:lnTo>
                <a:lnTo>
                  <a:pt x="1065631" y="1640458"/>
                </a:lnTo>
                <a:lnTo>
                  <a:pt x="1065631" y="1634363"/>
                </a:lnTo>
                <a:close/>
              </a:path>
              <a:path w="7144384" h="1640839">
                <a:moveTo>
                  <a:pt x="1053452" y="1634363"/>
                </a:moveTo>
                <a:lnTo>
                  <a:pt x="1047356" y="1634363"/>
                </a:lnTo>
                <a:lnTo>
                  <a:pt x="1047356" y="1640458"/>
                </a:lnTo>
                <a:lnTo>
                  <a:pt x="1053452" y="1640458"/>
                </a:lnTo>
                <a:lnTo>
                  <a:pt x="1053452" y="1634363"/>
                </a:lnTo>
                <a:close/>
              </a:path>
              <a:path w="7144384" h="1640839">
                <a:moveTo>
                  <a:pt x="1041272" y="1634363"/>
                </a:moveTo>
                <a:lnTo>
                  <a:pt x="1035176" y="1634363"/>
                </a:lnTo>
                <a:lnTo>
                  <a:pt x="1035176" y="1640458"/>
                </a:lnTo>
                <a:lnTo>
                  <a:pt x="1041272" y="1640458"/>
                </a:lnTo>
                <a:lnTo>
                  <a:pt x="1041272" y="1634363"/>
                </a:lnTo>
                <a:close/>
              </a:path>
              <a:path w="7144384" h="1640839">
                <a:moveTo>
                  <a:pt x="1027569" y="1634363"/>
                </a:moveTo>
                <a:lnTo>
                  <a:pt x="1021486" y="1634363"/>
                </a:lnTo>
                <a:lnTo>
                  <a:pt x="1021486" y="1640458"/>
                </a:lnTo>
                <a:lnTo>
                  <a:pt x="1027569" y="1640458"/>
                </a:lnTo>
                <a:lnTo>
                  <a:pt x="1027569" y="1634363"/>
                </a:lnTo>
                <a:close/>
              </a:path>
              <a:path w="7144384" h="1640839">
                <a:moveTo>
                  <a:pt x="1015390" y="1634363"/>
                </a:moveTo>
                <a:lnTo>
                  <a:pt x="1009307" y="1634363"/>
                </a:lnTo>
                <a:lnTo>
                  <a:pt x="1009307" y="1640458"/>
                </a:lnTo>
                <a:lnTo>
                  <a:pt x="1015390" y="1640458"/>
                </a:lnTo>
                <a:lnTo>
                  <a:pt x="1015390" y="1634363"/>
                </a:lnTo>
                <a:close/>
              </a:path>
              <a:path w="7144384" h="1640839">
                <a:moveTo>
                  <a:pt x="1003211" y="1634363"/>
                </a:moveTo>
                <a:lnTo>
                  <a:pt x="997127" y="1634363"/>
                </a:lnTo>
                <a:lnTo>
                  <a:pt x="997127" y="1640458"/>
                </a:lnTo>
                <a:lnTo>
                  <a:pt x="1003211" y="1640458"/>
                </a:lnTo>
                <a:lnTo>
                  <a:pt x="1003211" y="1634363"/>
                </a:lnTo>
                <a:close/>
              </a:path>
              <a:path w="7144384" h="1640839">
                <a:moveTo>
                  <a:pt x="989507" y="1634363"/>
                </a:moveTo>
                <a:lnTo>
                  <a:pt x="983424" y="1634363"/>
                </a:lnTo>
                <a:lnTo>
                  <a:pt x="983424" y="1640458"/>
                </a:lnTo>
                <a:lnTo>
                  <a:pt x="989507" y="1640458"/>
                </a:lnTo>
                <a:lnTo>
                  <a:pt x="989507" y="1634363"/>
                </a:lnTo>
                <a:close/>
              </a:path>
              <a:path w="7144384" h="1640839">
                <a:moveTo>
                  <a:pt x="977328" y="1634363"/>
                </a:moveTo>
                <a:lnTo>
                  <a:pt x="971245" y="1634363"/>
                </a:lnTo>
                <a:lnTo>
                  <a:pt x="971245" y="1640458"/>
                </a:lnTo>
                <a:lnTo>
                  <a:pt x="977328" y="1640458"/>
                </a:lnTo>
                <a:lnTo>
                  <a:pt x="977328" y="1634363"/>
                </a:lnTo>
                <a:close/>
              </a:path>
              <a:path w="7144384" h="1640839">
                <a:moveTo>
                  <a:pt x="965149" y="1634363"/>
                </a:moveTo>
                <a:lnTo>
                  <a:pt x="959065" y="1634363"/>
                </a:lnTo>
                <a:lnTo>
                  <a:pt x="959065" y="1640458"/>
                </a:lnTo>
                <a:lnTo>
                  <a:pt x="965149" y="1640458"/>
                </a:lnTo>
                <a:lnTo>
                  <a:pt x="965149" y="1634363"/>
                </a:lnTo>
                <a:close/>
              </a:path>
              <a:path w="7144384" h="1640839">
                <a:moveTo>
                  <a:pt x="951458" y="1634363"/>
                </a:moveTo>
                <a:lnTo>
                  <a:pt x="945362" y="1634363"/>
                </a:lnTo>
                <a:lnTo>
                  <a:pt x="945362" y="1640458"/>
                </a:lnTo>
                <a:lnTo>
                  <a:pt x="951458" y="1640458"/>
                </a:lnTo>
                <a:lnTo>
                  <a:pt x="951458" y="1634363"/>
                </a:lnTo>
                <a:close/>
              </a:path>
              <a:path w="7144384" h="1640839">
                <a:moveTo>
                  <a:pt x="939279" y="1634363"/>
                </a:moveTo>
                <a:lnTo>
                  <a:pt x="933183" y="1634363"/>
                </a:lnTo>
                <a:lnTo>
                  <a:pt x="933183" y="1640458"/>
                </a:lnTo>
                <a:lnTo>
                  <a:pt x="939279" y="1640458"/>
                </a:lnTo>
                <a:lnTo>
                  <a:pt x="939279" y="1634363"/>
                </a:lnTo>
                <a:close/>
              </a:path>
              <a:path w="7144384" h="1640839">
                <a:moveTo>
                  <a:pt x="927100" y="1634363"/>
                </a:moveTo>
                <a:lnTo>
                  <a:pt x="921003" y="1634363"/>
                </a:lnTo>
                <a:lnTo>
                  <a:pt x="921003" y="1640458"/>
                </a:lnTo>
                <a:lnTo>
                  <a:pt x="927100" y="1640458"/>
                </a:lnTo>
                <a:lnTo>
                  <a:pt x="927100" y="1634363"/>
                </a:lnTo>
                <a:close/>
              </a:path>
              <a:path w="7144384" h="1640839">
                <a:moveTo>
                  <a:pt x="913396" y="1634363"/>
                </a:moveTo>
                <a:lnTo>
                  <a:pt x="907300" y="1634363"/>
                </a:lnTo>
                <a:lnTo>
                  <a:pt x="907300" y="1640458"/>
                </a:lnTo>
                <a:lnTo>
                  <a:pt x="913396" y="1640458"/>
                </a:lnTo>
                <a:lnTo>
                  <a:pt x="913396" y="1634363"/>
                </a:lnTo>
                <a:close/>
              </a:path>
              <a:path w="7144384" h="1640839">
                <a:moveTo>
                  <a:pt x="901217" y="1634363"/>
                </a:moveTo>
                <a:lnTo>
                  <a:pt x="895121" y="1634363"/>
                </a:lnTo>
                <a:lnTo>
                  <a:pt x="895121" y="1640458"/>
                </a:lnTo>
                <a:lnTo>
                  <a:pt x="901217" y="1640458"/>
                </a:lnTo>
                <a:lnTo>
                  <a:pt x="901217" y="1634363"/>
                </a:lnTo>
                <a:close/>
              </a:path>
              <a:path w="7144384" h="1640839">
                <a:moveTo>
                  <a:pt x="889038" y="1634363"/>
                </a:moveTo>
                <a:lnTo>
                  <a:pt x="882942" y="1634363"/>
                </a:lnTo>
                <a:lnTo>
                  <a:pt x="882942" y="1640458"/>
                </a:lnTo>
                <a:lnTo>
                  <a:pt x="889038" y="1640458"/>
                </a:lnTo>
                <a:lnTo>
                  <a:pt x="889038" y="1634363"/>
                </a:lnTo>
                <a:close/>
              </a:path>
              <a:path w="7144384" h="1640839">
                <a:moveTo>
                  <a:pt x="875334" y="1634363"/>
                </a:moveTo>
                <a:lnTo>
                  <a:pt x="869251" y="1634363"/>
                </a:lnTo>
                <a:lnTo>
                  <a:pt x="869251" y="1640458"/>
                </a:lnTo>
                <a:lnTo>
                  <a:pt x="875334" y="1640458"/>
                </a:lnTo>
                <a:lnTo>
                  <a:pt x="875334" y="1634363"/>
                </a:lnTo>
                <a:close/>
              </a:path>
              <a:path w="7144384" h="1640839">
                <a:moveTo>
                  <a:pt x="863155" y="1634363"/>
                </a:moveTo>
                <a:lnTo>
                  <a:pt x="857072" y="1634363"/>
                </a:lnTo>
                <a:lnTo>
                  <a:pt x="857072" y="1640458"/>
                </a:lnTo>
                <a:lnTo>
                  <a:pt x="863155" y="1640458"/>
                </a:lnTo>
                <a:lnTo>
                  <a:pt x="863155" y="1634363"/>
                </a:lnTo>
                <a:close/>
              </a:path>
              <a:path w="7144384" h="1640839">
                <a:moveTo>
                  <a:pt x="850976" y="1634363"/>
                </a:moveTo>
                <a:lnTo>
                  <a:pt x="844892" y="1634363"/>
                </a:lnTo>
                <a:lnTo>
                  <a:pt x="844892" y="1640458"/>
                </a:lnTo>
                <a:lnTo>
                  <a:pt x="850976" y="1640458"/>
                </a:lnTo>
                <a:lnTo>
                  <a:pt x="850976" y="1634363"/>
                </a:lnTo>
                <a:close/>
              </a:path>
              <a:path w="7144384" h="1640839">
                <a:moveTo>
                  <a:pt x="837272" y="1634363"/>
                </a:moveTo>
                <a:lnTo>
                  <a:pt x="831189" y="1634363"/>
                </a:lnTo>
                <a:lnTo>
                  <a:pt x="831189" y="1640458"/>
                </a:lnTo>
                <a:lnTo>
                  <a:pt x="837272" y="1640458"/>
                </a:lnTo>
                <a:lnTo>
                  <a:pt x="837272" y="1634363"/>
                </a:lnTo>
                <a:close/>
              </a:path>
              <a:path w="7144384" h="1640839">
                <a:moveTo>
                  <a:pt x="825093" y="1634363"/>
                </a:moveTo>
                <a:lnTo>
                  <a:pt x="819010" y="1634363"/>
                </a:lnTo>
                <a:lnTo>
                  <a:pt x="819010" y="1640458"/>
                </a:lnTo>
                <a:lnTo>
                  <a:pt x="825093" y="1640458"/>
                </a:lnTo>
                <a:lnTo>
                  <a:pt x="825093" y="1634363"/>
                </a:lnTo>
                <a:close/>
              </a:path>
              <a:path w="7144384" h="1640839">
                <a:moveTo>
                  <a:pt x="812926" y="1634363"/>
                </a:moveTo>
                <a:lnTo>
                  <a:pt x="806831" y="1634363"/>
                </a:lnTo>
                <a:lnTo>
                  <a:pt x="806831" y="1640458"/>
                </a:lnTo>
                <a:lnTo>
                  <a:pt x="812926" y="1640458"/>
                </a:lnTo>
                <a:lnTo>
                  <a:pt x="812926" y="1634363"/>
                </a:lnTo>
                <a:close/>
              </a:path>
              <a:path w="7144384" h="1640839">
                <a:moveTo>
                  <a:pt x="799223" y="1634363"/>
                </a:moveTo>
                <a:lnTo>
                  <a:pt x="793127" y="1634363"/>
                </a:lnTo>
                <a:lnTo>
                  <a:pt x="793127" y="1640458"/>
                </a:lnTo>
                <a:lnTo>
                  <a:pt x="799223" y="1640458"/>
                </a:lnTo>
                <a:lnTo>
                  <a:pt x="799223" y="1634363"/>
                </a:lnTo>
                <a:close/>
              </a:path>
              <a:path w="7144384" h="1640839">
                <a:moveTo>
                  <a:pt x="787044" y="1634363"/>
                </a:moveTo>
                <a:lnTo>
                  <a:pt x="780948" y="1634363"/>
                </a:lnTo>
                <a:lnTo>
                  <a:pt x="780948" y="1640458"/>
                </a:lnTo>
                <a:lnTo>
                  <a:pt x="787044" y="1640458"/>
                </a:lnTo>
                <a:lnTo>
                  <a:pt x="787044" y="1634363"/>
                </a:lnTo>
                <a:close/>
              </a:path>
              <a:path w="7144384" h="1640839">
                <a:moveTo>
                  <a:pt x="774865" y="1634363"/>
                </a:moveTo>
                <a:lnTo>
                  <a:pt x="768769" y="1634363"/>
                </a:lnTo>
                <a:lnTo>
                  <a:pt x="768769" y="1640458"/>
                </a:lnTo>
                <a:lnTo>
                  <a:pt x="774865" y="1640458"/>
                </a:lnTo>
                <a:lnTo>
                  <a:pt x="774865" y="1634363"/>
                </a:lnTo>
                <a:close/>
              </a:path>
              <a:path w="7144384" h="1640839">
                <a:moveTo>
                  <a:pt x="761161" y="1634363"/>
                </a:moveTo>
                <a:lnTo>
                  <a:pt x="755078" y="1634363"/>
                </a:lnTo>
                <a:lnTo>
                  <a:pt x="755078" y="1640458"/>
                </a:lnTo>
                <a:lnTo>
                  <a:pt x="761161" y="1640458"/>
                </a:lnTo>
                <a:lnTo>
                  <a:pt x="761161" y="1634363"/>
                </a:lnTo>
                <a:close/>
              </a:path>
              <a:path w="7144384" h="1640839">
                <a:moveTo>
                  <a:pt x="748982" y="1634363"/>
                </a:moveTo>
                <a:lnTo>
                  <a:pt x="742899" y="1634363"/>
                </a:lnTo>
                <a:lnTo>
                  <a:pt x="742899" y="1640458"/>
                </a:lnTo>
                <a:lnTo>
                  <a:pt x="748982" y="1640458"/>
                </a:lnTo>
                <a:lnTo>
                  <a:pt x="748982" y="1634363"/>
                </a:lnTo>
                <a:close/>
              </a:path>
              <a:path w="7144384" h="1640839">
                <a:moveTo>
                  <a:pt x="736803" y="1634363"/>
                </a:moveTo>
                <a:lnTo>
                  <a:pt x="730719" y="1634363"/>
                </a:lnTo>
                <a:lnTo>
                  <a:pt x="730719" y="1640458"/>
                </a:lnTo>
                <a:lnTo>
                  <a:pt x="736803" y="1640458"/>
                </a:lnTo>
                <a:lnTo>
                  <a:pt x="736803" y="1634363"/>
                </a:lnTo>
                <a:close/>
              </a:path>
              <a:path w="7144384" h="1640839">
                <a:moveTo>
                  <a:pt x="723099" y="1634363"/>
                </a:moveTo>
                <a:lnTo>
                  <a:pt x="717016" y="1634363"/>
                </a:lnTo>
                <a:lnTo>
                  <a:pt x="717016" y="1640458"/>
                </a:lnTo>
                <a:lnTo>
                  <a:pt x="723099" y="1640458"/>
                </a:lnTo>
                <a:lnTo>
                  <a:pt x="723099" y="1634363"/>
                </a:lnTo>
                <a:close/>
              </a:path>
              <a:path w="7144384" h="1640839">
                <a:moveTo>
                  <a:pt x="710920" y="1634363"/>
                </a:moveTo>
                <a:lnTo>
                  <a:pt x="704837" y="1634363"/>
                </a:lnTo>
                <a:lnTo>
                  <a:pt x="704837" y="1640458"/>
                </a:lnTo>
                <a:lnTo>
                  <a:pt x="710920" y="1640458"/>
                </a:lnTo>
                <a:lnTo>
                  <a:pt x="710920" y="1634363"/>
                </a:lnTo>
                <a:close/>
              </a:path>
              <a:path w="7144384" h="1640839">
                <a:moveTo>
                  <a:pt x="698741" y="1634363"/>
                </a:moveTo>
                <a:lnTo>
                  <a:pt x="692657" y="1634363"/>
                </a:lnTo>
                <a:lnTo>
                  <a:pt x="692657" y="1640458"/>
                </a:lnTo>
                <a:lnTo>
                  <a:pt x="698741" y="1640458"/>
                </a:lnTo>
                <a:lnTo>
                  <a:pt x="698741" y="1634363"/>
                </a:lnTo>
                <a:close/>
              </a:path>
              <a:path w="7144384" h="1640839">
                <a:moveTo>
                  <a:pt x="685050" y="1634363"/>
                </a:moveTo>
                <a:lnTo>
                  <a:pt x="678954" y="1634363"/>
                </a:lnTo>
                <a:lnTo>
                  <a:pt x="678954" y="1640458"/>
                </a:lnTo>
                <a:lnTo>
                  <a:pt x="685050" y="1640458"/>
                </a:lnTo>
                <a:lnTo>
                  <a:pt x="685050" y="1634363"/>
                </a:lnTo>
                <a:close/>
              </a:path>
              <a:path w="7144384" h="1640839">
                <a:moveTo>
                  <a:pt x="672871" y="1634363"/>
                </a:moveTo>
                <a:lnTo>
                  <a:pt x="666775" y="1634363"/>
                </a:lnTo>
                <a:lnTo>
                  <a:pt x="666775" y="1640458"/>
                </a:lnTo>
                <a:lnTo>
                  <a:pt x="672871" y="1640458"/>
                </a:lnTo>
                <a:lnTo>
                  <a:pt x="672871" y="1634363"/>
                </a:lnTo>
                <a:close/>
              </a:path>
              <a:path w="7144384" h="1640839">
                <a:moveTo>
                  <a:pt x="660692" y="1634363"/>
                </a:moveTo>
                <a:lnTo>
                  <a:pt x="654596" y="1634363"/>
                </a:lnTo>
                <a:lnTo>
                  <a:pt x="654596" y="1640458"/>
                </a:lnTo>
                <a:lnTo>
                  <a:pt x="660692" y="1640458"/>
                </a:lnTo>
                <a:lnTo>
                  <a:pt x="660692" y="1634363"/>
                </a:lnTo>
                <a:close/>
              </a:path>
              <a:path w="7144384" h="1640839">
                <a:moveTo>
                  <a:pt x="646988" y="1634363"/>
                </a:moveTo>
                <a:lnTo>
                  <a:pt x="640892" y="1634363"/>
                </a:lnTo>
                <a:lnTo>
                  <a:pt x="640892" y="1640458"/>
                </a:lnTo>
                <a:lnTo>
                  <a:pt x="646988" y="1640458"/>
                </a:lnTo>
                <a:lnTo>
                  <a:pt x="646988" y="1634363"/>
                </a:lnTo>
                <a:close/>
              </a:path>
              <a:path w="7144384" h="1640839">
                <a:moveTo>
                  <a:pt x="634809" y="1634363"/>
                </a:moveTo>
                <a:lnTo>
                  <a:pt x="628713" y="1634363"/>
                </a:lnTo>
                <a:lnTo>
                  <a:pt x="628713" y="1640458"/>
                </a:lnTo>
                <a:lnTo>
                  <a:pt x="634809" y="1640458"/>
                </a:lnTo>
                <a:lnTo>
                  <a:pt x="634809" y="1634363"/>
                </a:lnTo>
                <a:close/>
              </a:path>
              <a:path w="7144384" h="1640839">
                <a:moveTo>
                  <a:pt x="622630" y="1634363"/>
                </a:moveTo>
                <a:lnTo>
                  <a:pt x="616534" y="1634363"/>
                </a:lnTo>
                <a:lnTo>
                  <a:pt x="616534" y="1640458"/>
                </a:lnTo>
                <a:lnTo>
                  <a:pt x="622630" y="1640458"/>
                </a:lnTo>
                <a:lnTo>
                  <a:pt x="622630" y="1634363"/>
                </a:lnTo>
                <a:close/>
              </a:path>
              <a:path w="7144384" h="1640839">
                <a:moveTo>
                  <a:pt x="608926" y="1634363"/>
                </a:moveTo>
                <a:lnTo>
                  <a:pt x="602843" y="1634363"/>
                </a:lnTo>
                <a:lnTo>
                  <a:pt x="602843" y="1640458"/>
                </a:lnTo>
                <a:lnTo>
                  <a:pt x="608926" y="1640458"/>
                </a:lnTo>
                <a:lnTo>
                  <a:pt x="608926" y="1634363"/>
                </a:lnTo>
                <a:close/>
              </a:path>
              <a:path w="7144384" h="1640839">
                <a:moveTo>
                  <a:pt x="596747" y="1634363"/>
                </a:moveTo>
                <a:lnTo>
                  <a:pt x="590664" y="1634363"/>
                </a:lnTo>
                <a:lnTo>
                  <a:pt x="590664" y="1640458"/>
                </a:lnTo>
                <a:lnTo>
                  <a:pt x="596747" y="1640458"/>
                </a:lnTo>
                <a:lnTo>
                  <a:pt x="596747" y="1634363"/>
                </a:lnTo>
                <a:close/>
              </a:path>
              <a:path w="7144384" h="1640839">
                <a:moveTo>
                  <a:pt x="584568" y="1634363"/>
                </a:moveTo>
                <a:lnTo>
                  <a:pt x="578484" y="1634363"/>
                </a:lnTo>
                <a:lnTo>
                  <a:pt x="578484" y="1640458"/>
                </a:lnTo>
                <a:lnTo>
                  <a:pt x="584568" y="1640458"/>
                </a:lnTo>
                <a:lnTo>
                  <a:pt x="584568" y="1634363"/>
                </a:lnTo>
                <a:close/>
              </a:path>
              <a:path w="7144384" h="1640839">
                <a:moveTo>
                  <a:pt x="570864" y="1634363"/>
                </a:moveTo>
                <a:lnTo>
                  <a:pt x="564781" y="1634363"/>
                </a:lnTo>
                <a:lnTo>
                  <a:pt x="564781" y="1640458"/>
                </a:lnTo>
                <a:lnTo>
                  <a:pt x="570864" y="1640458"/>
                </a:lnTo>
                <a:lnTo>
                  <a:pt x="570864" y="1634363"/>
                </a:lnTo>
                <a:close/>
              </a:path>
              <a:path w="7144384" h="1640839">
                <a:moveTo>
                  <a:pt x="558685" y="1634363"/>
                </a:moveTo>
                <a:lnTo>
                  <a:pt x="552602" y="1634363"/>
                </a:lnTo>
                <a:lnTo>
                  <a:pt x="552602" y="1640458"/>
                </a:lnTo>
                <a:lnTo>
                  <a:pt x="558685" y="1640458"/>
                </a:lnTo>
                <a:lnTo>
                  <a:pt x="558685" y="1634363"/>
                </a:lnTo>
                <a:close/>
              </a:path>
              <a:path w="7144384" h="1640839">
                <a:moveTo>
                  <a:pt x="546506" y="1634363"/>
                </a:moveTo>
                <a:lnTo>
                  <a:pt x="540423" y="1634363"/>
                </a:lnTo>
                <a:lnTo>
                  <a:pt x="540423" y="1640458"/>
                </a:lnTo>
                <a:lnTo>
                  <a:pt x="546506" y="1640458"/>
                </a:lnTo>
                <a:lnTo>
                  <a:pt x="546506" y="1634363"/>
                </a:lnTo>
                <a:close/>
              </a:path>
              <a:path w="7144384" h="1640839">
                <a:moveTo>
                  <a:pt x="532815" y="1634363"/>
                </a:moveTo>
                <a:lnTo>
                  <a:pt x="526719" y="1634363"/>
                </a:lnTo>
                <a:lnTo>
                  <a:pt x="526719" y="1640458"/>
                </a:lnTo>
                <a:lnTo>
                  <a:pt x="532815" y="1640458"/>
                </a:lnTo>
                <a:lnTo>
                  <a:pt x="532815" y="1634363"/>
                </a:lnTo>
                <a:close/>
              </a:path>
              <a:path w="7144384" h="1640839">
                <a:moveTo>
                  <a:pt x="520636" y="1634363"/>
                </a:moveTo>
                <a:lnTo>
                  <a:pt x="514540" y="1634363"/>
                </a:lnTo>
                <a:lnTo>
                  <a:pt x="514540" y="1640458"/>
                </a:lnTo>
                <a:lnTo>
                  <a:pt x="520636" y="1640458"/>
                </a:lnTo>
                <a:lnTo>
                  <a:pt x="520636" y="1634363"/>
                </a:lnTo>
                <a:close/>
              </a:path>
              <a:path w="7144384" h="1640839">
                <a:moveTo>
                  <a:pt x="508457" y="1634363"/>
                </a:moveTo>
                <a:lnTo>
                  <a:pt x="502361" y="1634363"/>
                </a:lnTo>
                <a:lnTo>
                  <a:pt x="502361" y="1640458"/>
                </a:lnTo>
                <a:lnTo>
                  <a:pt x="508457" y="1640458"/>
                </a:lnTo>
                <a:lnTo>
                  <a:pt x="508457" y="1634363"/>
                </a:lnTo>
                <a:close/>
              </a:path>
              <a:path w="7144384" h="1640839">
                <a:moveTo>
                  <a:pt x="494753" y="1634363"/>
                </a:moveTo>
                <a:lnTo>
                  <a:pt x="488657" y="1634363"/>
                </a:lnTo>
                <a:lnTo>
                  <a:pt x="488657" y="1640458"/>
                </a:lnTo>
                <a:lnTo>
                  <a:pt x="494753" y="1640458"/>
                </a:lnTo>
                <a:lnTo>
                  <a:pt x="494753" y="1634363"/>
                </a:lnTo>
                <a:close/>
              </a:path>
              <a:path w="7144384" h="1640839">
                <a:moveTo>
                  <a:pt x="482574" y="1634363"/>
                </a:moveTo>
                <a:lnTo>
                  <a:pt x="476491" y="1634363"/>
                </a:lnTo>
                <a:lnTo>
                  <a:pt x="476491" y="1640458"/>
                </a:lnTo>
                <a:lnTo>
                  <a:pt x="482574" y="1640458"/>
                </a:lnTo>
                <a:lnTo>
                  <a:pt x="482574" y="1634363"/>
                </a:lnTo>
                <a:close/>
              </a:path>
              <a:path w="7144384" h="1640839">
                <a:moveTo>
                  <a:pt x="470395" y="1634363"/>
                </a:moveTo>
                <a:lnTo>
                  <a:pt x="464312" y="1634363"/>
                </a:lnTo>
                <a:lnTo>
                  <a:pt x="464312" y="1640458"/>
                </a:lnTo>
                <a:lnTo>
                  <a:pt x="470395" y="1640458"/>
                </a:lnTo>
                <a:lnTo>
                  <a:pt x="470395" y="1634363"/>
                </a:lnTo>
                <a:close/>
              </a:path>
              <a:path w="7144384" h="1640839">
                <a:moveTo>
                  <a:pt x="456691" y="1634363"/>
                </a:moveTo>
                <a:lnTo>
                  <a:pt x="450608" y="1634363"/>
                </a:lnTo>
                <a:lnTo>
                  <a:pt x="450608" y="1640458"/>
                </a:lnTo>
                <a:lnTo>
                  <a:pt x="456691" y="1640458"/>
                </a:lnTo>
                <a:lnTo>
                  <a:pt x="456691" y="1634363"/>
                </a:lnTo>
                <a:close/>
              </a:path>
              <a:path w="7144384" h="1640839">
                <a:moveTo>
                  <a:pt x="444512" y="1634363"/>
                </a:moveTo>
                <a:lnTo>
                  <a:pt x="438429" y="1634363"/>
                </a:lnTo>
                <a:lnTo>
                  <a:pt x="438429" y="1640458"/>
                </a:lnTo>
                <a:lnTo>
                  <a:pt x="444512" y="1640458"/>
                </a:lnTo>
                <a:lnTo>
                  <a:pt x="444512" y="1634363"/>
                </a:lnTo>
                <a:close/>
              </a:path>
              <a:path w="7144384" h="1640839">
                <a:moveTo>
                  <a:pt x="432333" y="1634363"/>
                </a:moveTo>
                <a:lnTo>
                  <a:pt x="426250" y="1634363"/>
                </a:lnTo>
                <a:lnTo>
                  <a:pt x="426250" y="1640458"/>
                </a:lnTo>
                <a:lnTo>
                  <a:pt x="432333" y="1640458"/>
                </a:lnTo>
                <a:lnTo>
                  <a:pt x="432333" y="1634363"/>
                </a:lnTo>
                <a:close/>
              </a:path>
              <a:path w="7144384" h="1640839">
                <a:moveTo>
                  <a:pt x="418642" y="1634363"/>
                </a:moveTo>
                <a:lnTo>
                  <a:pt x="412546" y="1634363"/>
                </a:lnTo>
                <a:lnTo>
                  <a:pt x="412546" y="1640458"/>
                </a:lnTo>
                <a:lnTo>
                  <a:pt x="418642" y="1640458"/>
                </a:lnTo>
                <a:lnTo>
                  <a:pt x="418642" y="1634363"/>
                </a:lnTo>
                <a:close/>
              </a:path>
              <a:path w="7144384" h="1640839">
                <a:moveTo>
                  <a:pt x="406463" y="1634363"/>
                </a:moveTo>
                <a:lnTo>
                  <a:pt x="400367" y="1634363"/>
                </a:lnTo>
                <a:lnTo>
                  <a:pt x="400367" y="1640458"/>
                </a:lnTo>
                <a:lnTo>
                  <a:pt x="406463" y="1640458"/>
                </a:lnTo>
                <a:lnTo>
                  <a:pt x="406463" y="1634363"/>
                </a:lnTo>
                <a:close/>
              </a:path>
              <a:path w="7144384" h="1640839">
                <a:moveTo>
                  <a:pt x="394284" y="1634363"/>
                </a:moveTo>
                <a:lnTo>
                  <a:pt x="388188" y="1634363"/>
                </a:lnTo>
                <a:lnTo>
                  <a:pt x="388188" y="1640458"/>
                </a:lnTo>
                <a:lnTo>
                  <a:pt x="394284" y="1640458"/>
                </a:lnTo>
                <a:lnTo>
                  <a:pt x="394284" y="1634363"/>
                </a:lnTo>
                <a:close/>
              </a:path>
              <a:path w="7144384" h="1640839">
                <a:moveTo>
                  <a:pt x="380580" y="1634363"/>
                </a:moveTo>
                <a:lnTo>
                  <a:pt x="374484" y="1634363"/>
                </a:lnTo>
                <a:lnTo>
                  <a:pt x="374484" y="1640458"/>
                </a:lnTo>
                <a:lnTo>
                  <a:pt x="380580" y="1640458"/>
                </a:lnTo>
                <a:lnTo>
                  <a:pt x="380580" y="1634363"/>
                </a:lnTo>
                <a:close/>
              </a:path>
              <a:path w="7144384" h="1640839">
                <a:moveTo>
                  <a:pt x="368401" y="1634363"/>
                </a:moveTo>
                <a:lnTo>
                  <a:pt x="362305" y="1634363"/>
                </a:lnTo>
                <a:lnTo>
                  <a:pt x="362305" y="1640458"/>
                </a:lnTo>
                <a:lnTo>
                  <a:pt x="368401" y="1640458"/>
                </a:lnTo>
                <a:lnTo>
                  <a:pt x="368401" y="1634363"/>
                </a:lnTo>
                <a:close/>
              </a:path>
              <a:path w="7144384" h="1640839">
                <a:moveTo>
                  <a:pt x="356222" y="1634363"/>
                </a:moveTo>
                <a:lnTo>
                  <a:pt x="350126" y="1634363"/>
                </a:lnTo>
                <a:lnTo>
                  <a:pt x="350126" y="1640458"/>
                </a:lnTo>
                <a:lnTo>
                  <a:pt x="356222" y="1640458"/>
                </a:lnTo>
                <a:lnTo>
                  <a:pt x="356222" y="1634363"/>
                </a:lnTo>
                <a:close/>
              </a:path>
              <a:path w="7144384" h="1640839">
                <a:moveTo>
                  <a:pt x="342519" y="1634363"/>
                </a:moveTo>
                <a:lnTo>
                  <a:pt x="336435" y="1634363"/>
                </a:lnTo>
                <a:lnTo>
                  <a:pt x="336435" y="1640458"/>
                </a:lnTo>
                <a:lnTo>
                  <a:pt x="342519" y="1640458"/>
                </a:lnTo>
                <a:lnTo>
                  <a:pt x="342519" y="1634363"/>
                </a:lnTo>
                <a:close/>
              </a:path>
              <a:path w="7144384" h="1640839">
                <a:moveTo>
                  <a:pt x="330339" y="1634363"/>
                </a:moveTo>
                <a:lnTo>
                  <a:pt x="324256" y="1634363"/>
                </a:lnTo>
                <a:lnTo>
                  <a:pt x="324256" y="1640458"/>
                </a:lnTo>
                <a:lnTo>
                  <a:pt x="330339" y="1640458"/>
                </a:lnTo>
                <a:lnTo>
                  <a:pt x="330339" y="1634363"/>
                </a:lnTo>
                <a:close/>
              </a:path>
              <a:path w="7144384" h="1640839">
                <a:moveTo>
                  <a:pt x="318160" y="1634363"/>
                </a:moveTo>
                <a:lnTo>
                  <a:pt x="312077" y="1634363"/>
                </a:lnTo>
                <a:lnTo>
                  <a:pt x="312077" y="1640458"/>
                </a:lnTo>
                <a:lnTo>
                  <a:pt x="318160" y="1640458"/>
                </a:lnTo>
                <a:lnTo>
                  <a:pt x="318160" y="1634363"/>
                </a:lnTo>
                <a:close/>
              </a:path>
              <a:path w="7144384" h="1640839">
                <a:moveTo>
                  <a:pt x="304457" y="1634363"/>
                </a:moveTo>
                <a:lnTo>
                  <a:pt x="298373" y="1634363"/>
                </a:lnTo>
                <a:lnTo>
                  <a:pt x="298373" y="1640458"/>
                </a:lnTo>
                <a:lnTo>
                  <a:pt x="304457" y="1640458"/>
                </a:lnTo>
                <a:lnTo>
                  <a:pt x="304457" y="1634363"/>
                </a:lnTo>
                <a:close/>
              </a:path>
              <a:path w="7144384" h="1640839">
                <a:moveTo>
                  <a:pt x="292277" y="1634363"/>
                </a:moveTo>
                <a:lnTo>
                  <a:pt x="286194" y="1634363"/>
                </a:lnTo>
                <a:lnTo>
                  <a:pt x="286194" y="1640458"/>
                </a:lnTo>
                <a:lnTo>
                  <a:pt x="292277" y="1640458"/>
                </a:lnTo>
                <a:lnTo>
                  <a:pt x="292277" y="1634363"/>
                </a:lnTo>
                <a:close/>
              </a:path>
              <a:path w="7144384" h="1640839">
                <a:moveTo>
                  <a:pt x="280098" y="1634363"/>
                </a:moveTo>
                <a:lnTo>
                  <a:pt x="274015" y="1634363"/>
                </a:lnTo>
                <a:lnTo>
                  <a:pt x="274015" y="1640458"/>
                </a:lnTo>
                <a:lnTo>
                  <a:pt x="280098" y="1640458"/>
                </a:lnTo>
                <a:lnTo>
                  <a:pt x="280098" y="1634363"/>
                </a:lnTo>
                <a:close/>
              </a:path>
              <a:path w="7144384" h="1640839">
                <a:moveTo>
                  <a:pt x="266407" y="1634363"/>
                </a:moveTo>
                <a:lnTo>
                  <a:pt x="260311" y="1634363"/>
                </a:lnTo>
                <a:lnTo>
                  <a:pt x="260311" y="1640458"/>
                </a:lnTo>
                <a:lnTo>
                  <a:pt x="266407" y="1640458"/>
                </a:lnTo>
                <a:lnTo>
                  <a:pt x="266407" y="1634363"/>
                </a:lnTo>
                <a:close/>
              </a:path>
              <a:path w="7144384" h="1640839">
                <a:moveTo>
                  <a:pt x="254228" y="1634363"/>
                </a:moveTo>
                <a:lnTo>
                  <a:pt x="248132" y="1634363"/>
                </a:lnTo>
                <a:lnTo>
                  <a:pt x="248132" y="1640458"/>
                </a:lnTo>
                <a:lnTo>
                  <a:pt x="254228" y="1640458"/>
                </a:lnTo>
                <a:lnTo>
                  <a:pt x="254228" y="1634363"/>
                </a:lnTo>
                <a:close/>
              </a:path>
              <a:path w="7144384" h="1640839">
                <a:moveTo>
                  <a:pt x="242049" y="1634363"/>
                </a:moveTo>
                <a:lnTo>
                  <a:pt x="235953" y="1634363"/>
                </a:lnTo>
                <a:lnTo>
                  <a:pt x="235953" y="1640458"/>
                </a:lnTo>
                <a:lnTo>
                  <a:pt x="242049" y="1640458"/>
                </a:lnTo>
                <a:lnTo>
                  <a:pt x="242049" y="1634363"/>
                </a:lnTo>
                <a:close/>
              </a:path>
              <a:path w="7144384" h="1640839">
                <a:moveTo>
                  <a:pt x="228345" y="1634363"/>
                </a:moveTo>
                <a:lnTo>
                  <a:pt x="222250" y="1634363"/>
                </a:lnTo>
                <a:lnTo>
                  <a:pt x="222250" y="1640458"/>
                </a:lnTo>
                <a:lnTo>
                  <a:pt x="228345" y="1640458"/>
                </a:lnTo>
                <a:lnTo>
                  <a:pt x="228345" y="1634363"/>
                </a:lnTo>
                <a:close/>
              </a:path>
              <a:path w="7144384" h="1640839">
                <a:moveTo>
                  <a:pt x="216166" y="1634363"/>
                </a:moveTo>
                <a:lnTo>
                  <a:pt x="210070" y="1634363"/>
                </a:lnTo>
                <a:lnTo>
                  <a:pt x="210070" y="1640458"/>
                </a:lnTo>
                <a:lnTo>
                  <a:pt x="216166" y="1640458"/>
                </a:lnTo>
                <a:lnTo>
                  <a:pt x="216166" y="1634363"/>
                </a:lnTo>
                <a:close/>
              </a:path>
              <a:path w="7144384" h="1640839">
                <a:moveTo>
                  <a:pt x="203987" y="1634363"/>
                </a:moveTo>
                <a:lnTo>
                  <a:pt x="197904" y="1634363"/>
                </a:lnTo>
                <a:lnTo>
                  <a:pt x="197904" y="1640458"/>
                </a:lnTo>
                <a:lnTo>
                  <a:pt x="203987" y="1640458"/>
                </a:lnTo>
                <a:lnTo>
                  <a:pt x="203987" y="1634363"/>
                </a:lnTo>
                <a:close/>
              </a:path>
              <a:path w="7144384" h="1640839">
                <a:moveTo>
                  <a:pt x="190284" y="1634363"/>
                </a:moveTo>
                <a:lnTo>
                  <a:pt x="184200" y="1634363"/>
                </a:lnTo>
                <a:lnTo>
                  <a:pt x="184200" y="1640458"/>
                </a:lnTo>
                <a:lnTo>
                  <a:pt x="190284" y="1640458"/>
                </a:lnTo>
                <a:lnTo>
                  <a:pt x="190284" y="1634363"/>
                </a:lnTo>
                <a:close/>
              </a:path>
              <a:path w="7144384" h="1640839">
                <a:moveTo>
                  <a:pt x="178104" y="1634363"/>
                </a:moveTo>
                <a:lnTo>
                  <a:pt x="172021" y="1634363"/>
                </a:lnTo>
                <a:lnTo>
                  <a:pt x="172021" y="1640458"/>
                </a:lnTo>
                <a:lnTo>
                  <a:pt x="178104" y="1640458"/>
                </a:lnTo>
                <a:lnTo>
                  <a:pt x="178104" y="1634363"/>
                </a:lnTo>
                <a:close/>
              </a:path>
              <a:path w="7144384" h="1640839">
                <a:moveTo>
                  <a:pt x="165925" y="1634363"/>
                </a:moveTo>
                <a:lnTo>
                  <a:pt x="159842" y="1634363"/>
                </a:lnTo>
                <a:lnTo>
                  <a:pt x="159842" y="1640458"/>
                </a:lnTo>
                <a:lnTo>
                  <a:pt x="165925" y="1640458"/>
                </a:lnTo>
                <a:lnTo>
                  <a:pt x="165925" y="1634363"/>
                </a:lnTo>
                <a:close/>
              </a:path>
              <a:path w="7144384" h="1640839">
                <a:moveTo>
                  <a:pt x="152222" y="1634363"/>
                </a:moveTo>
                <a:lnTo>
                  <a:pt x="146138" y="1634363"/>
                </a:lnTo>
                <a:lnTo>
                  <a:pt x="146138" y="1640458"/>
                </a:lnTo>
                <a:lnTo>
                  <a:pt x="152222" y="1640458"/>
                </a:lnTo>
                <a:lnTo>
                  <a:pt x="152222" y="1634363"/>
                </a:lnTo>
                <a:close/>
              </a:path>
              <a:path w="7144384" h="1640839">
                <a:moveTo>
                  <a:pt x="140042" y="1634363"/>
                </a:moveTo>
                <a:lnTo>
                  <a:pt x="133959" y="1634363"/>
                </a:lnTo>
                <a:lnTo>
                  <a:pt x="133959" y="1640458"/>
                </a:lnTo>
                <a:lnTo>
                  <a:pt x="140042" y="1640458"/>
                </a:lnTo>
                <a:lnTo>
                  <a:pt x="140042" y="1634363"/>
                </a:lnTo>
                <a:close/>
              </a:path>
              <a:path w="7144384" h="1640839">
                <a:moveTo>
                  <a:pt x="127876" y="1634363"/>
                </a:moveTo>
                <a:lnTo>
                  <a:pt x="121780" y="1634363"/>
                </a:lnTo>
                <a:lnTo>
                  <a:pt x="121780" y="1640458"/>
                </a:lnTo>
                <a:lnTo>
                  <a:pt x="127876" y="1640458"/>
                </a:lnTo>
                <a:lnTo>
                  <a:pt x="127876" y="1634363"/>
                </a:lnTo>
                <a:close/>
              </a:path>
              <a:path w="7144384" h="1640839">
                <a:moveTo>
                  <a:pt x="114172" y="1634363"/>
                </a:moveTo>
                <a:lnTo>
                  <a:pt x="108076" y="1634363"/>
                </a:lnTo>
                <a:lnTo>
                  <a:pt x="108076" y="1640458"/>
                </a:lnTo>
                <a:lnTo>
                  <a:pt x="114172" y="1640458"/>
                </a:lnTo>
                <a:lnTo>
                  <a:pt x="114172" y="1634363"/>
                </a:lnTo>
                <a:close/>
              </a:path>
              <a:path w="7144384" h="1640839">
                <a:moveTo>
                  <a:pt x="101993" y="1634363"/>
                </a:moveTo>
                <a:lnTo>
                  <a:pt x="95897" y="1634363"/>
                </a:lnTo>
                <a:lnTo>
                  <a:pt x="95897" y="1640458"/>
                </a:lnTo>
                <a:lnTo>
                  <a:pt x="101993" y="1640458"/>
                </a:lnTo>
                <a:lnTo>
                  <a:pt x="101993" y="1634363"/>
                </a:lnTo>
                <a:close/>
              </a:path>
              <a:path w="7144384" h="1640839">
                <a:moveTo>
                  <a:pt x="89814" y="1634363"/>
                </a:moveTo>
                <a:lnTo>
                  <a:pt x="83718" y="1634363"/>
                </a:lnTo>
                <a:lnTo>
                  <a:pt x="83718" y="1640458"/>
                </a:lnTo>
                <a:lnTo>
                  <a:pt x="89814" y="1640458"/>
                </a:lnTo>
                <a:lnTo>
                  <a:pt x="89814" y="1634363"/>
                </a:lnTo>
                <a:close/>
              </a:path>
              <a:path w="7144384" h="1640839">
                <a:moveTo>
                  <a:pt x="76111" y="1634363"/>
                </a:moveTo>
                <a:lnTo>
                  <a:pt x="70027" y="1634363"/>
                </a:lnTo>
                <a:lnTo>
                  <a:pt x="70027" y="1640458"/>
                </a:lnTo>
                <a:lnTo>
                  <a:pt x="76111" y="1640458"/>
                </a:lnTo>
                <a:lnTo>
                  <a:pt x="76111" y="1634363"/>
                </a:lnTo>
                <a:close/>
              </a:path>
              <a:path w="7144384" h="1640839">
                <a:moveTo>
                  <a:pt x="63931" y="1634363"/>
                </a:moveTo>
                <a:lnTo>
                  <a:pt x="57848" y="1634363"/>
                </a:lnTo>
                <a:lnTo>
                  <a:pt x="57848" y="1640458"/>
                </a:lnTo>
                <a:lnTo>
                  <a:pt x="63931" y="1640458"/>
                </a:lnTo>
                <a:lnTo>
                  <a:pt x="63931" y="1634363"/>
                </a:lnTo>
                <a:close/>
              </a:path>
              <a:path w="7144384" h="1640839">
                <a:moveTo>
                  <a:pt x="51752" y="1634363"/>
                </a:moveTo>
                <a:lnTo>
                  <a:pt x="45669" y="1634363"/>
                </a:lnTo>
                <a:lnTo>
                  <a:pt x="45669" y="1640458"/>
                </a:lnTo>
                <a:lnTo>
                  <a:pt x="51752" y="1640458"/>
                </a:lnTo>
                <a:lnTo>
                  <a:pt x="51752" y="1634363"/>
                </a:lnTo>
                <a:close/>
              </a:path>
              <a:path w="7144384" h="1640839">
                <a:moveTo>
                  <a:pt x="38049" y="1634363"/>
                </a:moveTo>
                <a:lnTo>
                  <a:pt x="31965" y="1634363"/>
                </a:lnTo>
                <a:lnTo>
                  <a:pt x="31965" y="1640458"/>
                </a:lnTo>
                <a:lnTo>
                  <a:pt x="38049" y="1640458"/>
                </a:lnTo>
                <a:lnTo>
                  <a:pt x="38049" y="1634363"/>
                </a:lnTo>
                <a:close/>
              </a:path>
              <a:path w="7144384" h="1640839">
                <a:moveTo>
                  <a:pt x="25869" y="1634363"/>
                </a:moveTo>
                <a:lnTo>
                  <a:pt x="19786" y="1634363"/>
                </a:lnTo>
                <a:lnTo>
                  <a:pt x="19786" y="1640458"/>
                </a:lnTo>
                <a:lnTo>
                  <a:pt x="25869" y="1640458"/>
                </a:lnTo>
                <a:lnTo>
                  <a:pt x="25869" y="1634363"/>
                </a:lnTo>
                <a:close/>
              </a:path>
            </a:pathLst>
          </a:custGeom>
          <a:solidFill>
            <a:srgbClr val="5CA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30933" y="2325231"/>
            <a:ext cx="177800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0" dirty="0">
                <a:solidFill>
                  <a:srgbClr val="339933"/>
                </a:solidFill>
                <a:latin typeface="Batang"/>
                <a:cs typeface="Batang"/>
              </a:rPr>
              <a:t>요구사항 </a:t>
            </a:r>
            <a:r>
              <a:rPr sz="1400" b="1" spc="20" dirty="0">
                <a:solidFill>
                  <a:srgbClr val="339933"/>
                </a:solidFill>
                <a:latin typeface="Batang"/>
                <a:cs typeface="Batang"/>
              </a:rPr>
              <a:t>정의 </a:t>
            </a:r>
            <a:r>
              <a:rPr sz="1400" b="1" spc="25" dirty="0">
                <a:solidFill>
                  <a:srgbClr val="339933"/>
                </a:solidFill>
                <a:latin typeface="Batang"/>
                <a:cs typeface="Batang"/>
              </a:rPr>
              <a:t>및</a:t>
            </a:r>
            <a:r>
              <a:rPr sz="1400" b="1" spc="-240" dirty="0">
                <a:solidFill>
                  <a:srgbClr val="339933"/>
                </a:solidFill>
                <a:latin typeface="Batang"/>
                <a:cs typeface="Batang"/>
              </a:rPr>
              <a:t> </a:t>
            </a:r>
            <a:r>
              <a:rPr sz="1400" b="1" spc="20" dirty="0">
                <a:solidFill>
                  <a:srgbClr val="339933"/>
                </a:solidFill>
                <a:latin typeface="Batang"/>
                <a:cs typeface="Batang"/>
              </a:rPr>
              <a:t>분석</a:t>
            </a:r>
            <a:endParaRPr sz="1400">
              <a:latin typeface="Batang"/>
              <a:cs typeface="Batang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27892" y="3431730"/>
            <a:ext cx="2301773" cy="4874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26368" y="3431730"/>
            <a:ext cx="2305050" cy="490855"/>
          </a:xfrm>
          <a:custGeom>
            <a:avLst/>
            <a:gdLst/>
            <a:ahLst/>
            <a:cxnLst/>
            <a:rect l="l" t="t" r="r" b="b"/>
            <a:pathLst>
              <a:path w="2305050" h="490854">
                <a:moveTo>
                  <a:pt x="2219566" y="0"/>
                </a:moveTo>
                <a:lnTo>
                  <a:pt x="85255" y="0"/>
                </a:lnTo>
                <a:lnTo>
                  <a:pt x="76123" y="1524"/>
                </a:lnTo>
                <a:lnTo>
                  <a:pt x="68516" y="3048"/>
                </a:lnTo>
                <a:lnTo>
                  <a:pt x="59372" y="4559"/>
                </a:lnTo>
                <a:lnTo>
                  <a:pt x="24358" y="25895"/>
                </a:lnTo>
                <a:lnTo>
                  <a:pt x="19799" y="31978"/>
                </a:lnTo>
                <a:lnTo>
                  <a:pt x="13703" y="38074"/>
                </a:lnTo>
                <a:lnTo>
                  <a:pt x="9143" y="45694"/>
                </a:lnTo>
                <a:lnTo>
                  <a:pt x="3048" y="60921"/>
                </a:lnTo>
                <a:lnTo>
                  <a:pt x="1524" y="70065"/>
                </a:lnTo>
                <a:lnTo>
                  <a:pt x="0" y="77673"/>
                </a:lnTo>
                <a:lnTo>
                  <a:pt x="0" y="414299"/>
                </a:lnTo>
                <a:lnTo>
                  <a:pt x="1524" y="421919"/>
                </a:lnTo>
                <a:lnTo>
                  <a:pt x="3048" y="431050"/>
                </a:lnTo>
                <a:lnTo>
                  <a:pt x="6096" y="438670"/>
                </a:lnTo>
                <a:lnTo>
                  <a:pt x="15227" y="453898"/>
                </a:lnTo>
                <a:lnTo>
                  <a:pt x="24358" y="466090"/>
                </a:lnTo>
                <a:lnTo>
                  <a:pt x="30454" y="470662"/>
                </a:lnTo>
                <a:lnTo>
                  <a:pt x="38061" y="476745"/>
                </a:lnTo>
                <a:lnTo>
                  <a:pt x="77647" y="490461"/>
                </a:lnTo>
                <a:lnTo>
                  <a:pt x="2228710" y="490461"/>
                </a:lnTo>
                <a:lnTo>
                  <a:pt x="2237841" y="488937"/>
                </a:lnTo>
                <a:lnTo>
                  <a:pt x="2245448" y="487413"/>
                </a:lnTo>
                <a:lnTo>
                  <a:pt x="2253056" y="484365"/>
                </a:lnTo>
                <a:lnTo>
                  <a:pt x="2263221" y="478269"/>
                </a:lnTo>
                <a:lnTo>
                  <a:pt x="77647" y="478269"/>
                </a:lnTo>
                <a:lnTo>
                  <a:pt x="70027" y="476745"/>
                </a:lnTo>
                <a:lnTo>
                  <a:pt x="33502" y="456946"/>
                </a:lnTo>
                <a:lnTo>
                  <a:pt x="28930" y="450862"/>
                </a:lnTo>
                <a:lnTo>
                  <a:pt x="24358" y="446290"/>
                </a:lnTo>
                <a:lnTo>
                  <a:pt x="21323" y="440194"/>
                </a:lnTo>
                <a:lnTo>
                  <a:pt x="18275" y="432574"/>
                </a:lnTo>
                <a:lnTo>
                  <a:pt x="15227" y="426491"/>
                </a:lnTo>
                <a:lnTo>
                  <a:pt x="13703" y="418871"/>
                </a:lnTo>
                <a:lnTo>
                  <a:pt x="12179" y="412775"/>
                </a:lnTo>
                <a:lnTo>
                  <a:pt x="12179" y="79197"/>
                </a:lnTo>
                <a:lnTo>
                  <a:pt x="28930" y="39598"/>
                </a:lnTo>
                <a:lnTo>
                  <a:pt x="39585" y="30454"/>
                </a:lnTo>
                <a:lnTo>
                  <a:pt x="44157" y="25895"/>
                </a:lnTo>
                <a:lnTo>
                  <a:pt x="50241" y="21323"/>
                </a:lnTo>
                <a:lnTo>
                  <a:pt x="57861" y="18275"/>
                </a:lnTo>
                <a:lnTo>
                  <a:pt x="63944" y="16751"/>
                </a:lnTo>
                <a:lnTo>
                  <a:pt x="71551" y="15227"/>
                </a:lnTo>
                <a:lnTo>
                  <a:pt x="77647" y="13703"/>
                </a:lnTo>
                <a:lnTo>
                  <a:pt x="2264731" y="13703"/>
                </a:lnTo>
                <a:lnTo>
                  <a:pt x="2260676" y="10655"/>
                </a:lnTo>
                <a:lnTo>
                  <a:pt x="2245448" y="4559"/>
                </a:lnTo>
                <a:lnTo>
                  <a:pt x="2227186" y="1524"/>
                </a:lnTo>
                <a:lnTo>
                  <a:pt x="2219566" y="0"/>
                </a:lnTo>
                <a:close/>
              </a:path>
              <a:path w="2305050" h="490854">
                <a:moveTo>
                  <a:pt x="2264731" y="13703"/>
                </a:moveTo>
                <a:lnTo>
                  <a:pt x="2227186" y="13703"/>
                </a:lnTo>
                <a:lnTo>
                  <a:pt x="2234793" y="15227"/>
                </a:lnTo>
                <a:lnTo>
                  <a:pt x="2240876" y="16751"/>
                </a:lnTo>
                <a:lnTo>
                  <a:pt x="2275890" y="39598"/>
                </a:lnTo>
                <a:lnTo>
                  <a:pt x="2292642" y="79197"/>
                </a:lnTo>
                <a:lnTo>
                  <a:pt x="2292642" y="412775"/>
                </a:lnTo>
                <a:lnTo>
                  <a:pt x="2275890" y="452386"/>
                </a:lnTo>
                <a:lnTo>
                  <a:pt x="2265235" y="461518"/>
                </a:lnTo>
                <a:lnTo>
                  <a:pt x="2260676" y="466090"/>
                </a:lnTo>
                <a:lnTo>
                  <a:pt x="2254580" y="469138"/>
                </a:lnTo>
                <a:lnTo>
                  <a:pt x="2246972" y="472186"/>
                </a:lnTo>
                <a:lnTo>
                  <a:pt x="2240876" y="475234"/>
                </a:lnTo>
                <a:lnTo>
                  <a:pt x="2233269" y="476745"/>
                </a:lnTo>
                <a:lnTo>
                  <a:pt x="2227186" y="478269"/>
                </a:lnTo>
                <a:lnTo>
                  <a:pt x="2263221" y="478269"/>
                </a:lnTo>
                <a:lnTo>
                  <a:pt x="2268283" y="475234"/>
                </a:lnTo>
                <a:lnTo>
                  <a:pt x="2280462" y="466090"/>
                </a:lnTo>
                <a:lnTo>
                  <a:pt x="2286558" y="459994"/>
                </a:lnTo>
                <a:lnTo>
                  <a:pt x="2291118" y="452386"/>
                </a:lnTo>
                <a:lnTo>
                  <a:pt x="2295690" y="446290"/>
                </a:lnTo>
                <a:lnTo>
                  <a:pt x="2298725" y="438670"/>
                </a:lnTo>
                <a:lnTo>
                  <a:pt x="2301773" y="429526"/>
                </a:lnTo>
                <a:lnTo>
                  <a:pt x="2303297" y="421919"/>
                </a:lnTo>
                <a:lnTo>
                  <a:pt x="2304821" y="412775"/>
                </a:lnTo>
                <a:lnTo>
                  <a:pt x="2304821" y="77673"/>
                </a:lnTo>
                <a:lnTo>
                  <a:pt x="2303297" y="68541"/>
                </a:lnTo>
                <a:lnTo>
                  <a:pt x="2301773" y="60921"/>
                </a:lnTo>
                <a:lnTo>
                  <a:pt x="2298725" y="53301"/>
                </a:lnTo>
                <a:lnTo>
                  <a:pt x="2294166" y="45694"/>
                </a:lnTo>
                <a:lnTo>
                  <a:pt x="2291118" y="38074"/>
                </a:lnTo>
                <a:lnTo>
                  <a:pt x="2285034" y="31978"/>
                </a:lnTo>
                <a:lnTo>
                  <a:pt x="2280462" y="25895"/>
                </a:lnTo>
                <a:lnTo>
                  <a:pt x="2274379" y="19799"/>
                </a:lnTo>
                <a:lnTo>
                  <a:pt x="2266759" y="15227"/>
                </a:lnTo>
                <a:lnTo>
                  <a:pt x="2264731" y="13703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27512" y="3426026"/>
            <a:ext cx="905510" cy="47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325" marR="5080" indent="-175260">
              <a:lnSpc>
                <a:spcPct val="109900"/>
              </a:lnSpc>
            </a:pPr>
            <a:r>
              <a:rPr sz="1400" b="1" spc="10" dirty="0">
                <a:solidFill>
                  <a:srgbClr val="333333"/>
                </a:solidFill>
                <a:latin typeface="Batang"/>
                <a:cs typeface="Batang"/>
              </a:rPr>
              <a:t>유스</a:t>
            </a:r>
            <a:r>
              <a:rPr sz="1400" b="1" dirty="0">
                <a:solidFill>
                  <a:srgbClr val="333333"/>
                </a:solidFill>
                <a:latin typeface="Batang"/>
                <a:cs typeface="Batang"/>
              </a:rPr>
              <a:t>케</a:t>
            </a:r>
            <a:r>
              <a:rPr sz="1400" b="1" spc="-15" dirty="0">
                <a:solidFill>
                  <a:srgbClr val="333333"/>
                </a:solidFill>
                <a:latin typeface="Batang"/>
                <a:cs typeface="Batang"/>
              </a:rPr>
              <a:t>이</a:t>
            </a:r>
            <a:r>
              <a:rPr sz="1400" b="1" spc="15" dirty="0">
                <a:solidFill>
                  <a:srgbClr val="333333"/>
                </a:solidFill>
                <a:latin typeface="Batang"/>
                <a:cs typeface="Batang"/>
              </a:rPr>
              <a:t>스  명세서</a:t>
            </a:r>
            <a:endParaRPr sz="1400">
              <a:latin typeface="Batang"/>
              <a:cs typeface="Batang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20285" y="2734106"/>
            <a:ext cx="2304808" cy="4828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8761" y="2734106"/>
            <a:ext cx="2309495" cy="486409"/>
          </a:xfrm>
          <a:custGeom>
            <a:avLst/>
            <a:gdLst/>
            <a:ahLst/>
            <a:cxnLst/>
            <a:rect l="l" t="t" r="r" b="b"/>
            <a:pathLst>
              <a:path w="2309495" h="486410">
                <a:moveTo>
                  <a:pt x="2233269" y="0"/>
                </a:moveTo>
                <a:lnTo>
                  <a:pt x="76123" y="0"/>
                </a:lnTo>
                <a:lnTo>
                  <a:pt x="66979" y="1524"/>
                </a:lnTo>
                <a:lnTo>
                  <a:pt x="59372" y="4572"/>
                </a:lnTo>
                <a:lnTo>
                  <a:pt x="50241" y="7620"/>
                </a:lnTo>
                <a:lnTo>
                  <a:pt x="18275" y="31991"/>
                </a:lnTo>
                <a:lnTo>
                  <a:pt x="0" y="76161"/>
                </a:lnTo>
                <a:lnTo>
                  <a:pt x="0" y="409740"/>
                </a:lnTo>
                <a:lnTo>
                  <a:pt x="1524" y="417360"/>
                </a:lnTo>
                <a:lnTo>
                  <a:pt x="3048" y="426491"/>
                </a:lnTo>
                <a:lnTo>
                  <a:pt x="9131" y="441731"/>
                </a:lnTo>
                <a:lnTo>
                  <a:pt x="13703" y="447814"/>
                </a:lnTo>
                <a:lnTo>
                  <a:pt x="18275" y="455434"/>
                </a:lnTo>
                <a:lnTo>
                  <a:pt x="24358" y="461530"/>
                </a:lnTo>
                <a:lnTo>
                  <a:pt x="36537" y="470662"/>
                </a:lnTo>
                <a:lnTo>
                  <a:pt x="51765" y="479806"/>
                </a:lnTo>
                <a:lnTo>
                  <a:pt x="59372" y="481330"/>
                </a:lnTo>
                <a:lnTo>
                  <a:pt x="66979" y="484377"/>
                </a:lnTo>
                <a:lnTo>
                  <a:pt x="76123" y="485901"/>
                </a:lnTo>
                <a:lnTo>
                  <a:pt x="2233269" y="485901"/>
                </a:lnTo>
                <a:lnTo>
                  <a:pt x="2242400" y="484377"/>
                </a:lnTo>
                <a:lnTo>
                  <a:pt x="2265235" y="475234"/>
                </a:lnTo>
                <a:lnTo>
                  <a:pt x="2270307" y="472186"/>
                </a:lnTo>
                <a:lnTo>
                  <a:pt x="76123" y="472186"/>
                </a:lnTo>
                <a:lnTo>
                  <a:pt x="70027" y="470662"/>
                </a:lnTo>
                <a:lnTo>
                  <a:pt x="62420" y="469138"/>
                </a:lnTo>
                <a:lnTo>
                  <a:pt x="56324" y="467613"/>
                </a:lnTo>
                <a:lnTo>
                  <a:pt x="50241" y="464578"/>
                </a:lnTo>
                <a:lnTo>
                  <a:pt x="44145" y="460006"/>
                </a:lnTo>
                <a:lnTo>
                  <a:pt x="38061" y="456958"/>
                </a:lnTo>
                <a:lnTo>
                  <a:pt x="33489" y="450862"/>
                </a:lnTo>
                <a:lnTo>
                  <a:pt x="28930" y="446290"/>
                </a:lnTo>
                <a:lnTo>
                  <a:pt x="24358" y="440207"/>
                </a:lnTo>
                <a:lnTo>
                  <a:pt x="15227" y="421919"/>
                </a:lnTo>
                <a:lnTo>
                  <a:pt x="13703" y="414312"/>
                </a:lnTo>
                <a:lnTo>
                  <a:pt x="12179" y="408216"/>
                </a:lnTo>
                <a:lnTo>
                  <a:pt x="12179" y="77685"/>
                </a:lnTo>
                <a:lnTo>
                  <a:pt x="13703" y="70065"/>
                </a:lnTo>
                <a:lnTo>
                  <a:pt x="15227" y="63982"/>
                </a:lnTo>
                <a:lnTo>
                  <a:pt x="18275" y="56362"/>
                </a:lnTo>
                <a:lnTo>
                  <a:pt x="24358" y="44170"/>
                </a:lnTo>
                <a:lnTo>
                  <a:pt x="28930" y="39611"/>
                </a:lnTo>
                <a:lnTo>
                  <a:pt x="33489" y="33515"/>
                </a:lnTo>
                <a:lnTo>
                  <a:pt x="70027" y="13715"/>
                </a:lnTo>
                <a:lnTo>
                  <a:pt x="77635" y="13715"/>
                </a:lnTo>
                <a:lnTo>
                  <a:pt x="85255" y="12192"/>
                </a:lnTo>
                <a:lnTo>
                  <a:pt x="2268277" y="12192"/>
                </a:lnTo>
                <a:lnTo>
                  <a:pt x="2265235" y="10668"/>
                </a:lnTo>
                <a:lnTo>
                  <a:pt x="2257628" y="6096"/>
                </a:lnTo>
                <a:lnTo>
                  <a:pt x="2250008" y="3048"/>
                </a:lnTo>
                <a:lnTo>
                  <a:pt x="2240876" y="1524"/>
                </a:lnTo>
                <a:lnTo>
                  <a:pt x="2233269" y="0"/>
                </a:lnTo>
                <a:close/>
              </a:path>
              <a:path w="2309495" h="486410">
                <a:moveTo>
                  <a:pt x="2268277" y="12192"/>
                </a:moveTo>
                <a:lnTo>
                  <a:pt x="2224138" y="12192"/>
                </a:lnTo>
                <a:lnTo>
                  <a:pt x="2231745" y="13715"/>
                </a:lnTo>
                <a:lnTo>
                  <a:pt x="2239352" y="13715"/>
                </a:lnTo>
                <a:lnTo>
                  <a:pt x="2246972" y="16763"/>
                </a:lnTo>
                <a:lnTo>
                  <a:pt x="2253056" y="18275"/>
                </a:lnTo>
                <a:lnTo>
                  <a:pt x="2259152" y="21323"/>
                </a:lnTo>
                <a:lnTo>
                  <a:pt x="2265235" y="25895"/>
                </a:lnTo>
                <a:lnTo>
                  <a:pt x="2271318" y="28943"/>
                </a:lnTo>
                <a:lnTo>
                  <a:pt x="2275890" y="33515"/>
                </a:lnTo>
                <a:lnTo>
                  <a:pt x="2285022" y="45694"/>
                </a:lnTo>
                <a:lnTo>
                  <a:pt x="2288070" y="50266"/>
                </a:lnTo>
                <a:lnTo>
                  <a:pt x="2291118" y="57886"/>
                </a:lnTo>
                <a:lnTo>
                  <a:pt x="2294166" y="63982"/>
                </a:lnTo>
                <a:lnTo>
                  <a:pt x="2295677" y="71589"/>
                </a:lnTo>
                <a:lnTo>
                  <a:pt x="2297201" y="77685"/>
                </a:lnTo>
                <a:lnTo>
                  <a:pt x="2297201" y="408216"/>
                </a:lnTo>
                <a:lnTo>
                  <a:pt x="2280462" y="446290"/>
                </a:lnTo>
                <a:lnTo>
                  <a:pt x="2275890" y="452386"/>
                </a:lnTo>
                <a:lnTo>
                  <a:pt x="2269807" y="456958"/>
                </a:lnTo>
                <a:lnTo>
                  <a:pt x="2265235" y="461530"/>
                </a:lnTo>
                <a:lnTo>
                  <a:pt x="2253056" y="467613"/>
                </a:lnTo>
                <a:lnTo>
                  <a:pt x="2245448" y="469138"/>
                </a:lnTo>
                <a:lnTo>
                  <a:pt x="2239352" y="472186"/>
                </a:lnTo>
                <a:lnTo>
                  <a:pt x="2270307" y="472186"/>
                </a:lnTo>
                <a:lnTo>
                  <a:pt x="2300249" y="440207"/>
                </a:lnTo>
                <a:lnTo>
                  <a:pt x="2309380" y="408216"/>
                </a:lnTo>
                <a:lnTo>
                  <a:pt x="2309380" y="76161"/>
                </a:lnTo>
                <a:lnTo>
                  <a:pt x="2307856" y="68541"/>
                </a:lnTo>
                <a:lnTo>
                  <a:pt x="2306332" y="59410"/>
                </a:lnTo>
                <a:lnTo>
                  <a:pt x="2303297" y="51790"/>
                </a:lnTo>
                <a:lnTo>
                  <a:pt x="2298725" y="44170"/>
                </a:lnTo>
                <a:lnTo>
                  <a:pt x="2295677" y="38087"/>
                </a:lnTo>
                <a:lnTo>
                  <a:pt x="2289594" y="30467"/>
                </a:lnTo>
                <a:lnTo>
                  <a:pt x="2285022" y="24371"/>
                </a:lnTo>
                <a:lnTo>
                  <a:pt x="2278938" y="19799"/>
                </a:lnTo>
                <a:lnTo>
                  <a:pt x="2271318" y="13715"/>
                </a:lnTo>
                <a:lnTo>
                  <a:pt x="2268277" y="12192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47398" y="2725520"/>
            <a:ext cx="1254125" cy="47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48615">
              <a:lnSpc>
                <a:spcPct val="109900"/>
              </a:lnSpc>
            </a:pPr>
            <a:r>
              <a:rPr sz="1400" b="1" spc="15" dirty="0">
                <a:solidFill>
                  <a:srgbClr val="333333"/>
                </a:solidFill>
                <a:latin typeface="Batang"/>
                <a:cs typeface="Batang"/>
              </a:rPr>
              <a:t>사용자  </a:t>
            </a:r>
            <a:r>
              <a:rPr sz="1400" b="1" spc="10" dirty="0">
                <a:solidFill>
                  <a:srgbClr val="333333"/>
                </a:solidFill>
                <a:latin typeface="Batang"/>
                <a:cs typeface="Batang"/>
              </a:rPr>
              <a:t>요구</a:t>
            </a:r>
            <a:r>
              <a:rPr sz="1400" b="1" dirty="0">
                <a:solidFill>
                  <a:srgbClr val="333333"/>
                </a:solidFill>
                <a:latin typeface="Batang"/>
                <a:cs typeface="Batang"/>
              </a:rPr>
              <a:t>사</a:t>
            </a:r>
            <a:r>
              <a:rPr sz="1400" b="1" spc="-15" dirty="0">
                <a:solidFill>
                  <a:srgbClr val="333333"/>
                </a:solidFill>
                <a:latin typeface="Batang"/>
                <a:cs typeface="Batang"/>
              </a:rPr>
              <a:t>항</a:t>
            </a:r>
            <a:r>
              <a:rPr sz="1400" b="1" dirty="0">
                <a:solidFill>
                  <a:srgbClr val="333333"/>
                </a:solidFill>
                <a:latin typeface="Batang"/>
                <a:cs typeface="Batang"/>
              </a:rPr>
              <a:t>정</a:t>
            </a:r>
            <a:r>
              <a:rPr sz="1400" b="1" spc="-15" dirty="0">
                <a:solidFill>
                  <a:srgbClr val="333333"/>
                </a:solidFill>
                <a:latin typeface="Batang"/>
                <a:cs typeface="Batang"/>
              </a:rPr>
              <a:t>의</a:t>
            </a:r>
            <a:r>
              <a:rPr sz="1400" b="1" spc="25" dirty="0">
                <a:solidFill>
                  <a:srgbClr val="333333"/>
                </a:solidFill>
                <a:latin typeface="Batang"/>
                <a:cs typeface="Batang"/>
              </a:rPr>
              <a:t>서</a:t>
            </a:r>
            <a:endParaRPr sz="1400">
              <a:latin typeface="Batang"/>
              <a:cs typeface="Batang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40730" y="3213912"/>
            <a:ext cx="76200" cy="225425"/>
          </a:xfrm>
          <a:custGeom>
            <a:avLst/>
            <a:gdLst/>
            <a:ahLst/>
            <a:cxnLst/>
            <a:rect l="l" t="t" r="r" b="b"/>
            <a:pathLst>
              <a:path w="76200" h="225425">
                <a:moveTo>
                  <a:pt x="0" y="149275"/>
                </a:moveTo>
                <a:lnTo>
                  <a:pt x="38049" y="225425"/>
                </a:lnTo>
                <a:lnTo>
                  <a:pt x="63929" y="173647"/>
                </a:lnTo>
                <a:lnTo>
                  <a:pt x="31965" y="173647"/>
                </a:lnTo>
                <a:lnTo>
                  <a:pt x="31955" y="169743"/>
                </a:lnTo>
                <a:lnTo>
                  <a:pt x="0" y="149275"/>
                </a:lnTo>
                <a:close/>
              </a:path>
              <a:path w="76200" h="225425">
                <a:moveTo>
                  <a:pt x="31965" y="169750"/>
                </a:moveTo>
                <a:lnTo>
                  <a:pt x="31965" y="173647"/>
                </a:lnTo>
                <a:lnTo>
                  <a:pt x="38049" y="173647"/>
                </a:lnTo>
                <a:lnTo>
                  <a:pt x="31965" y="169750"/>
                </a:lnTo>
                <a:close/>
              </a:path>
              <a:path w="76200" h="225425">
                <a:moveTo>
                  <a:pt x="31965" y="112712"/>
                </a:moveTo>
                <a:lnTo>
                  <a:pt x="31965" y="169750"/>
                </a:lnTo>
                <a:lnTo>
                  <a:pt x="38049" y="173647"/>
                </a:lnTo>
                <a:lnTo>
                  <a:pt x="44134" y="169750"/>
                </a:lnTo>
                <a:lnTo>
                  <a:pt x="44145" y="118808"/>
                </a:lnTo>
                <a:lnTo>
                  <a:pt x="38049" y="118808"/>
                </a:lnTo>
                <a:lnTo>
                  <a:pt x="31965" y="112712"/>
                </a:lnTo>
                <a:close/>
              </a:path>
              <a:path w="76200" h="225425">
                <a:moveTo>
                  <a:pt x="44145" y="169743"/>
                </a:moveTo>
                <a:lnTo>
                  <a:pt x="38049" y="173647"/>
                </a:lnTo>
                <a:lnTo>
                  <a:pt x="44145" y="173647"/>
                </a:lnTo>
                <a:lnTo>
                  <a:pt x="44145" y="169743"/>
                </a:lnTo>
                <a:close/>
              </a:path>
              <a:path w="76200" h="225425">
                <a:moveTo>
                  <a:pt x="76111" y="149275"/>
                </a:moveTo>
                <a:lnTo>
                  <a:pt x="44145" y="169743"/>
                </a:lnTo>
                <a:lnTo>
                  <a:pt x="44145" y="173647"/>
                </a:lnTo>
                <a:lnTo>
                  <a:pt x="63929" y="173647"/>
                </a:lnTo>
                <a:lnTo>
                  <a:pt x="76111" y="149275"/>
                </a:lnTo>
                <a:close/>
              </a:path>
              <a:path w="76200" h="225425">
                <a:moveTo>
                  <a:pt x="38049" y="0"/>
                </a:moveTo>
                <a:lnTo>
                  <a:pt x="25869" y="0"/>
                </a:lnTo>
                <a:lnTo>
                  <a:pt x="25869" y="118808"/>
                </a:lnTo>
                <a:lnTo>
                  <a:pt x="31965" y="118808"/>
                </a:lnTo>
                <a:lnTo>
                  <a:pt x="31965" y="112712"/>
                </a:lnTo>
                <a:lnTo>
                  <a:pt x="38049" y="112712"/>
                </a:lnTo>
                <a:lnTo>
                  <a:pt x="31965" y="105092"/>
                </a:lnTo>
                <a:lnTo>
                  <a:pt x="38049" y="105092"/>
                </a:lnTo>
                <a:lnTo>
                  <a:pt x="38049" y="0"/>
                </a:lnTo>
                <a:close/>
              </a:path>
              <a:path w="76200" h="225425">
                <a:moveTo>
                  <a:pt x="44145" y="105092"/>
                </a:moveTo>
                <a:lnTo>
                  <a:pt x="38049" y="105092"/>
                </a:lnTo>
                <a:lnTo>
                  <a:pt x="38049" y="112712"/>
                </a:lnTo>
                <a:lnTo>
                  <a:pt x="31965" y="112712"/>
                </a:lnTo>
                <a:lnTo>
                  <a:pt x="38049" y="118808"/>
                </a:lnTo>
                <a:lnTo>
                  <a:pt x="44145" y="118808"/>
                </a:lnTo>
                <a:lnTo>
                  <a:pt x="44145" y="105092"/>
                </a:lnTo>
                <a:close/>
              </a:path>
              <a:path w="76200" h="225425">
                <a:moveTo>
                  <a:pt x="38049" y="105092"/>
                </a:moveTo>
                <a:lnTo>
                  <a:pt x="31965" y="105092"/>
                </a:lnTo>
                <a:lnTo>
                  <a:pt x="38049" y="112712"/>
                </a:lnTo>
                <a:lnTo>
                  <a:pt x="38049" y="105092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18042" y="2653385"/>
            <a:ext cx="1365529" cy="11362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14994" y="2650337"/>
            <a:ext cx="2409863" cy="11423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76346" y="2653488"/>
            <a:ext cx="1254125" cy="106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10" dirty="0">
                <a:solidFill>
                  <a:srgbClr val="3333FF"/>
                </a:solidFill>
                <a:latin typeface="Batang"/>
                <a:cs typeface="Batang"/>
              </a:rPr>
              <a:t>RFP</a:t>
            </a:r>
            <a:endParaRPr sz="1400">
              <a:latin typeface="Batang"/>
              <a:cs typeface="Batang"/>
            </a:endParaRPr>
          </a:p>
          <a:p>
            <a:pPr marL="12700" marR="5080" algn="ctr">
              <a:lnSpc>
                <a:spcPct val="100000"/>
              </a:lnSpc>
            </a:pPr>
            <a:r>
              <a:rPr sz="1400" b="1" spc="15" dirty="0">
                <a:solidFill>
                  <a:srgbClr val="3333FF"/>
                </a:solidFill>
                <a:latin typeface="Batang"/>
                <a:cs typeface="Batang"/>
              </a:rPr>
              <a:t>제안서  </a:t>
            </a:r>
            <a:r>
              <a:rPr sz="1400" b="1" spc="10" dirty="0">
                <a:solidFill>
                  <a:srgbClr val="3333FF"/>
                </a:solidFill>
                <a:latin typeface="Batang"/>
                <a:cs typeface="Batang"/>
              </a:rPr>
              <a:t>사업</a:t>
            </a:r>
            <a:r>
              <a:rPr sz="1400" b="1" dirty="0">
                <a:solidFill>
                  <a:srgbClr val="3333FF"/>
                </a:solidFill>
                <a:latin typeface="Batang"/>
                <a:cs typeface="Batang"/>
              </a:rPr>
              <a:t>수</a:t>
            </a:r>
            <a:r>
              <a:rPr sz="1400" b="1" spc="-15" dirty="0">
                <a:solidFill>
                  <a:srgbClr val="3333FF"/>
                </a:solidFill>
                <a:latin typeface="Batang"/>
                <a:cs typeface="Batang"/>
              </a:rPr>
              <a:t>행</a:t>
            </a:r>
            <a:r>
              <a:rPr sz="1400" b="1" dirty="0">
                <a:solidFill>
                  <a:srgbClr val="3333FF"/>
                </a:solidFill>
                <a:latin typeface="Batang"/>
                <a:cs typeface="Batang"/>
              </a:rPr>
              <a:t>계</a:t>
            </a:r>
            <a:r>
              <a:rPr sz="1400" b="1" spc="-15" dirty="0">
                <a:solidFill>
                  <a:srgbClr val="3333FF"/>
                </a:solidFill>
                <a:latin typeface="Batang"/>
                <a:cs typeface="Batang"/>
              </a:rPr>
              <a:t>획</a:t>
            </a:r>
            <a:r>
              <a:rPr sz="1400" b="1" spc="15" dirty="0">
                <a:solidFill>
                  <a:srgbClr val="3333FF"/>
                </a:solidFill>
                <a:latin typeface="Batang"/>
                <a:cs typeface="Batang"/>
              </a:rPr>
              <a:t>서  회의록</a:t>
            </a:r>
            <a:endParaRPr sz="1400">
              <a:latin typeface="Batang"/>
              <a:cs typeface="Batang"/>
            </a:endParaRPr>
          </a:p>
          <a:p>
            <a:pPr algn="ctr">
              <a:lnSpc>
                <a:spcPct val="100000"/>
              </a:lnSpc>
            </a:pPr>
            <a:r>
              <a:rPr sz="1400" b="1" spc="25" dirty="0">
                <a:solidFill>
                  <a:srgbClr val="3333FF"/>
                </a:solidFill>
                <a:latin typeface="Batang"/>
                <a:cs typeface="Batang"/>
              </a:rPr>
              <a:t>…</a:t>
            </a:r>
            <a:endParaRPr sz="1400">
              <a:latin typeface="Batang"/>
              <a:cs typeface="Batang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0"/>
              </a:lnSpc>
            </a:pPr>
            <a:fld id="{81D60167-4931-47E6-BA6A-407CBD079E47}" type="slidenum">
              <a:rPr spc="105" dirty="0"/>
              <a:t>6</a:t>
            </a:fld>
            <a:endParaRPr spc="105" dirty="0"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724799" y="4208551"/>
          <a:ext cx="7639836" cy="25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8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98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코드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35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산출물명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35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1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35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사용자</a:t>
                      </a:r>
                      <a:r>
                        <a:rPr sz="1400" b="1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요구사항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정의서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35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730"/>
                        </a:spcBef>
                        <a:tabLst>
                          <a:tab pos="405765" algn="l"/>
                        </a:tabLst>
                      </a:pPr>
                      <a:r>
                        <a:rPr sz="1400" spc="11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발주자 업무를 요구사항으로 도출하여</a:t>
                      </a:r>
                      <a:r>
                        <a:rPr sz="1400" b="1" spc="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기술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1005"/>
                        </a:spcBef>
                        <a:tabLst>
                          <a:tab pos="405765" algn="l"/>
                        </a:tabLst>
                      </a:pPr>
                      <a:r>
                        <a:rPr sz="1400" spc="11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기능 </a:t>
                      </a:r>
                      <a:r>
                        <a:rPr sz="14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및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비기능 요구사항을 빠짐없이</a:t>
                      </a:r>
                      <a:r>
                        <a:rPr sz="1400" b="1" spc="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도출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R2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35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유스케이스</a:t>
                      </a:r>
                      <a:r>
                        <a:rPr sz="1400" b="1" spc="-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명세서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35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740"/>
                        </a:spcBef>
                        <a:tabLst>
                          <a:tab pos="405765" algn="l"/>
                        </a:tabLst>
                      </a:pPr>
                      <a:r>
                        <a:rPr sz="1400" spc="11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요구사항별로 해당시스템과 사용자와의</a:t>
                      </a:r>
                      <a:r>
                        <a:rPr sz="1400" b="1" spc="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상호작용을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  <a:p>
                      <a:pPr marL="40576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파악하여 업무흐름을 분석하고</a:t>
                      </a:r>
                      <a:r>
                        <a:rPr sz="1400" b="1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기술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1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R3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35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3035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요구사항</a:t>
                      </a:r>
                      <a:r>
                        <a:rPr sz="1400" b="1" spc="-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추적표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35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3035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735"/>
                        </a:spcBef>
                        <a:tabLst>
                          <a:tab pos="405765" algn="l"/>
                        </a:tabLst>
                      </a:pPr>
                      <a:r>
                        <a:rPr sz="1400" spc="11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400" b="1" spc="-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분석, 설계, 구현,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시험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단계의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주요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산출물을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상호</a:t>
                      </a:r>
                      <a:r>
                        <a:rPr sz="1400" b="1" spc="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매핑하여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  <a:p>
                      <a:pPr marL="40576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추적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3035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694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-15" dirty="0"/>
              <a:t>2. </a:t>
            </a:r>
            <a:r>
              <a:rPr spc="-10" dirty="0"/>
              <a:t>단계별 산출물</a:t>
            </a:r>
            <a:r>
              <a:rPr spc="-30" dirty="0"/>
              <a:t> </a:t>
            </a:r>
            <a:r>
              <a:rPr spc="-10"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0715" y="1586981"/>
            <a:ext cx="168783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935" dirty="0">
                <a:solidFill>
                  <a:srgbClr val="666AA2"/>
                </a:solidFill>
                <a:latin typeface="Arial"/>
                <a:cs typeface="Arial"/>
              </a:rPr>
              <a:t>v</a:t>
            </a:r>
            <a:r>
              <a:rPr sz="2400" spc="-195" dirty="0">
                <a:solidFill>
                  <a:srgbClr val="666AA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66AA2"/>
                </a:solidFill>
                <a:latin typeface="Dotum"/>
                <a:cs typeface="Dotum"/>
              </a:rPr>
              <a:t>설계 단계</a:t>
            </a:r>
            <a:endParaRPr sz="2400">
              <a:latin typeface="Dotum"/>
              <a:cs typeface="Dot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9943" y="2170531"/>
            <a:ext cx="8208645" cy="4055110"/>
          </a:xfrm>
          <a:custGeom>
            <a:avLst/>
            <a:gdLst/>
            <a:ahLst/>
            <a:cxnLst/>
            <a:rect l="l" t="t" r="r" b="b"/>
            <a:pathLst>
              <a:path w="8208645" h="4055110">
                <a:moveTo>
                  <a:pt x="0" y="4054703"/>
                </a:moveTo>
                <a:lnTo>
                  <a:pt x="8208429" y="4054703"/>
                </a:lnTo>
                <a:lnTo>
                  <a:pt x="8208429" y="0"/>
                </a:lnTo>
                <a:lnTo>
                  <a:pt x="0" y="0"/>
                </a:lnTo>
                <a:lnTo>
                  <a:pt x="0" y="4054703"/>
                </a:lnTo>
                <a:close/>
              </a:path>
            </a:pathLst>
          </a:custGeom>
          <a:solidFill>
            <a:srgbClr val="B4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8419" y="2169007"/>
            <a:ext cx="8211820" cy="4058285"/>
          </a:xfrm>
          <a:custGeom>
            <a:avLst/>
            <a:gdLst/>
            <a:ahLst/>
            <a:cxnLst/>
            <a:rect l="l" t="t" r="r" b="b"/>
            <a:pathLst>
              <a:path w="8211820" h="4058285">
                <a:moveTo>
                  <a:pt x="8211477" y="0"/>
                </a:moveTo>
                <a:lnTo>
                  <a:pt x="0" y="0"/>
                </a:lnTo>
                <a:lnTo>
                  <a:pt x="0" y="4057751"/>
                </a:lnTo>
                <a:lnTo>
                  <a:pt x="8211477" y="4057751"/>
                </a:lnTo>
                <a:lnTo>
                  <a:pt x="8211477" y="4056227"/>
                </a:lnTo>
                <a:lnTo>
                  <a:pt x="3047" y="4056227"/>
                </a:lnTo>
                <a:lnTo>
                  <a:pt x="1524" y="4054703"/>
                </a:lnTo>
                <a:lnTo>
                  <a:pt x="3047" y="4054703"/>
                </a:lnTo>
                <a:lnTo>
                  <a:pt x="3047" y="3048"/>
                </a:lnTo>
                <a:lnTo>
                  <a:pt x="1524" y="3048"/>
                </a:lnTo>
                <a:lnTo>
                  <a:pt x="3047" y="1524"/>
                </a:lnTo>
                <a:lnTo>
                  <a:pt x="8211477" y="1524"/>
                </a:lnTo>
                <a:lnTo>
                  <a:pt x="8211477" y="0"/>
                </a:lnTo>
                <a:close/>
              </a:path>
              <a:path w="8211820" h="4058285">
                <a:moveTo>
                  <a:pt x="3047" y="4054703"/>
                </a:moveTo>
                <a:lnTo>
                  <a:pt x="1524" y="4054703"/>
                </a:lnTo>
                <a:lnTo>
                  <a:pt x="3047" y="4056227"/>
                </a:lnTo>
                <a:lnTo>
                  <a:pt x="3047" y="4054703"/>
                </a:lnTo>
                <a:close/>
              </a:path>
              <a:path w="8211820" h="4058285">
                <a:moveTo>
                  <a:pt x="8208429" y="4054703"/>
                </a:moveTo>
                <a:lnTo>
                  <a:pt x="3047" y="4054703"/>
                </a:lnTo>
                <a:lnTo>
                  <a:pt x="3047" y="4056227"/>
                </a:lnTo>
                <a:lnTo>
                  <a:pt x="8208429" y="4056227"/>
                </a:lnTo>
                <a:lnTo>
                  <a:pt x="8208429" y="4054703"/>
                </a:lnTo>
                <a:close/>
              </a:path>
              <a:path w="8211820" h="4058285">
                <a:moveTo>
                  <a:pt x="8208429" y="1524"/>
                </a:moveTo>
                <a:lnTo>
                  <a:pt x="8208429" y="4056227"/>
                </a:lnTo>
                <a:lnTo>
                  <a:pt x="8209953" y="4054703"/>
                </a:lnTo>
                <a:lnTo>
                  <a:pt x="8211477" y="4054703"/>
                </a:lnTo>
                <a:lnTo>
                  <a:pt x="8211477" y="3048"/>
                </a:lnTo>
                <a:lnTo>
                  <a:pt x="8209953" y="3048"/>
                </a:lnTo>
                <a:lnTo>
                  <a:pt x="8208429" y="1524"/>
                </a:lnTo>
                <a:close/>
              </a:path>
              <a:path w="8211820" h="4058285">
                <a:moveTo>
                  <a:pt x="8211477" y="4054703"/>
                </a:moveTo>
                <a:lnTo>
                  <a:pt x="8209953" y="4054703"/>
                </a:lnTo>
                <a:lnTo>
                  <a:pt x="8208429" y="4056227"/>
                </a:lnTo>
                <a:lnTo>
                  <a:pt x="8211477" y="4056227"/>
                </a:lnTo>
                <a:lnTo>
                  <a:pt x="8211477" y="4054703"/>
                </a:lnTo>
                <a:close/>
              </a:path>
              <a:path w="8211820" h="4058285">
                <a:moveTo>
                  <a:pt x="3047" y="1524"/>
                </a:moveTo>
                <a:lnTo>
                  <a:pt x="1524" y="3048"/>
                </a:lnTo>
                <a:lnTo>
                  <a:pt x="3047" y="3048"/>
                </a:lnTo>
                <a:lnTo>
                  <a:pt x="3047" y="1524"/>
                </a:lnTo>
                <a:close/>
              </a:path>
              <a:path w="8211820" h="4058285">
                <a:moveTo>
                  <a:pt x="8208429" y="1524"/>
                </a:moveTo>
                <a:lnTo>
                  <a:pt x="3047" y="1524"/>
                </a:lnTo>
                <a:lnTo>
                  <a:pt x="3047" y="3048"/>
                </a:lnTo>
                <a:lnTo>
                  <a:pt x="8208429" y="3048"/>
                </a:lnTo>
                <a:lnTo>
                  <a:pt x="8208429" y="1524"/>
                </a:lnTo>
                <a:close/>
              </a:path>
              <a:path w="8211820" h="4058285">
                <a:moveTo>
                  <a:pt x="8211477" y="1524"/>
                </a:moveTo>
                <a:lnTo>
                  <a:pt x="8208429" y="1524"/>
                </a:lnTo>
                <a:lnTo>
                  <a:pt x="8209953" y="3048"/>
                </a:lnTo>
                <a:lnTo>
                  <a:pt x="8211477" y="3048"/>
                </a:lnTo>
                <a:lnTo>
                  <a:pt x="8211477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7563" y="2170531"/>
            <a:ext cx="1093470" cy="196850"/>
          </a:xfrm>
          <a:custGeom>
            <a:avLst/>
            <a:gdLst/>
            <a:ahLst/>
            <a:cxnLst/>
            <a:rect l="l" t="t" r="r" b="b"/>
            <a:pathLst>
              <a:path w="1093470" h="196850">
                <a:moveTo>
                  <a:pt x="0" y="196494"/>
                </a:moveTo>
                <a:lnTo>
                  <a:pt x="1093038" y="196494"/>
                </a:lnTo>
                <a:lnTo>
                  <a:pt x="1093038" y="0"/>
                </a:lnTo>
                <a:lnTo>
                  <a:pt x="0" y="0"/>
                </a:lnTo>
                <a:lnTo>
                  <a:pt x="0" y="196494"/>
                </a:lnTo>
                <a:close/>
              </a:path>
            </a:pathLst>
          </a:custGeom>
          <a:solidFill>
            <a:srgbClr val="A8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1467" y="2165959"/>
            <a:ext cx="1104265" cy="207645"/>
          </a:xfrm>
          <a:custGeom>
            <a:avLst/>
            <a:gdLst/>
            <a:ahLst/>
            <a:cxnLst/>
            <a:rect l="l" t="t" r="r" b="b"/>
            <a:pathLst>
              <a:path w="1104264" h="207644">
                <a:moveTo>
                  <a:pt x="1103693" y="0"/>
                </a:moveTo>
                <a:lnTo>
                  <a:pt x="0" y="0"/>
                </a:lnTo>
                <a:lnTo>
                  <a:pt x="0" y="207149"/>
                </a:lnTo>
                <a:lnTo>
                  <a:pt x="1103693" y="207149"/>
                </a:lnTo>
                <a:lnTo>
                  <a:pt x="1103693" y="201066"/>
                </a:lnTo>
                <a:lnTo>
                  <a:pt x="10655" y="201066"/>
                </a:lnTo>
                <a:lnTo>
                  <a:pt x="6096" y="196494"/>
                </a:lnTo>
                <a:lnTo>
                  <a:pt x="10655" y="196494"/>
                </a:lnTo>
                <a:lnTo>
                  <a:pt x="10655" y="9143"/>
                </a:lnTo>
                <a:lnTo>
                  <a:pt x="6096" y="9143"/>
                </a:lnTo>
                <a:lnTo>
                  <a:pt x="10655" y="4572"/>
                </a:lnTo>
                <a:lnTo>
                  <a:pt x="1103693" y="4572"/>
                </a:lnTo>
                <a:lnTo>
                  <a:pt x="1103693" y="0"/>
                </a:lnTo>
                <a:close/>
              </a:path>
              <a:path w="1104264" h="207644">
                <a:moveTo>
                  <a:pt x="10655" y="196494"/>
                </a:moveTo>
                <a:lnTo>
                  <a:pt x="6096" y="196494"/>
                </a:lnTo>
                <a:lnTo>
                  <a:pt x="10655" y="201066"/>
                </a:lnTo>
                <a:lnTo>
                  <a:pt x="10655" y="196494"/>
                </a:lnTo>
                <a:close/>
              </a:path>
              <a:path w="1104264" h="207644">
                <a:moveTo>
                  <a:pt x="1094562" y="196494"/>
                </a:moveTo>
                <a:lnTo>
                  <a:pt x="10655" y="196494"/>
                </a:lnTo>
                <a:lnTo>
                  <a:pt x="10655" y="201066"/>
                </a:lnTo>
                <a:lnTo>
                  <a:pt x="1094562" y="201066"/>
                </a:lnTo>
                <a:lnTo>
                  <a:pt x="1094562" y="196494"/>
                </a:lnTo>
                <a:close/>
              </a:path>
              <a:path w="1104264" h="207644">
                <a:moveTo>
                  <a:pt x="1094562" y="4572"/>
                </a:moveTo>
                <a:lnTo>
                  <a:pt x="1094562" y="201066"/>
                </a:lnTo>
                <a:lnTo>
                  <a:pt x="1099121" y="196494"/>
                </a:lnTo>
                <a:lnTo>
                  <a:pt x="1103693" y="196494"/>
                </a:lnTo>
                <a:lnTo>
                  <a:pt x="1103693" y="9143"/>
                </a:lnTo>
                <a:lnTo>
                  <a:pt x="1099121" y="9143"/>
                </a:lnTo>
                <a:lnTo>
                  <a:pt x="1094562" y="4572"/>
                </a:lnTo>
                <a:close/>
              </a:path>
              <a:path w="1104264" h="207644">
                <a:moveTo>
                  <a:pt x="1103693" y="196494"/>
                </a:moveTo>
                <a:lnTo>
                  <a:pt x="1099121" y="196494"/>
                </a:lnTo>
                <a:lnTo>
                  <a:pt x="1094562" y="201066"/>
                </a:lnTo>
                <a:lnTo>
                  <a:pt x="1103693" y="201066"/>
                </a:lnTo>
                <a:lnTo>
                  <a:pt x="1103693" y="196494"/>
                </a:lnTo>
                <a:close/>
              </a:path>
              <a:path w="1104264" h="207644">
                <a:moveTo>
                  <a:pt x="10655" y="4572"/>
                </a:moveTo>
                <a:lnTo>
                  <a:pt x="6096" y="9143"/>
                </a:lnTo>
                <a:lnTo>
                  <a:pt x="10655" y="9143"/>
                </a:lnTo>
                <a:lnTo>
                  <a:pt x="10655" y="4572"/>
                </a:lnTo>
                <a:close/>
              </a:path>
              <a:path w="1104264" h="207644">
                <a:moveTo>
                  <a:pt x="1094562" y="4572"/>
                </a:moveTo>
                <a:lnTo>
                  <a:pt x="10655" y="4572"/>
                </a:lnTo>
                <a:lnTo>
                  <a:pt x="10655" y="9143"/>
                </a:lnTo>
                <a:lnTo>
                  <a:pt x="1094562" y="9143"/>
                </a:lnTo>
                <a:lnTo>
                  <a:pt x="1094562" y="4572"/>
                </a:lnTo>
                <a:close/>
              </a:path>
              <a:path w="1104264" h="207644">
                <a:moveTo>
                  <a:pt x="1103693" y="4572"/>
                </a:moveTo>
                <a:lnTo>
                  <a:pt x="1094562" y="4572"/>
                </a:lnTo>
                <a:lnTo>
                  <a:pt x="1099121" y="9143"/>
                </a:lnTo>
                <a:lnTo>
                  <a:pt x="1103693" y="9143"/>
                </a:lnTo>
                <a:lnTo>
                  <a:pt x="1103693" y="4572"/>
                </a:lnTo>
                <a:close/>
              </a:path>
            </a:pathLst>
          </a:custGeom>
          <a:solidFill>
            <a:srgbClr val="527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20279" y="2148667"/>
            <a:ext cx="73215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0" dirty="0">
                <a:solidFill>
                  <a:srgbClr val="333333"/>
                </a:solidFill>
                <a:latin typeface="Batang"/>
                <a:cs typeface="Batang"/>
              </a:rPr>
              <a:t>설계</a:t>
            </a:r>
            <a:r>
              <a:rPr sz="1400" b="1" dirty="0">
                <a:solidFill>
                  <a:srgbClr val="333333"/>
                </a:solidFill>
                <a:latin typeface="Batang"/>
                <a:cs typeface="Batang"/>
              </a:rPr>
              <a:t>단</a:t>
            </a:r>
            <a:r>
              <a:rPr sz="1400" b="1" spc="25" dirty="0">
                <a:solidFill>
                  <a:srgbClr val="333333"/>
                </a:solidFill>
                <a:latin typeface="Batang"/>
                <a:cs typeface="Batang"/>
              </a:rPr>
              <a:t>계</a:t>
            </a:r>
            <a:endParaRPr sz="1400">
              <a:latin typeface="Batang"/>
              <a:cs typeface="Batang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75612" y="2511729"/>
            <a:ext cx="1942503" cy="1047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2577" y="2508681"/>
            <a:ext cx="1948814" cy="1054100"/>
          </a:xfrm>
          <a:custGeom>
            <a:avLst/>
            <a:gdLst/>
            <a:ahLst/>
            <a:cxnLst/>
            <a:rect l="l" t="t" r="r" b="b"/>
            <a:pathLst>
              <a:path w="1948814" h="1054100">
                <a:moveTo>
                  <a:pt x="6083" y="1012913"/>
                </a:moveTo>
                <a:lnTo>
                  <a:pt x="0" y="1012913"/>
                </a:lnTo>
                <a:lnTo>
                  <a:pt x="0" y="1019009"/>
                </a:lnTo>
                <a:lnTo>
                  <a:pt x="6083" y="1019009"/>
                </a:lnTo>
                <a:lnTo>
                  <a:pt x="6083" y="1012913"/>
                </a:lnTo>
                <a:close/>
              </a:path>
              <a:path w="1948814" h="1054100">
                <a:moveTo>
                  <a:pt x="6083" y="1000721"/>
                </a:moveTo>
                <a:lnTo>
                  <a:pt x="0" y="1000721"/>
                </a:lnTo>
                <a:lnTo>
                  <a:pt x="0" y="1006817"/>
                </a:lnTo>
                <a:lnTo>
                  <a:pt x="6083" y="1006817"/>
                </a:lnTo>
                <a:lnTo>
                  <a:pt x="6083" y="1000721"/>
                </a:lnTo>
                <a:close/>
              </a:path>
              <a:path w="1948814" h="1054100">
                <a:moveTo>
                  <a:pt x="6083" y="987018"/>
                </a:moveTo>
                <a:lnTo>
                  <a:pt x="0" y="987018"/>
                </a:lnTo>
                <a:lnTo>
                  <a:pt x="0" y="993114"/>
                </a:lnTo>
                <a:lnTo>
                  <a:pt x="6083" y="993114"/>
                </a:lnTo>
                <a:lnTo>
                  <a:pt x="6083" y="987018"/>
                </a:lnTo>
                <a:close/>
              </a:path>
              <a:path w="1948814" h="1054100">
                <a:moveTo>
                  <a:pt x="6083" y="974826"/>
                </a:moveTo>
                <a:lnTo>
                  <a:pt x="0" y="974826"/>
                </a:lnTo>
                <a:lnTo>
                  <a:pt x="0" y="980922"/>
                </a:lnTo>
                <a:lnTo>
                  <a:pt x="6083" y="980922"/>
                </a:lnTo>
                <a:lnTo>
                  <a:pt x="6083" y="974826"/>
                </a:lnTo>
                <a:close/>
              </a:path>
              <a:path w="1948814" h="1054100">
                <a:moveTo>
                  <a:pt x="6083" y="962647"/>
                </a:moveTo>
                <a:lnTo>
                  <a:pt x="0" y="962647"/>
                </a:lnTo>
                <a:lnTo>
                  <a:pt x="0" y="968743"/>
                </a:lnTo>
                <a:lnTo>
                  <a:pt x="6083" y="968743"/>
                </a:lnTo>
                <a:lnTo>
                  <a:pt x="6083" y="962647"/>
                </a:lnTo>
                <a:close/>
              </a:path>
              <a:path w="1948814" h="1054100">
                <a:moveTo>
                  <a:pt x="6083" y="948944"/>
                </a:moveTo>
                <a:lnTo>
                  <a:pt x="0" y="948944"/>
                </a:lnTo>
                <a:lnTo>
                  <a:pt x="0" y="955027"/>
                </a:lnTo>
                <a:lnTo>
                  <a:pt x="6083" y="955027"/>
                </a:lnTo>
                <a:lnTo>
                  <a:pt x="6083" y="948944"/>
                </a:lnTo>
                <a:close/>
              </a:path>
              <a:path w="1948814" h="1054100">
                <a:moveTo>
                  <a:pt x="6083" y="936751"/>
                </a:moveTo>
                <a:lnTo>
                  <a:pt x="0" y="936751"/>
                </a:lnTo>
                <a:lnTo>
                  <a:pt x="0" y="942848"/>
                </a:lnTo>
                <a:lnTo>
                  <a:pt x="6083" y="942848"/>
                </a:lnTo>
                <a:lnTo>
                  <a:pt x="6083" y="936751"/>
                </a:lnTo>
                <a:close/>
              </a:path>
              <a:path w="1948814" h="1054100">
                <a:moveTo>
                  <a:pt x="6083" y="924572"/>
                </a:moveTo>
                <a:lnTo>
                  <a:pt x="0" y="924572"/>
                </a:lnTo>
                <a:lnTo>
                  <a:pt x="0" y="930656"/>
                </a:lnTo>
                <a:lnTo>
                  <a:pt x="6083" y="930656"/>
                </a:lnTo>
                <a:lnTo>
                  <a:pt x="6083" y="924572"/>
                </a:lnTo>
                <a:close/>
              </a:path>
              <a:path w="1948814" h="1054100">
                <a:moveTo>
                  <a:pt x="6083" y="910856"/>
                </a:moveTo>
                <a:lnTo>
                  <a:pt x="0" y="910856"/>
                </a:lnTo>
                <a:lnTo>
                  <a:pt x="0" y="916952"/>
                </a:lnTo>
                <a:lnTo>
                  <a:pt x="6083" y="916952"/>
                </a:lnTo>
                <a:lnTo>
                  <a:pt x="6083" y="910856"/>
                </a:lnTo>
                <a:close/>
              </a:path>
              <a:path w="1948814" h="1054100">
                <a:moveTo>
                  <a:pt x="6083" y="898677"/>
                </a:moveTo>
                <a:lnTo>
                  <a:pt x="0" y="898677"/>
                </a:lnTo>
                <a:lnTo>
                  <a:pt x="0" y="904760"/>
                </a:lnTo>
                <a:lnTo>
                  <a:pt x="6083" y="904760"/>
                </a:lnTo>
                <a:lnTo>
                  <a:pt x="6083" y="898677"/>
                </a:lnTo>
                <a:close/>
              </a:path>
              <a:path w="1948814" h="1054100">
                <a:moveTo>
                  <a:pt x="6083" y="886485"/>
                </a:moveTo>
                <a:lnTo>
                  <a:pt x="0" y="886485"/>
                </a:lnTo>
                <a:lnTo>
                  <a:pt x="0" y="892581"/>
                </a:lnTo>
                <a:lnTo>
                  <a:pt x="6083" y="892581"/>
                </a:lnTo>
                <a:lnTo>
                  <a:pt x="6083" y="886485"/>
                </a:lnTo>
                <a:close/>
              </a:path>
              <a:path w="1948814" h="1054100">
                <a:moveTo>
                  <a:pt x="6083" y="872782"/>
                </a:moveTo>
                <a:lnTo>
                  <a:pt x="0" y="872782"/>
                </a:lnTo>
                <a:lnTo>
                  <a:pt x="0" y="878878"/>
                </a:lnTo>
                <a:lnTo>
                  <a:pt x="6083" y="878878"/>
                </a:lnTo>
                <a:lnTo>
                  <a:pt x="6083" y="872782"/>
                </a:lnTo>
                <a:close/>
              </a:path>
              <a:path w="1948814" h="1054100">
                <a:moveTo>
                  <a:pt x="6083" y="860590"/>
                </a:moveTo>
                <a:lnTo>
                  <a:pt x="0" y="860590"/>
                </a:lnTo>
                <a:lnTo>
                  <a:pt x="0" y="866686"/>
                </a:lnTo>
                <a:lnTo>
                  <a:pt x="6083" y="866686"/>
                </a:lnTo>
                <a:lnTo>
                  <a:pt x="6083" y="860590"/>
                </a:lnTo>
                <a:close/>
              </a:path>
              <a:path w="1948814" h="1054100">
                <a:moveTo>
                  <a:pt x="6083" y="848410"/>
                </a:moveTo>
                <a:lnTo>
                  <a:pt x="0" y="848410"/>
                </a:lnTo>
                <a:lnTo>
                  <a:pt x="0" y="854506"/>
                </a:lnTo>
                <a:lnTo>
                  <a:pt x="6083" y="854506"/>
                </a:lnTo>
                <a:lnTo>
                  <a:pt x="6083" y="848410"/>
                </a:lnTo>
                <a:close/>
              </a:path>
              <a:path w="1948814" h="1054100">
                <a:moveTo>
                  <a:pt x="6083" y="834694"/>
                </a:moveTo>
                <a:lnTo>
                  <a:pt x="0" y="834694"/>
                </a:lnTo>
                <a:lnTo>
                  <a:pt x="0" y="840790"/>
                </a:lnTo>
                <a:lnTo>
                  <a:pt x="6083" y="840790"/>
                </a:lnTo>
                <a:lnTo>
                  <a:pt x="6083" y="834694"/>
                </a:lnTo>
                <a:close/>
              </a:path>
              <a:path w="1948814" h="1054100">
                <a:moveTo>
                  <a:pt x="6083" y="822515"/>
                </a:moveTo>
                <a:lnTo>
                  <a:pt x="0" y="822515"/>
                </a:lnTo>
                <a:lnTo>
                  <a:pt x="0" y="828611"/>
                </a:lnTo>
                <a:lnTo>
                  <a:pt x="6083" y="828611"/>
                </a:lnTo>
                <a:lnTo>
                  <a:pt x="6083" y="822515"/>
                </a:lnTo>
                <a:close/>
              </a:path>
              <a:path w="1948814" h="1054100">
                <a:moveTo>
                  <a:pt x="6083" y="810323"/>
                </a:moveTo>
                <a:lnTo>
                  <a:pt x="0" y="810323"/>
                </a:lnTo>
                <a:lnTo>
                  <a:pt x="0" y="816419"/>
                </a:lnTo>
                <a:lnTo>
                  <a:pt x="6083" y="816419"/>
                </a:lnTo>
                <a:lnTo>
                  <a:pt x="6083" y="810323"/>
                </a:lnTo>
                <a:close/>
              </a:path>
              <a:path w="1948814" h="1054100">
                <a:moveTo>
                  <a:pt x="6083" y="796620"/>
                </a:moveTo>
                <a:lnTo>
                  <a:pt x="0" y="796620"/>
                </a:lnTo>
                <a:lnTo>
                  <a:pt x="0" y="802716"/>
                </a:lnTo>
                <a:lnTo>
                  <a:pt x="6083" y="802716"/>
                </a:lnTo>
                <a:lnTo>
                  <a:pt x="6083" y="796620"/>
                </a:lnTo>
                <a:close/>
              </a:path>
              <a:path w="1948814" h="1054100">
                <a:moveTo>
                  <a:pt x="6083" y="784440"/>
                </a:moveTo>
                <a:lnTo>
                  <a:pt x="0" y="784440"/>
                </a:lnTo>
                <a:lnTo>
                  <a:pt x="0" y="790524"/>
                </a:lnTo>
                <a:lnTo>
                  <a:pt x="6083" y="790524"/>
                </a:lnTo>
                <a:lnTo>
                  <a:pt x="6083" y="784440"/>
                </a:lnTo>
                <a:close/>
              </a:path>
              <a:path w="1948814" h="1054100">
                <a:moveTo>
                  <a:pt x="6083" y="772248"/>
                </a:moveTo>
                <a:lnTo>
                  <a:pt x="0" y="772248"/>
                </a:lnTo>
                <a:lnTo>
                  <a:pt x="0" y="778344"/>
                </a:lnTo>
                <a:lnTo>
                  <a:pt x="6083" y="778344"/>
                </a:lnTo>
                <a:lnTo>
                  <a:pt x="6083" y="772248"/>
                </a:lnTo>
                <a:close/>
              </a:path>
              <a:path w="1948814" h="1054100">
                <a:moveTo>
                  <a:pt x="6083" y="758545"/>
                </a:moveTo>
                <a:lnTo>
                  <a:pt x="0" y="758545"/>
                </a:lnTo>
                <a:lnTo>
                  <a:pt x="0" y="764628"/>
                </a:lnTo>
                <a:lnTo>
                  <a:pt x="6083" y="764628"/>
                </a:lnTo>
                <a:lnTo>
                  <a:pt x="6083" y="758545"/>
                </a:lnTo>
                <a:close/>
              </a:path>
              <a:path w="1948814" h="1054100">
                <a:moveTo>
                  <a:pt x="6083" y="746353"/>
                </a:moveTo>
                <a:lnTo>
                  <a:pt x="0" y="746353"/>
                </a:lnTo>
                <a:lnTo>
                  <a:pt x="0" y="752449"/>
                </a:lnTo>
                <a:lnTo>
                  <a:pt x="6083" y="752449"/>
                </a:lnTo>
                <a:lnTo>
                  <a:pt x="6083" y="746353"/>
                </a:lnTo>
                <a:close/>
              </a:path>
              <a:path w="1948814" h="1054100">
                <a:moveTo>
                  <a:pt x="6083" y="734174"/>
                </a:moveTo>
                <a:lnTo>
                  <a:pt x="0" y="734174"/>
                </a:lnTo>
                <a:lnTo>
                  <a:pt x="0" y="740257"/>
                </a:lnTo>
                <a:lnTo>
                  <a:pt x="6083" y="740257"/>
                </a:lnTo>
                <a:lnTo>
                  <a:pt x="6083" y="734174"/>
                </a:lnTo>
                <a:close/>
              </a:path>
              <a:path w="1948814" h="1054100">
                <a:moveTo>
                  <a:pt x="6083" y="720458"/>
                </a:moveTo>
                <a:lnTo>
                  <a:pt x="0" y="720458"/>
                </a:lnTo>
                <a:lnTo>
                  <a:pt x="0" y="726554"/>
                </a:lnTo>
                <a:lnTo>
                  <a:pt x="6083" y="726554"/>
                </a:lnTo>
                <a:lnTo>
                  <a:pt x="6083" y="720458"/>
                </a:lnTo>
                <a:close/>
              </a:path>
              <a:path w="1948814" h="1054100">
                <a:moveTo>
                  <a:pt x="6083" y="708278"/>
                </a:moveTo>
                <a:lnTo>
                  <a:pt x="0" y="708278"/>
                </a:lnTo>
                <a:lnTo>
                  <a:pt x="0" y="714375"/>
                </a:lnTo>
                <a:lnTo>
                  <a:pt x="6083" y="714375"/>
                </a:lnTo>
                <a:lnTo>
                  <a:pt x="6083" y="708278"/>
                </a:lnTo>
                <a:close/>
              </a:path>
              <a:path w="1948814" h="1054100">
                <a:moveTo>
                  <a:pt x="6083" y="696087"/>
                </a:moveTo>
                <a:lnTo>
                  <a:pt x="0" y="696087"/>
                </a:lnTo>
                <a:lnTo>
                  <a:pt x="0" y="702183"/>
                </a:lnTo>
                <a:lnTo>
                  <a:pt x="6083" y="702183"/>
                </a:lnTo>
                <a:lnTo>
                  <a:pt x="6083" y="696087"/>
                </a:lnTo>
                <a:close/>
              </a:path>
              <a:path w="1948814" h="1054100">
                <a:moveTo>
                  <a:pt x="6083" y="682383"/>
                </a:moveTo>
                <a:lnTo>
                  <a:pt x="0" y="682383"/>
                </a:lnTo>
                <a:lnTo>
                  <a:pt x="0" y="688479"/>
                </a:lnTo>
                <a:lnTo>
                  <a:pt x="6083" y="688479"/>
                </a:lnTo>
                <a:lnTo>
                  <a:pt x="6083" y="682383"/>
                </a:lnTo>
                <a:close/>
              </a:path>
              <a:path w="1948814" h="1054100">
                <a:moveTo>
                  <a:pt x="6083" y="670191"/>
                </a:moveTo>
                <a:lnTo>
                  <a:pt x="0" y="670191"/>
                </a:lnTo>
                <a:lnTo>
                  <a:pt x="0" y="676287"/>
                </a:lnTo>
                <a:lnTo>
                  <a:pt x="6083" y="676287"/>
                </a:lnTo>
                <a:lnTo>
                  <a:pt x="6083" y="670191"/>
                </a:lnTo>
                <a:close/>
              </a:path>
              <a:path w="1948814" h="1054100">
                <a:moveTo>
                  <a:pt x="6083" y="658012"/>
                </a:moveTo>
                <a:lnTo>
                  <a:pt x="0" y="658012"/>
                </a:lnTo>
                <a:lnTo>
                  <a:pt x="0" y="664108"/>
                </a:lnTo>
                <a:lnTo>
                  <a:pt x="6083" y="664108"/>
                </a:lnTo>
                <a:lnTo>
                  <a:pt x="6083" y="658012"/>
                </a:lnTo>
                <a:close/>
              </a:path>
              <a:path w="1948814" h="1054100">
                <a:moveTo>
                  <a:pt x="6083" y="644296"/>
                </a:moveTo>
                <a:lnTo>
                  <a:pt x="0" y="644296"/>
                </a:lnTo>
                <a:lnTo>
                  <a:pt x="0" y="650392"/>
                </a:lnTo>
                <a:lnTo>
                  <a:pt x="6083" y="650392"/>
                </a:lnTo>
                <a:lnTo>
                  <a:pt x="6083" y="644296"/>
                </a:lnTo>
                <a:close/>
              </a:path>
              <a:path w="1948814" h="1054100">
                <a:moveTo>
                  <a:pt x="6083" y="632117"/>
                </a:moveTo>
                <a:lnTo>
                  <a:pt x="0" y="632117"/>
                </a:lnTo>
                <a:lnTo>
                  <a:pt x="0" y="638213"/>
                </a:lnTo>
                <a:lnTo>
                  <a:pt x="6083" y="638213"/>
                </a:lnTo>
                <a:lnTo>
                  <a:pt x="6083" y="632117"/>
                </a:lnTo>
                <a:close/>
              </a:path>
              <a:path w="1948814" h="1054100">
                <a:moveTo>
                  <a:pt x="6083" y="619937"/>
                </a:moveTo>
                <a:lnTo>
                  <a:pt x="0" y="619937"/>
                </a:lnTo>
                <a:lnTo>
                  <a:pt x="0" y="626021"/>
                </a:lnTo>
                <a:lnTo>
                  <a:pt x="6083" y="626021"/>
                </a:lnTo>
                <a:lnTo>
                  <a:pt x="6083" y="619937"/>
                </a:lnTo>
                <a:close/>
              </a:path>
              <a:path w="1948814" h="1054100">
                <a:moveTo>
                  <a:pt x="6083" y="606221"/>
                </a:moveTo>
                <a:lnTo>
                  <a:pt x="0" y="606221"/>
                </a:lnTo>
                <a:lnTo>
                  <a:pt x="0" y="612317"/>
                </a:lnTo>
                <a:lnTo>
                  <a:pt x="6083" y="612317"/>
                </a:lnTo>
                <a:lnTo>
                  <a:pt x="6083" y="606221"/>
                </a:lnTo>
                <a:close/>
              </a:path>
              <a:path w="1948814" h="1054100">
                <a:moveTo>
                  <a:pt x="6083" y="594042"/>
                </a:moveTo>
                <a:lnTo>
                  <a:pt x="0" y="594042"/>
                </a:lnTo>
                <a:lnTo>
                  <a:pt x="0" y="600125"/>
                </a:lnTo>
                <a:lnTo>
                  <a:pt x="6083" y="600125"/>
                </a:lnTo>
                <a:lnTo>
                  <a:pt x="6083" y="594042"/>
                </a:lnTo>
                <a:close/>
              </a:path>
              <a:path w="1948814" h="1054100">
                <a:moveTo>
                  <a:pt x="6083" y="581850"/>
                </a:moveTo>
                <a:lnTo>
                  <a:pt x="0" y="581850"/>
                </a:lnTo>
                <a:lnTo>
                  <a:pt x="0" y="587946"/>
                </a:lnTo>
                <a:lnTo>
                  <a:pt x="6083" y="587946"/>
                </a:lnTo>
                <a:lnTo>
                  <a:pt x="6083" y="581850"/>
                </a:lnTo>
                <a:close/>
              </a:path>
              <a:path w="1948814" h="1054100">
                <a:moveTo>
                  <a:pt x="6083" y="568147"/>
                </a:moveTo>
                <a:lnTo>
                  <a:pt x="0" y="568147"/>
                </a:lnTo>
                <a:lnTo>
                  <a:pt x="0" y="574230"/>
                </a:lnTo>
                <a:lnTo>
                  <a:pt x="6083" y="574230"/>
                </a:lnTo>
                <a:lnTo>
                  <a:pt x="6083" y="568147"/>
                </a:lnTo>
                <a:close/>
              </a:path>
              <a:path w="1948814" h="1054100">
                <a:moveTo>
                  <a:pt x="6083" y="555955"/>
                </a:moveTo>
                <a:lnTo>
                  <a:pt x="0" y="555955"/>
                </a:lnTo>
                <a:lnTo>
                  <a:pt x="0" y="562051"/>
                </a:lnTo>
                <a:lnTo>
                  <a:pt x="6083" y="562051"/>
                </a:lnTo>
                <a:lnTo>
                  <a:pt x="6083" y="555955"/>
                </a:lnTo>
                <a:close/>
              </a:path>
              <a:path w="1948814" h="1054100">
                <a:moveTo>
                  <a:pt x="6083" y="543775"/>
                </a:moveTo>
                <a:lnTo>
                  <a:pt x="0" y="543775"/>
                </a:lnTo>
                <a:lnTo>
                  <a:pt x="0" y="549859"/>
                </a:lnTo>
                <a:lnTo>
                  <a:pt x="6083" y="549859"/>
                </a:lnTo>
                <a:lnTo>
                  <a:pt x="6083" y="543775"/>
                </a:lnTo>
                <a:close/>
              </a:path>
              <a:path w="1948814" h="1054100">
                <a:moveTo>
                  <a:pt x="6083" y="530059"/>
                </a:moveTo>
                <a:lnTo>
                  <a:pt x="0" y="530059"/>
                </a:lnTo>
                <a:lnTo>
                  <a:pt x="0" y="536155"/>
                </a:lnTo>
                <a:lnTo>
                  <a:pt x="6083" y="536155"/>
                </a:lnTo>
                <a:lnTo>
                  <a:pt x="6083" y="530059"/>
                </a:lnTo>
                <a:close/>
              </a:path>
              <a:path w="1948814" h="1054100">
                <a:moveTo>
                  <a:pt x="6083" y="517880"/>
                </a:moveTo>
                <a:lnTo>
                  <a:pt x="0" y="517880"/>
                </a:lnTo>
                <a:lnTo>
                  <a:pt x="0" y="523976"/>
                </a:lnTo>
                <a:lnTo>
                  <a:pt x="6083" y="523976"/>
                </a:lnTo>
                <a:lnTo>
                  <a:pt x="6083" y="517880"/>
                </a:lnTo>
                <a:close/>
              </a:path>
              <a:path w="1948814" h="1054100">
                <a:moveTo>
                  <a:pt x="6083" y="505688"/>
                </a:moveTo>
                <a:lnTo>
                  <a:pt x="0" y="505688"/>
                </a:lnTo>
                <a:lnTo>
                  <a:pt x="0" y="511784"/>
                </a:lnTo>
                <a:lnTo>
                  <a:pt x="6083" y="511784"/>
                </a:lnTo>
                <a:lnTo>
                  <a:pt x="6083" y="505688"/>
                </a:lnTo>
                <a:close/>
              </a:path>
              <a:path w="1948814" h="1054100">
                <a:moveTo>
                  <a:pt x="6083" y="491985"/>
                </a:moveTo>
                <a:lnTo>
                  <a:pt x="0" y="491985"/>
                </a:lnTo>
                <a:lnTo>
                  <a:pt x="0" y="498081"/>
                </a:lnTo>
                <a:lnTo>
                  <a:pt x="6083" y="498081"/>
                </a:lnTo>
                <a:lnTo>
                  <a:pt x="6083" y="491985"/>
                </a:lnTo>
                <a:close/>
              </a:path>
              <a:path w="1948814" h="1054100">
                <a:moveTo>
                  <a:pt x="6083" y="479793"/>
                </a:moveTo>
                <a:lnTo>
                  <a:pt x="0" y="479793"/>
                </a:lnTo>
                <a:lnTo>
                  <a:pt x="0" y="485889"/>
                </a:lnTo>
                <a:lnTo>
                  <a:pt x="6083" y="485889"/>
                </a:lnTo>
                <a:lnTo>
                  <a:pt x="6083" y="479793"/>
                </a:lnTo>
                <a:close/>
              </a:path>
              <a:path w="1948814" h="1054100">
                <a:moveTo>
                  <a:pt x="6083" y="467613"/>
                </a:moveTo>
                <a:lnTo>
                  <a:pt x="0" y="467613"/>
                </a:lnTo>
                <a:lnTo>
                  <a:pt x="0" y="473710"/>
                </a:lnTo>
                <a:lnTo>
                  <a:pt x="6083" y="473710"/>
                </a:lnTo>
                <a:lnTo>
                  <a:pt x="6083" y="467613"/>
                </a:lnTo>
                <a:close/>
              </a:path>
              <a:path w="1948814" h="1054100">
                <a:moveTo>
                  <a:pt x="6083" y="453910"/>
                </a:moveTo>
                <a:lnTo>
                  <a:pt x="0" y="453910"/>
                </a:lnTo>
                <a:lnTo>
                  <a:pt x="0" y="459994"/>
                </a:lnTo>
                <a:lnTo>
                  <a:pt x="6083" y="459994"/>
                </a:lnTo>
                <a:lnTo>
                  <a:pt x="6083" y="453910"/>
                </a:lnTo>
                <a:close/>
              </a:path>
              <a:path w="1948814" h="1054100">
                <a:moveTo>
                  <a:pt x="6083" y="441718"/>
                </a:moveTo>
                <a:lnTo>
                  <a:pt x="0" y="441718"/>
                </a:lnTo>
                <a:lnTo>
                  <a:pt x="0" y="447814"/>
                </a:lnTo>
                <a:lnTo>
                  <a:pt x="6083" y="447814"/>
                </a:lnTo>
                <a:lnTo>
                  <a:pt x="6083" y="441718"/>
                </a:lnTo>
                <a:close/>
              </a:path>
              <a:path w="1948814" h="1054100">
                <a:moveTo>
                  <a:pt x="6083" y="429539"/>
                </a:moveTo>
                <a:lnTo>
                  <a:pt x="0" y="429539"/>
                </a:lnTo>
                <a:lnTo>
                  <a:pt x="0" y="435622"/>
                </a:lnTo>
                <a:lnTo>
                  <a:pt x="6083" y="435622"/>
                </a:lnTo>
                <a:lnTo>
                  <a:pt x="6083" y="429539"/>
                </a:lnTo>
                <a:close/>
              </a:path>
              <a:path w="1948814" h="1054100">
                <a:moveTo>
                  <a:pt x="6083" y="415823"/>
                </a:moveTo>
                <a:lnTo>
                  <a:pt x="0" y="415823"/>
                </a:lnTo>
                <a:lnTo>
                  <a:pt x="0" y="421919"/>
                </a:lnTo>
                <a:lnTo>
                  <a:pt x="6083" y="421919"/>
                </a:lnTo>
                <a:lnTo>
                  <a:pt x="6083" y="415823"/>
                </a:lnTo>
                <a:close/>
              </a:path>
              <a:path w="1948814" h="1054100">
                <a:moveTo>
                  <a:pt x="6083" y="403644"/>
                </a:moveTo>
                <a:lnTo>
                  <a:pt x="0" y="403644"/>
                </a:lnTo>
                <a:lnTo>
                  <a:pt x="0" y="409727"/>
                </a:lnTo>
                <a:lnTo>
                  <a:pt x="6083" y="409727"/>
                </a:lnTo>
                <a:lnTo>
                  <a:pt x="6083" y="403644"/>
                </a:lnTo>
                <a:close/>
              </a:path>
              <a:path w="1948814" h="1054100">
                <a:moveTo>
                  <a:pt x="6083" y="391452"/>
                </a:moveTo>
                <a:lnTo>
                  <a:pt x="0" y="391452"/>
                </a:lnTo>
                <a:lnTo>
                  <a:pt x="0" y="397548"/>
                </a:lnTo>
                <a:lnTo>
                  <a:pt x="6083" y="397548"/>
                </a:lnTo>
                <a:lnTo>
                  <a:pt x="6083" y="391452"/>
                </a:lnTo>
                <a:close/>
              </a:path>
              <a:path w="1948814" h="1054100">
                <a:moveTo>
                  <a:pt x="6083" y="377748"/>
                </a:moveTo>
                <a:lnTo>
                  <a:pt x="0" y="377748"/>
                </a:lnTo>
                <a:lnTo>
                  <a:pt x="0" y="383844"/>
                </a:lnTo>
                <a:lnTo>
                  <a:pt x="6083" y="383844"/>
                </a:lnTo>
                <a:lnTo>
                  <a:pt x="6083" y="377748"/>
                </a:lnTo>
                <a:close/>
              </a:path>
              <a:path w="1948814" h="1054100">
                <a:moveTo>
                  <a:pt x="6083" y="365556"/>
                </a:moveTo>
                <a:lnTo>
                  <a:pt x="0" y="365556"/>
                </a:lnTo>
                <a:lnTo>
                  <a:pt x="0" y="371652"/>
                </a:lnTo>
                <a:lnTo>
                  <a:pt x="6083" y="371652"/>
                </a:lnTo>
                <a:lnTo>
                  <a:pt x="6083" y="365556"/>
                </a:lnTo>
                <a:close/>
              </a:path>
              <a:path w="1948814" h="1054100">
                <a:moveTo>
                  <a:pt x="6083" y="353377"/>
                </a:moveTo>
                <a:lnTo>
                  <a:pt x="0" y="353377"/>
                </a:lnTo>
                <a:lnTo>
                  <a:pt x="0" y="359473"/>
                </a:lnTo>
                <a:lnTo>
                  <a:pt x="6083" y="359473"/>
                </a:lnTo>
                <a:lnTo>
                  <a:pt x="6083" y="353377"/>
                </a:lnTo>
                <a:close/>
              </a:path>
              <a:path w="1948814" h="1054100">
                <a:moveTo>
                  <a:pt x="6083" y="339661"/>
                </a:moveTo>
                <a:lnTo>
                  <a:pt x="0" y="339661"/>
                </a:lnTo>
                <a:lnTo>
                  <a:pt x="0" y="345757"/>
                </a:lnTo>
                <a:lnTo>
                  <a:pt x="6083" y="345757"/>
                </a:lnTo>
                <a:lnTo>
                  <a:pt x="6083" y="339661"/>
                </a:lnTo>
                <a:close/>
              </a:path>
              <a:path w="1948814" h="1054100">
                <a:moveTo>
                  <a:pt x="6083" y="327482"/>
                </a:moveTo>
                <a:lnTo>
                  <a:pt x="0" y="327482"/>
                </a:lnTo>
                <a:lnTo>
                  <a:pt x="0" y="333578"/>
                </a:lnTo>
                <a:lnTo>
                  <a:pt x="6083" y="333578"/>
                </a:lnTo>
                <a:lnTo>
                  <a:pt x="6083" y="327482"/>
                </a:lnTo>
                <a:close/>
              </a:path>
              <a:path w="1948814" h="1054100">
                <a:moveTo>
                  <a:pt x="6083" y="315290"/>
                </a:moveTo>
                <a:lnTo>
                  <a:pt x="0" y="315290"/>
                </a:lnTo>
                <a:lnTo>
                  <a:pt x="0" y="321386"/>
                </a:lnTo>
                <a:lnTo>
                  <a:pt x="6083" y="321386"/>
                </a:lnTo>
                <a:lnTo>
                  <a:pt x="6083" y="315290"/>
                </a:lnTo>
                <a:close/>
              </a:path>
              <a:path w="1948814" h="1054100">
                <a:moveTo>
                  <a:pt x="6083" y="301586"/>
                </a:moveTo>
                <a:lnTo>
                  <a:pt x="0" y="301586"/>
                </a:lnTo>
                <a:lnTo>
                  <a:pt x="0" y="307682"/>
                </a:lnTo>
                <a:lnTo>
                  <a:pt x="6083" y="307682"/>
                </a:lnTo>
                <a:lnTo>
                  <a:pt x="6083" y="301586"/>
                </a:lnTo>
                <a:close/>
              </a:path>
              <a:path w="1948814" h="1054100">
                <a:moveTo>
                  <a:pt x="6083" y="289407"/>
                </a:moveTo>
                <a:lnTo>
                  <a:pt x="0" y="289407"/>
                </a:lnTo>
                <a:lnTo>
                  <a:pt x="0" y="295490"/>
                </a:lnTo>
                <a:lnTo>
                  <a:pt x="6083" y="295490"/>
                </a:lnTo>
                <a:lnTo>
                  <a:pt x="6083" y="289407"/>
                </a:lnTo>
                <a:close/>
              </a:path>
              <a:path w="1948814" h="1054100">
                <a:moveTo>
                  <a:pt x="6083" y="277215"/>
                </a:moveTo>
                <a:lnTo>
                  <a:pt x="0" y="277215"/>
                </a:lnTo>
                <a:lnTo>
                  <a:pt x="0" y="283311"/>
                </a:lnTo>
                <a:lnTo>
                  <a:pt x="6083" y="283311"/>
                </a:lnTo>
                <a:lnTo>
                  <a:pt x="6083" y="277215"/>
                </a:lnTo>
                <a:close/>
              </a:path>
              <a:path w="1948814" h="1054100">
                <a:moveTo>
                  <a:pt x="6083" y="263512"/>
                </a:moveTo>
                <a:lnTo>
                  <a:pt x="0" y="263512"/>
                </a:lnTo>
                <a:lnTo>
                  <a:pt x="0" y="269595"/>
                </a:lnTo>
                <a:lnTo>
                  <a:pt x="6083" y="269595"/>
                </a:lnTo>
                <a:lnTo>
                  <a:pt x="6083" y="263512"/>
                </a:lnTo>
                <a:close/>
              </a:path>
              <a:path w="1948814" h="1054100">
                <a:moveTo>
                  <a:pt x="6083" y="251320"/>
                </a:moveTo>
                <a:lnTo>
                  <a:pt x="0" y="251320"/>
                </a:lnTo>
                <a:lnTo>
                  <a:pt x="0" y="257416"/>
                </a:lnTo>
                <a:lnTo>
                  <a:pt x="6083" y="257416"/>
                </a:lnTo>
                <a:lnTo>
                  <a:pt x="6083" y="251320"/>
                </a:lnTo>
                <a:close/>
              </a:path>
              <a:path w="1948814" h="1054100">
                <a:moveTo>
                  <a:pt x="6083" y="239140"/>
                </a:moveTo>
                <a:lnTo>
                  <a:pt x="0" y="239140"/>
                </a:lnTo>
                <a:lnTo>
                  <a:pt x="0" y="245224"/>
                </a:lnTo>
                <a:lnTo>
                  <a:pt x="6083" y="245224"/>
                </a:lnTo>
                <a:lnTo>
                  <a:pt x="6083" y="239140"/>
                </a:lnTo>
                <a:close/>
              </a:path>
              <a:path w="1948814" h="1054100">
                <a:moveTo>
                  <a:pt x="6083" y="225425"/>
                </a:moveTo>
                <a:lnTo>
                  <a:pt x="0" y="225425"/>
                </a:lnTo>
                <a:lnTo>
                  <a:pt x="0" y="231521"/>
                </a:lnTo>
                <a:lnTo>
                  <a:pt x="6083" y="231521"/>
                </a:lnTo>
                <a:lnTo>
                  <a:pt x="6083" y="225425"/>
                </a:lnTo>
                <a:close/>
              </a:path>
              <a:path w="1948814" h="1054100">
                <a:moveTo>
                  <a:pt x="6083" y="213245"/>
                </a:moveTo>
                <a:lnTo>
                  <a:pt x="0" y="213245"/>
                </a:lnTo>
                <a:lnTo>
                  <a:pt x="0" y="219328"/>
                </a:lnTo>
                <a:lnTo>
                  <a:pt x="6083" y="219328"/>
                </a:lnTo>
                <a:lnTo>
                  <a:pt x="6083" y="213245"/>
                </a:lnTo>
                <a:close/>
              </a:path>
              <a:path w="1948814" h="1054100">
                <a:moveTo>
                  <a:pt x="6083" y="201053"/>
                </a:moveTo>
                <a:lnTo>
                  <a:pt x="0" y="201053"/>
                </a:lnTo>
                <a:lnTo>
                  <a:pt x="0" y="207149"/>
                </a:lnTo>
                <a:lnTo>
                  <a:pt x="6083" y="207149"/>
                </a:lnTo>
                <a:lnTo>
                  <a:pt x="6083" y="201053"/>
                </a:lnTo>
                <a:close/>
              </a:path>
              <a:path w="1948814" h="1054100">
                <a:moveTo>
                  <a:pt x="6083" y="187350"/>
                </a:moveTo>
                <a:lnTo>
                  <a:pt x="0" y="187350"/>
                </a:lnTo>
                <a:lnTo>
                  <a:pt x="0" y="193446"/>
                </a:lnTo>
                <a:lnTo>
                  <a:pt x="6083" y="193446"/>
                </a:lnTo>
                <a:lnTo>
                  <a:pt x="6083" y="187350"/>
                </a:lnTo>
                <a:close/>
              </a:path>
              <a:path w="1948814" h="1054100">
                <a:moveTo>
                  <a:pt x="6083" y="175158"/>
                </a:moveTo>
                <a:lnTo>
                  <a:pt x="0" y="175158"/>
                </a:lnTo>
                <a:lnTo>
                  <a:pt x="0" y="181254"/>
                </a:lnTo>
                <a:lnTo>
                  <a:pt x="6083" y="181254"/>
                </a:lnTo>
                <a:lnTo>
                  <a:pt x="6083" y="175158"/>
                </a:lnTo>
                <a:close/>
              </a:path>
              <a:path w="1948814" h="1054100">
                <a:moveTo>
                  <a:pt x="6083" y="162979"/>
                </a:moveTo>
                <a:lnTo>
                  <a:pt x="0" y="162979"/>
                </a:lnTo>
                <a:lnTo>
                  <a:pt x="0" y="169075"/>
                </a:lnTo>
                <a:lnTo>
                  <a:pt x="6083" y="169075"/>
                </a:lnTo>
                <a:lnTo>
                  <a:pt x="6083" y="162979"/>
                </a:lnTo>
                <a:close/>
              </a:path>
              <a:path w="1948814" h="1054100">
                <a:moveTo>
                  <a:pt x="6083" y="149263"/>
                </a:moveTo>
                <a:lnTo>
                  <a:pt x="0" y="149263"/>
                </a:lnTo>
                <a:lnTo>
                  <a:pt x="0" y="155359"/>
                </a:lnTo>
                <a:lnTo>
                  <a:pt x="6083" y="155359"/>
                </a:lnTo>
                <a:lnTo>
                  <a:pt x="6083" y="149263"/>
                </a:lnTo>
                <a:close/>
              </a:path>
              <a:path w="1948814" h="1054100">
                <a:moveTo>
                  <a:pt x="6083" y="137083"/>
                </a:moveTo>
                <a:lnTo>
                  <a:pt x="0" y="137083"/>
                </a:lnTo>
                <a:lnTo>
                  <a:pt x="0" y="143179"/>
                </a:lnTo>
                <a:lnTo>
                  <a:pt x="6083" y="143179"/>
                </a:lnTo>
                <a:lnTo>
                  <a:pt x="6083" y="137083"/>
                </a:lnTo>
                <a:close/>
              </a:path>
              <a:path w="1948814" h="1054100">
                <a:moveTo>
                  <a:pt x="6083" y="124891"/>
                </a:moveTo>
                <a:lnTo>
                  <a:pt x="0" y="124891"/>
                </a:lnTo>
                <a:lnTo>
                  <a:pt x="0" y="130987"/>
                </a:lnTo>
                <a:lnTo>
                  <a:pt x="6083" y="130987"/>
                </a:lnTo>
                <a:lnTo>
                  <a:pt x="6083" y="124891"/>
                </a:lnTo>
                <a:close/>
              </a:path>
              <a:path w="1948814" h="1054100">
                <a:moveTo>
                  <a:pt x="6083" y="111188"/>
                </a:moveTo>
                <a:lnTo>
                  <a:pt x="0" y="111188"/>
                </a:lnTo>
                <a:lnTo>
                  <a:pt x="0" y="117284"/>
                </a:lnTo>
                <a:lnTo>
                  <a:pt x="6083" y="117284"/>
                </a:lnTo>
                <a:lnTo>
                  <a:pt x="6083" y="111188"/>
                </a:lnTo>
                <a:close/>
              </a:path>
              <a:path w="1948814" h="1054100">
                <a:moveTo>
                  <a:pt x="6083" y="99009"/>
                </a:moveTo>
                <a:lnTo>
                  <a:pt x="0" y="99009"/>
                </a:lnTo>
                <a:lnTo>
                  <a:pt x="0" y="105092"/>
                </a:lnTo>
                <a:lnTo>
                  <a:pt x="6083" y="105092"/>
                </a:lnTo>
                <a:lnTo>
                  <a:pt x="6083" y="99009"/>
                </a:lnTo>
                <a:close/>
              </a:path>
              <a:path w="1948814" h="1054100">
                <a:moveTo>
                  <a:pt x="6083" y="86817"/>
                </a:moveTo>
                <a:lnTo>
                  <a:pt x="0" y="86817"/>
                </a:lnTo>
                <a:lnTo>
                  <a:pt x="0" y="92913"/>
                </a:lnTo>
                <a:lnTo>
                  <a:pt x="6083" y="92913"/>
                </a:lnTo>
                <a:lnTo>
                  <a:pt x="6083" y="86817"/>
                </a:lnTo>
                <a:close/>
              </a:path>
              <a:path w="1948814" h="1054100">
                <a:moveTo>
                  <a:pt x="6083" y="73113"/>
                </a:moveTo>
                <a:lnTo>
                  <a:pt x="0" y="73113"/>
                </a:lnTo>
                <a:lnTo>
                  <a:pt x="0" y="79197"/>
                </a:lnTo>
                <a:lnTo>
                  <a:pt x="6083" y="79197"/>
                </a:lnTo>
                <a:lnTo>
                  <a:pt x="6083" y="73113"/>
                </a:lnTo>
                <a:close/>
              </a:path>
              <a:path w="1948814" h="1054100">
                <a:moveTo>
                  <a:pt x="6083" y="60921"/>
                </a:moveTo>
                <a:lnTo>
                  <a:pt x="0" y="60921"/>
                </a:lnTo>
                <a:lnTo>
                  <a:pt x="0" y="67017"/>
                </a:lnTo>
                <a:lnTo>
                  <a:pt x="6083" y="67017"/>
                </a:lnTo>
                <a:lnTo>
                  <a:pt x="6083" y="60921"/>
                </a:lnTo>
                <a:close/>
              </a:path>
              <a:path w="1948814" h="1054100">
                <a:moveTo>
                  <a:pt x="6083" y="48742"/>
                </a:moveTo>
                <a:lnTo>
                  <a:pt x="0" y="48742"/>
                </a:lnTo>
                <a:lnTo>
                  <a:pt x="0" y="54825"/>
                </a:lnTo>
                <a:lnTo>
                  <a:pt x="6083" y="54825"/>
                </a:lnTo>
                <a:lnTo>
                  <a:pt x="6083" y="48742"/>
                </a:lnTo>
                <a:close/>
              </a:path>
              <a:path w="1948814" h="1054100">
                <a:moveTo>
                  <a:pt x="6083" y="35026"/>
                </a:moveTo>
                <a:lnTo>
                  <a:pt x="0" y="35026"/>
                </a:lnTo>
                <a:lnTo>
                  <a:pt x="0" y="41122"/>
                </a:lnTo>
                <a:lnTo>
                  <a:pt x="6083" y="41122"/>
                </a:lnTo>
                <a:lnTo>
                  <a:pt x="6083" y="35026"/>
                </a:lnTo>
                <a:close/>
              </a:path>
              <a:path w="1948814" h="1054100">
                <a:moveTo>
                  <a:pt x="1511" y="22847"/>
                </a:moveTo>
                <a:lnTo>
                  <a:pt x="0" y="27419"/>
                </a:lnTo>
                <a:lnTo>
                  <a:pt x="0" y="28943"/>
                </a:lnTo>
                <a:lnTo>
                  <a:pt x="6083" y="28943"/>
                </a:lnTo>
                <a:lnTo>
                  <a:pt x="7607" y="24371"/>
                </a:lnTo>
                <a:lnTo>
                  <a:pt x="1511" y="22847"/>
                </a:lnTo>
                <a:close/>
              </a:path>
              <a:path w="1948814" h="1054100">
                <a:moveTo>
                  <a:pt x="9131" y="10655"/>
                </a:moveTo>
                <a:lnTo>
                  <a:pt x="4559" y="15227"/>
                </a:lnTo>
                <a:lnTo>
                  <a:pt x="10655" y="18275"/>
                </a:lnTo>
                <a:lnTo>
                  <a:pt x="10655" y="19799"/>
                </a:lnTo>
                <a:lnTo>
                  <a:pt x="13690" y="15227"/>
                </a:lnTo>
                <a:lnTo>
                  <a:pt x="9131" y="10655"/>
                </a:lnTo>
                <a:close/>
              </a:path>
              <a:path w="1948814" h="1054100">
                <a:moveTo>
                  <a:pt x="21310" y="3048"/>
                </a:moveTo>
                <a:lnTo>
                  <a:pt x="19786" y="3048"/>
                </a:lnTo>
                <a:lnTo>
                  <a:pt x="15214" y="6096"/>
                </a:lnTo>
                <a:lnTo>
                  <a:pt x="18262" y="10655"/>
                </a:lnTo>
                <a:lnTo>
                  <a:pt x="22834" y="9131"/>
                </a:lnTo>
                <a:lnTo>
                  <a:pt x="21310" y="3048"/>
                </a:lnTo>
                <a:close/>
              </a:path>
              <a:path w="1948814" h="1054100">
                <a:moveTo>
                  <a:pt x="35013" y="0"/>
                </a:moveTo>
                <a:lnTo>
                  <a:pt x="33489" y="0"/>
                </a:lnTo>
                <a:lnTo>
                  <a:pt x="27393" y="1524"/>
                </a:lnTo>
                <a:lnTo>
                  <a:pt x="28917" y="7607"/>
                </a:lnTo>
                <a:lnTo>
                  <a:pt x="33489" y="6096"/>
                </a:lnTo>
                <a:lnTo>
                  <a:pt x="35013" y="6096"/>
                </a:lnTo>
                <a:lnTo>
                  <a:pt x="35013" y="0"/>
                </a:lnTo>
                <a:close/>
              </a:path>
              <a:path w="1948814" h="1054100">
                <a:moveTo>
                  <a:pt x="47180" y="0"/>
                </a:moveTo>
                <a:lnTo>
                  <a:pt x="41097" y="0"/>
                </a:lnTo>
                <a:lnTo>
                  <a:pt x="41097" y="6096"/>
                </a:lnTo>
                <a:lnTo>
                  <a:pt x="47180" y="6096"/>
                </a:lnTo>
                <a:lnTo>
                  <a:pt x="47180" y="0"/>
                </a:lnTo>
                <a:close/>
              </a:path>
              <a:path w="1948814" h="1054100">
                <a:moveTo>
                  <a:pt x="59359" y="0"/>
                </a:moveTo>
                <a:lnTo>
                  <a:pt x="53276" y="0"/>
                </a:lnTo>
                <a:lnTo>
                  <a:pt x="53276" y="6096"/>
                </a:lnTo>
                <a:lnTo>
                  <a:pt x="59359" y="6096"/>
                </a:lnTo>
                <a:lnTo>
                  <a:pt x="59359" y="0"/>
                </a:lnTo>
                <a:close/>
              </a:path>
              <a:path w="1948814" h="1054100">
                <a:moveTo>
                  <a:pt x="73063" y="0"/>
                </a:moveTo>
                <a:lnTo>
                  <a:pt x="66979" y="0"/>
                </a:lnTo>
                <a:lnTo>
                  <a:pt x="66979" y="6096"/>
                </a:lnTo>
                <a:lnTo>
                  <a:pt x="73063" y="6096"/>
                </a:lnTo>
                <a:lnTo>
                  <a:pt x="73063" y="0"/>
                </a:lnTo>
                <a:close/>
              </a:path>
              <a:path w="1948814" h="1054100">
                <a:moveTo>
                  <a:pt x="85242" y="0"/>
                </a:moveTo>
                <a:lnTo>
                  <a:pt x="79159" y="0"/>
                </a:lnTo>
                <a:lnTo>
                  <a:pt x="79159" y="6096"/>
                </a:lnTo>
                <a:lnTo>
                  <a:pt x="85242" y="6096"/>
                </a:lnTo>
                <a:lnTo>
                  <a:pt x="85242" y="0"/>
                </a:lnTo>
                <a:close/>
              </a:path>
              <a:path w="1948814" h="1054100">
                <a:moveTo>
                  <a:pt x="97421" y="0"/>
                </a:moveTo>
                <a:lnTo>
                  <a:pt x="91338" y="0"/>
                </a:lnTo>
                <a:lnTo>
                  <a:pt x="91338" y="6096"/>
                </a:lnTo>
                <a:lnTo>
                  <a:pt x="97421" y="6096"/>
                </a:lnTo>
                <a:lnTo>
                  <a:pt x="97421" y="0"/>
                </a:lnTo>
                <a:close/>
              </a:path>
              <a:path w="1948814" h="1054100">
                <a:moveTo>
                  <a:pt x="111124" y="0"/>
                </a:moveTo>
                <a:lnTo>
                  <a:pt x="105028" y="0"/>
                </a:lnTo>
                <a:lnTo>
                  <a:pt x="105028" y="6096"/>
                </a:lnTo>
                <a:lnTo>
                  <a:pt x="111124" y="6096"/>
                </a:lnTo>
                <a:lnTo>
                  <a:pt x="111124" y="0"/>
                </a:lnTo>
                <a:close/>
              </a:path>
              <a:path w="1948814" h="1054100">
                <a:moveTo>
                  <a:pt x="123304" y="0"/>
                </a:moveTo>
                <a:lnTo>
                  <a:pt x="117208" y="0"/>
                </a:lnTo>
                <a:lnTo>
                  <a:pt x="117208" y="6096"/>
                </a:lnTo>
                <a:lnTo>
                  <a:pt x="123304" y="6096"/>
                </a:lnTo>
                <a:lnTo>
                  <a:pt x="123304" y="0"/>
                </a:lnTo>
                <a:close/>
              </a:path>
              <a:path w="1948814" h="1054100">
                <a:moveTo>
                  <a:pt x="135483" y="0"/>
                </a:moveTo>
                <a:lnTo>
                  <a:pt x="129387" y="0"/>
                </a:lnTo>
                <a:lnTo>
                  <a:pt x="129387" y="6096"/>
                </a:lnTo>
                <a:lnTo>
                  <a:pt x="135483" y="6096"/>
                </a:lnTo>
                <a:lnTo>
                  <a:pt x="135483" y="0"/>
                </a:lnTo>
                <a:close/>
              </a:path>
              <a:path w="1948814" h="1054100">
                <a:moveTo>
                  <a:pt x="149186" y="0"/>
                </a:moveTo>
                <a:lnTo>
                  <a:pt x="143090" y="0"/>
                </a:lnTo>
                <a:lnTo>
                  <a:pt x="143090" y="6096"/>
                </a:lnTo>
                <a:lnTo>
                  <a:pt x="149186" y="6096"/>
                </a:lnTo>
                <a:lnTo>
                  <a:pt x="149186" y="0"/>
                </a:lnTo>
                <a:close/>
              </a:path>
              <a:path w="1948814" h="1054100">
                <a:moveTo>
                  <a:pt x="161366" y="0"/>
                </a:moveTo>
                <a:lnTo>
                  <a:pt x="155270" y="0"/>
                </a:lnTo>
                <a:lnTo>
                  <a:pt x="155270" y="6096"/>
                </a:lnTo>
                <a:lnTo>
                  <a:pt x="161366" y="6096"/>
                </a:lnTo>
                <a:lnTo>
                  <a:pt x="161366" y="0"/>
                </a:lnTo>
                <a:close/>
              </a:path>
              <a:path w="1948814" h="1054100">
                <a:moveTo>
                  <a:pt x="173545" y="0"/>
                </a:moveTo>
                <a:lnTo>
                  <a:pt x="167449" y="0"/>
                </a:lnTo>
                <a:lnTo>
                  <a:pt x="167449" y="6096"/>
                </a:lnTo>
                <a:lnTo>
                  <a:pt x="173545" y="6096"/>
                </a:lnTo>
                <a:lnTo>
                  <a:pt x="173545" y="0"/>
                </a:lnTo>
                <a:close/>
              </a:path>
              <a:path w="1948814" h="1054100">
                <a:moveTo>
                  <a:pt x="187236" y="0"/>
                </a:moveTo>
                <a:lnTo>
                  <a:pt x="181152" y="0"/>
                </a:lnTo>
                <a:lnTo>
                  <a:pt x="181152" y="6096"/>
                </a:lnTo>
                <a:lnTo>
                  <a:pt x="187236" y="6096"/>
                </a:lnTo>
                <a:lnTo>
                  <a:pt x="187236" y="0"/>
                </a:lnTo>
                <a:close/>
              </a:path>
              <a:path w="1948814" h="1054100">
                <a:moveTo>
                  <a:pt x="199415" y="0"/>
                </a:moveTo>
                <a:lnTo>
                  <a:pt x="193332" y="0"/>
                </a:lnTo>
                <a:lnTo>
                  <a:pt x="193332" y="6096"/>
                </a:lnTo>
                <a:lnTo>
                  <a:pt x="199415" y="6096"/>
                </a:lnTo>
                <a:lnTo>
                  <a:pt x="199415" y="0"/>
                </a:lnTo>
                <a:close/>
              </a:path>
              <a:path w="1948814" h="1054100">
                <a:moveTo>
                  <a:pt x="211594" y="0"/>
                </a:moveTo>
                <a:lnTo>
                  <a:pt x="205511" y="0"/>
                </a:lnTo>
                <a:lnTo>
                  <a:pt x="205511" y="6096"/>
                </a:lnTo>
                <a:lnTo>
                  <a:pt x="211594" y="6096"/>
                </a:lnTo>
                <a:lnTo>
                  <a:pt x="211594" y="0"/>
                </a:lnTo>
                <a:close/>
              </a:path>
              <a:path w="1948814" h="1054100">
                <a:moveTo>
                  <a:pt x="225297" y="0"/>
                </a:moveTo>
                <a:lnTo>
                  <a:pt x="219214" y="0"/>
                </a:lnTo>
                <a:lnTo>
                  <a:pt x="219214" y="6096"/>
                </a:lnTo>
                <a:lnTo>
                  <a:pt x="225297" y="6096"/>
                </a:lnTo>
                <a:lnTo>
                  <a:pt x="225297" y="0"/>
                </a:lnTo>
                <a:close/>
              </a:path>
              <a:path w="1948814" h="1054100">
                <a:moveTo>
                  <a:pt x="237477" y="0"/>
                </a:moveTo>
                <a:lnTo>
                  <a:pt x="231393" y="0"/>
                </a:lnTo>
                <a:lnTo>
                  <a:pt x="231393" y="6096"/>
                </a:lnTo>
                <a:lnTo>
                  <a:pt x="237477" y="6096"/>
                </a:lnTo>
                <a:lnTo>
                  <a:pt x="237477" y="0"/>
                </a:lnTo>
                <a:close/>
              </a:path>
              <a:path w="1948814" h="1054100">
                <a:moveTo>
                  <a:pt x="249656" y="0"/>
                </a:moveTo>
                <a:lnTo>
                  <a:pt x="243573" y="0"/>
                </a:lnTo>
                <a:lnTo>
                  <a:pt x="243573" y="6096"/>
                </a:lnTo>
                <a:lnTo>
                  <a:pt x="249656" y="6096"/>
                </a:lnTo>
                <a:lnTo>
                  <a:pt x="249656" y="0"/>
                </a:lnTo>
                <a:close/>
              </a:path>
              <a:path w="1948814" h="1054100">
                <a:moveTo>
                  <a:pt x="263359" y="0"/>
                </a:moveTo>
                <a:lnTo>
                  <a:pt x="257263" y="0"/>
                </a:lnTo>
                <a:lnTo>
                  <a:pt x="257263" y="6096"/>
                </a:lnTo>
                <a:lnTo>
                  <a:pt x="263359" y="6096"/>
                </a:lnTo>
                <a:lnTo>
                  <a:pt x="263359" y="0"/>
                </a:lnTo>
                <a:close/>
              </a:path>
              <a:path w="1948814" h="1054100">
                <a:moveTo>
                  <a:pt x="275539" y="0"/>
                </a:moveTo>
                <a:lnTo>
                  <a:pt x="269443" y="0"/>
                </a:lnTo>
                <a:lnTo>
                  <a:pt x="269443" y="6096"/>
                </a:lnTo>
                <a:lnTo>
                  <a:pt x="275539" y="6096"/>
                </a:lnTo>
                <a:lnTo>
                  <a:pt x="275539" y="0"/>
                </a:lnTo>
                <a:close/>
              </a:path>
              <a:path w="1948814" h="1054100">
                <a:moveTo>
                  <a:pt x="287718" y="0"/>
                </a:moveTo>
                <a:lnTo>
                  <a:pt x="281622" y="0"/>
                </a:lnTo>
                <a:lnTo>
                  <a:pt x="281622" y="6096"/>
                </a:lnTo>
                <a:lnTo>
                  <a:pt x="287718" y="6096"/>
                </a:lnTo>
                <a:lnTo>
                  <a:pt x="287718" y="0"/>
                </a:lnTo>
                <a:close/>
              </a:path>
              <a:path w="1948814" h="1054100">
                <a:moveTo>
                  <a:pt x="301421" y="0"/>
                </a:moveTo>
                <a:lnTo>
                  <a:pt x="295325" y="0"/>
                </a:lnTo>
                <a:lnTo>
                  <a:pt x="295325" y="6096"/>
                </a:lnTo>
                <a:lnTo>
                  <a:pt x="301421" y="6096"/>
                </a:lnTo>
                <a:lnTo>
                  <a:pt x="301421" y="0"/>
                </a:lnTo>
                <a:close/>
              </a:path>
              <a:path w="1948814" h="1054100">
                <a:moveTo>
                  <a:pt x="313601" y="0"/>
                </a:moveTo>
                <a:lnTo>
                  <a:pt x="307505" y="0"/>
                </a:lnTo>
                <a:lnTo>
                  <a:pt x="307505" y="6096"/>
                </a:lnTo>
                <a:lnTo>
                  <a:pt x="313601" y="6096"/>
                </a:lnTo>
                <a:lnTo>
                  <a:pt x="313601" y="0"/>
                </a:lnTo>
                <a:close/>
              </a:path>
              <a:path w="1948814" h="1054100">
                <a:moveTo>
                  <a:pt x="325767" y="0"/>
                </a:moveTo>
                <a:lnTo>
                  <a:pt x="319684" y="0"/>
                </a:lnTo>
                <a:lnTo>
                  <a:pt x="319684" y="6096"/>
                </a:lnTo>
                <a:lnTo>
                  <a:pt x="325767" y="6096"/>
                </a:lnTo>
                <a:lnTo>
                  <a:pt x="325767" y="0"/>
                </a:lnTo>
                <a:close/>
              </a:path>
              <a:path w="1948814" h="1054100">
                <a:moveTo>
                  <a:pt x="339471" y="0"/>
                </a:moveTo>
                <a:lnTo>
                  <a:pt x="333387" y="0"/>
                </a:lnTo>
                <a:lnTo>
                  <a:pt x="333387" y="6096"/>
                </a:lnTo>
                <a:lnTo>
                  <a:pt x="339471" y="6096"/>
                </a:lnTo>
                <a:lnTo>
                  <a:pt x="339471" y="0"/>
                </a:lnTo>
                <a:close/>
              </a:path>
              <a:path w="1948814" h="1054100">
                <a:moveTo>
                  <a:pt x="351650" y="0"/>
                </a:moveTo>
                <a:lnTo>
                  <a:pt x="345566" y="0"/>
                </a:lnTo>
                <a:lnTo>
                  <a:pt x="345566" y="6096"/>
                </a:lnTo>
                <a:lnTo>
                  <a:pt x="351650" y="6096"/>
                </a:lnTo>
                <a:lnTo>
                  <a:pt x="351650" y="0"/>
                </a:lnTo>
                <a:close/>
              </a:path>
              <a:path w="1948814" h="1054100">
                <a:moveTo>
                  <a:pt x="363829" y="0"/>
                </a:moveTo>
                <a:lnTo>
                  <a:pt x="357746" y="0"/>
                </a:lnTo>
                <a:lnTo>
                  <a:pt x="357746" y="6096"/>
                </a:lnTo>
                <a:lnTo>
                  <a:pt x="363829" y="6096"/>
                </a:lnTo>
                <a:lnTo>
                  <a:pt x="363829" y="0"/>
                </a:lnTo>
                <a:close/>
              </a:path>
              <a:path w="1948814" h="1054100">
                <a:moveTo>
                  <a:pt x="377532" y="0"/>
                </a:moveTo>
                <a:lnTo>
                  <a:pt x="371449" y="0"/>
                </a:lnTo>
                <a:lnTo>
                  <a:pt x="371449" y="6096"/>
                </a:lnTo>
                <a:lnTo>
                  <a:pt x="377532" y="6096"/>
                </a:lnTo>
                <a:lnTo>
                  <a:pt x="377532" y="0"/>
                </a:lnTo>
                <a:close/>
              </a:path>
              <a:path w="1948814" h="1054100">
                <a:moveTo>
                  <a:pt x="389712" y="0"/>
                </a:moveTo>
                <a:lnTo>
                  <a:pt x="383616" y="0"/>
                </a:lnTo>
                <a:lnTo>
                  <a:pt x="383616" y="6096"/>
                </a:lnTo>
                <a:lnTo>
                  <a:pt x="389712" y="6096"/>
                </a:lnTo>
                <a:lnTo>
                  <a:pt x="389712" y="0"/>
                </a:lnTo>
                <a:close/>
              </a:path>
              <a:path w="1948814" h="1054100">
                <a:moveTo>
                  <a:pt x="401891" y="0"/>
                </a:moveTo>
                <a:lnTo>
                  <a:pt x="395795" y="0"/>
                </a:lnTo>
                <a:lnTo>
                  <a:pt x="395795" y="6096"/>
                </a:lnTo>
                <a:lnTo>
                  <a:pt x="401891" y="6096"/>
                </a:lnTo>
                <a:lnTo>
                  <a:pt x="401891" y="0"/>
                </a:lnTo>
                <a:close/>
              </a:path>
              <a:path w="1948814" h="1054100">
                <a:moveTo>
                  <a:pt x="415594" y="0"/>
                </a:moveTo>
                <a:lnTo>
                  <a:pt x="409498" y="0"/>
                </a:lnTo>
                <a:lnTo>
                  <a:pt x="409498" y="6096"/>
                </a:lnTo>
                <a:lnTo>
                  <a:pt x="415594" y="6096"/>
                </a:lnTo>
                <a:lnTo>
                  <a:pt x="415594" y="0"/>
                </a:lnTo>
                <a:close/>
              </a:path>
              <a:path w="1948814" h="1054100">
                <a:moveTo>
                  <a:pt x="427774" y="0"/>
                </a:moveTo>
                <a:lnTo>
                  <a:pt x="421678" y="0"/>
                </a:lnTo>
                <a:lnTo>
                  <a:pt x="421678" y="6096"/>
                </a:lnTo>
                <a:lnTo>
                  <a:pt x="427774" y="6096"/>
                </a:lnTo>
                <a:lnTo>
                  <a:pt x="427774" y="0"/>
                </a:lnTo>
                <a:close/>
              </a:path>
              <a:path w="1948814" h="1054100">
                <a:moveTo>
                  <a:pt x="439953" y="0"/>
                </a:moveTo>
                <a:lnTo>
                  <a:pt x="433857" y="0"/>
                </a:lnTo>
                <a:lnTo>
                  <a:pt x="433857" y="6096"/>
                </a:lnTo>
                <a:lnTo>
                  <a:pt x="439953" y="6096"/>
                </a:lnTo>
                <a:lnTo>
                  <a:pt x="439953" y="0"/>
                </a:lnTo>
                <a:close/>
              </a:path>
              <a:path w="1948814" h="1054100">
                <a:moveTo>
                  <a:pt x="453643" y="0"/>
                </a:moveTo>
                <a:lnTo>
                  <a:pt x="447560" y="0"/>
                </a:lnTo>
                <a:lnTo>
                  <a:pt x="447560" y="6096"/>
                </a:lnTo>
                <a:lnTo>
                  <a:pt x="453643" y="6096"/>
                </a:lnTo>
                <a:lnTo>
                  <a:pt x="453643" y="0"/>
                </a:lnTo>
                <a:close/>
              </a:path>
              <a:path w="1948814" h="1054100">
                <a:moveTo>
                  <a:pt x="465823" y="0"/>
                </a:moveTo>
                <a:lnTo>
                  <a:pt x="459740" y="0"/>
                </a:lnTo>
                <a:lnTo>
                  <a:pt x="459740" y="6096"/>
                </a:lnTo>
                <a:lnTo>
                  <a:pt x="465823" y="6096"/>
                </a:lnTo>
                <a:lnTo>
                  <a:pt x="465823" y="0"/>
                </a:lnTo>
                <a:close/>
              </a:path>
              <a:path w="1948814" h="1054100">
                <a:moveTo>
                  <a:pt x="478002" y="0"/>
                </a:moveTo>
                <a:lnTo>
                  <a:pt x="471919" y="0"/>
                </a:lnTo>
                <a:lnTo>
                  <a:pt x="471919" y="6096"/>
                </a:lnTo>
                <a:lnTo>
                  <a:pt x="478002" y="6096"/>
                </a:lnTo>
                <a:lnTo>
                  <a:pt x="478002" y="0"/>
                </a:lnTo>
                <a:close/>
              </a:path>
              <a:path w="1948814" h="1054100">
                <a:moveTo>
                  <a:pt x="491705" y="0"/>
                </a:moveTo>
                <a:lnTo>
                  <a:pt x="485622" y="0"/>
                </a:lnTo>
                <a:lnTo>
                  <a:pt x="485622" y="6096"/>
                </a:lnTo>
                <a:lnTo>
                  <a:pt x="491705" y="6096"/>
                </a:lnTo>
                <a:lnTo>
                  <a:pt x="491705" y="0"/>
                </a:lnTo>
                <a:close/>
              </a:path>
              <a:path w="1948814" h="1054100">
                <a:moveTo>
                  <a:pt x="503885" y="0"/>
                </a:moveTo>
                <a:lnTo>
                  <a:pt x="497801" y="0"/>
                </a:lnTo>
                <a:lnTo>
                  <a:pt x="497801" y="6096"/>
                </a:lnTo>
                <a:lnTo>
                  <a:pt x="503885" y="6096"/>
                </a:lnTo>
                <a:lnTo>
                  <a:pt x="503885" y="0"/>
                </a:lnTo>
                <a:close/>
              </a:path>
              <a:path w="1948814" h="1054100">
                <a:moveTo>
                  <a:pt x="516064" y="0"/>
                </a:moveTo>
                <a:lnTo>
                  <a:pt x="509981" y="0"/>
                </a:lnTo>
                <a:lnTo>
                  <a:pt x="509981" y="6096"/>
                </a:lnTo>
                <a:lnTo>
                  <a:pt x="516064" y="6096"/>
                </a:lnTo>
                <a:lnTo>
                  <a:pt x="516064" y="0"/>
                </a:lnTo>
                <a:close/>
              </a:path>
              <a:path w="1948814" h="1054100">
                <a:moveTo>
                  <a:pt x="529767" y="0"/>
                </a:moveTo>
                <a:lnTo>
                  <a:pt x="523671" y="0"/>
                </a:lnTo>
                <a:lnTo>
                  <a:pt x="523671" y="6096"/>
                </a:lnTo>
                <a:lnTo>
                  <a:pt x="529767" y="6096"/>
                </a:lnTo>
                <a:lnTo>
                  <a:pt x="529767" y="0"/>
                </a:lnTo>
                <a:close/>
              </a:path>
              <a:path w="1948814" h="1054100">
                <a:moveTo>
                  <a:pt x="541947" y="0"/>
                </a:moveTo>
                <a:lnTo>
                  <a:pt x="535851" y="0"/>
                </a:lnTo>
                <a:lnTo>
                  <a:pt x="535851" y="6096"/>
                </a:lnTo>
                <a:lnTo>
                  <a:pt x="541947" y="6096"/>
                </a:lnTo>
                <a:lnTo>
                  <a:pt x="541947" y="0"/>
                </a:lnTo>
                <a:close/>
              </a:path>
              <a:path w="1948814" h="1054100">
                <a:moveTo>
                  <a:pt x="554126" y="0"/>
                </a:moveTo>
                <a:lnTo>
                  <a:pt x="548030" y="0"/>
                </a:lnTo>
                <a:lnTo>
                  <a:pt x="548030" y="6096"/>
                </a:lnTo>
                <a:lnTo>
                  <a:pt x="554126" y="6096"/>
                </a:lnTo>
                <a:lnTo>
                  <a:pt x="554126" y="0"/>
                </a:lnTo>
                <a:close/>
              </a:path>
              <a:path w="1948814" h="1054100">
                <a:moveTo>
                  <a:pt x="567829" y="0"/>
                </a:moveTo>
                <a:lnTo>
                  <a:pt x="561733" y="0"/>
                </a:lnTo>
                <a:lnTo>
                  <a:pt x="561733" y="6096"/>
                </a:lnTo>
                <a:lnTo>
                  <a:pt x="567829" y="6096"/>
                </a:lnTo>
                <a:lnTo>
                  <a:pt x="567829" y="0"/>
                </a:lnTo>
                <a:close/>
              </a:path>
              <a:path w="1948814" h="1054100">
                <a:moveTo>
                  <a:pt x="580009" y="0"/>
                </a:moveTo>
                <a:lnTo>
                  <a:pt x="573912" y="0"/>
                </a:lnTo>
                <a:lnTo>
                  <a:pt x="573912" y="6096"/>
                </a:lnTo>
                <a:lnTo>
                  <a:pt x="580009" y="6096"/>
                </a:lnTo>
                <a:lnTo>
                  <a:pt x="580009" y="0"/>
                </a:lnTo>
                <a:close/>
              </a:path>
              <a:path w="1948814" h="1054100">
                <a:moveTo>
                  <a:pt x="592188" y="0"/>
                </a:moveTo>
                <a:lnTo>
                  <a:pt x="586092" y="0"/>
                </a:lnTo>
                <a:lnTo>
                  <a:pt x="586092" y="6096"/>
                </a:lnTo>
                <a:lnTo>
                  <a:pt x="592188" y="6096"/>
                </a:lnTo>
                <a:lnTo>
                  <a:pt x="592188" y="0"/>
                </a:lnTo>
                <a:close/>
              </a:path>
              <a:path w="1948814" h="1054100">
                <a:moveTo>
                  <a:pt x="605878" y="0"/>
                </a:moveTo>
                <a:lnTo>
                  <a:pt x="599795" y="0"/>
                </a:lnTo>
                <a:lnTo>
                  <a:pt x="599795" y="6096"/>
                </a:lnTo>
                <a:lnTo>
                  <a:pt x="605878" y="6096"/>
                </a:lnTo>
                <a:lnTo>
                  <a:pt x="605878" y="0"/>
                </a:lnTo>
                <a:close/>
              </a:path>
              <a:path w="1948814" h="1054100">
                <a:moveTo>
                  <a:pt x="618058" y="0"/>
                </a:moveTo>
                <a:lnTo>
                  <a:pt x="611974" y="0"/>
                </a:lnTo>
                <a:lnTo>
                  <a:pt x="611974" y="6096"/>
                </a:lnTo>
                <a:lnTo>
                  <a:pt x="618058" y="6096"/>
                </a:lnTo>
                <a:lnTo>
                  <a:pt x="618058" y="0"/>
                </a:lnTo>
                <a:close/>
              </a:path>
              <a:path w="1948814" h="1054100">
                <a:moveTo>
                  <a:pt x="630237" y="0"/>
                </a:moveTo>
                <a:lnTo>
                  <a:pt x="624154" y="0"/>
                </a:lnTo>
                <a:lnTo>
                  <a:pt x="624154" y="6096"/>
                </a:lnTo>
                <a:lnTo>
                  <a:pt x="630237" y="6096"/>
                </a:lnTo>
                <a:lnTo>
                  <a:pt x="630237" y="0"/>
                </a:lnTo>
                <a:close/>
              </a:path>
              <a:path w="1948814" h="1054100">
                <a:moveTo>
                  <a:pt x="643940" y="0"/>
                </a:moveTo>
                <a:lnTo>
                  <a:pt x="637857" y="0"/>
                </a:lnTo>
                <a:lnTo>
                  <a:pt x="637857" y="6096"/>
                </a:lnTo>
                <a:lnTo>
                  <a:pt x="643940" y="6096"/>
                </a:lnTo>
                <a:lnTo>
                  <a:pt x="643940" y="0"/>
                </a:lnTo>
                <a:close/>
              </a:path>
              <a:path w="1948814" h="1054100">
                <a:moveTo>
                  <a:pt x="656120" y="0"/>
                </a:moveTo>
                <a:lnTo>
                  <a:pt x="650036" y="0"/>
                </a:lnTo>
                <a:lnTo>
                  <a:pt x="650036" y="6096"/>
                </a:lnTo>
                <a:lnTo>
                  <a:pt x="656120" y="6096"/>
                </a:lnTo>
                <a:lnTo>
                  <a:pt x="656120" y="0"/>
                </a:lnTo>
                <a:close/>
              </a:path>
              <a:path w="1948814" h="1054100">
                <a:moveTo>
                  <a:pt x="668299" y="0"/>
                </a:moveTo>
                <a:lnTo>
                  <a:pt x="662203" y="0"/>
                </a:lnTo>
                <a:lnTo>
                  <a:pt x="662203" y="6096"/>
                </a:lnTo>
                <a:lnTo>
                  <a:pt x="668299" y="6096"/>
                </a:lnTo>
                <a:lnTo>
                  <a:pt x="668299" y="0"/>
                </a:lnTo>
                <a:close/>
              </a:path>
              <a:path w="1948814" h="1054100">
                <a:moveTo>
                  <a:pt x="682002" y="0"/>
                </a:moveTo>
                <a:lnTo>
                  <a:pt x="675906" y="0"/>
                </a:lnTo>
                <a:lnTo>
                  <a:pt x="675906" y="6096"/>
                </a:lnTo>
                <a:lnTo>
                  <a:pt x="682002" y="6096"/>
                </a:lnTo>
                <a:lnTo>
                  <a:pt x="682002" y="0"/>
                </a:lnTo>
                <a:close/>
              </a:path>
              <a:path w="1948814" h="1054100">
                <a:moveTo>
                  <a:pt x="694182" y="0"/>
                </a:moveTo>
                <a:lnTo>
                  <a:pt x="688085" y="0"/>
                </a:lnTo>
                <a:lnTo>
                  <a:pt x="688085" y="6096"/>
                </a:lnTo>
                <a:lnTo>
                  <a:pt x="694182" y="6096"/>
                </a:lnTo>
                <a:lnTo>
                  <a:pt x="694182" y="0"/>
                </a:lnTo>
                <a:close/>
              </a:path>
              <a:path w="1948814" h="1054100">
                <a:moveTo>
                  <a:pt x="706361" y="0"/>
                </a:moveTo>
                <a:lnTo>
                  <a:pt x="700265" y="0"/>
                </a:lnTo>
                <a:lnTo>
                  <a:pt x="700265" y="6096"/>
                </a:lnTo>
                <a:lnTo>
                  <a:pt x="706361" y="6096"/>
                </a:lnTo>
                <a:lnTo>
                  <a:pt x="706361" y="0"/>
                </a:lnTo>
                <a:close/>
              </a:path>
              <a:path w="1948814" h="1054100">
                <a:moveTo>
                  <a:pt x="720064" y="0"/>
                </a:moveTo>
                <a:lnTo>
                  <a:pt x="713968" y="0"/>
                </a:lnTo>
                <a:lnTo>
                  <a:pt x="713968" y="6096"/>
                </a:lnTo>
                <a:lnTo>
                  <a:pt x="720064" y="6096"/>
                </a:lnTo>
                <a:lnTo>
                  <a:pt x="720064" y="0"/>
                </a:lnTo>
                <a:close/>
              </a:path>
              <a:path w="1948814" h="1054100">
                <a:moveTo>
                  <a:pt x="732231" y="0"/>
                </a:moveTo>
                <a:lnTo>
                  <a:pt x="726147" y="0"/>
                </a:lnTo>
                <a:lnTo>
                  <a:pt x="726147" y="6096"/>
                </a:lnTo>
                <a:lnTo>
                  <a:pt x="732231" y="6096"/>
                </a:lnTo>
                <a:lnTo>
                  <a:pt x="732231" y="0"/>
                </a:lnTo>
                <a:close/>
              </a:path>
              <a:path w="1948814" h="1054100">
                <a:moveTo>
                  <a:pt x="744410" y="0"/>
                </a:moveTo>
                <a:lnTo>
                  <a:pt x="738327" y="0"/>
                </a:lnTo>
                <a:lnTo>
                  <a:pt x="738327" y="6096"/>
                </a:lnTo>
                <a:lnTo>
                  <a:pt x="744410" y="6096"/>
                </a:lnTo>
                <a:lnTo>
                  <a:pt x="744410" y="0"/>
                </a:lnTo>
                <a:close/>
              </a:path>
              <a:path w="1948814" h="1054100">
                <a:moveTo>
                  <a:pt x="758113" y="0"/>
                </a:moveTo>
                <a:lnTo>
                  <a:pt x="752030" y="0"/>
                </a:lnTo>
                <a:lnTo>
                  <a:pt x="752030" y="6096"/>
                </a:lnTo>
                <a:lnTo>
                  <a:pt x="758113" y="6096"/>
                </a:lnTo>
                <a:lnTo>
                  <a:pt x="758113" y="0"/>
                </a:lnTo>
                <a:close/>
              </a:path>
              <a:path w="1948814" h="1054100">
                <a:moveTo>
                  <a:pt x="770293" y="0"/>
                </a:moveTo>
                <a:lnTo>
                  <a:pt x="764209" y="0"/>
                </a:lnTo>
                <a:lnTo>
                  <a:pt x="764209" y="6096"/>
                </a:lnTo>
                <a:lnTo>
                  <a:pt x="770293" y="6096"/>
                </a:lnTo>
                <a:lnTo>
                  <a:pt x="770293" y="0"/>
                </a:lnTo>
                <a:close/>
              </a:path>
              <a:path w="1948814" h="1054100">
                <a:moveTo>
                  <a:pt x="782472" y="0"/>
                </a:moveTo>
                <a:lnTo>
                  <a:pt x="776389" y="0"/>
                </a:lnTo>
                <a:lnTo>
                  <a:pt x="776389" y="6096"/>
                </a:lnTo>
                <a:lnTo>
                  <a:pt x="782472" y="6096"/>
                </a:lnTo>
                <a:lnTo>
                  <a:pt x="782472" y="0"/>
                </a:lnTo>
                <a:close/>
              </a:path>
              <a:path w="1948814" h="1054100">
                <a:moveTo>
                  <a:pt x="796175" y="0"/>
                </a:moveTo>
                <a:lnTo>
                  <a:pt x="790079" y="0"/>
                </a:lnTo>
                <a:lnTo>
                  <a:pt x="790079" y="6096"/>
                </a:lnTo>
                <a:lnTo>
                  <a:pt x="796175" y="6096"/>
                </a:lnTo>
                <a:lnTo>
                  <a:pt x="796175" y="0"/>
                </a:lnTo>
                <a:close/>
              </a:path>
              <a:path w="1948814" h="1054100">
                <a:moveTo>
                  <a:pt x="808354" y="0"/>
                </a:moveTo>
                <a:lnTo>
                  <a:pt x="802259" y="0"/>
                </a:lnTo>
                <a:lnTo>
                  <a:pt x="802259" y="6096"/>
                </a:lnTo>
                <a:lnTo>
                  <a:pt x="808354" y="6096"/>
                </a:lnTo>
                <a:lnTo>
                  <a:pt x="808354" y="0"/>
                </a:lnTo>
                <a:close/>
              </a:path>
              <a:path w="1948814" h="1054100">
                <a:moveTo>
                  <a:pt x="820534" y="0"/>
                </a:moveTo>
                <a:lnTo>
                  <a:pt x="814438" y="0"/>
                </a:lnTo>
                <a:lnTo>
                  <a:pt x="814438" y="6096"/>
                </a:lnTo>
                <a:lnTo>
                  <a:pt x="820534" y="6096"/>
                </a:lnTo>
                <a:lnTo>
                  <a:pt x="820534" y="0"/>
                </a:lnTo>
                <a:close/>
              </a:path>
              <a:path w="1948814" h="1054100">
                <a:moveTo>
                  <a:pt x="834237" y="0"/>
                </a:moveTo>
                <a:lnTo>
                  <a:pt x="828141" y="0"/>
                </a:lnTo>
                <a:lnTo>
                  <a:pt x="828141" y="6096"/>
                </a:lnTo>
                <a:lnTo>
                  <a:pt x="834237" y="6096"/>
                </a:lnTo>
                <a:lnTo>
                  <a:pt x="834237" y="0"/>
                </a:lnTo>
                <a:close/>
              </a:path>
              <a:path w="1948814" h="1054100">
                <a:moveTo>
                  <a:pt x="846416" y="0"/>
                </a:moveTo>
                <a:lnTo>
                  <a:pt x="840320" y="0"/>
                </a:lnTo>
                <a:lnTo>
                  <a:pt x="840320" y="6096"/>
                </a:lnTo>
                <a:lnTo>
                  <a:pt x="846416" y="6096"/>
                </a:lnTo>
                <a:lnTo>
                  <a:pt x="846416" y="0"/>
                </a:lnTo>
                <a:close/>
              </a:path>
              <a:path w="1948814" h="1054100">
                <a:moveTo>
                  <a:pt x="858596" y="0"/>
                </a:moveTo>
                <a:lnTo>
                  <a:pt x="852500" y="0"/>
                </a:lnTo>
                <a:lnTo>
                  <a:pt x="852500" y="6096"/>
                </a:lnTo>
                <a:lnTo>
                  <a:pt x="858596" y="6096"/>
                </a:lnTo>
                <a:lnTo>
                  <a:pt x="858596" y="0"/>
                </a:lnTo>
                <a:close/>
              </a:path>
              <a:path w="1948814" h="1054100">
                <a:moveTo>
                  <a:pt x="872286" y="0"/>
                </a:moveTo>
                <a:lnTo>
                  <a:pt x="866203" y="0"/>
                </a:lnTo>
                <a:lnTo>
                  <a:pt x="866203" y="6096"/>
                </a:lnTo>
                <a:lnTo>
                  <a:pt x="872286" y="6096"/>
                </a:lnTo>
                <a:lnTo>
                  <a:pt x="872286" y="0"/>
                </a:lnTo>
                <a:close/>
              </a:path>
              <a:path w="1948814" h="1054100">
                <a:moveTo>
                  <a:pt x="884466" y="0"/>
                </a:moveTo>
                <a:lnTo>
                  <a:pt x="878382" y="0"/>
                </a:lnTo>
                <a:lnTo>
                  <a:pt x="878382" y="6096"/>
                </a:lnTo>
                <a:lnTo>
                  <a:pt x="884466" y="6096"/>
                </a:lnTo>
                <a:lnTo>
                  <a:pt x="884466" y="0"/>
                </a:lnTo>
                <a:close/>
              </a:path>
              <a:path w="1948814" h="1054100">
                <a:moveTo>
                  <a:pt x="896645" y="0"/>
                </a:moveTo>
                <a:lnTo>
                  <a:pt x="890562" y="0"/>
                </a:lnTo>
                <a:lnTo>
                  <a:pt x="890562" y="6096"/>
                </a:lnTo>
                <a:lnTo>
                  <a:pt x="896645" y="6096"/>
                </a:lnTo>
                <a:lnTo>
                  <a:pt x="896645" y="0"/>
                </a:lnTo>
                <a:close/>
              </a:path>
              <a:path w="1948814" h="1054100">
                <a:moveTo>
                  <a:pt x="910348" y="0"/>
                </a:moveTo>
                <a:lnTo>
                  <a:pt x="904265" y="0"/>
                </a:lnTo>
                <a:lnTo>
                  <a:pt x="904265" y="6096"/>
                </a:lnTo>
                <a:lnTo>
                  <a:pt x="910348" y="6096"/>
                </a:lnTo>
                <a:lnTo>
                  <a:pt x="910348" y="0"/>
                </a:lnTo>
                <a:close/>
              </a:path>
              <a:path w="1948814" h="1054100">
                <a:moveTo>
                  <a:pt x="922528" y="0"/>
                </a:moveTo>
                <a:lnTo>
                  <a:pt x="916444" y="0"/>
                </a:lnTo>
                <a:lnTo>
                  <a:pt x="916444" y="6096"/>
                </a:lnTo>
                <a:lnTo>
                  <a:pt x="922528" y="6096"/>
                </a:lnTo>
                <a:lnTo>
                  <a:pt x="922528" y="0"/>
                </a:lnTo>
                <a:close/>
              </a:path>
              <a:path w="1948814" h="1054100">
                <a:moveTo>
                  <a:pt x="934707" y="0"/>
                </a:moveTo>
                <a:lnTo>
                  <a:pt x="928623" y="0"/>
                </a:lnTo>
                <a:lnTo>
                  <a:pt x="928623" y="6096"/>
                </a:lnTo>
                <a:lnTo>
                  <a:pt x="934707" y="6096"/>
                </a:lnTo>
                <a:lnTo>
                  <a:pt x="934707" y="0"/>
                </a:lnTo>
                <a:close/>
              </a:path>
              <a:path w="1948814" h="1054100">
                <a:moveTo>
                  <a:pt x="948410" y="0"/>
                </a:moveTo>
                <a:lnTo>
                  <a:pt x="942314" y="0"/>
                </a:lnTo>
                <a:lnTo>
                  <a:pt x="942314" y="6096"/>
                </a:lnTo>
                <a:lnTo>
                  <a:pt x="948410" y="6096"/>
                </a:lnTo>
                <a:lnTo>
                  <a:pt x="948410" y="0"/>
                </a:lnTo>
                <a:close/>
              </a:path>
              <a:path w="1948814" h="1054100">
                <a:moveTo>
                  <a:pt x="960589" y="0"/>
                </a:moveTo>
                <a:lnTo>
                  <a:pt x="954493" y="0"/>
                </a:lnTo>
                <a:lnTo>
                  <a:pt x="954493" y="6096"/>
                </a:lnTo>
                <a:lnTo>
                  <a:pt x="960589" y="6096"/>
                </a:lnTo>
                <a:lnTo>
                  <a:pt x="960589" y="0"/>
                </a:lnTo>
                <a:close/>
              </a:path>
              <a:path w="1948814" h="1054100">
                <a:moveTo>
                  <a:pt x="972769" y="0"/>
                </a:moveTo>
                <a:lnTo>
                  <a:pt x="966673" y="0"/>
                </a:lnTo>
                <a:lnTo>
                  <a:pt x="966673" y="6096"/>
                </a:lnTo>
                <a:lnTo>
                  <a:pt x="972769" y="6096"/>
                </a:lnTo>
                <a:lnTo>
                  <a:pt x="972769" y="0"/>
                </a:lnTo>
                <a:close/>
              </a:path>
              <a:path w="1948814" h="1054100">
                <a:moveTo>
                  <a:pt x="986472" y="0"/>
                </a:moveTo>
                <a:lnTo>
                  <a:pt x="980376" y="0"/>
                </a:lnTo>
                <a:lnTo>
                  <a:pt x="980376" y="6096"/>
                </a:lnTo>
                <a:lnTo>
                  <a:pt x="986472" y="6096"/>
                </a:lnTo>
                <a:lnTo>
                  <a:pt x="986472" y="0"/>
                </a:lnTo>
                <a:close/>
              </a:path>
              <a:path w="1948814" h="1054100">
                <a:moveTo>
                  <a:pt x="998651" y="0"/>
                </a:moveTo>
                <a:lnTo>
                  <a:pt x="992555" y="0"/>
                </a:lnTo>
                <a:lnTo>
                  <a:pt x="992555" y="6096"/>
                </a:lnTo>
                <a:lnTo>
                  <a:pt x="998651" y="6096"/>
                </a:lnTo>
                <a:lnTo>
                  <a:pt x="998651" y="0"/>
                </a:lnTo>
                <a:close/>
              </a:path>
              <a:path w="1948814" h="1054100">
                <a:moveTo>
                  <a:pt x="1010818" y="0"/>
                </a:moveTo>
                <a:lnTo>
                  <a:pt x="1004735" y="0"/>
                </a:lnTo>
                <a:lnTo>
                  <a:pt x="1004735" y="6096"/>
                </a:lnTo>
                <a:lnTo>
                  <a:pt x="1010818" y="6096"/>
                </a:lnTo>
                <a:lnTo>
                  <a:pt x="1010818" y="0"/>
                </a:lnTo>
                <a:close/>
              </a:path>
              <a:path w="1948814" h="1054100">
                <a:moveTo>
                  <a:pt x="1024521" y="0"/>
                </a:moveTo>
                <a:lnTo>
                  <a:pt x="1018438" y="0"/>
                </a:lnTo>
                <a:lnTo>
                  <a:pt x="1018438" y="6096"/>
                </a:lnTo>
                <a:lnTo>
                  <a:pt x="1024521" y="6096"/>
                </a:lnTo>
                <a:lnTo>
                  <a:pt x="1024521" y="0"/>
                </a:lnTo>
                <a:close/>
              </a:path>
              <a:path w="1948814" h="1054100">
                <a:moveTo>
                  <a:pt x="1036701" y="0"/>
                </a:moveTo>
                <a:lnTo>
                  <a:pt x="1030617" y="0"/>
                </a:lnTo>
                <a:lnTo>
                  <a:pt x="1030617" y="6096"/>
                </a:lnTo>
                <a:lnTo>
                  <a:pt x="1036701" y="6096"/>
                </a:lnTo>
                <a:lnTo>
                  <a:pt x="1036701" y="0"/>
                </a:lnTo>
                <a:close/>
              </a:path>
              <a:path w="1948814" h="1054100">
                <a:moveTo>
                  <a:pt x="1048880" y="0"/>
                </a:moveTo>
                <a:lnTo>
                  <a:pt x="1042797" y="0"/>
                </a:lnTo>
                <a:lnTo>
                  <a:pt x="1042797" y="6096"/>
                </a:lnTo>
                <a:lnTo>
                  <a:pt x="1048880" y="6096"/>
                </a:lnTo>
                <a:lnTo>
                  <a:pt x="1048880" y="0"/>
                </a:lnTo>
                <a:close/>
              </a:path>
              <a:path w="1948814" h="1054100">
                <a:moveTo>
                  <a:pt x="1062583" y="0"/>
                </a:moveTo>
                <a:lnTo>
                  <a:pt x="1056500" y="0"/>
                </a:lnTo>
                <a:lnTo>
                  <a:pt x="1056500" y="6096"/>
                </a:lnTo>
                <a:lnTo>
                  <a:pt x="1062583" y="6096"/>
                </a:lnTo>
                <a:lnTo>
                  <a:pt x="1062583" y="0"/>
                </a:lnTo>
                <a:close/>
              </a:path>
              <a:path w="1948814" h="1054100">
                <a:moveTo>
                  <a:pt x="1074762" y="0"/>
                </a:moveTo>
                <a:lnTo>
                  <a:pt x="1068666" y="0"/>
                </a:lnTo>
                <a:lnTo>
                  <a:pt x="1068666" y="6096"/>
                </a:lnTo>
                <a:lnTo>
                  <a:pt x="1074762" y="6096"/>
                </a:lnTo>
                <a:lnTo>
                  <a:pt x="1074762" y="0"/>
                </a:lnTo>
                <a:close/>
              </a:path>
              <a:path w="1948814" h="1054100">
                <a:moveTo>
                  <a:pt x="1086942" y="0"/>
                </a:moveTo>
                <a:lnTo>
                  <a:pt x="1080846" y="0"/>
                </a:lnTo>
                <a:lnTo>
                  <a:pt x="1080846" y="6096"/>
                </a:lnTo>
                <a:lnTo>
                  <a:pt x="1086942" y="6096"/>
                </a:lnTo>
                <a:lnTo>
                  <a:pt x="1086942" y="0"/>
                </a:lnTo>
                <a:close/>
              </a:path>
              <a:path w="1948814" h="1054100">
                <a:moveTo>
                  <a:pt x="1100645" y="0"/>
                </a:moveTo>
                <a:lnTo>
                  <a:pt x="1094549" y="0"/>
                </a:lnTo>
                <a:lnTo>
                  <a:pt x="1094549" y="6096"/>
                </a:lnTo>
                <a:lnTo>
                  <a:pt x="1100645" y="6096"/>
                </a:lnTo>
                <a:lnTo>
                  <a:pt x="1100645" y="0"/>
                </a:lnTo>
                <a:close/>
              </a:path>
              <a:path w="1948814" h="1054100">
                <a:moveTo>
                  <a:pt x="1112824" y="0"/>
                </a:moveTo>
                <a:lnTo>
                  <a:pt x="1106728" y="0"/>
                </a:lnTo>
                <a:lnTo>
                  <a:pt x="1106728" y="6096"/>
                </a:lnTo>
                <a:lnTo>
                  <a:pt x="1112824" y="6096"/>
                </a:lnTo>
                <a:lnTo>
                  <a:pt x="1112824" y="0"/>
                </a:lnTo>
                <a:close/>
              </a:path>
              <a:path w="1948814" h="1054100">
                <a:moveTo>
                  <a:pt x="1125004" y="0"/>
                </a:moveTo>
                <a:lnTo>
                  <a:pt x="1118908" y="0"/>
                </a:lnTo>
                <a:lnTo>
                  <a:pt x="1118908" y="6096"/>
                </a:lnTo>
                <a:lnTo>
                  <a:pt x="1125004" y="6096"/>
                </a:lnTo>
                <a:lnTo>
                  <a:pt x="1125004" y="0"/>
                </a:lnTo>
                <a:close/>
              </a:path>
              <a:path w="1948814" h="1054100">
                <a:moveTo>
                  <a:pt x="1138694" y="0"/>
                </a:moveTo>
                <a:lnTo>
                  <a:pt x="1132611" y="0"/>
                </a:lnTo>
                <a:lnTo>
                  <a:pt x="1132611" y="6096"/>
                </a:lnTo>
                <a:lnTo>
                  <a:pt x="1138694" y="6096"/>
                </a:lnTo>
                <a:lnTo>
                  <a:pt x="1138694" y="0"/>
                </a:lnTo>
                <a:close/>
              </a:path>
              <a:path w="1948814" h="1054100">
                <a:moveTo>
                  <a:pt x="1150873" y="0"/>
                </a:moveTo>
                <a:lnTo>
                  <a:pt x="1144790" y="0"/>
                </a:lnTo>
                <a:lnTo>
                  <a:pt x="1144790" y="6096"/>
                </a:lnTo>
                <a:lnTo>
                  <a:pt x="1150873" y="6096"/>
                </a:lnTo>
                <a:lnTo>
                  <a:pt x="1150873" y="0"/>
                </a:lnTo>
                <a:close/>
              </a:path>
              <a:path w="1948814" h="1054100">
                <a:moveTo>
                  <a:pt x="1163053" y="0"/>
                </a:moveTo>
                <a:lnTo>
                  <a:pt x="1156970" y="0"/>
                </a:lnTo>
                <a:lnTo>
                  <a:pt x="1156970" y="6096"/>
                </a:lnTo>
                <a:lnTo>
                  <a:pt x="1163053" y="6096"/>
                </a:lnTo>
                <a:lnTo>
                  <a:pt x="1163053" y="0"/>
                </a:lnTo>
                <a:close/>
              </a:path>
              <a:path w="1948814" h="1054100">
                <a:moveTo>
                  <a:pt x="1176756" y="0"/>
                </a:moveTo>
                <a:lnTo>
                  <a:pt x="1170673" y="0"/>
                </a:lnTo>
                <a:lnTo>
                  <a:pt x="1170673" y="6096"/>
                </a:lnTo>
                <a:lnTo>
                  <a:pt x="1176756" y="6096"/>
                </a:lnTo>
                <a:lnTo>
                  <a:pt x="1176756" y="0"/>
                </a:lnTo>
                <a:close/>
              </a:path>
              <a:path w="1948814" h="1054100">
                <a:moveTo>
                  <a:pt x="1188935" y="0"/>
                </a:moveTo>
                <a:lnTo>
                  <a:pt x="1182852" y="0"/>
                </a:lnTo>
                <a:lnTo>
                  <a:pt x="1182852" y="6096"/>
                </a:lnTo>
                <a:lnTo>
                  <a:pt x="1188935" y="6096"/>
                </a:lnTo>
                <a:lnTo>
                  <a:pt x="1188935" y="0"/>
                </a:lnTo>
                <a:close/>
              </a:path>
              <a:path w="1948814" h="1054100">
                <a:moveTo>
                  <a:pt x="1201115" y="0"/>
                </a:moveTo>
                <a:lnTo>
                  <a:pt x="1195031" y="0"/>
                </a:lnTo>
                <a:lnTo>
                  <a:pt x="1195031" y="6096"/>
                </a:lnTo>
                <a:lnTo>
                  <a:pt x="1201115" y="6096"/>
                </a:lnTo>
                <a:lnTo>
                  <a:pt x="1201115" y="0"/>
                </a:lnTo>
                <a:close/>
              </a:path>
              <a:path w="1948814" h="1054100">
                <a:moveTo>
                  <a:pt x="1214818" y="0"/>
                </a:moveTo>
                <a:lnTo>
                  <a:pt x="1208722" y="0"/>
                </a:lnTo>
                <a:lnTo>
                  <a:pt x="1208722" y="6096"/>
                </a:lnTo>
                <a:lnTo>
                  <a:pt x="1214818" y="6096"/>
                </a:lnTo>
                <a:lnTo>
                  <a:pt x="1214818" y="0"/>
                </a:lnTo>
                <a:close/>
              </a:path>
              <a:path w="1948814" h="1054100">
                <a:moveTo>
                  <a:pt x="1226997" y="0"/>
                </a:moveTo>
                <a:lnTo>
                  <a:pt x="1220901" y="0"/>
                </a:lnTo>
                <a:lnTo>
                  <a:pt x="1220901" y="6096"/>
                </a:lnTo>
                <a:lnTo>
                  <a:pt x="1226997" y="6096"/>
                </a:lnTo>
                <a:lnTo>
                  <a:pt x="1226997" y="0"/>
                </a:lnTo>
                <a:close/>
              </a:path>
              <a:path w="1948814" h="1054100">
                <a:moveTo>
                  <a:pt x="1239177" y="0"/>
                </a:moveTo>
                <a:lnTo>
                  <a:pt x="1233081" y="0"/>
                </a:lnTo>
                <a:lnTo>
                  <a:pt x="1233081" y="6096"/>
                </a:lnTo>
                <a:lnTo>
                  <a:pt x="1239177" y="6096"/>
                </a:lnTo>
                <a:lnTo>
                  <a:pt x="1239177" y="0"/>
                </a:lnTo>
                <a:close/>
              </a:path>
              <a:path w="1948814" h="1054100">
                <a:moveTo>
                  <a:pt x="1252880" y="0"/>
                </a:moveTo>
                <a:lnTo>
                  <a:pt x="1246784" y="0"/>
                </a:lnTo>
                <a:lnTo>
                  <a:pt x="1246784" y="6096"/>
                </a:lnTo>
                <a:lnTo>
                  <a:pt x="1252880" y="6096"/>
                </a:lnTo>
                <a:lnTo>
                  <a:pt x="1252880" y="0"/>
                </a:lnTo>
                <a:close/>
              </a:path>
              <a:path w="1948814" h="1054100">
                <a:moveTo>
                  <a:pt x="1265059" y="0"/>
                </a:moveTo>
                <a:lnTo>
                  <a:pt x="1258963" y="0"/>
                </a:lnTo>
                <a:lnTo>
                  <a:pt x="1258963" y="6096"/>
                </a:lnTo>
                <a:lnTo>
                  <a:pt x="1265059" y="6096"/>
                </a:lnTo>
                <a:lnTo>
                  <a:pt x="1265059" y="0"/>
                </a:lnTo>
                <a:close/>
              </a:path>
              <a:path w="1948814" h="1054100">
                <a:moveTo>
                  <a:pt x="1277239" y="0"/>
                </a:moveTo>
                <a:lnTo>
                  <a:pt x="1271142" y="0"/>
                </a:lnTo>
                <a:lnTo>
                  <a:pt x="1271142" y="6096"/>
                </a:lnTo>
                <a:lnTo>
                  <a:pt x="1277239" y="6096"/>
                </a:lnTo>
                <a:lnTo>
                  <a:pt x="1277239" y="0"/>
                </a:lnTo>
                <a:close/>
              </a:path>
              <a:path w="1948814" h="1054100">
                <a:moveTo>
                  <a:pt x="1290929" y="0"/>
                </a:moveTo>
                <a:lnTo>
                  <a:pt x="1284846" y="0"/>
                </a:lnTo>
                <a:lnTo>
                  <a:pt x="1284846" y="6096"/>
                </a:lnTo>
                <a:lnTo>
                  <a:pt x="1290929" y="6096"/>
                </a:lnTo>
                <a:lnTo>
                  <a:pt x="1290929" y="0"/>
                </a:lnTo>
                <a:close/>
              </a:path>
              <a:path w="1948814" h="1054100">
                <a:moveTo>
                  <a:pt x="1303108" y="0"/>
                </a:moveTo>
                <a:lnTo>
                  <a:pt x="1297025" y="0"/>
                </a:lnTo>
                <a:lnTo>
                  <a:pt x="1297025" y="6096"/>
                </a:lnTo>
                <a:lnTo>
                  <a:pt x="1303108" y="6096"/>
                </a:lnTo>
                <a:lnTo>
                  <a:pt x="1303108" y="0"/>
                </a:lnTo>
                <a:close/>
              </a:path>
              <a:path w="1948814" h="1054100">
                <a:moveTo>
                  <a:pt x="1315288" y="0"/>
                </a:moveTo>
                <a:lnTo>
                  <a:pt x="1309204" y="0"/>
                </a:lnTo>
                <a:lnTo>
                  <a:pt x="1309204" y="6096"/>
                </a:lnTo>
                <a:lnTo>
                  <a:pt x="1315288" y="6096"/>
                </a:lnTo>
                <a:lnTo>
                  <a:pt x="1315288" y="0"/>
                </a:lnTo>
                <a:close/>
              </a:path>
              <a:path w="1948814" h="1054100">
                <a:moveTo>
                  <a:pt x="1328991" y="0"/>
                </a:moveTo>
                <a:lnTo>
                  <a:pt x="1322908" y="0"/>
                </a:lnTo>
                <a:lnTo>
                  <a:pt x="1322908" y="6096"/>
                </a:lnTo>
                <a:lnTo>
                  <a:pt x="1328991" y="6096"/>
                </a:lnTo>
                <a:lnTo>
                  <a:pt x="1328991" y="0"/>
                </a:lnTo>
                <a:close/>
              </a:path>
              <a:path w="1948814" h="1054100">
                <a:moveTo>
                  <a:pt x="1341170" y="0"/>
                </a:moveTo>
                <a:lnTo>
                  <a:pt x="1335087" y="0"/>
                </a:lnTo>
                <a:lnTo>
                  <a:pt x="1335087" y="6096"/>
                </a:lnTo>
                <a:lnTo>
                  <a:pt x="1341170" y="6096"/>
                </a:lnTo>
                <a:lnTo>
                  <a:pt x="1341170" y="0"/>
                </a:lnTo>
                <a:close/>
              </a:path>
              <a:path w="1948814" h="1054100">
                <a:moveTo>
                  <a:pt x="1353350" y="0"/>
                </a:moveTo>
                <a:lnTo>
                  <a:pt x="1347254" y="0"/>
                </a:lnTo>
                <a:lnTo>
                  <a:pt x="1347254" y="6096"/>
                </a:lnTo>
                <a:lnTo>
                  <a:pt x="1353350" y="6096"/>
                </a:lnTo>
                <a:lnTo>
                  <a:pt x="1353350" y="0"/>
                </a:lnTo>
                <a:close/>
              </a:path>
              <a:path w="1948814" h="1054100">
                <a:moveTo>
                  <a:pt x="1367053" y="0"/>
                </a:moveTo>
                <a:lnTo>
                  <a:pt x="1360957" y="0"/>
                </a:lnTo>
                <a:lnTo>
                  <a:pt x="1360957" y="6096"/>
                </a:lnTo>
                <a:lnTo>
                  <a:pt x="1367053" y="6096"/>
                </a:lnTo>
                <a:lnTo>
                  <a:pt x="1367053" y="0"/>
                </a:lnTo>
                <a:close/>
              </a:path>
              <a:path w="1948814" h="1054100">
                <a:moveTo>
                  <a:pt x="1379232" y="0"/>
                </a:moveTo>
                <a:lnTo>
                  <a:pt x="1373136" y="0"/>
                </a:lnTo>
                <a:lnTo>
                  <a:pt x="1373136" y="6096"/>
                </a:lnTo>
                <a:lnTo>
                  <a:pt x="1379232" y="6096"/>
                </a:lnTo>
                <a:lnTo>
                  <a:pt x="1379232" y="0"/>
                </a:lnTo>
                <a:close/>
              </a:path>
              <a:path w="1948814" h="1054100">
                <a:moveTo>
                  <a:pt x="1391411" y="0"/>
                </a:moveTo>
                <a:lnTo>
                  <a:pt x="1385316" y="0"/>
                </a:lnTo>
                <a:lnTo>
                  <a:pt x="1385316" y="6096"/>
                </a:lnTo>
                <a:lnTo>
                  <a:pt x="1391411" y="6096"/>
                </a:lnTo>
                <a:lnTo>
                  <a:pt x="1391411" y="0"/>
                </a:lnTo>
                <a:close/>
              </a:path>
              <a:path w="1948814" h="1054100">
                <a:moveTo>
                  <a:pt x="1405115" y="0"/>
                </a:moveTo>
                <a:lnTo>
                  <a:pt x="1399019" y="0"/>
                </a:lnTo>
                <a:lnTo>
                  <a:pt x="1399019" y="6096"/>
                </a:lnTo>
                <a:lnTo>
                  <a:pt x="1405115" y="6096"/>
                </a:lnTo>
                <a:lnTo>
                  <a:pt x="1405115" y="0"/>
                </a:lnTo>
                <a:close/>
              </a:path>
              <a:path w="1948814" h="1054100">
                <a:moveTo>
                  <a:pt x="1417281" y="0"/>
                </a:moveTo>
                <a:lnTo>
                  <a:pt x="1411198" y="0"/>
                </a:lnTo>
                <a:lnTo>
                  <a:pt x="1411198" y="6096"/>
                </a:lnTo>
                <a:lnTo>
                  <a:pt x="1417281" y="6096"/>
                </a:lnTo>
                <a:lnTo>
                  <a:pt x="1417281" y="0"/>
                </a:lnTo>
                <a:close/>
              </a:path>
              <a:path w="1948814" h="1054100">
                <a:moveTo>
                  <a:pt x="1429461" y="0"/>
                </a:moveTo>
                <a:lnTo>
                  <a:pt x="1423377" y="0"/>
                </a:lnTo>
                <a:lnTo>
                  <a:pt x="1423377" y="6096"/>
                </a:lnTo>
                <a:lnTo>
                  <a:pt x="1429461" y="6096"/>
                </a:lnTo>
                <a:lnTo>
                  <a:pt x="1429461" y="0"/>
                </a:lnTo>
                <a:close/>
              </a:path>
              <a:path w="1948814" h="1054100">
                <a:moveTo>
                  <a:pt x="1443164" y="0"/>
                </a:moveTo>
                <a:lnTo>
                  <a:pt x="1437081" y="0"/>
                </a:lnTo>
                <a:lnTo>
                  <a:pt x="1437081" y="6096"/>
                </a:lnTo>
                <a:lnTo>
                  <a:pt x="1443164" y="6096"/>
                </a:lnTo>
                <a:lnTo>
                  <a:pt x="1443164" y="0"/>
                </a:lnTo>
                <a:close/>
              </a:path>
              <a:path w="1948814" h="1054100">
                <a:moveTo>
                  <a:pt x="1455343" y="0"/>
                </a:moveTo>
                <a:lnTo>
                  <a:pt x="1449260" y="0"/>
                </a:lnTo>
                <a:lnTo>
                  <a:pt x="1449260" y="6096"/>
                </a:lnTo>
                <a:lnTo>
                  <a:pt x="1455343" y="6096"/>
                </a:lnTo>
                <a:lnTo>
                  <a:pt x="1455343" y="0"/>
                </a:lnTo>
                <a:close/>
              </a:path>
              <a:path w="1948814" h="1054100">
                <a:moveTo>
                  <a:pt x="1467523" y="0"/>
                </a:moveTo>
                <a:lnTo>
                  <a:pt x="1461439" y="0"/>
                </a:lnTo>
                <a:lnTo>
                  <a:pt x="1461439" y="6096"/>
                </a:lnTo>
                <a:lnTo>
                  <a:pt x="1467523" y="6096"/>
                </a:lnTo>
                <a:lnTo>
                  <a:pt x="1467523" y="0"/>
                </a:lnTo>
                <a:close/>
              </a:path>
              <a:path w="1948814" h="1054100">
                <a:moveTo>
                  <a:pt x="1481226" y="0"/>
                </a:moveTo>
                <a:lnTo>
                  <a:pt x="1475130" y="0"/>
                </a:lnTo>
                <a:lnTo>
                  <a:pt x="1475130" y="6096"/>
                </a:lnTo>
                <a:lnTo>
                  <a:pt x="1481226" y="6096"/>
                </a:lnTo>
                <a:lnTo>
                  <a:pt x="1481226" y="0"/>
                </a:lnTo>
                <a:close/>
              </a:path>
              <a:path w="1948814" h="1054100">
                <a:moveTo>
                  <a:pt x="1493405" y="0"/>
                </a:moveTo>
                <a:lnTo>
                  <a:pt x="1487309" y="0"/>
                </a:lnTo>
                <a:lnTo>
                  <a:pt x="1487309" y="6096"/>
                </a:lnTo>
                <a:lnTo>
                  <a:pt x="1493405" y="6096"/>
                </a:lnTo>
                <a:lnTo>
                  <a:pt x="1493405" y="0"/>
                </a:lnTo>
                <a:close/>
              </a:path>
              <a:path w="1948814" h="1054100">
                <a:moveTo>
                  <a:pt x="1505585" y="0"/>
                </a:moveTo>
                <a:lnTo>
                  <a:pt x="1499489" y="0"/>
                </a:lnTo>
                <a:lnTo>
                  <a:pt x="1499489" y="6096"/>
                </a:lnTo>
                <a:lnTo>
                  <a:pt x="1505585" y="6096"/>
                </a:lnTo>
                <a:lnTo>
                  <a:pt x="1505585" y="0"/>
                </a:lnTo>
                <a:close/>
              </a:path>
              <a:path w="1948814" h="1054100">
                <a:moveTo>
                  <a:pt x="1519288" y="0"/>
                </a:moveTo>
                <a:lnTo>
                  <a:pt x="1513192" y="0"/>
                </a:lnTo>
                <a:lnTo>
                  <a:pt x="1513192" y="6096"/>
                </a:lnTo>
                <a:lnTo>
                  <a:pt x="1519288" y="6096"/>
                </a:lnTo>
                <a:lnTo>
                  <a:pt x="1519288" y="0"/>
                </a:lnTo>
                <a:close/>
              </a:path>
              <a:path w="1948814" h="1054100">
                <a:moveTo>
                  <a:pt x="1531467" y="0"/>
                </a:moveTo>
                <a:lnTo>
                  <a:pt x="1525371" y="0"/>
                </a:lnTo>
                <a:lnTo>
                  <a:pt x="1525371" y="6096"/>
                </a:lnTo>
                <a:lnTo>
                  <a:pt x="1531467" y="6096"/>
                </a:lnTo>
                <a:lnTo>
                  <a:pt x="1531467" y="0"/>
                </a:lnTo>
                <a:close/>
              </a:path>
              <a:path w="1948814" h="1054100">
                <a:moveTo>
                  <a:pt x="1543646" y="0"/>
                </a:moveTo>
                <a:lnTo>
                  <a:pt x="1537550" y="0"/>
                </a:lnTo>
                <a:lnTo>
                  <a:pt x="1537550" y="6096"/>
                </a:lnTo>
                <a:lnTo>
                  <a:pt x="1543646" y="6096"/>
                </a:lnTo>
                <a:lnTo>
                  <a:pt x="1543646" y="0"/>
                </a:lnTo>
                <a:close/>
              </a:path>
              <a:path w="1948814" h="1054100">
                <a:moveTo>
                  <a:pt x="1557337" y="0"/>
                </a:moveTo>
                <a:lnTo>
                  <a:pt x="1551254" y="0"/>
                </a:lnTo>
                <a:lnTo>
                  <a:pt x="1551254" y="6096"/>
                </a:lnTo>
                <a:lnTo>
                  <a:pt x="1557337" y="6096"/>
                </a:lnTo>
                <a:lnTo>
                  <a:pt x="1557337" y="0"/>
                </a:lnTo>
                <a:close/>
              </a:path>
              <a:path w="1948814" h="1054100">
                <a:moveTo>
                  <a:pt x="1569516" y="0"/>
                </a:moveTo>
                <a:lnTo>
                  <a:pt x="1563433" y="0"/>
                </a:lnTo>
                <a:lnTo>
                  <a:pt x="1563433" y="6096"/>
                </a:lnTo>
                <a:lnTo>
                  <a:pt x="1569516" y="6096"/>
                </a:lnTo>
                <a:lnTo>
                  <a:pt x="1569516" y="0"/>
                </a:lnTo>
                <a:close/>
              </a:path>
              <a:path w="1948814" h="1054100">
                <a:moveTo>
                  <a:pt x="1581696" y="0"/>
                </a:moveTo>
                <a:lnTo>
                  <a:pt x="1575612" y="0"/>
                </a:lnTo>
                <a:lnTo>
                  <a:pt x="1575612" y="6096"/>
                </a:lnTo>
                <a:lnTo>
                  <a:pt x="1581696" y="6096"/>
                </a:lnTo>
                <a:lnTo>
                  <a:pt x="1581696" y="0"/>
                </a:lnTo>
                <a:close/>
              </a:path>
              <a:path w="1948814" h="1054100">
                <a:moveTo>
                  <a:pt x="1595399" y="0"/>
                </a:moveTo>
                <a:lnTo>
                  <a:pt x="1589316" y="0"/>
                </a:lnTo>
                <a:lnTo>
                  <a:pt x="1589316" y="6096"/>
                </a:lnTo>
                <a:lnTo>
                  <a:pt x="1595399" y="6096"/>
                </a:lnTo>
                <a:lnTo>
                  <a:pt x="1595399" y="0"/>
                </a:lnTo>
                <a:close/>
              </a:path>
              <a:path w="1948814" h="1054100">
                <a:moveTo>
                  <a:pt x="1607578" y="0"/>
                </a:moveTo>
                <a:lnTo>
                  <a:pt x="1601495" y="0"/>
                </a:lnTo>
                <a:lnTo>
                  <a:pt x="1601495" y="6096"/>
                </a:lnTo>
                <a:lnTo>
                  <a:pt x="1607578" y="6096"/>
                </a:lnTo>
                <a:lnTo>
                  <a:pt x="1607578" y="0"/>
                </a:lnTo>
                <a:close/>
              </a:path>
              <a:path w="1948814" h="1054100">
                <a:moveTo>
                  <a:pt x="1619758" y="0"/>
                </a:moveTo>
                <a:lnTo>
                  <a:pt x="1613674" y="0"/>
                </a:lnTo>
                <a:lnTo>
                  <a:pt x="1613674" y="6096"/>
                </a:lnTo>
                <a:lnTo>
                  <a:pt x="1619758" y="6096"/>
                </a:lnTo>
                <a:lnTo>
                  <a:pt x="1619758" y="0"/>
                </a:lnTo>
                <a:close/>
              </a:path>
              <a:path w="1948814" h="1054100">
                <a:moveTo>
                  <a:pt x="1633461" y="0"/>
                </a:moveTo>
                <a:lnTo>
                  <a:pt x="1627365" y="0"/>
                </a:lnTo>
                <a:lnTo>
                  <a:pt x="1627365" y="6096"/>
                </a:lnTo>
                <a:lnTo>
                  <a:pt x="1633461" y="6096"/>
                </a:lnTo>
                <a:lnTo>
                  <a:pt x="1633461" y="0"/>
                </a:lnTo>
                <a:close/>
              </a:path>
              <a:path w="1948814" h="1054100">
                <a:moveTo>
                  <a:pt x="1645640" y="0"/>
                </a:moveTo>
                <a:lnTo>
                  <a:pt x="1639544" y="0"/>
                </a:lnTo>
                <a:lnTo>
                  <a:pt x="1639544" y="6096"/>
                </a:lnTo>
                <a:lnTo>
                  <a:pt x="1645640" y="6096"/>
                </a:lnTo>
                <a:lnTo>
                  <a:pt x="1645640" y="0"/>
                </a:lnTo>
                <a:close/>
              </a:path>
              <a:path w="1948814" h="1054100">
                <a:moveTo>
                  <a:pt x="1657819" y="0"/>
                </a:moveTo>
                <a:lnTo>
                  <a:pt x="1651723" y="0"/>
                </a:lnTo>
                <a:lnTo>
                  <a:pt x="1651723" y="6096"/>
                </a:lnTo>
                <a:lnTo>
                  <a:pt x="1657819" y="6096"/>
                </a:lnTo>
                <a:lnTo>
                  <a:pt x="1657819" y="0"/>
                </a:lnTo>
                <a:close/>
              </a:path>
              <a:path w="1948814" h="1054100">
                <a:moveTo>
                  <a:pt x="1671523" y="0"/>
                </a:moveTo>
                <a:lnTo>
                  <a:pt x="1665427" y="0"/>
                </a:lnTo>
                <a:lnTo>
                  <a:pt x="1665427" y="6096"/>
                </a:lnTo>
                <a:lnTo>
                  <a:pt x="1671523" y="6096"/>
                </a:lnTo>
                <a:lnTo>
                  <a:pt x="1671523" y="0"/>
                </a:lnTo>
                <a:close/>
              </a:path>
              <a:path w="1948814" h="1054100">
                <a:moveTo>
                  <a:pt x="1683702" y="0"/>
                </a:moveTo>
                <a:lnTo>
                  <a:pt x="1677606" y="0"/>
                </a:lnTo>
                <a:lnTo>
                  <a:pt x="1677606" y="6096"/>
                </a:lnTo>
                <a:lnTo>
                  <a:pt x="1683702" y="6096"/>
                </a:lnTo>
                <a:lnTo>
                  <a:pt x="1683702" y="0"/>
                </a:lnTo>
                <a:close/>
              </a:path>
              <a:path w="1948814" h="1054100">
                <a:moveTo>
                  <a:pt x="1695869" y="0"/>
                </a:moveTo>
                <a:lnTo>
                  <a:pt x="1689785" y="0"/>
                </a:lnTo>
                <a:lnTo>
                  <a:pt x="1689785" y="6096"/>
                </a:lnTo>
                <a:lnTo>
                  <a:pt x="1695869" y="6096"/>
                </a:lnTo>
                <a:lnTo>
                  <a:pt x="1695869" y="0"/>
                </a:lnTo>
                <a:close/>
              </a:path>
              <a:path w="1948814" h="1054100">
                <a:moveTo>
                  <a:pt x="1709572" y="0"/>
                </a:moveTo>
                <a:lnTo>
                  <a:pt x="1703489" y="0"/>
                </a:lnTo>
                <a:lnTo>
                  <a:pt x="1703489" y="6096"/>
                </a:lnTo>
                <a:lnTo>
                  <a:pt x="1709572" y="6096"/>
                </a:lnTo>
                <a:lnTo>
                  <a:pt x="1709572" y="0"/>
                </a:lnTo>
                <a:close/>
              </a:path>
              <a:path w="1948814" h="1054100">
                <a:moveTo>
                  <a:pt x="1721751" y="0"/>
                </a:moveTo>
                <a:lnTo>
                  <a:pt x="1715668" y="0"/>
                </a:lnTo>
                <a:lnTo>
                  <a:pt x="1715668" y="6096"/>
                </a:lnTo>
                <a:lnTo>
                  <a:pt x="1721751" y="6096"/>
                </a:lnTo>
                <a:lnTo>
                  <a:pt x="1721751" y="0"/>
                </a:lnTo>
                <a:close/>
              </a:path>
              <a:path w="1948814" h="1054100">
                <a:moveTo>
                  <a:pt x="1733931" y="0"/>
                </a:moveTo>
                <a:lnTo>
                  <a:pt x="1727847" y="0"/>
                </a:lnTo>
                <a:lnTo>
                  <a:pt x="1727847" y="6096"/>
                </a:lnTo>
                <a:lnTo>
                  <a:pt x="1733931" y="6096"/>
                </a:lnTo>
                <a:lnTo>
                  <a:pt x="1733931" y="0"/>
                </a:lnTo>
                <a:close/>
              </a:path>
              <a:path w="1948814" h="1054100">
                <a:moveTo>
                  <a:pt x="1747634" y="0"/>
                </a:moveTo>
                <a:lnTo>
                  <a:pt x="1741551" y="0"/>
                </a:lnTo>
                <a:lnTo>
                  <a:pt x="1741551" y="6096"/>
                </a:lnTo>
                <a:lnTo>
                  <a:pt x="1747634" y="6096"/>
                </a:lnTo>
                <a:lnTo>
                  <a:pt x="1747634" y="0"/>
                </a:lnTo>
                <a:close/>
              </a:path>
              <a:path w="1948814" h="1054100">
                <a:moveTo>
                  <a:pt x="1759813" y="0"/>
                </a:moveTo>
                <a:lnTo>
                  <a:pt x="1753717" y="0"/>
                </a:lnTo>
                <a:lnTo>
                  <a:pt x="1753717" y="6096"/>
                </a:lnTo>
                <a:lnTo>
                  <a:pt x="1759813" y="6096"/>
                </a:lnTo>
                <a:lnTo>
                  <a:pt x="1759813" y="0"/>
                </a:lnTo>
                <a:close/>
              </a:path>
              <a:path w="1948814" h="1054100">
                <a:moveTo>
                  <a:pt x="1771992" y="0"/>
                </a:moveTo>
                <a:lnTo>
                  <a:pt x="1765896" y="0"/>
                </a:lnTo>
                <a:lnTo>
                  <a:pt x="1765896" y="6096"/>
                </a:lnTo>
                <a:lnTo>
                  <a:pt x="1771992" y="6096"/>
                </a:lnTo>
                <a:lnTo>
                  <a:pt x="1771992" y="0"/>
                </a:lnTo>
                <a:close/>
              </a:path>
              <a:path w="1948814" h="1054100">
                <a:moveTo>
                  <a:pt x="1785696" y="0"/>
                </a:moveTo>
                <a:lnTo>
                  <a:pt x="1779600" y="0"/>
                </a:lnTo>
                <a:lnTo>
                  <a:pt x="1779600" y="6096"/>
                </a:lnTo>
                <a:lnTo>
                  <a:pt x="1785696" y="6096"/>
                </a:lnTo>
                <a:lnTo>
                  <a:pt x="1785696" y="0"/>
                </a:lnTo>
                <a:close/>
              </a:path>
              <a:path w="1948814" h="1054100">
                <a:moveTo>
                  <a:pt x="1797875" y="0"/>
                </a:moveTo>
                <a:lnTo>
                  <a:pt x="1791779" y="0"/>
                </a:lnTo>
                <a:lnTo>
                  <a:pt x="1791779" y="6096"/>
                </a:lnTo>
                <a:lnTo>
                  <a:pt x="1797875" y="6096"/>
                </a:lnTo>
                <a:lnTo>
                  <a:pt x="1797875" y="0"/>
                </a:lnTo>
                <a:close/>
              </a:path>
              <a:path w="1948814" h="1054100">
                <a:moveTo>
                  <a:pt x="1810054" y="0"/>
                </a:moveTo>
                <a:lnTo>
                  <a:pt x="1803958" y="0"/>
                </a:lnTo>
                <a:lnTo>
                  <a:pt x="1803958" y="6096"/>
                </a:lnTo>
                <a:lnTo>
                  <a:pt x="1810054" y="6096"/>
                </a:lnTo>
                <a:lnTo>
                  <a:pt x="1810054" y="0"/>
                </a:lnTo>
                <a:close/>
              </a:path>
              <a:path w="1948814" h="1054100">
                <a:moveTo>
                  <a:pt x="1823745" y="0"/>
                </a:moveTo>
                <a:lnTo>
                  <a:pt x="1817662" y="0"/>
                </a:lnTo>
                <a:lnTo>
                  <a:pt x="1817662" y="6096"/>
                </a:lnTo>
                <a:lnTo>
                  <a:pt x="1823745" y="6096"/>
                </a:lnTo>
                <a:lnTo>
                  <a:pt x="1823745" y="0"/>
                </a:lnTo>
                <a:close/>
              </a:path>
              <a:path w="1948814" h="1054100">
                <a:moveTo>
                  <a:pt x="1835924" y="0"/>
                </a:moveTo>
                <a:lnTo>
                  <a:pt x="1829841" y="0"/>
                </a:lnTo>
                <a:lnTo>
                  <a:pt x="1829841" y="6096"/>
                </a:lnTo>
                <a:lnTo>
                  <a:pt x="1835924" y="6096"/>
                </a:lnTo>
                <a:lnTo>
                  <a:pt x="1835924" y="0"/>
                </a:lnTo>
                <a:close/>
              </a:path>
              <a:path w="1948814" h="1054100">
                <a:moveTo>
                  <a:pt x="1848104" y="0"/>
                </a:moveTo>
                <a:lnTo>
                  <a:pt x="1842020" y="0"/>
                </a:lnTo>
                <a:lnTo>
                  <a:pt x="1842020" y="6096"/>
                </a:lnTo>
                <a:lnTo>
                  <a:pt x="1848104" y="6096"/>
                </a:lnTo>
                <a:lnTo>
                  <a:pt x="1848104" y="0"/>
                </a:lnTo>
                <a:close/>
              </a:path>
              <a:path w="1948814" h="1054100">
                <a:moveTo>
                  <a:pt x="1861807" y="0"/>
                </a:moveTo>
                <a:lnTo>
                  <a:pt x="1855724" y="0"/>
                </a:lnTo>
                <a:lnTo>
                  <a:pt x="1855724" y="6096"/>
                </a:lnTo>
                <a:lnTo>
                  <a:pt x="1861807" y="6096"/>
                </a:lnTo>
                <a:lnTo>
                  <a:pt x="1861807" y="0"/>
                </a:lnTo>
                <a:close/>
              </a:path>
              <a:path w="1948814" h="1054100">
                <a:moveTo>
                  <a:pt x="1873986" y="0"/>
                </a:moveTo>
                <a:lnTo>
                  <a:pt x="1867903" y="0"/>
                </a:lnTo>
                <a:lnTo>
                  <a:pt x="1867903" y="6096"/>
                </a:lnTo>
                <a:lnTo>
                  <a:pt x="1873986" y="6096"/>
                </a:lnTo>
                <a:lnTo>
                  <a:pt x="1873986" y="0"/>
                </a:lnTo>
                <a:close/>
              </a:path>
              <a:path w="1948814" h="1054100">
                <a:moveTo>
                  <a:pt x="1886165" y="0"/>
                </a:moveTo>
                <a:lnTo>
                  <a:pt x="1880082" y="0"/>
                </a:lnTo>
                <a:lnTo>
                  <a:pt x="1880082" y="6096"/>
                </a:lnTo>
                <a:lnTo>
                  <a:pt x="1886165" y="6096"/>
                </a:lnTo>
                <a:lnTo>
                  <a:pt x="1886165" y="0"/>
                </a:lnTo>
                <a:close/>
              </a:path>
              <a:path w="1948814" h="1054100">
                <a:moveTo>
                  <a:pt x="1899869" y="0"/>
                </a:moveTo>
                <a:lnTo>
                  <a:pt x="1893773" y="0"/>
                </a:lnTo>
                <a:lnTo>
                  <a:pt x="1893773" y="6096"/>
                </a:lnTo>
                <a:lnTo>
                  <a:pt x="1899869" y="6096"/>
                </a:lnTo>
                <a:lnTo>
                  <a:pt x="1899869" y="0"/>
                </a:lnTo>
                <a:close/>
              </a:path>
              <a:path w="1948814" h="1054100">
                <a:moveTo>
                  <a:pt x="1912048" y="0"/>
                </a:moveTo>
                <a:lnTo>
                  <a:pt x="1905952" y="0"/>
                </a:lnTo>
                <a:lnTo>
                  <a:pt x="1905952" y="6096"/>
                </a:lnTo>
                <a:lnTo>
                  <a:pt x="1912048" y="6096"/>
                </a:lnTo>
                <a:lnTo>
                  <a:pt x="1912048" y="0"/>
                </a:lnTo>
                <a:close/>
              </a:path>
              <a:path w="1948814" h="1054100">
                <a:moveTo>
                  <a:pt x="1919655" y="0"/>
                </a:moveTo>
                <a:lnTo>
                  <a:pt x="1918131" y="7607"/>
                </a:lnTo>
                <a:lnTo>
                  <a:pt x="1919655" y="7607"/>
                </a:lnTo>
                <a:lnTo>
                  <a:pt x="1924227" y="9131"/>
                </a:lnTo>
                <a:lnTo>
                  <a:pt x="1925751" y="3048"/>
                </a:lnTo>
                <a:lnTo>
                  <a:pt x="1921179" y="1524"/>
                </a:lnTo>
                <a:lnTo>
                  <a:pt x="1919655" y="1524"/>
                </a:lnTo>
                <a:lnTo>
                  <a:pt x="1919655" y="0"/>
                </a:lnTo>
                <a:close/>
              </a:path>
              <a:path w="1948814" h="1054100">
                <a:moveTo>
                  <a:pt x="1942490" y="15227"/>
                </a:moveTo>
                <a:lnTo>
                  <a:pt x="1936959" y="19384"/>
                </a:lnTo>
                <a:lnTo>
                  <a:pt x="1939442" y="24371"/>
                </a:lnTo>
                <a:lnTo>
                  <a:pt x="1939442" y="22847"/>
                </a:lnTo>
                <a:lnTo>
                  <a:pt x="1945538" y="21323"/>
                </a:lnTo>
                <a:lnTo>
                  <a:pt x="1942490" y="15227"/>
                </a:lnTo>
                <a:close/>
              </a:path>
              <a:path w="1948814" h="1054100">
                <a:moveTo>
                  <a:pt x="1936407" y="18275"/>
                </a:moveTo>
                <a:lnTo>
                  <a:pt x="1936407" y="19799"/>
                </a:lnTo>
                <a:lnTo>
                  <a:pt x="1936959" y="19384"/>
                </a:lnTo>
                <a:lnTo>
                  <a:pt x="1936407" y="18275"/>
                </a:lnTo>
                <a:close/>
              </a:path>
              <a:path w="1948814" h="1054100">
                <a:moveTo>
                  <a:pt x="1933359" y="6096"/>
                </a:moveTo>
                <a:lnTo>
                  <a:pt x="1931835" y="6096"/>
                </a:lnTo>
                <a:lnTo>
                  <a:pt x="1928787" y="10655"/>
                </a:lnTo>
                <a:lnTo>
                  <a:pt x="1933359" y="15227"/>
                </a:lnTo>
                <a:lnTo>
                  <a:pt x="1937931" y="9131"/>
                </a:lnTo>
                <a:lnTo>
                  <a:pt x="1933359" y="6096"/>
                </a:lnTo>
                <a:close/>
              </a:path>
              <a:path w="1948814" h="1054100">
                <a:moveTo>
                  <a:pt x="1947062" y="28943"/>
                </a:moveTo>
                <a:lnTo>
                  <a:pt x="1940966" y="28943"/>
                </a:lnTo>
                <a:lnTo>
                  <a:pt x="1942490" y="35026"/>
                </a:lnTo>
                <a:lnTo>
                  <a:pt x="1948586" y="35026"/>
                </a:lnTo>
                <a:lnTo>
                  <a:pt x="1947062" y="28943"/>
                </a:lnTo>
                <a:close/>
              </a:path>
              <a:path w="1948814" h="1054100">
                <a:moveTo>
                  <a:pt x="1948586" y="41122"/>
                </a:moveTo>
                <a:lnTo>
                  <a:pt x="1942490" y="41122"/>
                </a:lnTo>
                <a:lnTo>
                  <a:pt x="1942490" y="47218"/>
                </a:lnTo>
                <a:lnTo>
                  <a:pt x="1948586" y="47218"/>
                </a:lnTo>
                <a:lnTo>
                  <a:pt x="1948586" y="41122"/>
                </a:lnTo>
                <a:close/>
              </a:path>
              <a:path w="1948814" h="1054100">
                <a:moveTo>
                  <a:pt x="1948586" y="53314"/>
                </a:moveTo>
                <a:lnTo>
                  <a:pt x="1942490" y="53314"/>
                </a:lnTo>
                <a:lnTo>
                  <a:pt x="1942490" y="60921"/>
                </a:lnTo>
                <a:lnTo>
                  <a:pt x="1948586" y="60921"/>
                </a:lnTo>
                <a:lnTo>
                  <a:pt x="1948586" y="53314"/>
                </a:lnTo>
                <a:close/>
              </a:path>
              <a:path w="1948814" h="1054100">
                <a:moveTo>
                  <a:pt x="1948586" y="67017"/>
                </a:moveTo>
                <a:lnTo>
                  <a:pt x="1942490" y="67017"/>
                </a:lnTo>
                <a:lnTo>
                  <a:pt x="1942490" y="73113"/>
                </a:lnTo>
                <a:lnTo>
                  <a:pt x="1948586" y="73113"/>
                </a:lnTo>
                <a:lnTo>
                  <a:pt x="1948586" y="67017"/>
                </a:lnTo>
                <a:close/>
              </a:path>
              <a:path w="1948814" h="1054100">
                <a:moveTo>
                  <a:pt x="1948586" y="79197"/>
                </a:moveTo>
                <a:lnTo>
                  <a:pt x="1942490" y="79197"/>
                </a:lnTo>
                <a:lnTo>
                  <a:pt x="1942490" y="85293"/>
                </a:lnTo>
                <a:lnTo>
                  <a:pt x="1948586" y="85293"/>
                </a:lnTo>
                <a:lnTo>
                  <a:pt x="1948586" y="79197"/>
                </a:lnTo>
                <a:close/>
              </a:path>
              <a:path w="1948814" h="1054100">
                <a:moveTo>
                  <a:pt x="1948586" y="91389"/>
                </a:moveTo>
                <a:lnTo>
                  <a:pt x="1942490" y="91389"/>
                </a:lnTo>
                <a:lnTo>
                  <a:pt x="1942490" y="99009"/>
                </a:lnTo>
                <a:lnTo>
                  <a:pt x="1948586" y="99009"/>
                </a:lnTo>
                <a:lnTo>
                  <a:pt x="1948586" y="91389"/>
                </a:lnTo>
                <a:close/>
              </a:path>
              <a:path w="1948814" h="1054100">
                <a:moveTo>
                  <a:pt x="1948586" y="105092"/>
                </a:moveTo>
                <a:lnTo>
                  <a:pt x="1942490" y="105092"/>
                </a:lnTo>
                <a:lnTo>
                  <a:pt x="1942490" y="111188"/>
                </a:lnTo>
                <a:lnTo>
                  <a:pt x="1948586" y="111188"/>
                </a:lnTo>
                <a:lnTo>
                  <a:pt x="1948586" y="105092"/>
                </a:lnTo>
                <a:close/>
              </a:path>
              <a:path w="1948814" h="1054100">
                <a:moveTo>
                  <a:pt x="1948586" y="117284"/>
                </a:moveTo>
                <a:lnTo>
                  <a:pt x="1942490" y="117284"/>
                </a:lnTo>
                <a:lnTo>
                  <a:pt x="1942490" y="123380"/>
                </a:lnTo>
                <a:lnTo>
                  <a:pt x="1948586" y="123380"/>
                </a:lnTo>
                <a:lnTo>
                  <a:pt x="1948586" y="117284"/>
                </a:lnTo>
                <a:close/>
              </a:path>
              <a:path w="1948814" h="1054100">
                <a:moveTo>
                  <a:pt x="1948586" y="129463"/>
                </a:moveTo>
                <a:lnTo>
                  <a:pt x="1942490" y="129463"/>
                </a:lnTo>
                <a:lnTo>
                  <a:pt x="1942490" y="137083"/>
                </a:lnTo>
                <a:lnTo>
                  <a:pt x="1948586" y="137083"/>
                </a:lnTo>
                <a:lnTo>
                  <a:pt x="1948586" y="129463"/>
                </a:lnTo>
                <a:close/>
              </a:path>
              <a:path w="1948814" h="1054100">
                <a:moveTo>
                  <a:pt x="1948586" y="143179"/>
                </a:moveTo>
                <a:lnTo>
                  <a:pt x="1942490" y="143179"/>
                </a:lnTo>
                <a:lnTo>
                  <a:pt x="1942490" y="149263"/>
                </a:lnTo>
                <a:lnTo>
                  <a:pt x="1948586" y="149263"/>
                </a:lnTo>
                <a:lnTo>
                  <a:pt x="1948586" y="143179"/>
                </a:lnTo>
                <a:close/>
              </a:path>
              <a:path w="1948814" h="1054100">
                <a:moveTo>
                  <a:pt x="1948586" y="155359"/>
                </a:moveTo>
                <a:lnTo>
                  <a:pt x="1942490" y="155359"/>
                </a:lnTo>
                <a:lnTo>
                  <a:pt x="1942490" y="161455"/>
                </a:lnTo>
                <a:lnTo>
                  <a:pt x="1948586" y="161455"/>
                </a:lnTo>
                <a:lnTo>
                  <a:pt x="1948586" y="155359"/>
                </a:lnTo>
                <a:close/>
              </a:path>
              <a:path w="1948814" h="1054100">
                <a:moveTo>
                  <a:pt x="1948586" y="167551"/>
                </a:moveTo>
                <a:lnTo>
                  <a:pt x="1942490" y="167551"/>
                </a:lnTo>
                <a:lnTo>
                  <a:pt x="1942490" y="175158"/>
                </a:lnTo>
                <a:lnTo>
                  <a:pt x="1948586" y="175158"/>
                </a:lnTo>
                <a:lnTo>
                  <a:pt x="1948586" y="167551"/>
                </a:lnTo>
                <a:close/>
              </a:path>
              <a:path w="1948814" h="1054100">
                <a:moveTo>
                  <a:pt x="1948586" y="181254"/>
                </a:moveTo>
                <a:lnTo>
                  <a:pt x="1942490" y="181254"/>
                </a:lnTo>
                <a:lnTo>
                  <a:pt x="1942490" y="187350"/>
                </a:lnTo>
                <a:lnTo>
                  <a:pt x="1948586" y="187350"/>
                </a:lnTo>
                <a:lnTo>
                  <a:pt x="1948586" y="181254"/>
                </a:lnTo>
                <a:close/>
              </a:path>
              <a:path w="1948814" h="1054100">
                <a:moveTo>
                  <a:pt x="1948586" y="193446"/>
                </a:moveTo>
                <a:lnTo>
                  <a:pt x="1942490" y="193446"/>
                </a:lnTo>
                <a:lnTo>
                  <a:pt x="1942490" y="199529"/>
                </a:lnTo>
                <a:lnTo>
                  <a:pt x="1948586" y="199529"/>
                </a:lnTo>
                <a:lnTo>
                  <a:pt x="1948586" y="193446"/>
                </a:lnTo>
                <a:close/>
              </a:path>
              <a:path w="1948814" h="1054100">
                <a:moveTo>
                  <a:pt x="1948586" y="205625"/>
                </a:moveTo>
                <a:lnTo>
                  <a:pt x="1942490" y="205625"/>
                </a:lnTo>
                <a:lnTo>
                  <a:pt x="1942490" y="213245"/>
                </a:lnTo>
                <a:lnTo>
                  <a:pt x="1948586" y="213245"/>
                </a:lnTo>
                <a:lnTo>
                  <a:pt x="1948586" y="205625"/>
                </a:lnTo>
                <a:close/>
              </a:path>
              <a:path w="1948814" h="1054100">
                <a:moveTo>
                  <a:pt x="1948586" y="219328"/>
                </a:moveTo>
                <a:lnTo>
                  <a:pt x="1942490" y="219328"/>
                </a:lnTo>
                <a:lnTo>
                  <a:pt x="1942490" y="225425"/>
                </a:lnTo>
                <a:lnTo>
                  <a:pt x="1948586" y="225425"/>
                </a:lnTo>
                <a:lnTo>
                  <a:pt x="1948586" y="219328"/>
                </a:lnTo>
                <a:close/>
              </a:path>
              <a:path w="1948814" h="1054100">
                <a:moveTo>
                  <a:pt x="1948586" y="231521"/>
                </a:moveTo>
                <a:lnTo>
                  <a:pt x="1942490" y="231521"/>
                </a:lnTo>
                <a:lnTo>
                  <a:pt x="1942490" y="237617"/>
                </a:lnTo>
                <a:lnTo>
                  <a:pt x="1948586" y="237617"/>
                </a:lnTo>
                <a:lnTo>
                  <a:pt x="1948586" y="231521"/>
                </a:lnTo>
                <a:close/>
              </a:path>
              <a:path w="1948814" h="1054100">
                <a:moveTo>
                  <a:pt x="1948586" y="243700"/>
                </a:moveTo>
                <a:lnTo>
                  <a:pt x="1942490" y="243700"/>
                </a:lnTo>
                <a:lnTo>
                  <a:pt x="1942490" y="251320"/>
                </a:lnTo>
                <a:lnTo>
                  <a:pt x="1948586" y="251320"/>
                </a:lnTo>
                <a:lnTo>
                  <a:pt x="1948586" y="243700"/>
                </a:lnTo>
                <a:close/>
              </a:path>
              <a:path w="1948814" h="1054100">
                <a:moveTo>
                  <a:pt x="1948586" y="257416"/>
                </a:moveTo>
                <a:lnTo>
                  <a:pt x="1942490" y="257416"/>
                </a:lnTo>
                <a:lnTo>
                  <a:pt x="1942490" y="263512"/>
                </a:lnTo>
                <a:lnTo>
                  <a:pt x="1948586" y="263512"/>
                </a:lnTo>
                <a:lnTo>
                  <a:pt x="1948586" y="257416"/>
                </a:lnTo>
                <a:close/>
              </a:path>
              <a:path w="1948814" h="1054100">
                <a:moveTo>
                  <a:pt x="1948586" y="269595"/>
                </a:moveTo>
                <a:lnTo>
                  <a:pt x="1942490" y="269595"/>
                </a:lnTo>
                <a:lnTo>
                  <a:pt x="1942490" y="275691"/>
                </a:lnTo>
                <a:lnTo>
                  <a:pt x="1948586" y="275691"/>
                </a:lnTo>
                <a:lnTo>
                  <a:pt x="1948586" y="269595"/>
                </a:lnTo>
                <a:close/>
              </a:path>
              <a:path w="1948814" h="1054100">
                <a:moveTo>
                  <a:pt x="1948586" y="281787"/>
                </a:moveTo>
                <a:lnTo>
                  <a:pt x="1942490" y="281787"/>
                </a:lnTo>
                <a:lnTo>
                  <a:pt x="1942490" y="289407"/>
                </a:lnTo>
                <a:lnTo>
                  <a:pt x="1948586" y="289407"/>
                </a:lnTo>
                <a:lnTo>
                  <a:pt x="1948586" y="281787"/>
                </a:lnTo>
                <a:close/>
              </a:path>
              <a:path w="1948814" h="1054100">
                <a:moveTo>
                  <a:pt x="1948586" y="295490"/>
                </a:moveTo>
                <a:lnTo>
                  <a:pt x="1942490" y="295490"/>
                </a:lnTo>
                <a:lnTo>
                  <a:pt x="1942490" y="301586"/>
                </a:lnTo>
                <a:lnTo>
                  <a:pt x="1948586" y="301586"/>
                </a:lnTo>
                <a:lnTo>
                  <a:pt x="1948586" y="295490"/>
                </a:lnTo>
                <a:close/>
              </a:path>
              <a:path w="1948814" h="1054100">
                <a:moveTo>
                  <a:pt x="1948586" y="307682"/>
                </a:moveTo>
                <a:lnTo>
                  <a:pt x="1942490" y="307682"/>
                </a:lnTo>
                <a:lnTo>
                  <a:pt x="1942490" y="313766"/>
                </a:lnTo>
                <a:lnTo>
                  <a:pt x="1948586" y="313766"/>
                </a:lnTo>
                <a:lnTo>
                  <a:pt x="1948586" y="307682"/>
                </a:lnTo>
                <a:close/>
              </a:path>
              <a:path w="1948814" h="1054100">
                <a:moveTo>
                  <a:pt x="1948586" y="319862"/>
                </a:moveTo>
                <a:lnTo>
                  <a:pt x="1942490" y="319862"/>
                </a:lnTo>
                <a:lnTo>
                  <a:pt x="1942490" y="327482"/>
                </a:lnTo>
                <a:lnTo>
                  <a:pt x="1948586" y="327482"/>
                </a:lnTo>
                <a:lnTo>
                  <a:pt x="1948586" y="319862"/>
                </a:lnTo>
                <a:close/>
              </a:path>
              <a:path w="1948814" h="1054100">
                <a:moveTo>
                  <a:pt x="1948586" y="333578"/>
                </a:moveTo>
                <a:lnTo>
                  <a:pt x="1942490" y="333578"/>
                </a:lnTo>
                <a:lnTo>
                  <a:pt x="1942490" y="339661"/>
                </a:lnTo>
                <a:lnTo>
                  <a:pt x="1948586" y="339661"/>
                </a:lnTo>
                <a:lnTo>
                  <a:pt x="1948586" y="333578"/>
                </a:lnTo>
                <a:close/>
              </a:path>
              <a:path w="1948814" h="1054100">
                <a:moveTo>
                  <a:pt x="1948586" y="345757"/>
                </a:moveTo>
                <a:lnTo>
                  <a:pt x="1942490" y="345757"/>
                </a:lnTo>
                <a:lnTo>
                  <a:pt x="1942490" y="351853"/>
                </a:lnTo>
                <a:lnTo>
                  <a:pt x="1948586" y="351853"/>
                </a:lnTo>
                <a:lnTo>
                  <a:pt x="1948586" y="345757"/>
                </a:lnTo>
                <a:close/>
              </a:path>
              <a:path w="1948814" h="1054100">
                <a:moveTo>
                  <a:pt x="1948586" y="357949"/>
                </a:moveTo>
                <a:lnTo>
                  <a:pt x="1942490" y="357949"/>
                </a:lnTo>
                <a:lnTo>
                  <a:pt x="1942490" y="365556"/>
                </a:lnTo>
                <a:lnTo>
                  <a:pt x="1948586" y="365556"/>
                </a:lnTo>
                <a:lnTo>
                  <a:pt x="1948586" y="357949"/>
                </a:lnTo>
                <a:close/>
              </a:path>
              <a:path w="1948814" h="1054100">
                <a:moveTo>
                  <a:pt x="1948586" y="371652"/>
                </a:moveTo>
                <a:lnTo>
                  <a:pt x="1942490" y="371652"/>
                </a:lnTo>
                <a:lnTo>
                  <a:pt x="1942490" y="377748"/>
                </a:lnTo>
                <a:lnTo>
                  <a:pt x="1948586" y="377748"/>
                </a:lnTo>
                <a:lnTo>
                  <a:pt x="1948586" y="371652"/>
                </a:lnTo>
                <a:close/>
              </a:path>
              <a:path w="1948814" h="1054100">
                <a:moveTo>
                  <a:pt x="1948586" y="383844"/>
                </a:moveTo>
                <a:lnTo>
                  <a:pt x="1942490" y="383844"/>
                </a:lnTo>
                <a:lnTo>
                  <a:pt x="1942490" y="389928"/>
                </a:lnTo>
                <a:lnTo>
                  <a:pt x="1948586" y="389928"/>
                </a:lnTo>
                <a:lnTo>
                  <a:pt x="1948586" y="383844"/>
                </a:lnTo>
                <a:close/>
              </a:path>
              <a:path w="1948814" h="1054100">
                <a:moveTo>
                  <a:pt x="1948586" y="396024"/>
                </a:moveTo>
                <a:lnTo>
                  <a:pt x="1942490" y="396024"/>
                </a:lnTo>
                <a:lnTo>
                  <a:pt x="1942490" y="403644"/>
                </a:lnTo>
                <a:lnTo>
                  <a:pt x="1948586" y="403644"/>
                </a:lnTo>
                <a:lnTo>
                  <a:pt x="1948586" y="396024"/>
                </a:lnTo>
                <a:close/>
              </a:path>
              <a:path w="1948814" h="1054100">
                <a:moveTo>
                  <a:pt x="1948586" y="409727"/>
                </a:moveTo>
                <a:lnTo>
                  <a:pt x="1942490" y="409727"/>
                </a:lnTo>
                <a:lnTo>
                  <a:pt x="1942490" y="415823"/>
                </a:lnTo>
                <a:lnTo>
                  <a:pt x="1948586" y="415823"/>
                </a:lnTo>
                <a:lnTo>
                  <a:pt x="1948586" y="409727"/>
                </a:lnTo>
                <a:close/>
              </a:path>
              <a:path w="1948814" h="1054100">
                <a:moveTo>
                  <a:pt x="1948586" y="421919"/>
                </a:moveTo>
                <a:lnTo>
                  <a:pt x="1942490" y="421919"/>
                </a:lnTo>
                <a:lnTo>
                  <a:pt x="1942490" y="428015"/>
                </a:lnTo>
                <a:lnTo>
                  <a:pt x="1948586" y="428015"/>
                </a:lnTo>
                <a:lnTo>
                  <a:pt x="1948586" y="421919"/>
                </a:lnTo>
                <a:close/>
              </a:path>
              <a:path w="1948814" h="1054100">
                <a:moveTo>
                  <a:pt x="1948586" y="434098"/>
                </a:moveTo>
                <a:lnTo>
                  <a:pt x="1942490" y="434098"/>
                </a:lnTo>
                <a:lnTo>
                  <a:pt x="1942490" y="441718"/>
                </a:lnTo>
                <a:lnTo>
                  <a:pt x="1948586" y="441718"/>
                </a:lnTo>
                <a:lnTo>
                  <a:pt x="1948586" y="434098"/>
                </a:lnTo>
                <a:close/>
              </a:path>
              <a:path w="1948814" h="1054100">
                <a:moveTo>
                  <a:pt x="1948586" y="447814"/>
                </a:moveTo>
                <a:lnTo>
                  <a:pt x="1942490" y="447814"/>
                </a:lnTo>
                <a:lnTo>
                  <a:pt x="1942490" y="453910"/>
                </a:lnTo>
                <a:lnTo>
                  <a:pt x="1948586" y="453910"/>
                </a:lnTo>
                <a:lnTo>
                  <a:pt x="1948586" y="447814"/>
                </a:lnTo>
                <a:close/>
              </a:path>
              <a:path w="1948814" h="1054100">
                <a:moveTo>
                  <a:pt x="1948586" y="459994"/>
                </a:moveTo>
                <a:lnTo>
                  <a:pt x="1942490" y="459994"/>
                </a:lnTo>
                <a:lnTo>
                  <a:pt x="1942490" y="466089"/>
                </a:lnTo>
                <a:lnTo>
                  <a:pt x="1948586" y="466089"/>
                </a:lnTo>
                <a:lnTo>
                  <a:pt x="1948586" y="459994"/>
                </a:lnTo>
                <a:close/>
              </a:path>
              <a:path w="1948814" h="1054100">
                <a:moveTo>
                  <a:pt x="1948586" y="472186"/>
                </a:moveTo>
                <a:lnTo>
                  <a:pt x="1942490" y="472186"/>
                </a:lnTo>
                <a:lnTo>
                  <a:pt x="1942490" y="479793"/>
                </a:lnTo>
                <a:lnTo>
                  <a:pt x="1948586" y="479793"/>
                </a:lnTo>
                <a:lnTo>
                  <a:pt x="1948586" y="472186"/>
                </a:lnTo>
                <a:close/>
              </a:path>
              <a:path w="1948814" h="1054100">
                <a:moveTo>
                  <a:pt x="1948586" y="485889"/>
                </a:moveTo>
                <a:lnTo>
                  <a:pt x="1942490" y="485889"/>
                </a:lnTo>
                <a:lnTo>
                  <a:pt x="1942490" y="491985"/>
                </a:lnTo>
                <a:lnTo>
                  <a:pt x="1948586" y="491985"/>
                </a:lnTo>
                <a:lnTo>
                  <a:pt x="1948586" y="485889"/>
                </a:lnTo>
                <a:close/>
              </a:path>
              <a:path w="1948814" h="1054100">
                <a:moveTo>
                  <a:pt x="1948586" y="498081"/>
                </a:moveTo>
                <a:lnTo>
                  <a:pt x="1942490" y="498081"/>
                </a:lnTo>
                <a:lnTo>
                  <a:pt x="1942490" y="504164"/>
                </a:lnTo>
                <a:lnTo>
                  <a:pt x="1948586" y="504164"/>
                </a:lnTo>
                <a:lnTo>
                  <a:pt x="1948586" y="498081"/>
                </a:lnTo>
                <a:close/>
              </a:path>
              <a:path w="1948814" h="1054100">
                <a:moveTo>
                  <a:pt x="1948586" y="510260"/>
                </a:moveTo>
                <a:lnTo>
                  <a:pt x="1942490" y="510260"/>
                </a:lnTo>
                <a:lnTo>
                  <a:pt x="1942490" y="517880"/>
                </a:lnTo>
                <a:lnTo>
                  <a:pt x="1948586" y="517880"/>
                </a:lnTo>
                <a:lnTo>
                  <a:pt x="1948586" y="510260"/>
                </a:lnTo>
                <a:close/>
              </a:path>
              <a:path w="1948814" h="1054100">
                <a:moveTo>
                  <a:pt x="1948586" y="523976"/>
                </a:moveTo>
                <a:lnTo>
                  <a:pt x="1942490" y="523976"/>
                </a:lnTo>
                <a:lnTo>
                  <a:pt x="1942490" y="530059"/>
                </a:lnTo>
                <a:lnTo>
                  <a:pt x="1948586" y="530059"/>
                </a:lnTo>
                <a:lnTo>
                  <a:pt x="1948586" y="523976"/>
                </a:lnTo>
                <a:close/>
              </a:path>
              <a:path w="1948814" h="1054100">
                <a:moveTo>
                  <a:pt x="1948586" y="536155"/>
                </a:moveTo>
                <a:lnTo>
                  <a:pt x="1942490" y="536155"/>
                </a:lnTo>
                <a:lnTo>
                  <a:pt x="1942490" y="542251"/>
                </a:lnTo>
                <a:lnTo>
                  <a:pt x="1948586" y="542251"/>
                </a:lnTo>
                <a:lnTo>
                  <a:pt x="1948586" y="536155"/>
                </a:lnTo>
                <a:close/>
              </a:path>
              <a:path w="1948814" h="1054100">
                <a:moveTo>
                  <a:pt x="1948586" y="548347"/>
                </a:moveTo>
                <a:lnTo>
                  <a:pt x="1942490" y="548347"/>
                </a:lnTo>
                <a:lnTo>
                  <a:pt x="1942490" y="555955"/>
                </a:lnTo>
                <a:lnTo>
                  <a:pt x="1948586" y="555955"/>
                </a:lnTo>
                <a:lnTo>
                  <a:pt x="1948586" y="548347"/>
                </a:lnTo>
                <a:close/>
              </a:path>
              <a:path w="1948814" h="1054100">
                <a:moveTo>
                  <a:pt x="1948586" y="562051"/>
                </a:moveTo>
                <a:lnTo>
                  <a:pt x="1942490" y="562051"/>
                </a:lnTo>
                <a:lnTo>
                  <a:pt x="1942490" y="568147"/>
                </a:lnTo>
                <a:lnTo>
                  <a:pt x="1948586" y="568147"/>
                </a:lnTo>
                <a:lnTo>
                  <a:pt x="1948586" y="562051"/>
                </a:lnTo>
                <a:close/>
              </a:path>
              <a:path w="1948814" h="1054100">
                <a:moveTo>
                  <a:pt x="1948586" y="574230"/>
                </a:moveTo>
                <a:lnTo>
                  <a:pt x="1942490" y="574230"/>
                </a:lnTo>
                <a:lnTo>
                  <a:pt x="1942490" y="580326"/>
                </a:lnTo>
                <a:lnTo>
                  <a:pt x="1948586" y="580326"/>
                </a:lnTo>
                <a:lnTo>
                  <a:pt x="1948586" y="574230"/>
                </a:lnTo>
                <a:close/>
              </a:path>
              <a:path w="1948814" h="1054100">
                <a:moveTo>
                  <a:pt x="1948586" y="586422"/>
                </a:moveTo>
                <a:lnTo>
                  <a:pt x="1942490" y="586422"/>
                </a:lnTo>
                <a:lnTo>
                  <a:pt x="1942490" y="594042"/>
                </a:lnTo>
                <a:lnTo>
                  <a:pt x="1948586" y="594042"/>
                </a:lnTo>
                <a:lnTo>
                  <a:pt x="1948586" y="586422"/>
                </a:lnTo>
                <a:close/>
              </a:path>
              <a:path w="1948814" h="1054100">
                <a:moveTo>
                  <a:pt x="1948586" y="600125"/>
                </a:moveTo>
                <a:lnTo>
                  <a:pt x="1942490" y="600125"/>
                </a:lnTo>
                <a:lnTo>
                  <a:pt x="1942490" y="606221"/>
                </a:lnTo>
                <a:lnTo>
                  <a:pt x="1948586" y="606221"/>
                </a:lnTo>
                <a:lnTo>
                  <a:pt x="1948586" y="600125"/>
                </a:lnTo>
                <a:close/>
              </a:path>
              <a:path w="1948814" h="1054100">
                <a:moveTo>
                  <a:pt x="1948586" y="612317"/>
                </a:moveTo>
                <a:lnTo>
                  <a:pt x="1942490" y="612317"/>
                </a:lnTo>
                <a:lnTo>
                  <a:pt x="1942490" y="618413"/>
                </a:lnTo>
                <a:lnTo>
                  <a:pt x="1948586" y="618413"/>
                </a:lnTo>
                <a:lnTo>
                  <a:pt x="1948586" y="612317"/>
                </a:lnTo>
                <a:close/>
              </a:path>
              <a:path w="1948814" h="1054100">
                <a:moveTo>
                  <a:pt x="1948586" y="624497"/>
                </a:moveTo>
                <a:lnTo>
                  <a:pt x="1942490" y="624497"/>
                </a:lnTo>
                <a:lnTo>
                  <a:pt x="1942490" y="632117"/>
                </a:lnTo>
                <a:lnTo>
                  <a:pt x="1948586" y="632117"/>
                </a:lnTo>
                <a:lnTo>
                  <a:pt x="1948586" y="624497"/>
                </a:lnTo>
                <a:close/>
              </a:path>
              <a:path w="1948814" h="1054100">
                <a:moveTo>
                  <a:pt x="1948586" y="638213"/>
                </a:moveTo>
                <a:lnTo>
                  <a:pt x="1942490" y="638213"/>
                </a:lnTo>
                <a:lnTo>
                  <a:pt x="1942490" y="644296"/>
                </a:lnTo>
                <a:lnTo>
                  <a:pt x="1948586" y="644296"/>
                </a:lnTo>
                <a:lnTo>
                  <a:pt x="1948586" y="638213"/>
                </a:lnTo>
                <a:close/>
              </a:path>
              <a:path w="1948814" h="1054100">
                <a:moveTo>
                  <a:pt x="1948586" y="650392"/>
                </a:moveTo>
                <a:lnTo>
                  <a:pt x="1942490" y="650392"/>
                </a:lnTo>
                <a:lnTo>
                  <a:pt x="1942490" y="656488"/>
                </a:lnTo>
                <a:lnTo>
                  <a:pt x="1948586" y="656488"/>
                </a:lnTo>
                <a:lnTo>
                  <a:pt x="1948586" y="650392"/>
                </a:lnTo>
                <a:close/>
              </a:path>
              <a:path w="1948814" h="1054100">
                <a:moveTo>
                  <a:pt x="1948586" y="662584"/>
                </a:moveTo>
                <a:lnTo>
                  <a:pt x="1942490" y="662584"/>
                </a:lnTo>
                <a:lnTo>
                  <a:pt x="1942490" y="670191"/>
                </a:lnTo>
                <a:lnTo>
                  <a:pt x="1948586" y="670191"/>
                </a:lnTo>
                <a:lnTo>
                  <a:pt x="1948586" y="662584"/>
                </a:lnTo>
                <a:close/>
              </a:path>
              <a:path w="1948814" h="1054100">
                <a:moveTo>
                  <a:pt x="1948586" y="676287"/>
                </a:moveTo>
                <a:lnTo>
                  <a:pt x="1942490" y="676287"/>
                </a:lnTo>
                <a:lnTo>
                  <a:pt x="1942490" y="682383"/>
                </a:lnTo>
                <a:lnTo>
                  <a:pt x="1948586" y="682383"/>
                </a:lnTo>
                <a:lnTo>
                  <a:pt x="1948586" y="676287"/>
                </a:lnTo>
                <a:close/>
              </a:path>
              <a:path w="1948814" h="1054100">
                <a:moveTo>
                  <a:pt x="1948586" y="688479"/>
                </a:moveTo>
                <a:lnTo>
                  <a:pt x="1942490" y="688479"/>
                </a:lnTo>
                <a:lnTo>
                  <a:pt x="1942490" y="694563"/>
                </a:lnTo>
                <a:lnTo>
                  <a:pt x="1948586" y="694563"/>
                </a:lnTo>
                <a:lnTo>
                  <a:pt x="1948586" y="688479"/>
                </a:lnTo>
                <a:close/>
              </a:path>
              <a:path w="1948814" h="1054100">
                <a:moveTo>
                  <a:pt x="1948586" y="700659"/>
                </a:moveTo>
                <a:lnTo>
                  <a:pt x="1942490" y="700659"/>
                </a:lnTo>
                <a:lnTo>
                  <a:pt x="1942490" y="708278"/>
                </a:lnTo>
                <a:lnTo>
                  <a:pt x="1948586" y="708278"/>
                </a:lnTo>
                <a:lnTo>
                  <a:pt x="1948586" y="700659"/>
                </a:lnTo>
                <a:close/>
              </a:path>
              <a:path w="1948814" h="1054100">
                <a:moveTo>
                  <a:pt x="1948586" y="714375"/>
                </a:moveTo>
                <a:lnTo>
                  <a:pt x="1942490" y="714375"/>
                </a:lnTo>
                <a:lnTo>
                  <a:pt x="1942490" y="720458"/>
                </a:lnTo>
                <a:lnTo>
                  <a:pt x="1948586" y="720458"/>
                </a:lnTo>
                <a:lnTo>
                  <a:pt x="1948586" y="714375"/>
                </a:lnTo>
                <a:close/>
              </a:path>
              <a:path w="1948814" h="1054100">
                <a:moveTo>
                  <a:pt x="1948586" y="726554"/>
                </a:moveTo>
                <a:lnTo>
                  <a:pt x="1942490" y="726554"/>
                </a:lnTo>
                <a:lnTo>
                  <a:pt x="1942490" y="732650"/>
                </a:lnTo>
                <a:lnTo>
                  <a:pt x="1948586" y="732650"/>
                </a:lnTo>
                <a:lnTo>
                  <a:pt x="1948586" y="726554"/>
                </a:lnTo>
                <a:close/>
              </a:path>
              <a:path w="1948814" h="1054100">
                <a:moveTo>
                  <a:pt x="1948586" y="738733"/>
                </a:moveTo>
                <a:lnTo>
                  <a:pt x="1942490" y="738733"/>
                </a:lnTo>
                <a:lnTo>
                  <a:pt x="1942490" y="746353"/>
                </a:lnTo>
                <a:lnTo>
                  <a:pt x="1948586" y="746353"/>
                </a:lnTo>
                <a:lnTo>
                  <a:pt x="1948586" y="738733"/>
                </a:lnTo>
                <a:close/>
              </a:path>
              <a:path w="1948814" h="1054100">
                <a:moveTo>
                  <a:pt x="1948586" y="752449"/>
                </a:moveTo>
                <a:lnTo>
                  <a:pt x="1942490" y="752449"/>
                </a:lnTo>
                <a:lnTo>
                  <a:pt x="1942490" y="758545"/>
                </a:lnTo>
                <a:lnTo>
                  <a:pt x="1948586" y="758545"/>
                </a:lnTo>
                <a:lnTo>
                  <a:pt x="1948586" y="752449"/>
                </a:lnTo>
                <a:close/>
              </a:path>
              <a:path w="1948814" h="1054100">
                <a:moveTo>
                  <a:pt x="1948586" y="764628"/>
                </a:moveTo>
                <a:lnTo>
                  <a:pt x="1942490" y="764628"/>
                </a:lnTo>
                <a:lnTo>
                  <a:pt x="1942490" y="770724"/>
                </a:lnTo>
                <a:lnTo>
                  <a:pt x="1948586" y="770724"/>
                </a:lnTo>
                <a:lnTo>
                  <a:pt x="1948586" y="764628"/>
                </a:lnTo>
                <a:close/>
              </a:path>
              <a:path w="1948814" h="1054100">
                <a:moveTo>
                  <a:pt x="1948586" y="776820"/>
                </a:moveTo>
                <a:lnTo>
                  <a:pt x="1942490" y="776820"/>
                </a:lnTo>
                <a:lnTo>
                  <a:pt x="1942490" y="784440"/>
                </a:lnTo>
                <a:lnTo>
                  <a:pt x="1948586" y="784440"/>
                </a:lnTo>
                <a:lnTo>
                  <a:pt x="1948586" y="776820"/>
                </a:lnTo>
                <a:close/>
              </a:path>
              <a:path w="1948814" h="1054100">
                <a:moveTo>
                  <a:pt x="1948586" y="790524"/>
                </a:moveTo>
                <a:lnTo>
                  <a:pt x="1942490" y="790524"/>
                </a:lnTo>
                <a:lnTo>
                  <a:pt x="1942490" y="796620"/>
                </a:lnTo>
                <a:lnTo>
                  <a:pt x="1948586" y="796620"/>
                </a:lnTo>
                <a:lnTo>
                  <a:pt x="1948586" y="790524"/>
                </a:lnTo>
                <a:close/>
              </a:path>
              <a:path w="1948814" h="1054100">
                <a:moveTo>
                  <a:pt x="1948586" y="802716"/>
                </a:moveTo>
                <a:lnTo>
                  <a:pt x="1942490" y="802716"/>
                </a:lnTo>
                <a:lnTo>
                  <a:pt x="1942490" y="808812"/>
                </a:lnTo>
                <a:lnTo>
                  <a:pt x="1948586" y="808812"/>
                </a:lnTo>
                <a:lnTo>
                  <a:pt x="1948586" y="802716"/>
                </a:lnTo>
                <a:close/>
              </a:path>
              <a:path w="1948814" h="1054100">
                <a:moveTo>
                  <a:pt x="1948586" y="814895"/>
                </a:moveTo>
                <a:lnTo>
                  <a:pt x="1942490" y="814895"/>
                </a:lnTo>
                <a:lnTo>
                  <a:pt x="1942490" y="822515"/>
                </a:lnTo>
                <a:lnTo>
                  <a:pt x="1948586" y="822515"/>
                </a:lnTo>
                <a:lnTo>
                  <a:pt x="1948586" y="814895"/>
                </a:lnTo>
                <a:close/>
              </a:path>
              <a:path w="1948814" h="1054100">
                <a:moveTo>
                  <a:pt x="1948586" y="828611"/>
                </a:moveTo>
                <a:lnTo>
                  <a:pt x="1942490" y="828611"/>
                </a:lnTo>
                <a:lnTo>
                  <a:pt x="1942490" y="834694"/>
                </a:lnTo>
                <a:lnTo>
                  <a:pt x="1948586" y="834694"/>
                </a:lnTo>
                <a:lnTo>
                  <a:pt x="1948586" y="828611"/>
                </a:lnTo>
                <a:close/>
              </a:path>
              <a:path w="1948814" h="1054100">
                <a:moveTo>
                  <a:pt x="1948586" y="840790"/>
                </a:moveTo>
                <a:lnTo>
                  <a:pt x="1942490" y="840790"/>
                </a:lnTo>
                <a:lnTo>
                  <a:pt x="1942490" y="846886"/>
                </a:lnTo>
                <a:lnTo>
                  <a:pt x="1948586" y="846886"/>
                </a:lnTo>
                <a:lnTo>
                  <a:pt x="1948586" y="840790"/>
                </a:lnTo>
                <a:close/>
              </a:path>
              <a:path w="1948814" h="1054100">
                <a:moveTo>
                  <a:pt x="1948586" y="852982"/>
                </a:moveTo>
                <a:lnTo>
                  <a:pt x="1942490" y="852982"/>
                </a:lnTo>
                <a:lnTo>
                  <a:pt x="1942490" y="860590"/>
                </a:lnTo>
                <a:lnTo>
                  <a:pt x="1948586" y="860590"/>
                </a:lnTo>
                <a:lnTo>
                  <a:pt x="1948586" y="852982"/>
                </a:lnTo>
                <a:close/>
              </a:path>
              <a:path w="1948814" h="1054100">
                <a:moveTo>
                  <a:pt x="1948586" y="866686"/>
                </a:moveTo>
                <a:lnTo>
                  <a:pt x="1942490" y="866686"/>
                </a:lnTo>
                <a:lnTo>
                  <a:pt x="1942490" y="872782"/>
                </a:lnTo>
                <a:lnTo>
                  <a:pt x="1948586" y="872782"/>
                </a:lnTo>
                <a:lnTo>
                  <a:pt x="1948586" y="866686"/>
                </a:lnTo>
                <a:close/>
              </a:path>
              <a:path w="1948814" h="1054100">
                <a:moveTo>
                  <a:pt x="1948586" y="878878"/>
                </a:moveTo>
                <a:lnTo>
                  <a:pt x="1942490" y="878878"/>
                </a:lnTo>
                <a:lnTo>
                  <a:pt x="1942490" y="884961"/>
                </a:lnTo>
                <a:lnTo>
                  <a:pt x="1948586" y="884961"/>
                </a:lnTo>
                <a:lnTo>
                  <a:pt x="1948586" y="878878"/>
                </a:lnTo>
                <a:close/>
              </a:path>
              <a:path w="1948814" h="1054100">
                <a:moveTo>
                  <a:pt x="1948586" y="891057"/>
                </a:moveTo>
                <a:lnTo>
                  <a:pt x="1942490" y="891057"/>
                </a:lnTo>
                <a:lnTo>
                  <a:pt x="1942490" y="898677"/>
                </a:lnTo>
                <a:lnTo>
                  <a:pt x="1948586" y="898677"/>
                </a:lnTo>
                <a:lnTo>
                  <a:pt x="1948586" y="891057"/>
                </a:lnTo>
                <a:close/>
              </a:path>
              <a:path w="1948814" h="1054100">
                <a:moveTo>
                  <a:pt x="1948586" y="904760"/>
                </a:moveTo>
                <a:lnTo>
                  <a:pt x="1942490" y="904760"/>
                </a:lnTo>
                <a:lnTo>
                  <a:pt x="1942490" y="910856"/>
                </a:lnTo>
                <a:lnTo>
                  <a:pt x="1948586" y="910856"/>
                </a:lnTo>
                <a:lnTo>
                  <a:pt x="1948586" y="904760"/>
                </a:lnTo>
                <a:close/>
              </a:path>
              <a:path w="1948814" h="1054100">
                <a:moveTo>
                  <a:pt x="1948586" y="916952"/>
                </a:moveTo>
                <a:lnTo>
                  <a:pt x="1942490" y="916952"/>
                </a:lnTo>
                <a:lnTo>
                  <a:pt x="1942490" y="923048"/>
                </a:lnTo>
                <a:lnTo>
                  <a:pt x="1948586" y="923048"/>
                </a:lnTo>
                <a:lnTo>
                  <a:pt x="1948586" y="916952"/>
                </a:lnTo>
                <a:close/>
              </a:path>
              <a:path w="1948814" h="1054100">
                <a:moveTo>
                  <a:pt x="1948586" y="929132"/>
                </a:moveTo>
                <a:lnTo>
                  <a:pt x="1942490" y="929132"/>
                </a:lnTo>
                <a:lnTo>
                  <a:pt x="1942490" y="936751"/>
                </a:lnTo>
                <a:lnTo>
                  <a:pt x="1948586" y="936751"/>
                </a:lnTo>
                <a:lnTo>
                  <a:pt x="1948586" y="929132"/>
                </a:lnTo>
                <a:close/>
              </a:path>
              <a:path w="1948814" h="1054100">
                <a:moveTo>
                  <a:pt x="1948586" y="942848"/>
                </a:moveTo>
                <a:lnTo>
                  <a:pt x="1942490" y="942848"/>
                </a:lnTo>
                <a:lnTo>
                  <a:pt x="1942490" y="948944"/>
                </a:lnTo>
                <a:lnTo>
                  <a:pt x="1948586" y="948944"/>
                </a:lnTo>
                <a:lnTo>
                  <a:pt x="1948586" y="942848"/>
                </a:lnTo>
                <a:close/>
              </a:path>
              <a:path w="1948814" h="1054100">
                <a:moveTo>
                  <a:pt x="1948586" y="955027"/>
                </a:moveTo>
                <a:lnTo>
                  <a:pt x="1942490" y="955027"/>
                </a:lnTo>
                <a:lnTo>
                  <a:pt x="1942490" y="961123"/>
                </a:lnTo>
                <a:lnTo>
                  <a:pt x="1948586" y="961123"/>
                </a:lnTo>
                <a:lnTo>
                  <a:pt x="1948586" y="955027"/>
                </a:lnTo>
                <a:close/>
              </a:path>
              <a:path w="1948814" h="1054100">
                <a:moveTo>
                  <a:pt x="1948586" y="967219"/>
                </a:moveTo>
                <a:lnTo>
                  <a:pt x="1942490" y="967219"/>
                </a:lnTo>
                <a:lnTo>
                  <a:pt x="1942490" y="974826"/>
                </a:lnTo>
                <a:lnTo>
                  <a:pt x="1948586" y="974826"/>
                </a:lnTo>
                <a:lnTo>
                  <a:pt x="1948586" y="967219"/>
                </a:lnTo>
                <a:close/>
              </a:path>
              <a:path w="1948814" h="1054100">
                <a:moveTo>
                  <a:pt x="1948586" y="980922"/>
                </a:moveTo>
                <a:lnTo>
                  <a:pt x="1942490" y="980922"/>
                </a:lnTo>
                <a:lnTo>
                  <a:pt x="1942490" y="987018"/>
                </a:lnTo>
                <a:lnTo>
                  <a:pt x="1948586" y="987018"/>
                </a:lnTo>
                <a:lnTo>
                  <a:pt x="1948586" y="980922"/>
                </a:lnTo>
                <a:close/>
              </a:path>
              <a:path w="1948814" h="1054100">
                <a:moveTo>
                  <a:pt x="1948586" y="993114"/>
                </a:moveTo>
                <a:lnTo>
                  <a:pt x="1942490" y="993114"/>
                </a:lnTo>
                <a:lnTo>
                  <a:pt x="1942490" y="999197"/>
                </a:lnTo>
                <a:lnTo>
                  <a:pt x="1948586" y="999197"/>
                </a:lnTo>
                <a:lnTo>
                  <a:pt x="1948586" y="993114"/>
                </a:lnTo>
                <a:close/>
              </a:path>
              <a:path w="1948814" h="1054100">
                <a:moveTo>
                  <a:pt x="1948586" y="1005293"/>
                </a:moveTo>
                <a:lnTo>
                  <a:pt x="1942490" y="1005293"/>
                </a:lnTo>
                <a:lnTo>
                  <a:pt x="1942490" y="1012913"/>
                </a:lnTo>
                <a:lnTo>
                  <a:pt x="1948586" y="1012913"/>
                </a:lnTo>
                <a:lnTo>
                  <a:pt x="1948586" y="1005293"/>
                </a:lnTo>
                <a:close/>
              </a:path>
              <a:path w="1948814" h="1054100">
                <a:moveTo>
                  <a:pt x="1948586" y="1019009"/>
                </a:moveTo>
                <a:lnTo>
                  <a:pt x="1942490" y="1019009"/>
                </a:lnTo>
                <a:lnTo>
                  <a:pt x="1940966" y="1025093"/>
                </a:lnTo>
                <a:lnTo>
                  <a:pt x="1947062" y="1025093"/>
                </a:lnTo>
                <a:lnTo>
                  <a:pt x="1948586" y="1019009"/>
                </a:lnTo>
                <a:close/>
              </a:path>
              <a:path w="1948814" h="1054100">
                <a:moveTo>
                  <a:pt x="1933359" y="1038809"/>
                </a:moveTo>
                <a:lnTo>
                  <a:pt x="1928787" y="1043381"/>
                </a:lnTo>
                <a:lnTo>
                  <a:pt x="1931835" y="1047940"/>
                </a:lnTo>
                <a:lnTo>
                  <a:pt x="1933359" y="1047940"/>
                </a:lnTo>
                <a:lnTo>
                  <a:pt x="1937931" y="1043381"/>
                </a:lnTo>
                <a:lnTo>
                  <a:pt x="1933359" y="1038809"/>
                </a:lnTo>
                <a:close/>
              </a:path>
              <a:path w="1948814" h="1054100">
                <a:moveTo>
                  <a:pt x="1944776" y="1034237"/>
                </a:moveTo>
                <a:lnTo>
                  <a:pt x="1937931" y="1034237"/>
                </a:lnTo>
                <a:lnTo>
                  <a:pt x="1942490" y="1038809"/>
                </a:lnTo>
                <a:lnTo>
                  <a:pt x="1944776" y="1034237"/>
                </a:lnTo>
                <a:close/>
              </a:path>
              <a:path w="1948814" h="1054100">
                <a:moveTo>
                  <a:pt x="1939442" y="1029665"/>
                </a:moveTo>
                <a:lnTo>
                  <a:pt x="1936407" y="1035761"/>
                </a:lnTo>
                <a:lnTo>
                  <a:pt x="1937931" y="1034237"/>
                </a:lnTo>
                <a:lnTo>
                  <a:pt x="1944776" y="1034237"/>
                </a:lnTo>
                <a:lnTo>
                  <a:pt x="1945538" y="1032713"/>
                </a:lnTo>
                <a:lnTo>
                  <a:pt x="1942490" y="1031189"/>
                </a:lnTo>
                <a:lnTo>
                  <a:pt x="1939442" y="1031189"/>
                </a:lnTo>
                <a:lnTo>
                  <a:pt x="1939442" y="1029665"/>
                </a:lnTo>
                <a:close/>
              </a:path>
              <a:path w="1948814" h="1054100">
                <a:moveTo>
                  <a:pt x="1939442" y="1029665"/>
                </a:moveTo>
                <a:lnTo>
                  <a:pt x="1939442" y="1031189"/>
                </a:lnTo>
                <a:lnTo>
                  <a:pt x="1942490" y="1031189"/>
                </a:lnTo>
                <a:lnTo>
                  <a:pt x="1939442" y="1029665"/>
                </a:lnTo>
                <a:close/>
              </a:path>
              <a:path w="1948814" h="1054100">
                <a:moveTo>
                  <a:pt x="1924227" y="1044905"/>
                </a:moveTo>
                <a:lnTo>
                  <a:pt x="1919655" y="1046416"/>
                </a:lnTo>
                <a:lnTo>
                  <a:pt x="1918131" y="1046416"/>
                </a:lnTo>
                <a:lnTo>
                  <a:pt x="1919655" y="1052512"/>
                </a:lnTo>
                <a:lnTo>
                  <a:pt x="1921179" y="1052512"/>
                </a:lnTo>
                <a:lnTo>
                  <a:pt x="1925751" y="1050988"/>
                </a:lnTo>
                <a:lnTo>
                  <a:pt x="1924227" y="1044905"/>
                </a:lnTo>
                <a:close/>
              </a:path>
              <a:path w="1948814" h="1054100">
                <a:moveTo>
                  <a:pt x="1912048" y="1047940"/>
                </a:moveTo>
                <a:lnTo>
                  <a:pt x="1905952" y="1047940"/>
                </a:lnTo>
                <a:lnTo>
                  <a:pt x="1905952" y="1054036"/>
                </a:lnTo>
                <a:lnTo>
                  <a:pt x="1912048" y="1054036"/>
                </a:lnTo>
                <a:lnTo>
                  <a:pt x="1912048" y="1047940"/>
                </a:lnTo>
                <a:close/>
              </a:path>
              <a:path w="1948814" h="1054100">
                <a:moveTo>
                  <a:pt x="1899869" y="1047940"/>
                </a:moveTo>
                <a:lnTo>
                  <a:pt x="1893773" y="1047940"/>
                </a:lnTo>
                <a:lnTo>
                  <a:pt x="1893773" y="1054036"/>
                </a:lnTo>
                <a:lnTo>
                  <a:pt x="1899869" y="1054036"/>
                </a:lnTo>
                <a:lnTo>
                  <a:pt x="1899869" y="1047940"/>
                </a:lnTo>
                <a:close/>
              </a:path>
              <a:path w="1948814" h="1054100">
                <a:moveTo>
                  <a:pt x="1887689" y="1047940"/>
                </a:moveTo>
                <a:lnTo>
                  <a:pt x="1880082" y="1047940"/>
                </a:lnTo>
                <a:lnTo>
                  <a:pt x="1880082" y="1054036"/>
                </a:lnTo>
                <a:lnTo>
                  <a:pt x="1887689" y="1054036"/>
                </a:lnTo>
                <a:lnTo>
                  <a:pt x="1887689" y="1047940"/>
                </a:lnTo>
                <a:close/>
              </a:path>
              <a:path w="1948814" h="1054100">
                <a:moveTo>
                  <a:pt x="1873986" y="1047940"/>
                </a:moveTo>
                <a:lnTo>
                  <a:pt x="1867903" y="1047940"/>
                </a:lnTo>
                <a:lnTo>
                  <a:pt x="1867903" y="1054036"/>
                </a:lnTo>
                <a:lnTo>
                  <a:pt x="1873986" y="1054036"/>
                </a:lnTo>
                <a:lnTo>
                  <a:pt x="1873986" y="1047940"/>
                </a:lnTo>
                <a:close/>
              </a:path>
              <a:path w="1948814" h="1054100">
                <a:moveTo>
                  <a:pt x="1861807" y="1047940"/>
                </a:moveTo>
                <a:lnTo>
                  <a:pt x="1855724" y="1047940"/>
                </a:lnTo>
                <a:lnTo>
                  <a:pt x="1855724" y="1054036"/>
                </a:lnTo>
                <a:lnTo>
                  <a:pt x="1861807" y="1054036"/>
                </a:lnTo>
                <a:lnTo>
                  <a:pt x="1861807" y="1047940"/>
                </a:lnTo>
                <a:close/>
              </a:path>
              <a:path w="1948814" h="1054100">
                <a:moveTo>
                  <a:pt x="1849627" y="1047940"/>
                </a:moveTo>
                <a:lnTo>
                  <a:pt x="1842020" y="1047940"/>
                </a:lnTo>
                <a:lnTo>
                  <a:pt x="1842020" y="1054036"/>
                </a:lnTo>
                <a:lnTo>
                  <a:pt x="1849627" y="1054036"/>
                </a:lnTo>
                <a:lnTo>
                  <a:pt x="1849627" y="1047940"/>
                </a:lnTo>
                <a:close/>
              </a:path>
              <a:path w="1948814" h="1054100">
                <a:moveTo>
                  <a:pt x="1835924" y="1047940"/>
                </a:moveTo>
                <a:lnTo>
                  <a:pt x="1829841" y="1047940"/>
                </a:lnTo>
                <a:lnTo>
                  <a:pt x="1829841" y="1054036"/>
                </a:lnTo>
                <a:lnTo>
                  <a:pt x="1835924" y="1054036"/>
                </a:lnTo>
                <a:lnTo>
                  <a:pt x="1835924" y="1047940"/>
                </a:lnTo>
                <a:close/>
              </a:path>
              <a:path w="1948814" h="1054100">
                <a:moveTo>
                  <a:pt x="1823745" y="1047940"/>
                </a:moveTo>
                <a:lnTo>
                  <a:pt x="1817662" y="1047940"/>
                </a:lnTo>
                <a:lnTo>
                  <a:pt x="1817662" y="1054036"/>
                </a:lnTo>
                <a:lnTo>
                  <a:pt x="1823745" y="1054036"/>
                </a:lnTo>
                <a:lnTo>
                  <a:pt x="1823745" y="1047940"/>
                </a:lnTo>
                <a:close/>
              </a:path>
              <a:path w="1948814" h="1054100">
                <a:moveTo>
                  <a:pt x="1811578" y="1047940"/>
                </a:moveTo>
                <a:lnTo>
                  <a:pt x="1803958" y="1047940"/>
                </a:lnTo>
                <a:lnTo>
                  <a:pt x="1803958" y="1054036"/>
                </a:lnTo>
                <a:lnTo>
                  <a:pt x="1811578" y="1054036"/>
                </a:lnTo>
                <a:lnTo>
                  <a:pt x="1811578" y="1047940"/>
                </a:lnTo>
                <a:close/>
              </a:path>
              <a:path w="1948814" h="1054100">
                <a:moveTo>
                  <a:pt x="1797875" y="1047940"/>
                </a:moveTo>
                <a:lnTo>
                  <a:pt x="1791779" y="1047940"/>
                </a:lnTo>
                <a:lnTo>
                  <a:pt x="1791779" y="1054036"/>
                </a:lnTo>
                <a:lnTo>
                  <a:pt x="1797875" y="1054036"/>
                </a:lnTo>
                <a:lnTo>
                  <a:pt x="1797875" y="1047940"/>
                </a:lnTo>
                <a:close/>
              </a:path>
              <a:path w="1948814" h="1054100">
                <a:moveTo>
                  <a:pt x="1785696" y="1047940"/>
                </a:moveTo>
                <a:lnTo>
                  <a:pt x="1779600" y="1047940"/>
                </a:lnTo>
                <a:lnTo>
                  <a:pt x="1779600" y="1054036"/>
                </a:lnTo>
                <a:lnTo>
                  <a:pt x="1785696" y="1054036"/>
                </a:lnTo>
                <a:lnTo>
                  <a:pt x="1785696" y="1047940"/>
                </a:lnTo>
                <a:close/>
              </a:path>
              <a:path w="1948814" h="1054100">
                <a:moveTo>
                  <a:pt x="1773516" y="1047940"/>
                </a:moveTo>
                <a:lnTo>
                  <a:pt x="1765896" y="1047940"/>
                </a:lnTo>
                <a:lnTo>
                  <a:pt x="1765896" y="1054036"/>
                </a:lnTo>
                <a:lnTo>
                  <a:pt x="1773516" y="1054036"/>
                </a:lnTo>
                <a:lnTo>
                  <a:pt x="1773516" y="1047940"/>
                </a:lnTo>
                <a:close/>
              </a:path>
              <a:path w="1948814" h="1054100">
                <a:moveTo>
                  <a:pt x="1759813" y="1047940"/>
                </a:moveTo>
                <a:lnTo>
                  <a:pt x="1753717" y="1047940"/>
                </a:lnTo>
                <a:lnTo>
                  <a:pt x="1753717" y="1054036"/>
                </a:lnTo>
                <a:lnTo>
                  <a:pt x="1759813" y="1054036"/>
                </a:lnTo>
                <a:lnTo>
                  <a:pt x="1759813" y="1047940"/>
                </a:lnTo>
                <a:close/>
              </a:path>
              <a:path w="1948814" h="1054100">
                <a:moveTo>
                  <a:pt x="1747634" y="1047940"/>
                </a:moveTo>
                <a:lnTo>
                  <a:pt x="1741551" y="1047940"/>
                </a:lnTo>
                <a:lnTo>
                  <a:pt x="1741551" y="1054036"/>
                </a:lnTo>
                <a:lnTo>
                  <a:pt x="1747634" y="1054036"/>
                </a:lnTo>
                <a:lnTo>
                  <a:pt x="1747634" y="1047940"/>
                </a:lnTo>
                <a:close/>
              </a:path>
              <a:path w="1948814" h="1054100">
                <a:moveTo>
                  <a:pt x="1735455" y="1047940"/>
                </a:moveTo>
                <a:lnTo>
                  <a:pt x="1727847" y="1047940"/>
                </a:lnTo>
                <a:lnTo>
                  <a:pt x="1727847" y="1054036"/>
                </a:lnTo>
                <a:lnTo>
                  <a:pt x="1735455" y="1054036"/>
                </a:lnTo>
                <a:lnTo>
                  <a:pt x="1735455" y="1047940"/>
                </a:lnTo>
                <a:close/>
              </a:path>
              <a:path w="1948814" h="1054100">
                <a:moveTo>
                  <a:pt x="1721751" y="1047940"/>
                </a:moveTo>
                <a:lnTo>
                  <a:pt x="1715668" y="1047940"/>
                </a:lnTo>
                <a:lnTo>
                  <a:pt x="1715668" y="1054036"/>
                </a:lnTo>
                <a:lnTo>
                  <a:pt x="1721751" y="1054036"/>
                </a:lnTo>
                <a:lnTo>
                  <a:pt x="1721751" y="1047940"/>
                </a:lnTo>
                <a:close/>
              </a:path>
              <a:path w="1948814" h="1054100">
                <a:moveTo>
                  <a:pt x="1709572" y="1047940"/>
                </a:moveTo>
                <a:lnTo>
                  <a:pt x="1703489" y="1047940"/>
                </a:lnTo>
                <a:lnTo>
                  <a:pt x="1703489" y="1054036"/>
                </a:lnTo>
                <a:lnTo>
                  <a:pt x="1709572" y="1054036"/>
                </a:lnTo>
                <a:lnTo>
                  <a:pt x="1709572" y="1047940"/>
                </a:lnTo>
                <a:close/>
              </a:path>
              <a:path w="1948814" h="1054100">
                <a:moveTo>
                  <a:pt x="1697393" y="1047940"/>
                </a:moveTo>
                <a:lnTo>
                  <a:pt x="1689785" y="1047940"/>
                </a:lnTo>
                <a:lnTo>
                  <a:pt x="1689785" y="1054036"/>
                </a:lnTo>
                <a:lnTo>
                  <a:pt x="1697393" y="1054036"/>
                </a:lnTo>
                <a:lnTo>
                  <a:pt x="1697393" y="1047940"/>
                </a:lnTo>
                <a:close/>
              </a:path>
              <a:path w="1948814" h="1054100">
                <a:moveTo>
                  <a:pt x="1683702" y="1047940"/>
                </a:moveTo>
                <a:lnTo>
                  <a:pt x="1677606" y="1047940"/>
                </a:lnTo>
                <a:lnTo>
                  <a:pt x="1677606" y="1054036"/>
                </a:lnTo>
                <a:lnTo>
                  <a:pt x="1683702" y="1054036"/>
                </a:lnTo>
                <a:lnTo>
                  <a:pt x="1683702" y="1047940"/>
                </a:lnTo>
                <a:close/>
              </a:path>
              <a:path w="1948814" h="1054100">
                <a:moveTo>
                  <a:pt x="1671523" y="1047940"/>
                </a:moveTo>
                <a:lnTo>
                  <a:pt x="1665427" y="1047940"/>
                </a:lnTo>
                <a:lnTo>
                  <a:pt x="1665427" y="1054036"/>
                </a:lnTo>
                <a:lnTo>
                  <a:pt x="1671523" y="1054036"/>
                </a:lnTo>
                <a:lnTo>
                  <a:pt x="1671523" y="1047940"/>
                </a:lnTo>
                <a:close/>
              </a:path>
              <a:path w="1948814" h="1054100">
                <a:moveTo>
                  <a:pt x="1659343" y="1047940"/>
                </a:moveTo>
                <a:lnTo>
                  <a:pt x="1651723" y="1047940"/>
                </a:lnTo>
                <a:lnTo>
                  <a:pt x="1651723" y="1054036"/>
                </a:lnTo>
                <a:lnTo>
                  <a:pt x="1659343" y="1054036"/>
                </a:lnTo>
                <a:lnTo>
                  <a:pt x="1659343" y="1047940"/>
                </a:lnTo>
                <a:close/>
              </a:path>
              <a:path w="1948814" h="1054100">
                <a:moveTo>
                  <a:pt x="1645640" y="1047940"/>
                </a:moveTo>
                <a:lnTo>
                  <a:pt x="1639544" y="1047940"/>
                </a:lnTo>
                <a:lnTo>
                  <a:pt x="1639544" y="1054036"/>
                </a:lnTo>
                <a:lnTo>
                  <a:pt x="1645640" y="1054036"/>
                </a:lnTo>
                <a:lnTo>
                  <a:pt x="1645640" y="1047940"/>
                </a:lnTo>
                <a:close/>
              </a:path>
              <a:path w="1948814" h="1054100">
                <a:moveTo>
                  <a:pt x="1633461" y="1047940"/>
                </a:moveTo>
                <a:lnTo>
                  <a:pt x="1627365" y="1047940"/>
                </a:lnTo>
                <a:lnTo>
                  <a:pt x="1627365" y="1054036"/>
                </a:lnTo>
                <a:lnTo>
                  <a:pt x="1633461" y="1054036"/>
                </a:lnTo>
                <a:lnTo>
                  <a:pt x="1633461" y="1047940"/>
                </a:lnTo>
                <a:close/>
              </a:path>
              <a:path w="1948814" h="1054100">
                <a:moveTo>
                  <a:pt x="1621282" y="1047940"/>
                </a:moveTo>
                <a:lnTo>
                  <a:pt x="1613674" y="1047940"/>
                </a:lnTo>
                <a:lnTo>
                  <a:pt x="1613674" y="1054036"/>
                </a:lnTo>
                <a:lnTo>
                  <a:pt x="1621282" y="1054036"/>
                </a:lnTo>
                <a:lnTo>
                  <a:pt x="1621282" y="1047940"/>
                </a:lnTo>
                <a:close/>
              </a:path>
              <a:path w="1948814" h="1054100">
                <a:moveTo>
                  <a:pt x="1607578" y="1047940"/>
                </a:moveTo>
                <a:lnTo>
                  <a:pt x="1601495" y="1047940"/>
                </a:lnTo>
                <a:lnTo>
                  <a:pt x="1601495" y="1054036"/>
                </a:lnTo>
                <a:lnTo>
                  <a:pt x="1607578" y="1054036"/>
                </a:lnTo>
                <a:lnTo>
                  <a:pt x="1607578" y="1047940"/>
                </a:lnTo>
                <a:close/>
              </a:path>
              <a:path w="1948814" h="1054100">
                <a:moveTo>
                  <a:pt x="1595399" y="1047940"/>
                </a:moveTo>
                <a:lnTo>
                  <a:pt x="1589316" y="1047940"/>
                </a:lnTo>
                <a:lnTo>
                  <a:pt x="1589316" y="1054036"/>
                </a:lnTo>
                <a:lnTo>
                  <a:pt x="1595399" y="1054036"/>
                </a:lnTo>
                <a:lnTo>
                  <a:pt x="1595399" y="1047940"/>
                </a:lnTo>
                <a:close/>
              </a:path>
              <a:path w="1948814" h="1054100">
                <a:moveTo>
                  <a:pt x="1583220" y="1047940"/>
                </a:moveTo>
                <a:lnTo>
                  <a:pt x="1575612" y="1047940"/>
                </a:lnTo>
                <a:lnTo>
                  <a:pt x="1575612" y="1054036"/>
                </a:lnTo>
                <a:lnTo>
                  <a:pt x="1583220" y="1054036"/>
                </a:lnTo>
                <a:lnTo>
                  <a:pt x="1583220" y="1047940"/>
                </a:lnTo>
                <a:close/>
              </a:path>
              <a:path w="1948814" h="1054100">
                <a:moveTo>
                  <a:pt x="1569516" y="1047940"/>
                </a:moveTo>
                <a:lnTo>
                  <a:pt x="1563433" y="1047940"/>
                </a:lnTo>
                <a:lnTo>
                  <a:pt x="1563433" y="1054036"/>
                </a:lnTo>
                <a:lnTo>
                  <a:pt x="1569516" y="1054036"/>
                </a:lnTo>
                <a:lnTo>
                  <a:pt x="1569516" y="1047940"/>
                </a:lnTo>
                <a:close/>
              </a:path>
              <a:path w="1948814" h="1054100">
                <a:moveTo>
                  <a:pt x="1557337" y="1047940"/>
                </a:moveTo>
                <a:lnTo>
                  <a:pt x="1551254" y="1047940"/>
                </a:lnTo>
                <a:lnTo>
                  <a:pt x="1551254" y="1054036"/>
                </a:lnTo>
                <a:lnTo>
                  <a:pt x="1557337" y="1054036"/>
                </a:lnTo>
                <a:lnTo>
                  <a:pt x="1557337" y="1047940"/>
                </a:lnTo>
                <a:close/>
              </a:path>
              <a:path w="1948814" h="1054100">
                <a:moveTo>
                  <a:pt x="1545158" y="1047940"/>
                </a:moveTo>
                <a:lnTo>
                  <a:pt x="1537550" y="1047940"/>
                </a:lnTo>
                <a:lnTo>
                  <a:pt x="1537550" y="1054036"/>
                </a:lnTo>
                <a:lnTo>
                  <a:pt x="1545158" y="1054036"/>
                </a:lnTo>
                <a:lnTo>
                  <a:pt x="1545158" y="1047940"/>
                </a:lnTo>
                <a:close/>
              </a:path>
              <a:path w="1948814" h="1054100">
                <a:moveTo>
                  <a:pt x="1531467" y="1047940"/>
                </a:moveTo>
                <a:lnTo>
                  <a:pt x="1525371" y="1047940"/>
                </a:lnTo>
                <a:lnTo>
                  <a:pt x="1525371" y="1054036"/>
                </a:lnTo>
                <a:lnTo>
                  <a:pt x="1531467" y="1054036"/>
                </a:lnTo>
                <a:lnTo>
                  <a:pt x="1531467" y="1047940"/>
                </a:lnTo>
                <a:close/>
              </a:path>
              <a:path w="1948814" h="1054100">
                <a:moveTo>
                  <a:pt x="1519288" y="1047940"/>
                </a:moveTo>
                <a:lnTo>
                  <a:pt x="1513192" y="1047940"/>
                </a:lnTo>
                <a:lnTo>
                  <a:pt x="1513192" y="1054036"/>
                </a:lnTo>
                <a:lnTo>
                  <a:pt x="1519288" y="1054036"/>
                </a:lnTo>
                <a:lnTo>
                  <a:pt x="1519288" y="1047940"/>
                </a:lnTo>
                <a:close/>
              </a:path>
              <a:path w="1948814" h="1054100">
                <a:moveTo>
                  <a:pt x="1507109" y="1047940"/>
                </a:moveTo>
                <a:lnTo>
                  <a:pt x="1499489" y="1047940"/>
                </a:lnTo>
                <a:lnTo>
                  <a:pt x="1499489" y="1054036"/>
                </a:lnTo>
                <a:lnTo>
                  <a:pt x="1507109" y="1054036"/>
                </a:lnTo>
                <a:lnTo>
                  <a:pt x="1507109" y="1047940"/>
                </a:lnTo>
                <a:close/>
              </a:path>
              <a:path w="1948814" h="1054100">
                <a:moveTo>
                  <a:pt x="1493405" y="1047940"/>
                </a:moveTo>
                <a:lnTo>
                  <a:pt x="1487309" y="1047940"/>
                </a:lnTo>
                <a:lnTo>
                  <a:pt x="1487309" y="1054036"/>
                </a:lnTo>
                <a:lnTo>
                  <a:pt x="1493405" y="1054036"/>
                </a:lnTo>
                <a:lnTo>
                  <a:pt x="1493405" y="1047940"/>
                </a:lnTo>
                <a:close/>
              </a:path>
              <a:path w="1948814" h="1054100">
                <a:moveTo>
                  <a:pt x="1481226" y="1047940"/>
                </a:moveTo>
                <a:lnTo>
                  <a:pt x="1475130" y="1047940"/>
                </a:lnTo>
                <a:lnTo>
                  <a:pt x="1475130" y="1054036"/>
                </a:lnTo>
                <a:lnTo>
                  <a:pt x="1481226" y="1054036"/>
                </a:lnTo>
                <a:lnTo>
                  <a:pt x="1481226" y="1047940"/>
                </a:lnTo>
                <a:close/>
              </a:path>
              <a:path w="1948814" h="1054100">
                <a:moveTo>
                  <a:pt x="1469047" y="1047940"/>
                </a:moveTo>
                <a:lnTo>
                  <a:pt x="1461439" y="1047940"/>
                </a:lnTo>
                <a:lnTo>
                  <a:pt x="1461439" y="1054036"/>
                </a:lnTo>
                <a:lnTo>
                  <a:pt x="1469047" y="1054036"/>
                </a:lnTo>
                <a:lnTo>
                  <a:pt x="1469047" y="1047940"/>
                </a:lnTo>
                <a:close/>
              </a:path>
              <a:path w="1948814" h="1054100">
                <a:moveTo>
                  <a:pt x="1455343" y="1047940"/>
                </a:moveTo>
                <a:lnTo>
                  <a:pt x="1449260" y="1047940"/>
                </a:lnTo>
                <a:lnTo>
                  <a:pt x="1449260" y="1054036"/>
                </a:lnTo>
                <a:lnTo>
                  <a:pt x="1455343" y="1054036"/>
                </a:lnTo>
                <a:lnTo>
                  <a:pt x="1455343" y="1047940"/>
                </a:lnTo>
                <a:close/>
              </a:path>
              <a:path w="1948814" h="1054100">
                <a:moveTo>
                  <a:pt x="1443164" y="1047940"/>
                </a:moveTo>
                <a:lnTo>
                  <a:pt x="1437081" y="1047940"/>
                </a:lnTo>
                <a:lnTo>
                  <a:pt x="1437081" y="1054036"/>
                </a:lnTo>
                <a:lnTo>
                  <a:pt x="1443164" y="1054036"/>
                </a:lnTo>
                <a:lnTo>
                  <a:pt x="1443164" y="1047940"/>
                </a:lnTo>
                <a:close/>
              </a:path>
              <a:path w="1948814" h="1054100">
                <a:moveTo>
                  <a:pt x="1430985" y="1047940"/>
                </a:moveTo>
                <a:lnTo>
                  <a:pt x="1423377" y="1047940"/>
                </a:lnTo>
                <a:lnTo>
                  <a:pt x="1423377" y="1054036"/>
                </a:lnTo>
                <a:lnTo>
                  <a:pt x="1430985" y="1054036"/>
                </a:lnTo>
                <a:lnTo>
                  <a:pt x="1430985" y="1047940"/>
                </a:lnTo>
                <a:close/>
              </a:path>
              <a:path w="1948814" h="1054100">
                <a:moveTo>
                  <a:pt x="1417281" y="1047940"/>
                </a:moveTo>
                <a:lnTo>
                  <a:pt x="1411198" y="1047940"/>
                </a:lnTo>
                <a:lnTo>
                  <a:pt x="1411198" y="1054036"/>
                </a:lnTo>
                <a:lnTo>
                  <a:pt x="1417281" y="1054036"/>
                </a:lnTo>
                <a:lnTo>
                  <a:pt x="1417281" y="1047940"/>
                </a:lnTo>
                <a:close/>
              </a:path>
              <a:path w="1948814" h="1054100">
                <a:moveTo>
                  <a:pt x="1405115" y="1047940"/>
                </a:moveTo>
                <a:lnTo>
                  <a:pt x="1399019" y="1047940"/>
                </a:lnTo>
                <a:lnTo>
                  <a:pt x="1399019" y="1054036"/>
                </a:lnTo>
                <a:lnTo>
                  <a:pt x="1405115" y="1054036"/>
                </a:lnTo>
                <a:lnTo>
                  <a:pt x="1405115" y="1047940"/>
                </a:lnTo>
                <a:close/>
              </a:path>
              <a:path w="1948814" h="1054100">
                <a:moveTo>
                  <a:pt x="1392936" y="1047940"/>
                </a:moveTo>
                <a:lnTo>
                  <a:pt x="1385316" y="1047940"/>
                </a:lnTo>
                <a:lnTo>
                  <a:pt x="1385316" y="1054036"/>
                </a:lnTo>
                <a:lnTo>
                  <a:pt x="1392936" y="1054036"/>
                </a:lnTo>
                <a:lnTo>
                  <a:pt x="1392936" y="1047940"/>
                </a:lnTo>
                <a:close/>
              </a:path>
              <a:path w="1948814" h="1054100">
                <a:moveTo>
                  <a:pt x="1379232" y="1047940"/>
                </a:moveTo>
                <a:lnTo>
                  <a:pt x="1373136" y="1047940"/>
                </a:lnTo>
                <a:lnTo>
                  <a:pt x="1373136" y="1054036"/>
                </a:lnTo>
                <a:lnTo>
                  <a:pt x="1379232" y="1054036"/>
                </a:lnTo>
                <a:lnTo>
                  <a:pt x="1379232" y="1047940"/>
                </a:lnTo>
                <a:close/>
              </a:path>
              <a:path w="1948814" h="1054100">
                <a:moveTo>
                  <a:pt x="1367053" y="1047940"/>
                </a:moveTo>
                <a:lnTo>
                  <a:pt x="1360957" y="1047940"/>
                </a:lnTo>
                <a:lnTo>
                  <a:pt x="1360957" y="1054036"/>
                </a:lnTo>
                <a:lnTo>
                  <a:pt x="1367053" y="1054036"/>
                </a:lnTo>
                <a:lnTo>
                  <a:pt x="1367053" y="1047940"/>
                </a:lnTo>
                <a:close/>
              </a:path>
              <a:path w="1948814" h="1054100">
                <a:moveTo>
                  <a:pt x="1354874" y="1047940"/>
                </a:moveTo>
                <a:lnTo>
                  <a:pt x="1347254" y="1047940"/>
                </a:lnTo>
                <a:lnTo>
                  <a:pt x="1347254" y="1054036"/>
                </a:lnTo>
                <a:lnTo>
                  <a:pt x="1354874" y="1054036"/>
                </a:lnTo>
                <a:lnTo>
                  <a:pt x="1354874" y="1047940"/>
                </a:lnTo>
                <a:close/>
              </a:path>
              <a:path w="1948814" h="1054100">
                <a:moveTo>
                  <a:pt x="1341170" y="1047940"/>
                </a:moveTo>
                <a:lnTo>
                  <a:pt x="1335087" y="1047940"/>
                </a:lnTo>
                <a:lnTo>
                  <a:pt x="1335087" y="1054036"/>
                </a:lnTo>
                <a:lnTo>
                  <a:pt x="1341170" y="1054036"/>
                </a:lnTo>
                <a:lnTo>
                  <a:pt x="1341170" y="1047940"/>
                </a:lnTo>
                <a:close/>
              </a:path>
              <a:path w="1948814" h="1054100">
                <a:moveTo>
                  <a:pt x="1328991" y="1047940"/>
                </a:moveTo>
                <a:lnTo>
                  <a:pt x="1322908" y="1047940"/>
                </a:lnTo>
                <a:lnTo>
                  <a:pt x="1322908" y="1054036"/>
                </a:lnTo>
                <a:lnTo>
                  <a:pt x="1328991" y="1054036"/>
                </a:lnTo>
                <a:lnTo>
                  <a:pt x="1328991" y="1047940"/>
                </a:lnTo>
                <a:close/>
              </a:path>
              <a:path w="1948814" h="1054100">
                <a:moveTo>
                  <a:pt x="1316812" y="1047940"/>
                </a:moveTo>
                <a:lnTo>
                  <a:pt x="1309204" y="1047940"/>
                </a:lnTo>
                <a:lnTo>
                  <a:pt x="1309204" y="1054036"/>
                </a:lnTo>
                <a:lnTo>
                  <a:pt x="1316812" y="1054036"/>
                </a:lnTo>
                <a:lnTo>
                  <a:pt x="1316812" y="1047940"/>
                </a:lnTo>
                <a:close/>
              </a:path>
              <a:path w="1948814" h="1054100">
                <a:moveTo>
                  <a:pt x="1303108" y="1047940"/>
                </a:moveTo>
                <a:lnTo>
                  <a:pt x="1297025" y="1047940"/>
                </a:lnTo>
                <a:lnTo>
                  <a:pt x="1297025" y="1054036"/>
                </a:lnTo>
                <a:lnTo>
                  <a:pt x="1303108" y="1054036"/>
                </a:lnTo>
                <a:lnTo>
                  <a:pt x="1303108" y="1047940"/>
                </a:lnTo>
                <a:close/>
              </a:path>
              <a:path w="1948814" h="1054100">
                <a:moveTo>
                  <a:pt x="1290929" y="1047940"/>
                </a:moveTo>
                <a:lnTo>
                  <a:pt x="1284846" y="1047940"/>
                </a:lnTo>
                <a:lnTo>
                  <a:pt x="1284846" y="1054036"/>
                </a:lnTo>
                <a:lnTo>
                  <a:pt x="1290929" y="1054036"/>
                </a:lnTo>
                <a:lnTo>
                  <a:pt x="1290929" y="1047940"/>
                </a:lnTo>
                <a:close/>
              </a:path>
              <a:path w="1948814" h="1054100">
                <a:moveTo>
                  <a:pt x="1278750" y="1047940"/>
                </a:moveTo>
                <a:lnTo>
                  <a:pt x="1271142" y="1047940"/>
                </a:lnTo>
                <a:lnTo>
                  <a:pt x="1271142" y="1054036"/>
                </a:lnTo>
                <a:lnTo>
                  <a:pt x="1278750" y="1054036"/>
                </a:lnTo>
                <a:lnTo>
                  <a:pt x="1278750" y="1047940"/>
                </a:lnTo>
                <a:close/>
              </a:path>
              <a:path w="1948814" h="1054100">
                <a:moveTo>
                  <a:pt x="1265059" y="1047940"/>
                </a:moveTo>
                <a:lnTo>
                  <a:pt x="1258963" y="1047940"/>
                </a:lnTo>
                <a:lnTo>
                  <a:pt x="1258963" y="1054036"/>
                </a:lnTo>
                <a:lnTo>
                  <a:pt x="1265059" y="1054036"/>
                </a:lnTo>
                <a:lnTo>
                  <a:pt x="1265059" y="1047940"/>
                </a:lnTo>
                <a:close/>
              </a:path>
              <a:path w="1948814" h="1054100">
                <a:moveTo>
                  <a:pt x="1252880" y="1047940"/>
                </a:moveTo>
                <a:lnTo>
                  <a:pt x="1246784" y="1047940"/>
                </a:lnTo>
                <a:lnTo>
                  <a:pt x="1246784" y="1054036"/>
                </a:lnTo>
                <a:lnTo>
                  <a:pt x="1252880" y="1054036"/>
                </a:lnTo>
                <a:lnTo>
                  <a:pt x="1252880" y="1047940"/>
                </a:lnTo>
                <a:close/>
              </a:path>
              <a:path w="1948814" h="1054100">
                <a:moveTo>
                  <a:pt x="1240701" y="1047940"/>
                </a:moveTo>
                <a:lnTo>
                  <a:pt x="1233081" y="1047940"/>
                </a:lnTo>
                <a:lnTo>
                  <a:pt x="1233081" y="1054036"/>
                </a:lnTo>
                <a:lnTo>
                  <a:pt x="1240701" y="1054036"/>
                </a:lnTo>
                <a:lnTo>
                  <a:pt x="1240701" y="1047940"/>
                </a:lnTo>
                <a:close/>
              </a:path>
              <a:path w="1948814" h="1054100">
                <a:moveTo>
                  <a:pt x="1226997" y="1047940"/>
                </a:moveTo>
                <a:lnTo>
                  <a:pt x="1220901" y="1047940"/>
                </a:lnTo>
                <a:lnTo>
                  <a:pt x="1220901" y="1054036"/>
                </a:lnTo>
                <a:lnTo>
                  <a:pt x="1226997" y="1054036"/>
                </a:lnTo>
                <a:lnTo>
                  <a:pt x="1226997" y="1047940"/>
                </a:lnTo>
                <a:close/>
              </a:path>
              <a:path w="1948814" h="1054100">
                <a:moveTo>
                  <a:pt x="1214818" y="1047940"/>
                </a:moveTo>
                <a:lnTo>
                  <a:pt x="1208722" y="1047940"/>
                </a:lnTo>
                <a:lnTo>
                  <a:pt x="1208722" y="1054036"/>
                </a:lnTo>
                <a:lnTo>
                  <a:pt x="1214818" y="1054036"/>
                </a:lnTo>
                <a:lnTo>
                  <a:pt x="1214818" y="1047940"/>
                </a:lnTo>
                <a:close/>
              </a:path>
              <a:path w="1948814" h="1054100">
                <a:moveTo>
                  <a:pt x="1202639" y="1047940"/>
                </a:moveTo>
                <a:lnTo>
                  <a:pt x="1195031" y="1047940"/>
                </a:lnTo>
                <a:lnTo>
                  <a:pt x="1195031" y="1054036"/>
                </a:lnTo>
                <a:lnTo>
                  <a:pt x="1202639" y="1054036"/>
                </a:lnTo>
                <a:lnTo>
                  <a:pt x="1202639" y="1047940"/>
                </a:lnTo>
                <a:close/>
              </a:path>
              <a:path w="1948814" h="1054100">
                <a:moveTo>
                  <a:pt x="1188935" y="1047940"/>
                </a:moveTo>
                <a:lnTo>
                  <a:pt x="1182852" y="1047940"/>
                </a:lnTo>
                <a:lnTo>
                  <a:pt x="1182852" y="1054036"/>
                </a:lnTo>
                <a:lnTo>
                  <a:pt x="1188935" y="1054036"/>
                </a:lnTo>
                <a:lnTo>
                  <a:pt x="1188935" y="1047940"/>
                </a:lnTo>
                <a:close/>
              </a:path>
              <a:path w="1948814" h="1054100">
                <a:moveTo>
                  <a:pt x="1176756" y="1047940"/>
                </a:moveTo>
                <a:lnTo>
                  <a:pt x="1170673" y="1047940"/>
                </a:lnTo>
                <a:lnTo>
                  <a:pt x="1170673" y="1054036"/>
                </a:lnTo>
                <a:lnTo>
                  <a:pt x="1176756" y="1054036"/>
                </a:lnTo>
                <a:lnTo>
                  <a:pt x="1176756" y="1047940"/>
                </a:lnTo>
                <a:close/>
              </a:path>
              <a:path w="1948814" h="1054100">
                <a:moveTo>
                  <a:pt x="1164577" y="1047940"/>
                </a:moveTo>
                <a:lnTo>
                  <a:pt x="1156970" y="1047940"/>
                </a:lnTo>
                <a:lnTo>
                  <a:pt x="1156970" y="1054036"/>
                </a:lnTo>
                <a:lnTo>
                  <a:pt x="1164577" y="1054036"/>
                </a:lnTo>
                <a:lnTo>
                  <a:pt x="1164577" y="1047940"/>
                </a:lnTo>
                <a:close/>
              </a:path>
              <a:path w="1948814" h="1054100">
                <a:moveTo>
                  <a:pt x="1150873" y="1047940"/>
                </a:moveTo>
                <a:lnTo>
                  <a:pt x="1144790" y="1047940"/>
                </a:lnTo>
                <a:lnTo>
                  <a:pt x="1144790" y="1054036"/>
                </a:lnTo>
                <a:lnTo>
                  <a:pt x="1150873" y="1054036"/>
                </a:lnTo>
                <a:lnTo>
                  <a:pt x="1150873" y="1047940"/>
                </a:lnTo>
                <a:close/>
              </a:path>
              <a:path w="1948814" h="1054100">
                <a:moveTo>
                  <a:pt x="1138694" y="1047940"/>
                </a:moveTo>
                <a:lnTo>
                  <a:pt x="1132611" y="1047940"/>
                </a:lnTo>
                <a:lnTo>
                  <a:pt x="1132611" y="1054036"/>
                </a:lnTo>
                <a:lnTo>
                  <a:pt x="1138694" y="1054036"/>
                </a:lnTo>
                <a:lnTo>
                  <a:pt x="1138694" y="1047940"/>
                </a:lnTo>
                <a:close/>
              </a:path>
              <a:path w="1948814" h="1054100">
                <a:moveTo>
                  <a:pt x="1126515" y="1047940"/>
                </a:moveTo>
                <a:lnTo>
                  <a:pt x="1118908" y="1047940"/>
                </a:lnTo>
                <a:lnTo>
                  <a:pt x="1118908" y="1054036"/>
                </a:lnTo>
                <a:lnTo>
                  <a:pt x="1126515" y="1054036"/>
                </a:lnTo>
                <a:lnTo>
                  <a:pt x="1126515" y="1047940"/>
                </a:lnTo>
                <a:close/>
              </a:path>
              <a:path w="1948814" h="1054100">
                <a:moveTo>
                  <a:pt x="1112824" y="1047940"/>
                </a:moveTo>
                <a:lnTo>
                  <a:pt x="1106728" y="1047940"/>
                </a:lnTo>
                <a:lnTo>
                  <a:pt x="1106728" y="1054036"/>
                </a:lnTo>
                <a:lnTo>
                  <a:pt x="1112824" y="1054036"/>
                </a:lnTo>
                <a:lnTo>
                  <a:pt x="1112824" y="1047940"/>
                </a:lnTo>
                <a:close/>
              </a:path>
              <a:path w="1948814" h="1054100">
                <a:moveTo>
                  <a:pt x="1100645" y="1047940"/>
                </a:moveTo>
                <a:lnTo>
                  <a:pt x="1094549" y="1047940"/>
                </a:lnTo>
                <a:lnTo>
                  <a:pt x="1094549" y="1054036"/>
                </a:lnTo>
                <a:lnTo>
                  <a:pt x="1100645" y="1054036"/>
                </a:lnTo>
                <a:lnTo>
                  <a:pt x="1100645" y="1047940"/>
                </a:lnTo>
                <a:close/>
              </a:path>
              <a:path w="1948814" h="1054100">
                <a:moveTo>
                  <a:pt x="1088466" y="1047940"/>
                </a:moveTo>
                <a:lnTo>
                  <a:pt x="1080846" y="1047940"/>
                </a:lnTo>
                <a:lnTo>
                  <a:pt x="1080846" y="1054036"/>
                </a:lnTo>
                <a:lnTo>
                  <a:pt x="1088466" y="1054036"/>
                </a:lnTo>
                <a:lnTo>
                  <a:pt x="1088466" y="1047940"/>
                </a:lnTo>
                <a:close/>
              </a:path>
              <a:path w="1948814" h="1054100">
                <a:moveTo>
                  <a:pt x="1074762" y="1047940"/>
                </a:moveTo>
                <a:lnTo>
                  <a:pt x="1068666" y="1047940"/>
                </a:lnTo>
                <a:lnTo>
                  <a:pt x="1068666" y="1054036"/>
                </a:lnTo>
                <a:lnTo>
                  <a:pt x="1074762" y="1054036"/>
                </a:lnTo>
                <a:lnTo>
                  <a:pt x="1074762" y="1047940"/>
                </a:lnTo>
                <a:close/>
              </a:path>
              <a:path w="1948814" h="1054100">
                <a:moveTo>
                  <a:pt x="1062583" y="1047940"/>
                </a:moveTo>
                <a:lnTo>
                  <a:pt x="1056500" y="1047940"/>
                </a:lnTo>
                <a:lnTo>
                  <a:pt x="1056500" y="1054036"/>
                </a:lnTo>
                <a:lnTo>
                  <a:pt x="1062583" y="1054036"/>
                </a:lnTo>
                <a:lnTo>
                  <a:pt x="1062583" y="1047940"/>
                </a:lnTo>
                <a:close/>
              </a:path>
              <a:path w="1948814" h="1054100">
                <a:moveTo>
                  <a:pt x="1050404" y="1047940"/>
                </a:moveTo>
                <a:lnTo>
                  <a:pt x="1042797" y="1047940"/>
                </a:lnTo>
                <a:lnTo>
                  <a:pt x="1042797" y="1054036"/>
                </a:lnTo>
                <a:lnTo>
                  <a:pt x="1050404" y="1054036"/>
                </a:lnTo>
                <a:lnTo>
                  <a:pt x="1050404" y="1047940"/>
                </a:lnTo>
                <a:close/>
              </a:path>
              <a:path w="1948814" h="1054100">
                <a:moveTo>
                  <a:pt x="1036701" y="1047940"/>
                </a:moveTo>
                <a:lnTo>
                  <a:pt x="1030617" y="1047940"/>
                </a:lnTo>
                <a:lnTo>
                  <a:pt x="1030617" y="1054036"/>
                </a:lnTo>
                <a:lnTo>
                  <a:pt x="1036701" y="1054036"/>
                </a:lnTo>
                <a:lnTo>
                  <a:pt x="1036701" y="1047940"/>
                </a:lnTo>
                <a:close/>
              </a:path>
              <a:path w="1948814" h="1054100">
                <a:moveTo>
                  <a:pt x="1024521" y="1047940"/>
                </a:moveTo>
                <a:lnTo>
                  <a:pt x="1018438" y="1047940"/>
                </a:lnTo>
                <a:lnTo>
                  <a:pt x="1018438" y="1054036"/>
                </a:lnTo>
                <a:lnTo>
                  <a:pt x="1024521" y="1054036"/>
                </a:lnTo>
                <a:lnTo>
                  <a:pt x="1024521" y="1047940"/>
                </a:lnTo>
                <a:close/>
              </a:path>
              <a:path w="1948814" h="1054100">
                <a:moveTo>
                  <a:pt x="1012342" y="1047940"/>
                </a:moveTo>
                <a:lnTo>
                  <a:pt x="1004735" y="1047940"/>
                </a:lnTo>
                <a:lnTo>
                  <a:pt x="1004735" y="1054036"/>
                </a:lnTo>
                <a:lnTo>
                  <a:pt x="1012342" y="1054036"/>
                </a:lnTo>
                <a:lnTo>
                  <a:pt x="1012342" y="1047940"/>
                </a:lnTo>
                <a:close/>
              </a:path>
              <a:path w="1948814" h="1054100">
                <a:moveTo>
                  <a:pt x="998651" y="1047940"/>
                </a:moveTo>
                <a:lnTo>
                  <a:pt x="992555" y="1047940"/>
                </a:lnTo>
                <a:lnTo>
                  <a:pt x="992555" y="1054036"/>
                </a:lnTo>
                <a:lnTo>
                  <a:pt x="998651" y="1054036"/>
                </a:lnTo>
                <a:lnTo>
                  <a:pt x="998651" y="1047940"/>
                </a:lnTo>
                <a:close/>
              </a:path>
              <a:path w="1948814" h="1054100">
                <a:moveTo>
                  <a:pt x="986472" y="1047940"/>
                </a:moveTo>
                <a:lnTo>
                  <a:pt x="980376" y="1047940"/>
                </a:lnTo>
                <a:lnTo>
                  <a:pt x="980376" y="1054036"/>
                </a:lnTo>
                <a:lnTo>
                  <a:pt x="986472" y="1054036"/>
                </a:lnTo>
                <a:lnTo>
                  <a:pt x="986472" y="1047940"/>
                </a:lnTo>
                <a:close/>
              </a:path>
              <a:path w="1948814" h="1054100">
                <a:moveTo>
                  <a:pt x="974293" y="1047940"/>
                </a:moveTo>
                <a:lnTo>
                  <a:pt x="966673" y="1047940"/>
                </a:lnTo>
                <a:lnTo>
                  <a:pt x="966673" y="1054036"/>
                </a:lnTo>
                <a:lnTo>
                  <a:pt x="974293" y="1054036"/>
                </a:lnTo>
                <a:lnTo>
                  <a:pt x="974293" y="1047940"/>
                </a:lnTo>
                <a:close/>
              </a:path>
              <a:path w="1948814" h="1054100">
                <a:moveTo>
                  <a:pt x="960589" y="1047940"/>
                </a:moveTo>
                <a:lnTo>
                  <a:pt x="954493" y="1047940"/>
                </a:lnTo>
                <a:lnTo>
                  <a:pt x="954493" y="1054036"/>
                </a:lnTo>
                <a:lnTo>
                  <a:pt x="960589" y="1054036"/>
                </a:lnTo>
                <a:lnTo>
                  <a:pt x="960589" y="1047940"/>
                </a:lnTo>
                <a:close/>
              </a:path>
              <a:path w="1948814" h="1054100">
                <a:moveTo>
                  <a:pt x="948410" y="1047940"/>
                </a:moveTo>
                <a:lnTo>
                  <a:pt x="942314" y="1047940"/>
                </a:lnTo>
                <a:lnTo>
                  <a:pt x="942314" y="1054036"/>
                </a:lnTo>
                <a:lnTo>
                  <a:pt x="948410" y="1054036"/>
                </a:lnTo>
                <a:lnTo>
                  <a:pt x="948410" y="1047940"/>
                </a:lnTo>
                <a:close/>
              </a:path>
              <a:path w="1948814" h="1054100">
                <a:moveTo>
                  <a:pt x="936231" y="1047940"/>
                </a:moveTo>
                <a:lnTo>
                  <a:pt x="928623" y="1047940"/>
                </a:lnTo>
                <a:lnTo>
                  <a:pt x="928623" y="1054036"/>
                </a:lnTo>
                <a:lnTo>
                  <a:pt x="936231" y="1054036"/>
                </a:lnTo>
                <a:lnTo>
                  <a:pt x="936231" y="1047940"/>
                </a:lnTo>
                <a:close/>
              </a:path>
              <a:path w="1948814" h="1054100">
                <a:moveTo>
                  <a:pt x="922528" y="1047940"/>
                </a:moveTo>
                <a:lnTo>
                  <a:pt x="916444" y="1047940"/>
                </a:lnTo>
                <a:lnTo>
                  <a:pt x="916444" y="1054036"/>
                </a:lnTo>
                <a:lnTo>
                  <a:pt x="922528" y="1054036"/>
                </a:lnTo>
                <a:lnTo>
                  <a:pt x="922528" y="1047940"/>
                </a:lnTo>
                <a:close/>
              </a:path>
              <a:path w="1948814" h="1054100">
                <a:moveTo>
                  <a:pt x="910348" y="1047940"/>
                </a:moveTo>
                <a:lnTo>
                  <a:pt x="904265" y="1047940"/>
                </a:lnTo>
                <a:lnTo>
                  <a:pt x="904265" y="1054036"/>
                </a:lnTo>
                <a:lnTo>
                  <a:pt x="910348" y="1054036"/>
                </a:lnTo>
                <a:lnTo>
                  <a:pt x="910348" y="1047940"/>
                </a:lnTo>
                <a:close/>
              </a:path>
              <a:path w="1948814" h="1054100">
                <a:moveTo>
                  <a:pt x="898169" y="1047940"/>
                </a:moveTo>
                <a:lnTo>
                  <a:pt x="890562" y="1047940"/>
                </a:lnTo>
                <a:lnTo>
                  <a:pt x="890562" y="1054036"/>
                </a:lnTo>
                <a:lnTo>
                  <a:pt x="898169" y="1054036"/>
                </a:lnTo>
                <a:lnTo>
                  <a:pt x="898169" y="1047940"/>
                </a:lnTo>
                <a:close/>
              </a:path>
              <a:path w="1948814" h="1054100">
                <a:moveTo>
                  <a:pt x="884466" y="1047940"/>
                </a:moveTo>
                <a:lnTo>
                  <a:pt x="878382" y="1047940"/>
                </a:lnTo>
                <a:lnTo>
                  <a:pt x="878382" y="1054036"/>
                </a:lnTo>
                <a:lnTo>
                  <a:pt x="884466" y="1054036"/>
                </a:lnTo>
                <a:lnTo>
                  <a:pt x="884466" y="1047940"/>
                </a:lnTo>
                <a:close/>
              </a:path>
              <a:path w="1948814" h="1054100">
                <a:moveTo>
                  <a:pt x="872286" y="1047940"/>
                </a:moveTo>
                <a:lnTo>
                  <a:pt x="866203" y="1047940"/>
                </a:lnTo>
                <a:lnTo>
                  <a:pt x="866203" y="1054036"/>
                </a:lnTo>
                <a:lnTo>
                  <a:pt x="872286" y="1054036"/>
                </a:lnTo>
                <a:lnTo>
                  <a:pt x="872286" y="1047940"/>
                </a:lnTo>
                <a:close/>
              </a:path>
              <a:path w="1948814" h="1054100">
                <a:moveTo>
                  <a:pt x="860107" y="1047940"/>
                </a:moveTo>
                <a:lnTo>
                  <a:pt x="852500" y="1047940"/>
                </a:lnTo>
                <a:lnTo>
                  <a:pt x="852500" y="1054036"/>
                </a:lnTo>
                <a:lnTo>
                  <a:pt x="860107" y="1054036"/>
                </a:lnTo>
                <a:lnTo>
                  <a:pt x="860107" y="1047940"/>
                </a:lnTo>
                <a:close/>
              </a:path>
              <a:path w="1948814" h="1054100">
                <a:moveTo>
                  <a:pt x="846416" y="1047940"/>
                </a:moveTo>
                <a:lnTo>
                  <a:pt x="840320" y="1047940"/>
                </a:lnTo>
                <a:lnTo>
                  <a:pt x="840320" y="1054036"/>
                </a:lnTo>
                <a:lnTo>
                  <a:pt x="846416" y="1054036"/>
                </a:lnTo>
                <a:lnTo>
                  <a:pt x="846416" y="1047940"/>
                </a:lnTo>
                <a:close/>
              </a:path>
              <a:path w="1948814" h="1054100">
                <a:moveTo>
                  <a:pt x="834237" y="1047940"/>
                </a:moveTo>
                <a:lnTo>
                  <a:pt x="828141" y="1047940"/>
                </a:lnTo>
                <a:lnTo>
                  <a:pt x="828141" y="1054036"/>
                </a:lnTo>
                <a:lnTo>
                  <a:pt x="834237" y="1054036"/>
                </a:lnTo>
                <a:lnTo>
                  <a:pt x="834237" y="1047940"/>
                </a:lnTo>
                <a:close/>
              </a:path>
              <a:path w="1948814" h="1054100">
                <a:moveTo>
                  <a:pt x="822058" y="1047940"/>
                </a:moveTo>
                <a:lnTo>
                  <a:pt x="814438" y="1047940"/>
                </a:lnTo>
                <a:lnTo>
                  <a:pt x="814438" y="1054036"/>
                </a:lnTo>
                <a:lnTo>
                  <a:pt x="822058" y="1054036"/>
                </a:lnTo>
                <a:lnTo>
                  <a:pt x="822058" y="1047940"/>
                </a:lnTo>
                <a:close/>
              </a:path>
              <a:path w="1948814" h="1054100">
                <a:moveTo>
                  <a:pt x="808354" y="1047940"/>
                </a:moveTo>
                <a:lnTo>
                  <a:pt x="802259" y="1047940"/>
                </a:lnTo>
                <a:lnTo>
                  <a:pt x="802259" y="1054036"/>
                </a:lnTo>
                <a:lnTo>
                  <a:pt x="808354" y="1054036"/>
                </a:lnTo>
                <a:lnTo>
                  <a:pt x="808354" y="1047940"/>
                </a:lnTo>
                <a:close/>
              </a:path>
              <a:path w="1948814" h="1054100">
                <a:moveTo>
                  <a:pt x="796175" y="1047940"/>
                </a:moveTo>
                <a:lnTo>
                  <a:pt x="790079" y="1047940"/>
                </a:lnTo>
                <a:lnTo>
                  <a:pt x="790079" y="1054036"/>
                </a:lnTo>
                <a:lnTo>
                  <a:pt x="796175" y="1054036"/>
                </a:lnTo>
                <a:lnTo>
                  <a:pt x="796175" y="1047940"/>
                </a:lnTo>
                <a:close/>
              </a:path>
              <a:path w="1948814" h="1054100">
                <a:moveTo>
                  <a:pt x="783996" y="1047940"/>
                </a:moveTo>
                <a:lnTo>
                  <a:pt x="776389" y="1047940"/>
                </a:lnTo>
                <a:lnTo>
                  <a:pt x="776389" y="1054036"/>
                </a:lnTo>
                <a:lnTo>
                  <a:pt x="783996" y="1054036"/>
                </a:lnTo>
                <a:lnTo>
                  <a:pt x="783996" y="1047940"/>
                </a:lnTo>
                <a:close/>
              </a:path>
              <a:path w="1948814" h="1054100">
                <a:moveTo>
                  <a:pt x="770293" y="1047940"/>
                </a:moveTo>
                <a:lnTo>
                  <a:pt x="764209" y="1047940"/>
                </a:lnTo>
                <a:lnTo>
                  <a:pt x="764209" y="1054036"/>
                </a:lnTo>
                <a:lnTo>
                  <a:pt x="770293" y="1054036"/>
                </a:lnTo>
                <a:lnTo>
                  <a:pt x="770293" y="1047940"/>
                </a:lnTo>
                <a:close/>
              </a:path>
              <a:path w="1948814" h="1054100">
                <a:moveTo>
                  <a:pt x="758113" y="1047940"/>
                </a:moveTo>
                <a:lnTo>
                  <a:pt x="752030" y="1047940"/>
                </a:lnTo>
                <a:lnTo>
                  <a:pt x="752030" y="1054036"/>
                </a:lnTo>
                <a:lnTo>
                  <a:pt x="758113" y="1054036"/>
                </a:lnTo>
                <a:lnTo>
                  <a:pt x="758113" y="1047940"/>
                </a:lnTo>
                <a:close/>
              </a:path>
              <a:path w="1948814" h="1054100">
                <a:moveTo>
                  <a:pt x="745934" y="1047940"/>
                </a:moveTo>
                <a:lnTo>
                  <a:pt x="738327" y="1047940"/>
                </a:lnTo>
                <a:lnTo>
                  <a:pt x="738327" y="1054036"/>
                </a:lnTo>
                <a:lnTo>
                  <a:pt x="745934" y="1054036"/>
                </a:lnTo>
                <a:lnTo>
                  <a:pt x="745934" y="1047940"/>
                </a:lnTo>
                <a:close/>
              </a:path>
              <a:path w="1948814" h="1054100">
                <a:moveTo>
                  <a:pt x="732231" y="1047940"/>
                </a:moveTo>
                <a:lnTo>
                  <a:pt x="726147" y="1047940"/>
                </a:lnTo>
                <a:lnTo>
                  <a:pt x="726147" y="1054036"/>
                </a:lnTo>
                <a:lnTo>
                  <a:pt x="732231" y="1054036"/>
                </a:lnTo>
                <a:lnTo>
                  <a:pt x="732231" y="1047940"/>
                </a:lnTo>
                <a:close/>
              </a:path>
              <a:path w="1948814" h="1054100">
                <a:moveTo>
                  <a:pt x="720064" y="1047940"/>
                </a:moveTo>
                <a:lnTo>
                  <a:pt x="713968" y="1047940"/>
                </a:lnTo>
                <a:lnTo>
                  <a:pt x="713968" y="1054036"/>
                </a:lnTo>
                <a:lnTo>
                  <a:pt x="720064" y="1054036"/>
                </a:lnTo>
                <a:lnTo>
                  <a:pt x="720064" y="1047940"/>
                </a:lnTo>
                <a:close/>
              </a:path>
              <a:path w="1948814" h="1054100">
                <a:moveTo>
                  <a:pt x="707885" y="1047940"/>
                </a:moveTo>
                <a:lnTo>
                  <a:pt x="700265" y="1047940"/>
                </a:lnTo>
                <a:lnTo>
                  <a:pt x="700265" y="1054036"/>
                </a:lnTo>
                <a:lnTo>
                  <a:pt x="707885" y="1054036"/>
                </a:lnTo>
                <a:lnTo>
                  <a:pt x="707885" y="1047940"/>
                </a:lnTo>
                <a:close/>
              </a:path>
              <a:path w="1948814" h="1054100">
                <a:moveTo>
                  <a:pt x="694182" y="1047940"/>
                </a:moveTo>
                <a:lnTo>
                  <a:pt x="688085" y="1047940"/>
                </a:lnTo>
                <a:lnTo>
                  <a:pt x="688085" y="1054036"/>
                </a:lnTo>
                <a:lnTo>
                  <a:pt x="694182" y="1054036"/>
                </a:lnTo>
                <a:lnTo>
                  <a:pt x="694182" y="1047940"/>
                </a:lnTo>
                <a:close/>
              </a:path>
              <a:path w="1948814" h="1054100">
                <a:moveTo>
                  <a:pt x="682002" y="1047940"/>
                </a:moveTo>
                <a:lnTo>
                  <a:pt x="675906" y="1047940"/>
                </a:lnTo>
                <a:lnTo>
                  <a:pt x="675906" y="1054036"/>
                </a:lnTo>
                <a:lnTo>
                  <a:pt x="682002" y="1054036"/>
                </a:lnTo>
                <a:lnTo>
                  <a:pt x="682002" y="1047940"/>
                </a:lnTo>
                <a:close/>
              </a:path>
              <a:path w="1948814" h="1054100">
                <a:moveTo>
                  <a:pt x="669823" y="1047940"/>
                </a:moveTo>
                <a:lnTo>
                  <a:pt x="662203" y="1047940"/>
                </a:lnTo>
                <a:lnTo>
                  <a:pt x="662203" y="1054036"/>
                </a:lnTo>
                <a:lnTo>
                  <a:pt x="669823" y="1054036"/>
                </a:lnTo>
                <a:lnTo>
                  <a:pt x="669823" y="1047940"/>
                </a:lnTo>
                <a:close/>
              </a:path>
              <a:path w="1948814" h="1054100">
                <a:moveTo>
                  <a:pt x="656120" y="1047940"/>
                </a:moveTo>
                <a:lnTo>
                  <a:pt x="650036" y="1047940"/>
                </a:lnTo>
                <a:lnTo>
                  <a:pt x="650036" y="1054036"/>
                </a:lnTo>
                <a:lnTo>
                  <a:pt x="656120" y="1054036"/>
                </a:lnTo>
                <a:lnTo>
                  <a:pt x="656120" y="1047940"/>
                </a:lnTo>
                <a:close/>
              </a:path>
              <a:path w="1948814" h="1054100">
                <a:moveTo>
                  <a:pt x="643940" y="1047940"/>
                </a:moveTo>
                <a:lnTo>
                  <a:pt x="637857" y="1047940"/>
                </a:lnTo>
                <a:lnTo>
                  <a:pt x="637857" y="1054036"/>
                </a:lnTo>
                <a:lnTo>
                  <a:pt x="643940" y="1054036"/>
                </a:lnTo>
                <a:lnTo>
                  <a:pt x="643940" y="1047940"/>
                </a:lnTo>
                <a:close/>
              </a:path>
              <a:path w="1948814" h="1054100">
                <a:moveTo>
                  <a:pt x="631761" y="1047940"/>
                </a:moveTo>
                <a:lnTo>
                  <a:pt x="624154" y="1047940"/>
                </a:lnTo>
                <a:lnTo>
                  <a:pt x="624154" y="1054036"/>
                </a:lnTo>
                <a:lnTo>
                  <a:pt x="631761" y="1054036"/>
                </a:lnTo>
                <a:lnTo>
                  <a:pt x="631761" y="1047940"/>
                </a:lnTo>
                <a:close/>
              </a:path>
              <a:path w="1948814" h="1054100">
                <a:moveTo>
                  <a:pt x="618058" y="1047940"/>
                </a:moveTo>
                <a:lnTo>
                  <a:pt x="611974" y="1047940"/>
                </a:lnTo>
                <a:lnTo>
                  <a:pt x="611974" y="1054036"/>
                </a:lnTo>
                <a:lnTo>
                  <a:pt x="618058" y="1054036"/>
                </a:lnTo>
                <a:lnTo>
                  <a:pt x="618058" y="1047940"/>
                </a:lnTo>
                <a:close/>
              </a:path>
              <a:path w="1948814" h="1054100">
                <a:moveTo>
                  <a:pt x="605878" y="1047940"/>
                </a:moveTo>
                <a:lnTo>
                  <a:pt x="599795" y="1047940"/>
                </a:lnTo>
                <a:lnTo>
                  <a:pt x="599795" y="1054036"/>
                </a:lnTo>
                <a:lnTo>
                  <a:pt x="605878" y="1054036"/>
                </a:lnTo>
                <a:lnTo>
                  <a:pt x="605878" y="1047940"/>
                </a:lnTo>
                <a:close/>
              </a:path>
              <a:path w="1948814" h="1054100">
                <a:moveTo>
                  <a:pt x="593699" y="1047940"/>
                </a:moveTo>
                <a:lnTo>
                  <a:pt x="586092" y="1047940"/>
                </a:lnTo>
                <a:lnTo>
                  <a:pt x="586092" y="1054036"/>
                </a:lnTo>
                <a:lnTo>
                  <a:pt x="593699" y="1054036"/>
                </a:lnTo>
                <a:lnTo>
                  <a:pt x="593699" y="1047940"/>
                </a:lnTo>
                <a:close/>
              </a:path>
              <a:path w="1948814" h="1054100">
                <a:moveTo>
                  <a:pt x="580009" y="1047940"/>
                </a:moveTo>
                <a:lnTo>
                  <a:pt x="573912" y="1047940"/>
                </a:lnTo>
                <a:lnTo>
                  <a:pt x="573912" y="1054036"/>
                </a:lnTo>
                <a:lnTo>
                  <a:pt x="580009" y="1054036"/>
                </a:lnTo>
                <a:lnTo>
                  <a:pt x="580009" y="1047940"/>
                </a:lnTo>
                <a:close/>
              </a:path>
              <a:path w="1948814" h="1054100">
                <a:moveTo>
                  <a:pt x="567829" y="1047940"/>
                </a:moveTo>
                <a:lnTo>
                  <a:pt x="561733" y="1047940"/>
                </a:lnTo>
                <a:lnTo>
                  <a:pt x="561733" y="1054036"/>
                </a:lnTo>
                <a:lnTo>
                  <a:pt x="567829" y="1054036"/>
                </a:lnTo>
                <a:lnTo>
                  <a:pt x="567829" y="1047940"/>
                </a:lnTo>
                <a:close/>
              </a:path>
              <a:path w="1948814" h="1054100">
                <a:moveTo>
                  <a:pt x="555650" y="1047940"/>
                </a:moveTo>
                <a:lnTo>
                  <a:pt x="548030" y="1047940"/>
                </a:lnTo>
                <a:lnTo>
                  <a:pt x="548030" y="1054036"/>
                </a:lnTo>
                <a:lnTo>
                  <a:pt x="555650" y="1054036"/>
                </a:lnTo>
                <a:lnTo>
                  <a:pt x="555650" y="1047940"/>
                </a:lnTo>
                <a:close/>
              </a:path>
              <a:path w="1948814" h="1054100">
                <a:moveTo>
                  <a:pt x="541947" y="1047940"/>
                </a:moveTo>
                <a:lnTo>
                  <a:pt x="535851" y="1047940"/>
                </a:lnTo>
                <a:lnTo>
                  <a:pt x="535851" y="1054036"/>
                </a:lnTo>
                <a:lnTo>
                  <a:pt x="541947" y="1054036"/>
                </a:lnTo>
                <a:lnTo>
                  <a:pt x="541947" y="1047940"/>
                </a:lnTo>
                <a:close/>
              </a:path>
              <a:path w="1948814" h="1054100">
                <a:moveTo>
                  <a:pt x="529767" y="1047940"/>
                </a:moveTo>
                <a:lnTo>
                  <a:pt x="523671" y="1047940"/>
                </a:lnTo>
                <a:lnTo>
                  <a:pt x="523671" y="1054036"/>
                </a:lnTo>
                <a:lnTo>
                  <a:pt x="529767" y="1054036"/>
                </a:lnTo>
                <a:lnTo>
                  <a:pt x="529767" y="1047940"/>
                </a:lnTo>
                <a:close/>
              </a:path>
              <a:path w="1948814" h="1054100">
                <a:moveTo>
                  <a:pt x="517588" y="1047940"/>
                </a:moveTo>
                <a:lnTo>
                  <a:pt x="509981" y="1047940"/>
                </a:lnTo>
                <a:lnTo>
                  <a:pt x="509981" y="1054036"/>
                </a:lnTo>
                <a:lnTo>
                  <a:pt x="517588" y="1054036"/>
                </a:lnTo>
                <a:lnTo>
                  <a:pt x="517588" y="1047940"/>
                </a:lnTo>
                <a:close/>
              </a:path>
              <a:path w="1948814" h="1054100">
                <a:moveTo>
                  <a:pt x="503885" y="1047940"/>
                </a:moveTo>
                <a:lnTo>
                  <a:pt x="497801" y="1047940"/>
                </a:lnTo>
                <a:lnTo>
                  <a:pt x="497801" y="1054036"/>
                </a:lnTo>
                <a:lnTo>
                  <a:pt x="503885" y="1054036"/>
                </a:lnTo>
                <a:lnTo>
                  <a:pt x="503885" y="1047940"/>
                </a:lnTo>
                <a:close/>
              </a:path>
              <a:path w="1948814" h="1054100">
                <a:moveTo>
                  <a:pt x="491705" y="1047940"/>
                </a:moveTo>
                <a:lnTo>
                  <a:pt x="485622" y="1047940"/>
                </a:lnTo>
                <a:lnTo>
                  <a:pt x="485622" y="1054036"/>
                </a:lnTo>
                <a:lnTo>
                  <a:pt x="491705" y="1054036"/>
                </a:lnTo>
                <a:lnTo>
                  <a:pt x="491705" y="1047940"/>
                </a:lnTo>
                <a:close/>
              </a:path>
              <a:path w="1948814" h="1054100">
                <a:moveTo>
                  <a:pt x="479526" y="1047940"/>
                </a:moveTo>
                <a:lnTo>
                  <a:pt x="471919" y="1047940"/>
                </a:lnTo>
                <a:lnTo>
                  <a:pt x="471919" y="1054036"/>
                </a:lnTo>
                <a:lnTo>
                  <a:pt x="479526" y="1054036"/>
                </a:lnTo>
                <a:lnTo>
                  <a:pt x="479526" y="1047940"/>
                </a:lnTo>
                <a:close/>
              </a:path>
              <a:path w="1948814" h="1054100">
                <a:moveTo>
                  <a:pt x="465823" y="1047940"/>
                </a:moveTo>
                <a:lnTo>
                  <a:pt x="459740" y="1047940"/>
                </a:lnTo>
                <a:lnTo>
                  <a:pt x="459740" y="1054036"/>
                </a:lnTo>
                <a:lnTo>
                  <a:pt x="465823" y="1054036"/>
                </a:lnTo>
                <a:lnTo>
                  <a:pt x="465823" y="1047940"/>
                </a:lnTo>
                <a:close/>
              </a:path>
              <a:path w="1948814" h="1054100">
                <a:moveTo>
                  <a:pt x="453643" y="1047940"/>
                </a:moveTo>
                <a:lnTo>
                  <a:pt x="447560" y="1047940"/>
                </a:lnTo>
                <a:lnTo>
                  <a:pt x="447560" y="1054036"/>
                </a:lnTo>
                <a:lnTo>
                  <a:pt x="453643" y="1054036"/>
                </a:lnTo>
                <a:lnTo>
                  <a:pt x="453643" y="1047940"/>
                </a:lnTo>
                <a:close/>
              </a:path>
              <a:path w="1948814" h="1054100">
                <a:moveTo>
                  <a:pt x="441477" y="1047940"/>
                </a:moveTo>
                <a:lnTo>
                  <a:pt x="433857" y="1047940"/>
                </a:lnTo>
                <a:lnTo>
                  <a:pt x="433857" y="1054036"/>
                </a:lnTo>
                <a:lnTo>
                  <a:pt x="441477" y="1054036"/>
                </a:lnTo>
                <a:lnTo>
                  <a:pt x="441477" y="1047940"/>
                </a:lnTo>
                <a:close/>
              </a:path>
              <a:path w="1948814" h="1054100">
                <a:moveTo>
                  <a:pt x="427774" y="1047940"/>
                </a:moveTo>
                <a:lnTo>
                  <a:pt x="421678" y="1047940"/>
                </a:lnTo>
                <a:lnTo>
                  <a:pt x="421678" y="1054036"/>
                </a:lnTo>
                <a:lnTo>
                  <a:pt x="427774" y="1054036"/>
                </a:lnTo>
                <a:lnTo>
                  <a:pt x="427774" y="1047940"/>
                </a:lnTo>
                <a:close/>
              </a:path>
              <a:path w="1948814" h="1054100">
                <a:moveTo>
                  <a:pt x="415594" y="1047940"/>
                </a:moveTo>
                <a:lnTo>
                  <a:pt x="409498" y="1047940"/>
                </a:lnTo>
                <a:lnTo>
                  <a:pt x="409498" y="1054036"/>
                </a:lnTo>
                <a:lnTo>
                  <a:pt x="415594" y="1054036"/>
                </a:lnTo>
                <a:lnTo>
                  <a:pt x="415594" y="1047940"/>
                </a:lnTo>
                <a:close/>
              </a:path>
              <a:path w="1948814" h="1054100">
                <a:moveTo>
                  <a:pt x="403415" y="1047940"/>
                </a:moveTo>
                <a:lnTo>
                  <a:pt x="395795" y="1047940"/>
                </a:lnTo>
                <a:lnTo>
                  <a:pt x="395795" y="1054036"/>
                </a:lnTo>
                <a:lnTo>
                  <a:pt x="403415" y="1054036"/>
                </a:lnTo>
                <a:lnTo>
                  <a:pt x="403415" y="1047940"/>
                </a:lnTo>
                <a:close/>
              </a:path>
              <a:path w="1948814" h="1054100">
                <a:moveTo>
                  <a:pt x="389712" y="1047940"/>
                </a:moveTo>
                <a:lnTo>
                  <a:pt x="383616" y="1047940"/>
                </a:lnTo>
                <a:lnTo>
                  <a:pt x="383616" y="1054036"/>
                </a:lnTo>
                <a:lnTo>
                  <a:pt x="389712" y="1054036"/>
                </a:lnTo>
                <a:lnTo>
                  <a:pt x="389712" y="1047940"/>
                </a:lnTo>
                <a:close/>
              </a:path>
              <a:path w="1948814" h="1054100">
                <a:moveTo>
                  <a:pt x="377532" y="1047940"/>
                </a:moveTo>
                <a:lnTo>
                  <a:pt x="371449" y="1047940"/>
                </a:lnTo>
                <a:lnTo>
                  <a:pt x="371449" y="1054036"/>
                </a:lnTo>
                <a:lnTo>
                  <a:pt x="377532" y="1054036"/>
                </a:lnTo>
                <a:lnTo>
                  <a:pt x="377532" y="1047940"/>
                </a:lnTo>
                <a:close/>
              </a:path>
              <a:path w="1948814" h="1054100">
                <a:moveTo>
                  <a:pt x="365353" y="1047940"/>
                </a:moveTo>
                <a:lnTo>
                  <a:pt x="357746" y="1047940"/>
                </a:lnTo>
                <a:lnTo>
                  <a:pt x="357746" y="1054036"/>
                </a:lnTo>
                <a:lnTo>
                  <a:pt x="365353" y="1054036"/>
                </a:lnTo>
                <a:lnTo>
                  <a:pt x="365353" y="1047940"/>
                </a:lnTo>
                <a:close/>
              </a:path>
              <a:path w="1948814" h="1054100">
                <a:moveTo>
                  <a:pt x="351650" y="1047940"/>
                </a:moveTo>
                <a:lnTo>
                  <a:pt x="345566" y="1047940"/>
                </a:lnTo>
                <a:lnTo>
                  <a:pt x="345566" y="1054036"/>
                </a:lnTo>
                <a:lnTo>
                  <a:pt x="351650" y="1054036"/>
                </a:lnTo>
                <a:lnTo>
                  <a:pt x="351650" y="1047940"/>
                </a:lnTo>
                <a:close/>
              </a:path>
              <a:path w="1948814" h="1054100">
                <a:moveTo>
                  <a:pt x="339471" y="1047940"/>
                </a:moveTo>
                <a:lnTo>
                  <a:pt x="333387" y="1047940"/>
                </a:lnTo>
                <a:lnTo>
                  <a:pt x="333387" y="1054036"/>
                </a:lnTo>
                <a:lnTo>
                  <a:pt x="339471" y="1054036"/>
                </a:lnTo>
                <a:lnTo>
                  <a:pt x="339471" y="1047940"/>
                </a:lnTo>
                <a:close/>
              </a:path>
              <a:path w="1948814" h="1054100">
                <a:moveTo>
                  <a:pt x="327291" y="1047940"/>
                </a:moveTo>
                <a:lnTo>
                  <a:pt x="319684" y="1047940"/>
                </a:lnTo>
                <a:lnTo>
                  <a:pt x="319684" y="1054036"/>
                </a:lnTo>
                <a:lnTo>
                  <a:pt x="327291" y="1054036"/>
                </a:lnTo>
                <a:lnTo>
                  <a:pt x="327291" y="1047940"/>
                </a:lnTo>
                <a:close/>
              </a:path>
              <a:path w="1948814" h="1054100">
                <a:moveTo>
                  <a:pt x="313601" y="1047940"/>
                </a:moveTo>
                <a:lnTo>
                  <a:pt x="307505" y="1047940"/>
                </a:lnTo>
                <a:lnTo>
                  <a:pt x="307505" y="1054036"/>
                </a:lnTo>
                <a:lnTo>
                  <a:pt x="313601" y="1054036"/>
                </a:lnTo>
                <a:lnTo>
                  <a:pt x="313601" y="1047940"/>
                </a:lnTo>
                <a:close/>
              </a:path>
              <a:path w="1948814" h="1054100">
                <a:moveTo>
                  <a:pt x="301421" y="1047940"/>
                </a:moveTo>
                <a:lnTo>
                  <a:pt x="295325" y="1047940"/>
                </a:lnTo>
                <a:lnTo>
                  <a:pt x="295325" y="1054036"/>
                </a:lnTo>
                <a:lnTo>
                  <a:pt x="301421" y="1054036"/>
                </a:lnTo>
                <a:lnTo>
                  <a:pt x="301421" y="1047940"/>
                </a:lnTo>
                <a:close/>
              </a:path>
              <a:path w="1948814" h="1054100">
                <a:moveTo>
                  <a:pt x="289242" y="1047940"/>
                </a:moveTo>
                <a:lnTo>
                  <a:pt x="281622" y="1047940"/>
                </a:lnTo>
                <a:lnTo>
                  <a:pt x="281622" y="1054036"/>
                </a:lnTo>
                <a:lnTo>
                  <a:pt x="289242" y="1054036"/>
                </a:lnTo>
                <a:lnTo>
                  <a:pt x="289242" y="1047940"/>
                </a:lnTo>
                <a:close/>
              </a:path>
              <a:path w="1948814" h="1054100">
                <a:moveTo>
                  <a:pt x="275539" y="1047940"/>
                </a:moveTo>
                <a:lnTo>
                  <a:pt x="269443" y="1047940"/>
                </a:lnTo>
                <a:lnTo>
                  <a:pt x="269443" y="1054036"/>
                </a:lnTo>
                <a:lnTo>
                  <a:pt x="275539" y="1054036"/>
                </a:lnTo>
                <a:lnTo>
                  <a:pt x="275539" y="1047940"/>
                </a:lnTo>
                <a:close/>
              </a:path>
              <a:path w="1948814" h="1054100">
                <a:moveTo>
                  <a:pt x="263359" y="1047940"/>
                </a:moveTo>
                <a:lnTo>
                  <a:pt x="257263" y="1047940"/>
                </a:lnTo>
                <a:lnTo>
                  <a:pt x="257263" y="1054036"/>
                </a:lnTo>
                <a:lnTo>
                  <a:pt x="263359" y="1054036"/>
                </a:lnTo>
                <a:lnTo>
                  <a:pt x="263359" y="1047940"/>
                </a:lnTo>
                <a:close/>
              </a:path>
              <a:path w="1948814" h="1054100">
                <a:moveTo>
                  <a:pt x="251180" y="1047940"/>
                </a:moveTo>
                <a:lnTo>
                  <a:pt x="243573" y="1047940"/>
                </a:lnTo>
                <a:lnTo>
                  <a:pt x="243573" y="1054036"/>
                </a:lnTo>
                <a:lnTo>
                  <a:pt x="251180" y="1054036"/>
                </a:lnTo>
                <a:lnTo>
                  <a:pt x="251180" y="1047940"/>
                </a:lnTo>
                <a:close/>
              </a:path>
              <a:path w="1948814" h="1054100">
                <a:moveTo>
                  <a:pt x="237477" y="1047940"/>
                </a:moveTo>
                <a:lnTo>
                  <a:pt x="231393" y="1047940"/>
                </a:lnTo>
                <a:lnTo>
                  <a:pt x="231393" y="1054036"/>
                </a:lnTo>
                <a:lnTo>
                  <a:pt x="237477" y="1054036"/>
                </a:lnTo>
                <a:lnTo>
                  <a:pt x="237477" y="1047940"/>
                </a:lnTo>
                <a:close/>
              </a:path>
              <a:path w="1948814" h="1054100">
                <a:moveTo>
                  <a:pt x="225297" y="1047940"/>
                </a:moveTo>
                <a:lnTo>
                  <a:pt x="219214" y="1047940"/>
                </a:lnTo>
                <a:lnTo>
                  <a:pt x="219214" y="1054036"/>
                </a:lnTo>
                <a:lnTo>
                  <a:pt x="225297" y="1054036"/>
                </a:lnTo>
                <a:lnTo>
                  <a:pt x="225297" y="1047940"/>
                </a:lnTo>
                <a:close/>
              </a:path>
              <a:path w="1948814" h="1054100">
                <a:moveTo>
                  <a:pt x="213118" y="1047940"/>
                </a:moveTo>
                <a:lnTo>
                  <a:pt x="205511" y="1047940"/>
                </a:lnTo>
                <a:lnTo>
                  <a:pt x="205511" y="1054036"/>
                </a:lnTo>
                <a:lnTo>
                  <a:pt x="213118" y="1054036"/>
                </a:lnTo>
                <a:lnTo>
                  <a:pt x="213118" y="1047940"/>
                </a:lnTo>
                <a:close/>
              </a:path>
              <a:path w="1948814" h="1054100">
                <a:moveTo>
                  <a:pt x="199415" y="1047940"/>
                </a:moveTo>
                <a:lnTo>
                  <a:pt x="193332" y="1047940"/>
                </a:lnTo>
                <a:lnTo>
                  <a:pt x="193332" y="1054036"/>
                </a:lnTo>
                <a:lnTo>
                  <a:pt x="199415" y="1054036"/>
                </a:lnTo>
                <a:lnTo>
                  <a:pt x="199415" y="1047940"/>
                </a:lnTo>
                <a:close/>
              </a:path>
              <a:path w="1948814" h="1054100">
                <a:moveTo>
                  <a:pt x="187236" y="1047940"/>
                </a:moveTo>
                <a:lnTo>
                  <a:pt x="181152" y="1047940"/>
                </a:lnTo>
                <a:lnTo>
                  <a:pt x="181152" y="1054036"/>
                </a:lnTo>
                <a:lnTo>
                  <a:pt x="187236" y="1054036"/>
                </a:lnTo>
                <a:lnTo>
                  <a:pt x="187236" y="1047940"/>
                </a:lnTo>
                <a:close/>
              </a:path>
              <a:path w="1948814" h="1054100">
                <a:moveTo>
                  <a:pt x="175056" y="1047940"/>
                </a:moveTo>
                <a:lnTo>
                  <a:pt x="167449" y="1047940"/>
                </a:lnTo>
                <a:lnTo>
                  <a:pt x="167449" y="1054036"/>
                </a:lnTo>
                <a:lnTo>
                  <a:pt x="175056" y="1054036"/>
                </a:lnTo>
                <a:lnTo>
                  <a:pt x="175056" y="1047940"/>
                </a:lnTo>
                <a:close/>
              </a:path>
              <a:path w="1948814" h="1054100">
                <a:moveTo>
                  <a:pt x="161366" y="1047940"/>
                </a:moveTo>
                <a:lnTo>
                  <a:pt x="155270" y="1047940"/>
                </a:lnTo>
                <a:lnTo>
                  <a:pt x="155270" y="1054036"/>
                </a:lnTo>
                <a:lnTo>
                  <a:pt x="161366" y="1054036"/>
                </a:lnTo>
                <a:lnTo>
                  <a:pt x="161366" y="1047940"/>
                </a:lnTo>
                <a:close/>
              </a:path>
              <a:path w="1948814" h="1054100">
                <a:moveTo>
                  <a:pt x="149186" y="1047940"/>
                </a:moveTo>
                <a:lnTo>
                  <a:pt x="143090" y="1047940"/>
                </a:lnTo>
                <a:lnTo>
                  <a:pt x="143090" y="1054036"/>
                </a:lnTo>
                <a:lnTo>
                  <a:pt x="149186" y="1054036"/>
                </a:lnTo>
                <a:lnTo>
                  <a:pt x="149186" y="1047940"/>
                </a:lnTo>
                <a:close/>
              </a:path>
              <a:path w="1948814" h="1054100">
                <a:moveTo>
                  <a:pt x="137007" y="1047940"/>
                </a:moveTo>
                <a:lnTo>
                  <a:pt x="129387" y="1047940"/>
                </a:lnTo>
                <a:lnTo>
                  <a:pt x="129387" y="1054036"/>
                </a:lnTo>
                <a:lnTo>
                  <a:pt x="137007" y="1054036"/>
                </a:lnTo>
                <a:lnTo>
                  <a:pt x="137007" y="1047940"/>
                </a:lnTo>
                <a:close/>
              </a:path>
              <a:path w="1948814" h="1054100">
                <a:moveTo>
                  <a:pt x="123304" y="1047940"/>
                </a:moveTo>
                <a:lnTo>
                  <a:pt x="117208" y="1047940"/>
                </a:lnTo>
                <a:lnTo>
                  <a:pt x="117208" y="1054036"/>
                </a:lnTo>
                <a:lnTo>
                  <a:pt x="123304" y="1054036"/>
                </a:lnTo>
                <a:lnTo>
                  <a:pt x="123304" y="1047940"/>
                </a:lnTo>
                <a:close/>
              </a:path>
              <a:path w="1948814" h="1054100">
                <a:moveTo>
                  <a:pt x="111124" y="1047940"/>
                </a:moveTo>
                <a:lnTo>
                  <a:pt x="105028" y="1047940"/>
                </a:lnTo>
                <a:lnTo>
                  <a:pt x="105028" y="1054036"/>
                </a:lnTo>
                <a:lnTo>
                  <a:pt x="111124" y="1054036"/>
                </a:lnTo>
                <a:lnTo>
                  <a:pt x="111124" y="1047940"/>
                </a:lnTo>
                <a:close/>
              </a:path>
              <a:path w="1948814" h="1054100">
                <a:moveTo>
                  <a:pt x="98945" y="1047940"/>
                </a:moveTo>
                <a:lnTo>
                  <a:pt x="91338" y="1047940"/>
                </a:lnTo>
                <a:lnTo>
                  <a:pt x="91338" y="1054036"/>
                </a:lnTo>
                <a:lnTo>
                  <a:pt x="98945" y="1054036"/>
                </a:lnTo>
                <a:lnTo>
                  <a:pt x="98945" y="1047940"/>
                </a:lnTo>
                <a:close/>
              </a:path>
              <a:path w="1948814" h="1054100">
                <a:moveTo>
                  <a:pt x="85242" y="1047940"/>
                </a:moveTo>
                <a:lnTo>
                  <a:pt x="79159" y="1047940"/>
                </a:lnTo>
                <a:lnTo>
                  <a:pt x="79159" y="1054036"/>
                </a:lnTo>
                <a:lnTo>
                  <a:pt x="85242" y="1054036"/>
                </a:lnTo>
                <a:lnTo>
                  <a:pt x="85242" y="1047940"/>
                </a:lnTo>
                <a:close/>
              </a:path>
              <a:path w="1948814" h="1054100">
                <a:moveTo>
                  <a:pt x="73063" y="1047940"/>
                </a:moveTo>
                <a:lnTo>
                  <a:pt x="66979" y="1047940"/>
                </a:lnTo>
                <a:lnTo>
                  <a:pt x="66979" y="1054036"/>
                </a:lnTo>
                <a:lnTo>
                  <a:pt x="73063" y="1054036"/>
                </a:lnTo>
                <a:lnTo>
                  <a:pt x="73063" y="1047940"/>
                </a:lnTo>
                <a:close/>
              </a:path>
              <a:path w="1948814" h="1054100">
                <a:moveTo>
                  <a:pt x="60883" y="1047940"/>
                </a:moveTo>
                <a:lnTo>
                  <a:pt x="53276" y="1047940"/>
                </a:lnTo>
                <a:lnTo>
                  <a:pt x="53276" y="1054036"/>
                </a:lnTo>
                <a:lnTo>
                  <a:pt x="60883" y="1054036"/>
                </a:lnTo>
                <a:lnTo>
                  <a:pt x="60883" y="1047940"/>
                </a:lnTo>
                <a:close/>
              </a:path>
              <a:path w="1948814" h="1054100">
                <a:moveTo>
                  <a:pt x="47180" y="1047940"/>
                </a:moveTo>
                <a:lnTo>
                  <a:pt x="41097" y="1047940"/>
                </a:lnTo>
                <a:lnTo>
                  <a:pt x="41097" y="1054036"/>
                </a:lnTo>
                <a:lnTo>
                  <a:pt x="47180" y="1054036"/>
                </a:lnTo>
                <a:lnTo>
                  <a:pt x="47180" y="1047940"/>
                </a:lnTo>
                <a:close/>
              </a:path>
              <a:path w="1948814" h="1054100">
                <a:moveTo>
                  <a:pt x="28917" y="1046416"/>
                </a:moveTo>
                <a:lnTo>
                  <a:pt x="28917" y="1052512"/>
                </a:lnTo>
                <a:lnTo>
                  <a:pt x="33489" y="1054036"/>
                </a:lnTo>
                <a:lnTo>
                  <a:pt x="35013" y="1054036"/>
                </a:lnTo>
                <a:lnTo>
                  <a:pt x="35013" y="1047940"/>
                </a:lnTo>
                <a:lnTo>
                  <a:pt x="33489" y="1047940"/>
                </a:lnTo>
                <a:lnTo>
                  <a:pt x="28917" y="1046416"/>
                </a:lnTo>
                <a:close/>
              </a:path>
              <a:path w="1948814" h="1054100">
                <a:moveTo>
                  <a:pt x="18262" y="1043381"/>
                </a:moveTo>
                <a:lnTo>
                  <a:pt x="15214" y="1047940"/>
                </a:lnTo>
                <a:lnTo>
                  <a:pt x="19786" y="1050988"/>
                </a:lnTo>
                <a:lnTo>
                  <a:pt x="21310" y="1050988"/>
                </a:lnTo>
                <a:lnTo>
                  <a:pt x="22834" y="1044905"/>
                </a:lnTo>
                <a:lnTo>
                  <a:pt x="18262" y="1043381"/>
                </a:lnTo>
                <a:close/>
              </a:path>
              <a:path w="1948814" h="1054100">
                <a:moveTo>
                  <a:pt x="10655" y="1034237"/>
                </a:moveTo>
                <a:lnTo>
                  <a:pt x="4559" y="1038809"/>
                </a:lnTo>
                <a:lnTo>
                  <a:pt x="9131" y="1043381"/>
                </a:lnTo>
                <a:lnTo>
                  <a:pt x="13690" y="1038809"/>
                </a:lnTo>
                <a:lnTo>
                  <a:pt x="10655" y="1034237"/>
                </a:lnTo>
                <a:close/>
              </a:path>
              <a:path w="1948814" h="1054100">
                <a:moveTo>
                  <a:pt x="6083" y="1025093"/>
                </a:moveTo>
                <a:lnTo>
                  <a:pt x="0" y="1025093"/>
                </a:lnTo>
                <a:lnTo>
                  <a:pt x="0" y="1026617"/>
                </a:lnTo>
                <a:lnTo>
                  <a:pt x="1511" y="1032713"/>
                </a:lnTo>
                <a:lnTo>
                  <a:pt x="7607" y="1029665"/>
                </a:lnTo>
                <a:lnTo>
                  <a:pt x="6083" y="1025093"/>
                </a:lnTo>
                <a:close/>
              </a:path>
            </a:pathLst>
          </a:custGeom>
          <a:solidFill>
            <a:srgbClr val="5CA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92973" y="2501342"/>
            <a:ext cx="96202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solidFill>
                  <a:srgbClr val="339933"/>
                </a:solidFill>
                <a:latin typeface="Batang"/>
                <a:cs typeface="Batang"/>
              </a:rPr>
              <a:t>클래스</a:t>
            </a:r>
            <a:r>
              <a:rPr sz="1400" b="1" spc="-155" dirty="0">
                <a:solidFill>
                  <a:srgbClr val="339933"/>
                </a:solidFill>
                <a:latin typeface="Batang"/>
                <a:cs typeface="Batang"/>
              </a:rPr>
              <a:t> </a:t>
            </a:r>
            <a:r>
              <a:rPr sz="1400" b="1" spc="20" dirty="0">
                <a:solidFill>
                  <a:srgbClr val="339933"/>
                </a:solidFill>
                <a:latin typeface="Batang"/>
                <a:cs typeface="Batang"/>
              </a:rPr>
              <a:t>설계</a:t>
            </a:r>
            <a:endParaRPr sz="1400">
              <a:latin typeface="Batang"/>
              <a:cs typeface="Batang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54771" y="2738678"/>
            <a:ext cx="1720240" cy="68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4771" y="2737154"/>
            <a:ext cx="1725295" cy="683895"/>
          </a:xfrm>
          <a:custGeom>
            <a:avLst/>
            <a:gdLst/>
            <a:ahLst/>
            <a:cxnLst/>
            <a:rect l="l" t="t" r="r" b="b"/>
            <a:pathLst>
              <a:path w="1725295" h="683895">
                <a:moveTo>
                  <a:pt x="1606067" y="0"/>
                </a:moveTo>
                <a:lnTo>
                  <a:pt x="117220" y="0"/>
                </a:lnTo>
                <a:lnTo>
                  <a:pt x="92862" y="3048"/>
                </a:lnTo>
                <a:lnTo>
                  <a:pt x="42633" y="27419"/>
                </a:lnTo>
                <a:lnTo>
                  <a:pt x="13703" y="62445"/>
                </a:lnTo>
                <a:lnTo>
                  <a:pt x="0" y="106629"/>
                </a:lnTo>
                <a:lnTo>
                  <a:pt x="0" y="578815"/>
                </a:lnTo>
                <a:lnTo>
                  <a:pt x="13703" y="622985"/>
                </a:lnTo>
                <a:lnTo>
                  <a:pt x="42633" y="658012"/>
                </a:lnTo>
                <a:lnTo>
                  <a:pt x="82207" y="679335"/>
                </a:lnTo>
                <a:lnTo>
                  <a:pt x="106565" y="683907"/>
                </a:lnTo>
                <a:lnTo>
                  <a:pt x="1619770" y="683907"/>
                </a:lnTo>
                <a:lnTo>
                  <a:pt x="1630426" y="682383"/>
                </a:lnTo>
                <a:lnTo>
                  <a:pt x="1642605" y="679335"/>
                </a:lnTo>
                <a:lnTo>
                  <a:pt x="1660359" y="671728"/>
                </a:lnTo>
                <a:lnTo>
                  <a:pt x="117220" y="671728"/>
                </a:lnTo>
                <a:lnTo>
                  <a:pt x="95910" y="668680"/>
                </a:lnTo>
                <a:lnTo>
                  <a:pt x="57848" y="653440"/>
                </a:lnTo>
                <a:lnTo>
                  <a:pt x="30454" y="624509"/>
                </a:lnTo>
                <a:lnTo>
                  <a:pt x="13703" y="586422"/>
                </a:lnTo>
                <a:lnTo>
                  <a:pt x="12179" y="575767"/>
                </a:lnTo>
                <a:lnTo>
                  <a:pt x="12179" y="106629"/>
                </a:lnTo>
                <a:lnTo>
                  <a:pt x="13703" y="97485"/>
                </a:lnTo>
                <a:lnTo>
                  <a:pt x="16751" y="86817"/>
                </a:lnTo>
                <a:lnTo>
                  <a:pt x="21323" y="77685"/>
                </a:lnTo>
                <a:lnTo>
                  <a:pt x="24358" y="68541"/>
                </a:lnTo>
                <a:lnTo>
                  <a:pt x="50241" y="36563"/>
                </a:lnTo>
                <a:lnTo>
                  <a:pt x="86779" y="18275"/>
                </a:lnTo>
                <a:lnTo>
                  <a:pt x="106565" y="13715"/>
                </a:lnTo>
                <a:lnTo>
                  <a:pt x="1662391" y="13715"/>
                </a:lnTo>
                <a:lnTo>
                  <a:pt x="1651736" y="9144"/>
                </a:lnTo>
                <a:lnTo>
                  <a:pt x="1630426" y="3048"/>
                </a:lnTo>
                <a:lnTo>
                  <a:pt x="1606067" y="0"/>
                </a:lnTo>
                <a:close/>
              </a:path>
              <a:path w="1725295" h="683895">
                <a:moveTo>
                  <a:pt x="1662391" y="13715"/>
                </a:moveTo>
                <a:lnTo>
                  <a:pt x="1618246" y="13715"/>
                </a:lnTo>
                <a:lnTo>
                  <a:pt x="1628902" y="15227"/>
                </a:lnTo>
                <a:lnTo>
                  <a:pt x="1638033" y="18275"/>
                </a:lnTo>
                <a:lnTo>
                  <a:pt x="1674571" y="36563"/>
                </a:lnTo>
                <a:lnTo>
                  <a:pt x="1708061" y="86817"/>
                </a:lnTo>
                <a:lnTo>
                  <a:pt x="1712633" y="118808"/>
                </a:lnTo>
                <a:lnTo>
                  <a:pt x="1712633" y="566623"/>
                </a:lnTo>
                <a:lnTo>
                  <a:pt x="1709585" y="587946"/>
                </a:lnTo>
                <a:lnTo>
                  <a:pt x="1706537" y="597090"/>
                </a:lnTo>
                <a:lnTo>
                  <a:pt x="1703501" y="607745"/>
                </a:lnTo>
                <a:lnTo>
                  <a:pt x="1680667" y="641261"/>
                </a:lnTo>
                <a:lnTo>
                  <a:pt x="1647177" y="662584"/>
                </a:lnTo>
                <a:lnTo>
                  <a:pt x="1638033" y="667156"/>
                </a:lnTo>
                <a:lnTo>
                  <a:pt x="1606067" y="671728"/>
                </a:lnTo>
                <a:lnTo>
                  <a:pt x="1660359" y="671728"/>
                </a:lnTo>
                <a:lnTo>
                  <a:pt x="1697405" y="641261"/>
                </a:lnTo>
                <a:lnTo>
                  <a:pt x="1720240" y="600138"/>
                </a:lnTo>
                <a:lnTo>
                  <a:pt x="1721764" y="589470"/>
                </a:lnTo>
                <a:lnTo>
                  <a:pt x="1724812" y="577291"/>
                </a:lnTo>
                <a:lnTo>
                  <a:pt x="1724812" y="106629"/>
                </a:lnTo>
                <a:lnTo>
                  <a:pt x="1721764" y="94437"/>
                </a:lnTo>
                <a:lnTo>
                  <a:pt x="1718716" y="83781"/>
                </a:lnTo>
                <a:lnTo>
                  <a:pt x="1715681" y="71589"/>
                </a:lnTo>
                <a:lnTo>
                  <a:pt x="1682191" y="27419"/>
                </a:lnTo>
                <a:lnTo>
                  <a:pt x="1673047" y="19799"/>
                </a:lnTo>
                <a:lnTo>
                  <a:pt x="1662391" y="13715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78627" y="2966264"/>
            <a:ext cx="108077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0" dirty="0">
                <a:solidFill>
                  <a:srgbClr val="333333"/>
                </a:solidFill>
                <a:latin typeface="Batang"/>
                <a:cs typeface="Batang"/>
              </a:rPr>
              <a:t>클래</a:t>
            </a:r>
            <a:r>
              <a:rPr sz="1400" b="1" dirty="0">
                <a:solidFill>
                  <a:srgbClr val="333333"/>
                </a:solidFill>
                <a:latin typeface="Batang"/>
                <a:cs typeface="Batang"/>
              </a:rPr>
              <a:t>스</a:t>
            </a:r>
            <a:r>
              <a:rPr sz="1400" b="1" spc="-15" dirty="0">
                <a:solidFill>
                  <a:srgbClr val="333333"/>
                </a:solidFill>
                <a:latin typeface="Batang"/>
                <a:cs typeface="Batang"/>
              </a:rPr>
              <a:t>설</a:t>
            </a:r>
            <a:r>
              <a:rPr sz="1400" b="1" dirty="0">
                <a:solidFill>
                  <a:srgbClr val="333333"/>
                </a:solidFill>
                <a:latin typeface="Batang"/>
                <a:cs typeface="Batang"/>
              </a:rPr>
              <a:t>계</a:t>
            </a:r>
            <a:r>
              <a:rPr sz="1400" b="1" spc="25" dirty="0">
                <a:solidFill>
                  <a:srgbClr val="333333"/>
                </a:solidFill>
                <a:latin typeface="Batang"/>
                <a:cs typeface="Batang"/>
              </a:rPr>
              <a:t>서</a:t>
            </a:r>
            <a:endParaRPr sz="1400">
              <a:latin typeface="Batang"/>
              <a:cs typeface="Batang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63960" y="2519337"/>
            <a:ext cx="2333739" cy="5864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60913" y="2516289"/>
            <a:ext cx="2341880" cy="593090"/>
          </a:xfrm>
          <a:custGeom>
            <a:avLst/>
            <a:gdLst/>
            <a:ahLst/>
            <a:cxnLst/>
            <a:rect l="l" t="t" r="r" b="b"/>
            <a:pathLst>
              <a:path w="2341879" h="593089">
                <a:moveTo>
                  <a:pt x="6096" y="565111"/>
                </a:moveTo>
                <a:lnTo>
                  <a:pt x="0" y="565111"/>
                </a:lnTo>
                <a:lnTo>
                  <a:pt x="0" y="571195"/>
                </a:lnTo>
                <a:lnTo>
                  <a:pt x="6096" y="571195"/>
                </a:lnTo>
                <a:lnTo>
                  <a:pt x="6096" y="565111"/>
                </a:lnTo>
                <a:close/>
              </a:path>
              <a:path w="2341879" h="593089">
                <a:moveTo>
                  <a:pt x="6096" y="552919"/>
                </a:moveTo>
                <a:lnTo>
                  <a:pt x="0" y="552919"/>
                </a:lnTo>
                <a:lnTo>
                  <a:pt x="0" y="559015"/>
                </a:lnTo>
                <a:lnTo>
                  <a:pt x="6096" y="559015"/>
                </a:lnTo>
                <a:lnTo>
                  <a:pt x="6096" y="552919"/>
                </a:lnTo>
                <a:close/>
              </a:path>
              <a:path w="2341879" h="593089">
                <a:moveTo>
                  <a:pt x="6096" y="539216"/>
                </a:moveTo>
                <a:lnTo>
                  <a:pt x="0" y="539216"/>
                </a:lnTo>
                <a:lnTo>
                  <a:pt x="0" y="546823"/>
                </a:lnTo>
                <a:lnTo>
                  <a:pt x="6096" y="546823"/>
                </a:lnTo>
                <a:lnTo>
                  <a:pt x="6096" y="539216"/>
                </a:lnTo>
                <a:close/>
              </a:path>
              <a:path w="2341879" h="593089">
                <a:moveTo>
                  <a:pt x="6096" y="527024"/>
                </a:moveTo>
                <a:lnTo>
                  <a:pt x="0" y="527024"/>
                </a:lnTo>
                <a:lnTo>
                  <a:pt x="0" y="533120"/>
                </a:lnTo>
                <a:lnTo>
                  <a:pt x="6096" y="533120"/>
                </a:lnTo>
                <a:lnTo>
                  <a:pt x="6096" y="527024"/>
                </a:lnTo>
                <a:close/>
              </a:path>
              <a:path w="2341879" h="593089">
                <a:moveTo>
                  <a:pt x="6096" y="514845"/>
                </a:moveTo>
                <a:lnTo>
                  <a:pt x="0" y="514845"/>
                </a:lnTo>
                <a:lnTo>
                  <a:pt x="0" y="520928"/>
                </a:lnTo>
                <a:lnTo>
                  <a:pt x="6096" y="520928"/>
                </a:lnTo>
                <a:lnTo>
                  <a:pt x="6096" y="514845"/>
                </a:lnTo>
                <a:close/>
              </a:path>
              <a:path w="2341879" h="593089">
                <a:moveTo>
                  <a:pt x="6096" y="501129"/>
                </a:moveTo>
                <a:lnTo>
                  <a:pt x="0" y="501129"/>
                </a:lnTo>
                <a:lnTo>
                  <a:pt x="0" y="508749"/>
                </a:lnTo>
                <a:lnTo>
                  <a:pt x="6096" y="508749"/>
                </a:lnTo>
                <a:lnTo>
                  <a:pt x="6096" y="501129"/>
                </a:lnTo>
                <a:close/>
              </a:path>
              <a:path w="2341879" h="593089">
                <a:moveTo>
                  <a:pt x="6096" y="488950"/>
                </a:moveTo>
                <a:lnTo>
                  <a:pt x="0" y="488950"/>
                </a:lnTo>
                <a:lnTo>
                  <a:pt x="0" y="495033"/>
                </a:lnTo>
                <a:lnTo>
                  <a:pt x="6096" y="495033"/>
                </a:lnTo>
                <a:lnTo>
                  <a:pt x="6096" y="488950"/>
                </a:lnTo>
                <a:close/>
              </a:path>
              <a:path w="2341879" h="593089">
                <a:moveTo>
                  <a:pt x="6096" y="476758"/>
                </a:moveTo>
                <a:lnTo>
                  <a:pt x="0" y="476758"/>
                </a:lnTo>
                <a:lnTo>
                  <a:pt x="0" y="482854"/>
                </a:lnTo>
                <a:lnTo>
                  <a:pt x="6096" y="482854"/>
                </a:lnTo>
                <a:lnTo>
                  <a:pt x="6096" y="476758"/>
                </a:lnTo>
                <a:close/>
              </a:path>
              <a:path w="2341879" h="593089">
                <a:moveTo>
                  <a:pt x="6096" y="463054"/>
                </a:moveTo>
                <a:lnTo>
                  <a:pt x="0" y="463054"/>
                </a:lnTo>
                <a:lnTo>
                  <a:pt x="0" y="470674"/>
                </a:lnTo>
                <a:lnTo>
                  <a:pt x="6096" y="470674"/>
                </a:lnTo>
                <a:lnTo>
                  <a:pt x="6096" y="463054"/>
                </a:lnTo>
                <a:close/>
              </a:path>
              <a:path w="2341879" h="593089">
                <a:moveTo>
                  <a:pt x="6096" y="450862"/>
                </a:moveTo>
                <a:lnTo>
                  <a:pt x="0" y="450862"/>
                </a:lnTo>
                <a:lnTo>
                  <a:pt x="0" y="456958"/>
                </a:lnTo>
                <a:lnTo>
                  <a:pt x="6096" y="456958"/>
                </a:lnTo>
                <a:lnTo>
                  <a:pt x="6096" y="450862"/>
                </a:lnTo>
                <a:close/>
              </a:path>
              <a:path w="2341879" h="593089">
                <a:moveTo>
                  <a:pt x="6096" y="438683"/>
                </a:moveTo>
                <a:lnTo>
                  <a:pt x="0" y="438683"/>
                </a:lnTo>
                <a:lnTo>
                  <a:pt x="0" y="444779"/>
                </a:lnTo>
                <a:lnTo>
                  <a:pt x="6096" y="444779"/>
                </a:lnTo>
                <a:lnTo>
                  <a:pt x="6096" y="438683"/>
                </a:lnTo>
                <a:close/>
              </a:path>
              <a:path w="2341879" h="593089">
                <a:moveTo>
                  <a:pt x="6096" y="424967"/>
                </a:moveTo>
                <a:lnTo>
                  <a:pt x="0" y="424967"/>
                </a:lnTo>
                <a:lnTo>
                  <a:pt x="0" y="432587"/>
                </a:lnTo>
                <a:lnTo>
                  <a:pt x="6096" y="432587"/>
                </a:lnTo>
                <a:lnTo>
                  <a:pt x="6096" y="424967"/>
                </a:lnTo>
                <a:close/>
              </a:path>
              <a:path w="2341879" h="593089">
                <a:moveTo>
                  <a:pt x="6096" y="412788"/>
                </a:moveTo>
                <a:lnTo>
                  <a:pt x="0" y="412788"/>
                </a:lnTo>
                <a:lnTo>
                  <a:pt x="0" y="418884"/>
                </a:lnTo>
                <a:lnTo>
                  <a:pt x="6096" y="418884"/>
                </a:lnTo>
                <a:lnTo>
                  <a:pt x="6096" y="412788"/>
                </a:lnTo>
                <a:close/>
              </a:path>
              <a:path w="2341879" h="593089">
                <a:moveTo>
                  <a:pt x="6096" y="400596"/>
                </a:moveTo>
                <a:lnTo>
                  <a:pt x="0" y="400596"/>
                </a:lnTo>
                <a:lnTo>
                  <a:pt x="0" y="406692"/>
                </a:lnTo>
                <a:lnTo>
                  <a:pt x="6096" y="406692"/>
                </a:lnTo>
                <a:lnTo>
                  <a:pt x="6096" y="400596"/>
                </a:lnTo>
                <a:close/>
              </a:path>
              <a:path w="2341879" h="593089">
                <a:moveTo>
                  <a:pt x="6096" y="386892"/>
                </a:moveTo>
                <a:lnTo>
                  <a:pt x="0" y="386892"/>
                </a:lnTo>
                <a:lnTo>
                  <a:pt x="0" y="394512"/>
                </a:lnTo>
                <a:lnTo>
                  <a:pt x="6096" y="394512"/>
                </a:lnTo>
                <a:lnTo>
                  <a:pt x="6096" y="386892"/>
                </a:lnTo>
                <a:close/>
              </a:path>
              <a:path w="2341879" h="593089">
                <a:moveTo>
                  <a:pt x="6096" y="374713"/>
                </a:moveTo>
                <a:lnTo>
                  <a:pt x="0" y="374713"/>
                </a:lnTo>
                <a:lnTo>
                  <a:pt x="0" y="380796"/>
                </a:lnTo>
                <a:lnTo>
                  <a:pt x="6096" y="380796"/>
                </a:lnTo>
                <a:lnTo>
                  <a:pt x="6096" y="374713"/>
                </a:lnTo>
                <a:close/>
              </a:path>
              <a:path w="2341879" h="593089">
                <a:moveTo>
                  <a:pt x="6096" y="362521"/>
                </a:moveTo>
                <a:lnTo>
                  <a:pt x="0" y="362521"/>
                </a:lnTo>
                <a:lnTo>
                  <a:pt x="0" y="368617"/>
                </a:lnTo>
                <a:lnTo>
                  <a:pt x="6096" y="368617"/>
                </a:lnTo>
                <a:lnTo>
                  <a:pt x="6096" y="362521"/>
                </a:lnTo>
                <a:close/>
              </a:path>
              <a:path w="2341879" h="593089">
                <a:moveTo>
                  <a:pt x="6096" y="348818"/>
                </a:moveTo>
                <a:lnTo>
                  <a:pt x="0" y="348818"/>
                </a:lnTo>
                <a:lnTo>
                  <a:pt x="0" y="356425"/>
                </a:lnTo>
                <a:lnTo>
                  <a:pt x="6096" y="356425"/>
                </a:lnTo>
                <a:lnTo>
                  <a:pt x="6096" y="348818"/>
                </a:lnTo>
                <a:close/>
              </a:path>
              <a:path w="2341879" h="593089">
                <a:moveTo>
                  <a:pt x="6096" y="336626"/>
                </a:moveTo>
                <a:lnTo>
                  <a:pt x="0" y="336626"/>
                </a:lnTo>
                <a:lnTo>
                  <a:pt x="0" y="342722"/>
                </a:lnTo>
                <a:lnTo>
                  <a:pt x="6096" y="342722"/>
                </a:lnTo>
                <a:lnTo>
                  <a:pt x="6096" y="336626"/>
                </a:lnTo>
                <a:close/>
              </a:path>
              <a:path w="2341879" h="593089">
                <a:moveTo>
                  <a:pt x="6096" y="324446"/>
                </a:moveTo>
                <a:lnTo>
                  <a:pt x="0" y="324446"/>
                </a:lnTo>
                <a:lnTo>
                  <a:pt x="0" y="330530"/>
                </a:lnTo>
                <a:lnTo>
                  <a:pt x="6096" y="330530"/>
                </a:lnTo>
                <a:lnTo>
                  <a:pt x="6096" y="324446"/>
                </a:lnTo>
                <a:close/>
              </a:path>
              <a:path w="2341879" h="593089">
                <a:moveTo>
                  <a:pt x="6096" y="310730"/>
                </a:moveTo>
                <a:lnTo>
                  <a:pt x="0" y="310730"/>
                </a:lnTo>
                <a:lnTo>
                  <a:pt x="0" y="318350"/>
                </a:lnTo>
                <a:lnTo>
                  <a:pt x="6096" y="318350"/>
                </a:lnTo>
                <a:lnTo>
                  <a:pt x="6096" y="310730"/>
                </a:lnTo>
                <a:close/>
              </a:path>
              <a:path w="2341879" h="593089">
                <a:moveTo>
                  <a:pt x="6096" y="298551"/>
                </a:moveTo>
                <a:lnTo>
                  <a:pt x="0" y="298551"/>
                </a:lnTo>
                <a:lnTo>
                  <a:pt x="0" y="304647"/>
                </a:lnTo>
                <a:lnTo>
                  <a:pt x="6096" y="304647"/>
                </a:lnTo>
                <a:lnTo>
                  <a:pt x="6096" y="298551"/>
                </a:lnTo>
                <a:close/>
              </a:path>
              <a:path w="2341879" h="593089">
                <a:moveTo>
                  <a:pt x="6096" y="286359"/>
                </a:moveTo>
                <a:lnTo>
                  <a:pt x="0" y="286359"/>
                </a:lnTo>
                <a:lnTo>
                  <a:pt x="0" y="292455"/>
                </a:lnTo>
                <a:lnTo>
                  <a:pt x="6096" y="292455"/>
                </a:lnTo>
                <a:lnTo>
                  <a:pt x="6096" y="286359"/>
                </a:lnTo>
                <a:close/>
              </a:path>
              <a:path w="2341879" h="593089">
                <a:moveTo>
                  <a:pt x="6096" y="272656"/>
                </a:moveTo>
                <a:lnTo>
                  <a:pt x="0" y="272656"/>
                </a:lnTo>
                <a:lnTo>
                  <a:pt x="0" y="280276"/>
                </a:lnTo>
                <a:lnTo>
                  <a:pt x="6096" y="280276"/>
                </a:lnTo>
                <a:lnTo>
                  <a:pt x="6096" y="272656"/>
                </a:lnTo>
                <a:close/>
              </a:path>
              <a:path w="2341879" h="593089">
                <a:moveTo>
                  <a:pt x="6096" y="260464"/>
                </a:moveTo>
                <a:lnTo>
                  <a:pt x="0" y="260464"/>
                </a:lnTo>
                <a:lnTo>
                  <a:pt x="0" y="266560"/>
                </a:lnTo>
                <a:lnTo>
                  <a:pt x="6096" y="266560"/>
                </a:lnTo>
                <a:lnTo>
                  <a:pt x="6096" y="260464"/>
                </a:lnTo>
                <a:close/>
              </a:path>
              <a:path w="2341879" h="593089">
                <a:moveTo>
                  <a:pt x="6096" y="248285"/>
                </a:moveTo>
                <a:lnTo>
                  <a:pt x="0" y="248285"/>
                </a:lnTo>
                <a:lnTo>
                  <a:pt x="0" y="254381"/>
                </a:lnTo>
                <a:lnTo>
                  <a:pt x="6096" y="254381"/>
                </a:lnTo>
                <a:lnTo>
                  <a:pt x="6096" y="248285"/>
                </a:lnTo>
                <a:close/>
              </a:path>
              <a:path w="2341879" h="593089">
                <a:moveTo>
                  <a:pt x="6096" y="234581"/>
                </a:moveTo>
                <a:lnTo>
                  <a:pt x="0" y="234581"/>
                </a:lnTo>
                <a:lnTo>
                  <a:pt x="0" y="242188"/>
                </a:lnTo>
                <a:lnTo>
                  <a:pt x="6096" y="242188"/>
                </a:lnTo>
                <a:lnTo>
                  <a:pt x="6096" y="234581"/>
                </a:lnTo>
                <a:close/>
              </a:path>
              <a:path w="2341879" h="593089">
                <a:moveTo>
                  <a:pt x="6096" y="222389"/>
                </a:moveTo>
                <a:lnTo>
                  <a:pt x="0" y="222389"/>
                </a:lnTo>
                <a:lnTo>
                  <a:pt x="0" y="228485"/>
                </a:lnTo>
                <a:lnTo>
                  <a:pt x="6096" y="228485"/>
                </a:lnTo>
                <a:lnTo>
                  <a:pt x="6096" y="222389"/>
                </a:lnTo>
                <a:close/>
              </a:path>
              <a:path w="2341879" h="593089">
                <a:moveTo>
                  <a:pt x="6096" y="210210"/>
                </a:moveTo>
                <a:lnTo>
                  <a:pt x="0" y="210210"/>
                </a:lnTo>
                <a:lnTo>
                  <a:pt x="0" y="216293"/>
                </a:lnTo>
                <a:lnTo>
                  <a:pt x="6096" y="216293"/>
                </a:lnTo>
                <a:lnTo>
                  <a:pt x="6096" y="210210"/>
                </a:lnTo>
                <a:close/>
              </a:path>
              <a:path w="2341879" h="593089">
                <a:moveTo>
                  <a:pt x="6096" y="196494"/>
                </a:moveTo>
                <a:lnTo>
                  <a:pt x="0" y="196494"/>
                </a:lnTo>
                <a:lnTo>
                  <a:pt x="0" y="204114"/>
                </a:lnTo>
                <a:lnTo>
                  <a:pt x="6096" y="204114"/>
                </a:lnTo>
                <a:lnTo>
                  <a:pt x="6096" y="196494"/>
                </a:lnTo>
                <a:close/>
              </a:path>
              <a:path w="2341879" h="593089">
                <a:moveTo>
                  <a:pt x="6096" y="184315"/>
                </a:moveTo>
                <a:lnTo>
                  <a:pt x="0" y="184315"/>
                </a:lnTo>
                <a:lnTo>
                  <a:pt x="0" y="190398"/>
                </a:lnTo>
                <a:lnTo>
                  <a:pt x="6096" y="190398"/>
                </a:lnTo>
                <a:lnTo>
                  <a:pt x="6096" y="184315"/>
                </a:lnTo>
                <a:close/>
              </a:path>
              <a:path w="2341879" h="593089">
                <a:moveTo>
                  <a:pt x="6096" y="172123"/>
                </a:moveTo>
                <a:lnTo>
                  <a:pt x="0" y="172123"/>
                </a:lnTo>
                <a:lnTo>
                  <a:pt x="0" y="178219"/>
                </a:lnTo>
                <a:lnTo>
                  <a:pt x="6096" y="178219"/>
                </a:lnTo>
                <a:lnTo>
                  <a:pt x="6096" y="172123"/>
                </a:lnTo>
                <a:close/>
              </a:path>
              <a:path w="2341879" h="593089">
                <a:moveTo>
                  <a:pt x="6096" y="158419"/>
                </a:moveTo>
                <a:lnTo>
                  <a:pt x="0" y="158419"/>
                </a:lnTo>
                <a:lnTo>
                  <a:pt x="0" y="166027"/>
                </a:lnTo>
                <a:lnTo>
                  <a:pt x="6096" y="166027"/>
                </a:lnTo>
                <a:lnTo>
                  <a:pt x="6096" y="158419"/>
                </a:lnTo>
                <a:close/>
              </a:path>
              <a:path w="2341879" h="593089">
                <a:moveTo>
                  <a:pt x="6096" y="146227"/>
                </a:moveTo>
                <a:lnTo>
                  <a:pt x="0" y="146227"/>
                </a:lnTo>
                <a:lnTo>
                  <a:pt x="0" y="152323"/>
                </a:lnTo>
                <a:lnTo>
                  <a:pt x="6096" y="152323"/>
                </a:lnTo>
                <a:lnTo>
                  <a:pt x="6096" y="146227"/>
                </a:lnTo>
                <a:close/>
              </a:path>
              <a:path w="2341879" h="593089">
                <a:moveTo>
                  <a:pt x="6096" y="134048"/>
                </a:moveTo>
                <a:lnTo>
                  <a:pt x="0" y="134048"/>
                </a:lnTo>
                <a:lnTo>
                  <a:pt x="0" y="140144"/>
                </a:lnTo>
                <a:lnTo>
                  <a:pt x="6096" y="140144"/>
                </a:lnTo>
                <a:lnTo>
                  <a:pt x="6096" y="134048"/>
                </a:lnTo>
                <a:close/>
              </a:path>
              <a:path w="2341879" h="593089">
                <a:moveTo>
                  <a:pt x="6096" y="120332"/>
                </a:moveTo>
                <a:lnTo>
                  <a:pt x="0" y="120332"/>
                </a:lnTo>
                <a:lnTo>
                  <a:pt x="0" y="127952"/>
                </a:lnTo>
                <a:lnTo>
                  <a:pt x="6096" y="127952"/>
                </a:lnTo>
                <a:lnTo>
                  <a:pt x="6096" y="120332"/>
                </a:lnTo>
                <a:close/>
              </a:path>
              <a:path w="2341879" h="593089">
                <a:moveTo>
                  <a:pt x="6096" y="108153"/>
                </a:moveTo>
                <a:lnTo>
                  <a:pt x="0" y="108153"/>
                </a:lnTo>
                <a:lnTo>
                  <a:pt x="0" y="114249"/>
                </a:lnTo>
                <a:lnTo>
                  <a:pt x="6096" y="114249"/>
                </a:lnTo>
                <a:lnTo>
                  <a:pt x="6096" y="108153"/>
                </a:lnTo>
                <a:close/>
              </a:path>
              <a:path w="2341879" h="593089">
                <a:moveTo>
                  <a:pt x="6096" y="95961"/>
                </a:moveTo>
                <a:lnTo>
                  <a:pt x="0" y="95961"/>
                </a:lnTo>
                <a:lnTo>
                  <a:pt x="0" y="102057"/>
                </a:lnTo>
                <a:lnTo>
                  <a:pt x="6096" y="102057"/>
                </a:lnTo>
                <a:lnTo>
                  <a:pt x="6096" y="95961"/>
                </a:lnTo>
                <a:close/>
              </a:path>
              <a:path w="2341879" h="593089">
                <a:moveTo>
                  <a:pt x="6096" y="82257"/>
                </a:moveTo>
                <a:lnTo>
                  <a:pt x="0" y="82257"/>
                </a:lnTo>
                <a:lnTo>
                  <a:pt x="0" y="89877"/>
                </a:lnTo>
                <a:lnTo>
                  <a:pt x="6096" y="89877"/>
                </a:lnTo>
                <a:lnTo>
                  <a:pt x="6096" y="82257"/>
                </a:lnTo>
                <a:close/>
              </a:path>
              <a:path w="2341879" h="593089">
                <a:moveTo>
                  <a:pt x="6096" y="70065"/>
                </a:moveTo>
                <a:lnTo>
                  <a:pt x="0" y="70065"/>
                </a:lnTo>
                <a:lnTo>
                  <a:pt x="0" y="76161"/>
                </a:lnTo>
                <a:lnTo>
                  <a:pt x="6096" y="76161"/>
                </a:lnTo>
                <a:lnTo>
                  <a:pt x="6096" y="70065"/>
                </a:lnTo>
                <a:close/>
              </a:path>
              <a:path w="2341879" h="593089">
                <a:moveTo>
                  <a:pt x="6096" y="57886"/>
                </a:moveTo>
                <a:lnTo>
                  <a:pt x="0" y="57886"/>
                </a:lnTo>
                <a:lnTo>
                  <a:pt x="0" y="63982"/>
                </a:lnTo>
                <a:lnTo>
                  <a:pt x="6096" y="63982"/>
                </a:lnTo>
                <a:lnTo>
                  <a:pt x="6096" y="57886"/>
                </a:lnTo>
                <a:close/>
              </a:path>
              <a:path w="2341879" h="593089">
                <a:moveTo>
                  <a:pt x="6096" y="44183"/>
                </a:moveTo>
                <a:lnTo>
                  <a:pt x="0" y="44183"/>
                </a:lnTo>
                <a:lnTo>
                  <a:pt x="0" y="51790"/>
                </a:lnTo>
                <a:lnTo>
                  <a:pt x="6096" y="51790"/>
                </a:lnTo>
                <a:lnTo>
                  <a:pt x="6096" y="44183"/>
                </a:lnTo>
                <a:close/>
              </a:path>
              <a:path w="2341879" h="593089">
                <a:moveTo>
                  <a:pt x="6096" y="31991"/>
                </a:moveTo>
                <a:lnTo>
                  <a:pt x="0" y="31991"/>
                </a:lnTo>
                <a:lnTo>
                  <a:pt x="0" y="38087"/>
                </a:lnTo>
                <a:lnTo>
                  <a:pt x="6096" y="38087"/>
                </a:lnTo>
                <a:lnTo>
                  <a:pt x="6096" y="31991"/>
                </a:lnTo>
                <a:close/>
              </a:path>
              <a:path w="2341879" h="593089">
                <a:moveTo>
                  <a:pt x="6096" y="19812"/>
                </a:moveTo>
                <a:lnTo>
                  <a:pt x="0" y="19812"/>
                </a:lnTo>
                <a:lnTo>
                  <a:pt x="0" y="25895"/>
                </a:lnTo>
                <a:lnTo>
                  <a:pt x="6096" y="25895"/>
                </a:lnTo>
                <a:lnTo>
                  <a:pt x="6096" y="19812"/>
                </a:lnTo>
                <a:close/>
              </a:path>
              <a:path w="2341879" h="593089">
                <a:moveTo>
                  <a:pt x="7607" y="6096"/>
                </a:moveTo>
                <a:lnTo>
                  <a:pt x="6096" y="6096"/>
                </a:lnTo>
                <a:lnTo>
                  <a:pt x="6096" y="7620"/>
                </a:lnTo>
                <a:lnTo>
                  <a:pt x="3048" y="9144"/>
                </a:lnTo>
                <a:lnTo>
                  <a:pt x="3048" y="12192"/>
                </a:lnTo>
                <a:lnTo>
                  <a:pt x="7607" y="15240"/>
                </a:lnTo>
                <a:lnTo>
                  <a:pt x="9131" y="13716"/>
                </a:lnTo>
                <a:lnTo>
                  <a:pt x="10655" y="10668"/>
                </a:lnTo>
                <a:lnTo>
                  <a:pt x="7607" y="6096"/>
                </a:lnTo>
                <a:close/>
              </a:path>
              <a:path w="2341879" h="593089">
                <a:moveTo>
                  <a:pt x="19786" y="0"/>
                </a:moveTo>
                <a:lnTo>
                  <a:pt x="16751" y="1524"/>
                </a:lnTo>
                <a:lnTo>
                  <a:pt x="13703" y="1524"/>
                </a:lnTo>
                <a:lnTo>
                  <a:pt x="15227" y="7620"/>
                </a:lnTo>
                <a:lnTo>
                  <a:pt x="21310" y="7620"/>
                </a:lnTo>
                <a:lnTo>
                  <a:pt x="19786" y="0"/>
                </a:lnTo>
                <a:close/>
              </a:path>
              <a:path w="2341879" h="593089">
                <a:moveTo>
                  <a:pt x="33489" y="0"/>
                </a:moveTo>
                <a:lnTo>
                  <a:pt x="27406" y="0"/>
                </a:lnTo>
                <a:lnTo>
                  <a:pt x="27406" y="7620"/>
                </a:lnTo>
                <a:lnTo>
                  <a:pt x="33489" y="7620"/>
                </a:lnTo>
                <a:lnTo>
                  <a:pt x="33489" y="0"/>
                </a:lnTo>
                <a:close/>
              </a:path>
              <a:path w="2341879" h="593089">
                <a:moveTo>
                  <a:pt x="45669" y="0"/>
                </a:moveTo>
                <a:lnTo>
                  <a:pt x="39585" y="0"/>
                </a:lnTo>
                <a:lnTo>
                  <a:pt x="39585" y="7620"/>
                </a:lnTo>
                <a:lnTo>
                  <a:pt x="45669" y="7620"/>
                </a:lnTo>
                <a:lnTo>
                  <a:pt x="45669" y="0"/>
                </a:lnTo>
                <a:close/>
              </a:path>
              <a:path w="2341879" h="593089">
                <a:moveTo>
                  <a:pt x="57848" y="0"/>
                </a:moveTo>
                <a:lnTo>
                  <a:pt x="51765" y="0"/>
                </a:lnTo>
                <a:lnTo>
                  <a:pt x="51765" y="7620"/>
                </a:lnTo>
                <a:lnTo>
                  <a:pt x="57848" y="7620"/>
                </a:lnTo>
                <a:lnTo>
                  <a:pt x="57848" y="0"/>
                </a:lnTo>
                <a:close/>
              </a:path>
              <a:path w="2341879" h="593089">
                <a:moveTo>
                  <a:pt x="71551" y="0"/>
                </a:moveTo>
                <a:lnTo>
                  <a:pt x="65455" y="0"/>
                </a:lnTo>
                <a:lnTo>
                  <a:pt x="65455" y="7620"/>
                </a:lnTo>
                <a:lnTo>
                  <a:pt x="71551" y="7620"/>
                </a:lnTo>
                <a:lnTo>
                  <a:pt x="71551" y="0"/>
                </a:lnTo>
                <a:close/>
              </a:path>
              <a:path w="2341879" h="593089">
                <a:moveTo>
                  <a:pt x="83731" y="0"/>
                </a:moveTo>
                <a:lnTo>
                  <a:pt x="77635" y="0"/>
                </a:lnTo>
                <a:lnTo>
                  <a:pt x="77635" y="7620"/>
                </a:lnTo>
                <a:lnTo>
                  <a:pt x="83731" y="7620"/>
                </a:lnTo>
                <a:lnTo>
                  <a:pt x="83731" y="0"/>
                </a:lnTo>
                <a:close/>
              </a:path>
              <a:path w="2341879" h="593089">
                <a:moveTo>
                  <a:pt x="95910" y="0"/>
                </a:moveTo>
                <a:lnTo>
                  <a:pt x="89814" y="0"/>
                </a:lnTo>
                <a:lnTo>
                  <a:pt x="89814" y="7620"/>
                </a:lnTo>
                <a:lnTo>
                  <a:pt x="95910" y="7620"/>
                </a:lnTo>
                <a:lnTo>
                  <a:pt x="95910" y="0"/>
                </a:lnTo>
                <a:close/>
              </a:path>
              <a:path w="2341879" h="593089">
                <a:moveTo>
                  <a:pt x="109613" y="0"/>
                </a:moveTo>
                <a:lnTo>
                  <a:pt x="103517" y="0"/>
                </a:lnTo>
                <a:lnTo>
                  <a:pt x="103517" y="7620"/>
                </a:lnTo>
                <a:lnTo>
                  <a:pt x="109613" y="7620"/>
                </a:lnTo>
                <a:lnTo>
                  <a:pt x="109613" y="0"/>
                </a:lnTo>
                <a:close/>
              </a:path>
              <a:path w="2341879" h="593089">
                <a:moveTo>
                  <a:pt x="121792" y="0"/>
                </a:moveTo>
                <a:lnTo>
                  <a:pt x="115697" y="0"/>
                </a:lnTo>
                <a:lnTo>
                  <a:pt x="115697" y="7620"/>
                </a:lnTo>
                <a:lnTo>
                  <a:pt x="121792" y="7620"/>
                </a:lnTo>
                <a:lnTo>
                  <a:pt x="121792" y="0"/>
                </a:lnTo>
                <a:close/>
              </a:path>
              <a:path w="2341879" h="593089">
                <a:moveTo>
                  <a:pt x="133972" y="0"/>
                </a:moveTo>
                <a:lnTo>
                  <a:pt x="127876" y="0"/>
                </a:lnTo>
                <a:lnTo>
                  <a:pt x="127876" y="7620"/>
                </a:lnTo>
                <a:lnTo>
                  <a:pt x="133972" y="7620"/>
                </a:lnTo>
                <a:lnTo>
                  <a:pt x="133972" y="0"/>
                </a:lnTo>
                <a:close/>
              </a:path>
              <a:path w="2341879" h="593089">
                <a:moveTo>
                  <a:pt x="147662" y="0"/>
                </a:moveTo>
                <a:lnTo>
                  <a:pt x="141579" y="0"/>
                </a:lnTo>
                <a:lnTo>
                  <a:pt x="141579" y="7620"/>
                </a:lnTo>
                <a:lnTo>
                  <a:pt x="147662" y="7620"/>
                </a:lnTo>
                <a:lnTo>
                  <a:pt x="147662" y="0"/>
                </a:lnTo>
                <a:close/>
              </a:path>
              <a:path w="2341879" h="593089">
                <a:moveTo>
                  <a:pt x="159842" y="0"/>
                </a:moveTo>
                <a:lnTo>
                  <a:pt x="153758" y="0"/>
                </a:lnTo>
                <a:lnTo>
                  <a:pt x="153758" y="7620"/>
                </a:lnTo>
                <a:lnTo>
                  <a:pt x="159842" y="7620"/>
                </a:lnTo>
                <a:lnTo>
                  <a:pt x="159842" y="0"/>
                </a:lnTo>
                <a:close/>
              </a:path>
              <a:path w="2341879" h="593089">
                <a:moveTo>
                  <a:pt x="172021" y="0"/>
                </a:moveTo>
                <a:lnTo>
                  <a:pt x="165938" y="0"/>
                </a:lnTo>
                <a:lnTo>
                  <a:pt x="165938" y="7620"/>
                </a:lnTo>
                <a:lnTo>
                  <a:pt x="172021" y="7620"/>
                </a:lnTo>
                <a:lnTo>
                  <a:pt x="172021" y="0"/>
                </a:lnTo>
                <a:close/>
              </a:path>
              <a:path w="2341879" h="593089">
                <a:moveTo>
                  <a:pt x="185724" y="0"/>
                </a:moveTo>
                <a:lnTo>
                  <a:pt x="179641" y="0"/>
                </a:lnTo>
                <a:lnTo>
                  <a:pt x="179641" y="7620"/>
                </a:lnTo>
                <a:lnTo>
                  <a:pt x="185724" y="7620"/>
                </a:lnTo>
                <a:lnTo>
                  <a:pt x="185724" y="0"/>
                </a:lnTo>
                <a:close/>
              </a:path>
              <a:path w="2341879" h="593089">
                <a:moveTo>
                  <a:pt x="197904" y="0"/>
                </a:moveTo>
                <a:lnTo>
                  <a:pt x="191820" y="0"/>
                </a:lnTo>
                <a:lnTo>
                  <a:pt x="191820" y="7620"/>
                </a:lnTo>
                <a:lnTo>
                  <a:pt x="197904" y="7620"/>
                </a:lnTo>
                <a:lnTo>
                  <a:pt x="197904" y="0"/>
                </a:lnTo>
                <a:close/>
              </a:path>
              <a:path w="2341879" h="593089">
                <a:moveTo>
                  <a:pt x="210083" y="0"/>
                </a:moveTo>
                <a:lnTo>
                  <a:pt x="204000" y="0"/>
                </a:lnTo>
                <a:lnTo>
                  <a:pt x="204000" y="7620"/>
                </a:lnTo>
                <a:lnTo>
                  <a:pt x="210083" y="7620"/>
                </a:lnTo>
                <a:lnTo>
                  <a:pt x="210083" y="0"/>
                </a:lnTo>
                <a:close/>
              </a:path>
              <a:path w="2341879" h="593089">
                <a:moveTo>
                  <a:pt x="223786" y="0"/>
                </a:moveTo>
                <a:lnTo>
                  <a:pt x="217690" y="0"/>
                </a:lnTo>
                <a:lnTo>
                  <a:pt x="217690" y="7620"/>
                </a:lnTo>
                <a:lnTo>
                  <a:pt x="223786" y="7620"/>
                </a:lnTo>
                <a:lnTo>
                  <a:pt x="223786" y="0"/>
                </a:lnTo>
                <a:close/>
              </a:path>
              <a:path w="2341879" h="593089">
                <a:moveTo>
                  <a:pt x="235965" y="0"/>
                </a:moveTo>
                <a:lnTo>
                  <a:pt x="229869" y="0"/>
                </a:lnTo>
                <a:lnTo>
                  <a:pt x="229869" y="7620"/>
                </a:lnTo>
                <a:lnTo>
                  <a:pt x="235965" y="7620"/>
                </a:lnTo>
                <a:lnTo>
                  <a:pt x="235965" y="0"/>
                </a:lnTo>
                <a:close/>
              </a:path>
              <a:path w="2341879" h="593089">
                <a:moveTo>
                  <a:pt x="248145" y="0"/>
                </a:moveTo>
                <a:lnTo>
                  <a:pt x="242049" y="0"/>
                </a:lnTo>
                <a:lnTo>
                  <a:pt x="242049" y="7620"/>
                </a:lnTo>
                <a:lnTo>
                  <a:pt x="248145" y="7620"/>
                </a:lnTo>
                <a:lnTo>
                  <a:pt x="248145" y="0"/>
                </a:lnTo>
                <a:close/>
              </a:path>
              <a:path w="2341879" h="593089">
                <a:moveTo>
                  <a:pt x="261848" y="0"/>
                </a:moveTo>
                <a:lnTo>
                  <a:pt x="255752" y="0"/>
                </a:lnTo>
                <a:lnTo>
                  <a:pt x="255752" y="7620"/>
                </a:lnTo>
                <a:lnTo>
                  <a:pt x="261848" y="7620"/>
                </a:lnTo>
                <a:lnTo>
                  <a:pt x="261848" y="0"/>
                </a:lnTo>
                <a:close/>
              </a:path>
              <a:path w="2341879" h="593089">
                <a:moveTo>
                  <a:pt x="274027" y="0"/>
                </a:moveTo>
                <a:lnTo>
                  <a:pt x="267931" y="0"/>
                </a:lnTo>
                <a:lnTo>
                  <a:pt x="267931" y="7620"/>
                </a:lnTo>
                <a:lnTo>
                  <a:pt x="274027" y="7620"/>
                </a:lnTo>
                <a:lnTo>
                  <a:pt x="274027" y="0"/>
                </a:lnTo>
                <a:close/>
              </a:path>
              <a:path w="2341879" h="593089">
                <a:moveTo>
                  <a:pt x="286194" y="0"/>
                </a:moveTo>
                <a:lnTo>
                  <a:pt x="280111" y="0"/>
                </a:lnTo>
                <a:lnTo>
                  <a:pt x="280111" y="7620"/>
                </a:lnTo>
                <a:lnTo>
                  <a:pt x="286194" y="7620"/>
                </a:lnTo>
                <a:lnTo>
                  <a:pt x="286194" y="0"/>
                </a:lnTo>
                <a:close/>
              </a:path>
              <a:path w="2341879" h="593089">
                <a:moveTo>
                  <a:pt x="299897" y="0"/>
                </a:moveTo>
                <a:lnTo>
                  <a:pt x="293814" y="0"/>
                </a:lnTo>
                <a:lnTo>
                  <a:pt x="293814" y="7620"/>
                </a:lnTo>
                <a:lnTo>
                  <a:pt x="299897" y="7620"/>
                </a:lnTo>
                <a:lnTo>
                  <a:pt x="299897" y="0"/>
                </a:lnTo>
                <a:close/>
              </a:path>
              <a:path w="2341879" h="593089">
                <a:moveTo>
                  <a:pt x="312077" y="0"/>
                </a:moveTo>
                <a:lnTo>
                  <a:pt x="305993" y="0"/>
                </a:lnTo>
                <a:lnTo>
                  <a:pt x="305993" y="7620"/>
                </a:lnTo>
                <a:lnTo>
                  <a:pt x="312077" y="7620"/>
                </a:lnTo>
                <a:lnTo>
                  <a:pt x="312077" y="0"/>
                </a:lnTo>
                <a:close/>
              </a:path>
              <a:path w="2341879" h="593089">
                <a:moveTo>
                  <a:pt x="324256" y="0"/>
                </a:moveTo>
                <a:lnTo>
                  <a:pt x="318173" y="0"/>
                </a:lnTo>
                <a:lnTo>
                  <a:pt x="318173" y="7620"/>
                </a:lnTo>
                <a:lnTo>
                  <a:pt x="324256" y="7620"/>
                </a:lnTo>
                <a:lnTo>
                  <a:pt x="324256" y="0"/>
                </a:lnTo>
                <a:close/>
              </a:path>
              <a:path w="2341879" h="593089">
                <a:moveTo>
                  <a:pt x="337959" y="0"/>
                </a:moveTo>
                <a:lnTo>
                  <a:pt x="331876" y="0"/>
                </a:lnTo>
                <a:lnTo>
                  <a:pt x="331876" y="7620"/>
                </a:lnTo>
                <a:lnTo>
                  <a:pt x="337959" y="7620"/>
                </a:lnTo>
                <a:lnTo>
                  <a:pt x="337959" y="0"/>
                </a:lnTo>
                <a:close/>
              </a:path>
              <a:path w="2341879" h="593089">
                <a:moveTo>
                  <a:pt x="350138" y="0"/>
                </a:moveTo>
                <a:lnTo>
                  <a:pt x="344042" y="0"/>
                </a:lnTo>
                <a:lnTo>
                  <a:pt x="344042" y="7620"/>
                </a:lnTo>
                <a:lnTo>
                  <a:pt x="350138" y="7620"/>
                </a:lnTo>
                <a:lnTo>
                  <a:pt x="350138" y="0"/>
                </a:lnTo>
                <a:close/>
              </a:path>
              <a:path w="2341879" h="593089">
                <a:moveTo>
                  <a:pt x="362318" y="0"/>
                </a:moveTo>
                <a:lnTo>
                  <a:pt x="356222" y="0"/>
                </a:lnTo>
                <a:lnTo>
                  <a:pt x="356222" y="7620"/>
                </a:lnTo>
                <a:lnTo>
                  <a:pt x="362318" y="7620"/>
                </a:lnTo>
                <a:lnTo>
                  <a:pt x="362318" y="0"/>
                </a:lnTo>
                <a:close/>
              </a:path>
              <a:path w="2341879" h="593089">
                <a:moveTo>
                  <a:pt x="376021" y="0"/>
                </a:moveTo>
                <a:lnTo>
                  <a:pt x="369925" y="0"/>
                </a:lnTo>
                <a:lnTo>
                  <a:pt x="369925" y="7620"/>
                </a:lnTo>
                <a:lnTo>
                  <a:pt x="376021" y="7620"/>
                </a:lnTo>
                <a:lnTo>
                  <a:pt x="376021" y="0"/>
                </a:lnTo>
                <a:close/>
              </a:path>
              <a:path w="2341879" h="593089">
                <a:moveTo>
                  <a:pt x="388200" y="0"/>
                </a:moveTo>
                <a:lnTo>
                  <a:pt x="382104" y="0"/>
                </a:lnTo>
                <a:lnTo>
                  <a:pt x="382104" y="7620"/>
                </a:lnTo>
                <a:lnTo>
                  <a:pt x="388200" y="7620"/>
                </a:lnTo>
                <a:lnTo>
                  <a:pt x="388200" y="0"/>
                </a:lnTo>
                <a:close/>
              </a:path>
              <a:path w="2341879" h="593089">
                <a:moveTo>
                  <a:pt x="400380" y="0"/>
                </a:moveTo>
                <a:lnTo>
                  <a:pt x="394284" y="0"/>
                </a:lnTo>
                <a:lnTo>
                  <a:pt x="394284" y="7620"/>
                </a:lnTo>
                <a:lnTo>
                  <a:pt x="400380" y="7620"/>
                </a:lnTo>
                <a:lnTo>
                  <a:pt x="400380" y="0"/>
                </a:lnTo>
                <a:close/>
              </a:path>
              <a:path w="2341879" h="593089">
                <a:moveTo>
                  <a:pt x="414070" y="0"/>
                </a:moveTo>
                <a:lnTo>
                  <a:pt x="407987" y="0"/>
                </a:lnTo>
                <a:lnTo>
                  <a:pt x="407987" y="7620"/>
                </a:lnTo>
                <a:lnTo>
                  <a:pt x="414070" y="7620"/>
                </a:lnTo>
                <a:lnTo>
                  <a:pt x="414070" y="0"/>
                </a:lnTo>
                <a:close/>
              </a:path>
              <a:path w="2341879" h="593089">
                <a:moveTo>
                  <a:pt x="426250" y="0"/>
                </a:moveTo>
                <a:lnTo>
                  <a:pt x="420166" y="0"/>
                </a:lnTo>
                <a:lnTo>
                  <a:pt x="420166" y="7620"/>
                </a:lnTo>
                <a:lnTo>
                  <a:pt x="426250" y="7620"/>
                </a:lnTo>
                <a:lnTo>
                  <a:pt x="426250" y="0"/>
                </a:lnTo>
                <a:close/>
              </a:path>
              <a:path w="2341879" h="593089">
                <a:moveTo>
                  <a:pt x="438429" y="0"/>
                </a:moveTo>
                <a:lnTo>
                  <a:pt x="432346" y="0"/>
                </a:lnTo>
                <a:lnTo>
                  <a:pt x="432346" y="7620"/>
                </a:lnTo>
                <a:lnTo>
                  <a:pt x="438429" y="7620"/>
                </a:lnTo>
                <a:lnTo>
                  <a:pt x="438429" y="0"/>
                </a:lnTo>
                <a:close/>
              </a:path>
              <a:path w="2341879" h="593089">
                <a:moveTo>
                  <a:pt x="452132" y="0"/>
                </a:moveTo>
                <a:lnTo>
                  <a:pt x="446049" y="0"/>
                </a:lnTo>
                <a:lnTo>
                  <a:pt x="446049" y="7620"/>
                </a:lnTo>
                <a:lnTo>
                  <a:pt x="452132" y="7620"/>
                </a:lnTo>
                <a:lnTo>
                  <a:pt x="452132" y="0"/>
                </a:lnTo>
                <a:close/>
              </a:path>
              <a:path w="2341879" h="593089">
                <a:moveTo>
                  <a:pt x="464312" y="0"/>
                </a:moveTo>
                <a:lnTo>
                  <a:pt x="458228" y="0"/>
                </a:lnTo>
                <a:lnTo>
                  <a:pt x="458228" y="7620"/>
                </a:lnTo>
                <a:lnTo>
                  <a:pt x="464312" y="7620"/>
                </a:lnTo>
                <a:lnTo>
                  <a:pt x="464312" y="0"/>
                </a:lnTo>
                <a:close/>
              </a:path>
              <a:path w="2341879" h="593089">
                <a:moveTo>
                  <a:pt x="476491" y="0"/>
                </a:moveTo>
                <a:lnTo>
                  <a:pt x="470407" y="0"/>
                </a:lnTo>
                <a:lnTo>
                  <a:pt x="470407" y="7620"/>
                </a:lnTo>
                <a:lnTo>
                  <a:pt x="476491" y="7620"/>
                </a:lnTo>
                <a:lnTo>
                  <a:pt x="476491" y="0"/>
                </a:lnTo>
                <a:close/>
              </a:path>
              <a:path w="2341879" h="593089">
                <a:moveTo>
                  <a:pt x="490194" y="0"/>
                </a:moveTo>
                <a:lnTo>
                  <a:pt x="484098" y="0"/>
                </a:lnTo>
                <a:lnTo>
                  <a:pt x="484098" y="7620"/>
                </a:lnTo>
                <a:lnTo>
                  <a:pt x="490194" y="7620"/>
                </a:lnTo>
                <a:lnTo>
                  <a:pt x="490194" y="0"/>
                </a:lnTo>
                <a:close/>
              </a:path>
              <a:path w="2341879" h="593089">
                <a:moveTo>
                  <a:pt x="502373" y="0"/>
                </a:moveTo>
                <a:lnTo>
                  <a:pt x="496277" y="0"/>
                </a:lnTo>
                <a:lnTo>
                  <a:pt x="496277" y="7620"/>
                </a:lnTo>
                <a:lnTo>
                  <a:pt x="502373" y="7620"/>
                </a:lnTo>
                <a:lnTo>
                  <a:pt x="502373" y="0"/>
                </a:lnTo>
                <a:close/>
              </a:path>
              <a:path w="2341879" h="593089">
                <a:moveTo>
                  <a:pt x="514553" y="0"/>
                </a:moveTo>
                <a:lnTo>
                  <a:pt x="508457" y="0"/>
                </a:lnTo>
                <a:lnTo>
                  <a:pt x="508457" y="7620"/>
                </a:lnTo>
                <a:lnTo>
                  <a:pt x="514553" y="7620"/>
                </a:lnTo>
                <a:lnTo>
                  <a:pt x="514553" y="0"/>
                </a:lnTo>
                <a:close/>
              </a:path>
              <a:path w="2341879" h="593089">
                <a:moveTo>
                  <a:pt x="528256" y="0"/>
                </a:moveTo>
                <a:lnTo>
                  <a:pt x="522160" y="0"/>
                </a:lnTo>
                <a:lnTo>
                  <a:pt x="522160" y="7620"/>
                </a:lnTo>
                <a:lnTo>
                  <a:pt x="528256" y="7620"/>
                </a:lnTo>
                <a:lnTo>
                  <a:pt x="528256" y="0"/>
                </a:lnTo>
                <a:close/>
              </a:path>
              <a:path w="2341879" h="593089">
                <a:moveTo>
                  <a:pt x="540435" y="0"/>
                </a:moveTo>
                <a:lnTo>
                  <a:pt x="534339" y="0"/>
                </a:lnTo>
                <a:lnTo>
                  <a:pt x="534339" y="7620"/>
                </a:lnTo>
                <a:lnTo>
                  <a:pt x="540435" y="7620"/>
                </a:lnTo>
                <a:lnTo>
                  <a:pt x="540435" y="0"/>
                </a:lnTo>
                <a:close/>
              </a:path>
              <a:path w="2341879" h="593089">
                <a:moveTo>
                  <a:pt x="552615" y="0"/>
                </a:moveTo>
                <a:lnTo>
                  <a:pt x="546519" y="0"/>
                </a:lnTo>
                <a:lnTo>
                  <a:pt x="546519" y="7620"/>
                </a:lnTo>
                <a:lnTo>
                  <a:pt x="552615" y="7620"/>
                </a:lnTo>
                <a:lnTo>
                  <a:pt x="552615" y="0"/>
                </a:lnTo>
                <a:close/>
              </a:path>
              <a:path w="2341879" h="593089">
                <a:moveTo>
                  <a:pt x="566305" y="0"/>
                </a:moveTo>
                <a:lnTo>
                  <a:pt x="560222" y="0"/>
                </a:lnTo>
                <a:lnTo>
                  <a:pt x="560222" y="7620"/>
                </a:lnTo>
                <a:lnTo>
                  <a:pt x="566305" y="7620"/>
                </a:lnTo>
                <a:lnTo>
                  <a:pt x="566305" y="0"/>
                </a:lnTo>
                <a:close/>
              </a:path>
              <a:path w="2341879" h="593089">
                <a:moveTo>
                  <a:pt x="578485" y="0"/>
                </a:moveTo>
                <a:lnTo>
                  <a:pt x="572401" y="0"/>
                </a:lnTo>
                <a:lnTo>
                  <a:pt x="572401" y="7620"/>
                </a:lnTo>
                <a:lnTo>
                  <a:pt x="578485" y="7620"/>
                </a:lnTo>
                <a:lnTo>
                  <a:pt x="578485" y="0"/>
                </a:lnTo>
                <a:close/>
              </a:path>
              <a:path w="2341879" h="593089">
                <a:moveTo>
                  <a:pt x="590664" y="0"/>
                </a:moveTo>
                <a:lnTo>
                  <a:pt x="584580" y="0"/>
                </a:lnTo>
                <a:lnTo>
                  <a:pt x="584580" y="7620"/>
                </a:lnTo>
                <a:lnTo>
                  <a:pt x="590664" y="7620"/>
                </a:lnTo>
                <a:lnTo>
                  <a:pt x="590664" y="0"/>
                </a:lnTo>
                <a:close/>
              </a:path>
              <a:path w="2341879" h="593089">
                <a:moveTo>
                  <a:pt x="604367" y="0"/>
                </a:moveTo>
                <a:lnTo>
                  <a:pt x="598284" y="0"/>
                </a:lnTo>
                <a:lnTo>
                  <a:pt x="598284" y="7620"/>
                </a:lnTo>
                <a:lnTo>
                  <a:pt x="604367" y="7620"/>
                </a:lnTo>
                <a:lnTo>
                  <a:pt x="604367" y="0"/>
                </a:lnTo>
                <a:close/>
              </a:path>
              <a:path w="2341879" h="593089">
                <a:moveTo>
                  <a:pt x="616546" y="0"/>
                </a:moveTo>
                <a:lnTo>
                  <a:pt x="610463" y="0"/>
                </a:lnTo>
                <a:lnTo>
                  <a:pt x="610463" y="7620"/>
                </a:lnTo>
                <a:lnTo>
                  <a:pt x="616546" y="7620"/>
                </a:lnTo>
                <a:lnTo>
                  <a:pt x="616546" y="0"/>
                </a:lnTo>
                <a:close/>
              </a:path>
              <a:path w="2341879" h="593089">
                <a:moveTo>
                  <a:pt x="628726" y="0"/>
                </a:moveTo>
                <a:lnTo>
                  <a:pt x="622642" y="0"/>
                </a:lnTo>
                <a:lnTo>
                  <a:pt x="622642" y="7620"/>
                </a:lnTo>
                <a:lnTo>
                  <a:pt x="628726" y="7620"/>
                </a:lnTo>
                <a:lnTo>
                  <a:pt x="628726" y="0"/>
                </a:lnTo>
                <a:close/>
              </a:path>
              <a:path w="2341879" h="593089">
                <a:moveTo>
                  <a:pt x="642429" y="0"/>
                </a:moveTo>
                <a:lnTo>
                  <a:pt x="636333" y="0"/>
                </a:lnTo>
                <a:lnTo>
                  <a:pt x="636333" y="7620"/>
                </a:lnTo>
                <a:lnTo>
                  <a:pt x="642429" y="7620"/>
                </a:lnTo>
                <a:lnTo>
                  <a:pt x="642429" y="0"/>
                </a:lnTo>
                <a:close/>
              </a:path>
              <a:path w="2341879" h="593089">
                <a:moveTo>
                  <a:pt x="654608" y="0"/>
                </a:moveTo>
                <a:lnTo>
                  <a:pt x="648512" y="0"/>
                </a:lnTo>
                <a:lnTo>
                  <a:pt x="648512" y="7620"/>
                </a:lnTo>
                <a:lnTo>
                  <a:pt x="654608" y="7620"/>
                </a:lnTo>
                <a:lnTo>
                  <a:pt x="654608" y="0"/>
                </a:lnTo>
                <a:close/>
              </a:path>
              <a:path w="2341879" h="593089">
                <a:moveTo>
                  <a:pt x="666788" y="0"/>
                </a:moveTo>
                <a:lnTo>
                  <a:pt x="660692" y="0"/>
                </a:lnTo>
                <a:lnTo>
                  <a:pt x="660692" y="7620"/>
                </a:lnTo>
                <a:lnTo>
                  <a:pt x="666788" y="7620"/>
                </a:lnTo>
                <a:lnTo>
                  <a:pt x="666788" y="0"/>
                </a:lnTo>
                <a:close/>
              </a:path>
              <a:path w="2341879" h="593089">
                <a:moveTo>
                  <a:pt x="680478" y="0"/>
                </a:moveTo>
                <a:lnTo>
                  <a:pt x="674395" y="0"/>
                </a:lnTo>
                <a:lnTo>
                  <a:pt x="674395" y="7620"/>
                </a:lnTo>
                <a:lnTo>
                  <a:pt x="680478" y="7620"/>
                </a:lnTo>
                <a:lnTo>
                  <a:pt x="680478" y="0"/>
                </a:lnTo>
                <a:close/>
              </a:path>
              <a:path w="2341879" h="593089">
                <a:moveTo>
                  <a:pt x="692657" y="0"/>
                </a:moveTo>
                <a:lnTo>
                  <a:pt x="686574" y="0"/>
                </a:lnTo>
                <a:lnTo>
                  <a:pt x="686574" y="7620"/>
                </a:lnTo>
                <a:lnTo>
                  <a:pt x="692657" y="7620"/>
                </a:lnTo>
                <a:lnTo>
                  <a:pt x="692657" y="0"/>
                </a:lnTo>
                <a:close/>
              </a:path>
              <a:path w="2341879" h="593089">
                <a:moveTo>
                  <a:pt x="704837" y="0"/>
                </a:moveTo>
                <a:lnTo>
                  <a:pt x="698753" y="0"/>
                </a:lnTo>
                <a:lnTo>
                  <a:pt x="698753" y="7620"/>
                </a:lnTo>
                <a:lnTo>
                  <a:pt x="704837" y="7620"/>
                </a:lnTo>
                <a:lnTo>
                  <a:pt x="704837" y="0"/>
                </a:lnTo>
                <a:close/>
              </a:path>
              <a:path w="2341879" h="593089">
                <a:moveTo>
                  <a:pt x="718540" y="0"/>
                </a:moveTo>
                <a:lnTo>
                  <a:pt x="712457" y="0"/>
                </a:lnTo>
                <a:lnTo>
                  <a:pt x="712457" y="7620"/>
                </a:lnTo>
                <a:lnTo>
                  <a:pt x="718540" y="7620"/>
                </a:lnTo>
                <a:lnTo>
                  <a:pt x="718540" y="0"/>
                </a:lnTo>
                <a:close/>
              </a:path>
              <a:path w="2341879" h="593089">
                <a:moveTo>
                  <a:pt x="730719" y="0"/>
                </a:moveTo>
                <a:lnTo>
                  <a:pt x="724636" y="0"/>
                </a:lnTo>
                <a:lnTo>
                  <a:pt x="724636" y="7620"/>
                </a:lnTo>
                <a:lnTo>
                  <a:pt x="730719" y="7620"/>
                </a:lnTo>
                <a:lnTo>
                  <a:pt x="730719" y="0"/>
                </a:lnTo>
                <a:close/>
              </a:path>
              <a:path w="2341879" h="593089">
                <a:moveTo>
                  <a:pt x="742899" y="0"/>
                </a:moveTo>
                <a:lnTo>
                  <a:pt x="736815" y="0"/>
                </a:lnTo>
                <a:lnTo>
                  <a:pt x="736815" y="7620"/>
                </a:lnTo>
                <a:lnTo>
                  <a:pt x="742899" y="7620"/>
                </a:lnTo>
                <a:lnTo>
                  <a:pt x="742899" y="0"/>
                </a:lnTo>
                <a:close/>
              </a:path>
              <a:path w="2341879" h="593089">
                <a:moveTo>
                  <a:pt x="756602" y="0"/>
                </a:moveTo>
                <a:lnTo>
                  <a:pt x="750506" y="0"/>
                </a:lnTo>
                <a:lnTo>
                  <a:pt x="750506" y="7620"/>
                </a:lnTo>
                <a:lnTo>
                  <a:pt x="756602" y="7620"/>
                </a:lnTo>
                <a:lnTo>
                  <a:pt x="756602" y="0"/>
                </a:lnTo>
                <a:close/>
              </a:path>
              <a:path w="2341879" h="593089">
                <a:moveTo>
                  <a:pt x="768781" y="0"/>
                </a:moveTo>
                <a:lnTo>
                  <a:pt x="762685" y="0"/>
                </a:lnTo>
                <a:lnTo>
                  <a:pt x="762685" y="7620"/>
                </a:lnTo>
                <a:lnTo>
                  <a:pt x="768781" y="7620"/>
                </a:lnTo>
                <a:lnTo>
                  <a:pt x="768781" y="0"/>
                </a:lnTo>
                <a:close/>
              </a:path>
              <a:path w="2341879" h="593089">
                <a:moveTo>
                  <a:pt x="780961" y="0"/>
                </a:moveTo>
                <a:lnTo>
                  <a:pt x="774865" y="0"/>
                </a:lnTo>
                <a:lnTo>
                  <a:pt x="774865" y="7620"/>
                </a:lnTo>
                <a:lnTo>
                  <a:pt x="780961" y="7620"/>
                </a:lnTo>
                <a:lnTo>
                  <a:pt x="780961" y="0"/>
                </a:lnTo>
                <a:close/>
              </a:path>
              <a:path w="2341879" h="593089">
                <a:moveTo>
                  <a:pt x="794664" y="0"/>
                </a:moveTo>
                <a:lnTo>
                  <a:pt x="788568" y="0"/>
                </a:lnTo>
                <a:lnTo>
                  <a:pt x="788568" y="7620"/>
                </a:lnTo>
                <a:lnTo>
                  <a:pt x="794664" y="7620"/>
                </a:lnTo>
                <a:lnTo>
                  <a:pt x="794664" y="0"/>
                </a:lnTo>
                <a:close/>
              </a:path>
              <a:path w="2341879" h="593089">
                <a:moveTo>
                  <a:pt x="806843" y="0"/>
                </a:moveTo>
                <a:lnTo>
                  <a:pt x="800747" y="0"/>
                </a:lnTo>
                <a:lnTo>
                  <a:pt x="800747" y="7620"/>
                </a:lnTo>
                <a:lnTo>
                  <a:pt x="806843" y="7620"/>
                </a:lnTo>
                <a:lnTo>
                  <a:pt x="806843" y="0"/>
                </a:lnTo>
                <a:close/>
              </a:path>
              <a:path w="2341879" h="593089">
                <a:moveTo>
                  <a:pt x="819023" y="0"/>
                </a:moveTo>
                <a:lnTo>
                  <a:pt x="812926" y="0"/>
                </a:lnTo>
                <a:lnTo>
                  <a:pt x="812926" y="7620"/>
                </a:lnTo>
                <a:lnTo>
                  <a:pt x="819023" y="7620"/>
                </a:lnTo>
                <a:lnTo>
                  <a:pt x="819023" y="0"/>
                </a:lnTo>
                <a:close/>
              </a:path>
              <a:path w="2341879" h="593089">
                <a:moveTo>
                  <a:pt x="832713" y="0"/>
                </a:moveTo>
                <a:lnTo>
                  <a:pt x="826630" y="0"/>
                </a:lnTo>
                <a:lnTo>
                  <a:pt x="826630" y="7620"/>
                </a:lnTo>
                <a:lnTo>
                  <a:pt x="832713" y="7620"/>
                </a:lnTo>
                <a:lnTo>
                  <a:pt x="832713" y="0"/>
                </a:lnTo>
                <a:close/>
              </a:path>
              <a:path w="2341879" h="593089">
                <a:moveTo>
                  <a:pt x="844892" y="0"/>
                </a:moveTo>
                <a:lnTo>
                  <a:pt x="838809" y="0"/>
                </a:lnTo>
                <a:lnTo>
                  <a:pt x="838809" y="7620"/>
                </a:lnTo>
                <a:lnTo>
                  <a:pt x="844892" y="7620"/>
                </a:lnTo>
                <a:lnTo>
                  <a:pt x="844892" y="0"/>
                </a:lnTo>
                <a:close/>
              </a:path>
              <a:path w="2341879" h="593089">
                <a:moveTo>
                  <a:pt x="857072" y="0"/>
                </a:moveTo>
                <a:lnTo>
                  <a:pt x="850988" y="0"/>
                </a:lnTo>
                <a:lnTo>
                  <a:pt x="850988" y="7620"/>
                </a:lnTo>
                <a:lnTo>
                  <a:pt x="857072" y="7620"/>
                </a:lnTo>
                <a:lnTo>
                  <a:pt x="857072" y="0"/>
                </a:lnTo>
                <a:close/>
              </a:path>
              <a:path w="2341879" h="593089">
                <a:moveTo>
                  <a:pt x="870775" y="0"/>
                </a:moveTo>
                <a:lnTo>
                  <a:pt x="864692" y="0"/>
                </a:lnTo>
                <a:lnTo>
                  <a:pt x="864692" y="7620"/>
                </a:lnTo>
                <a:lnTo>
                  <a:pt x="870775" y="7620"/>
                </a:lnTo>
                <a:lnTo>
                  <a:pt x="870775" y="0"/>
                </a:lnTo>
                <a:close/>
              </a:path>
              <a:path w="2341879" h="593089">
                <a:moveTo>
                  <a:pt x="882954" y="0"/>
                </a:moveTo>
                <a:lnTo>
                  <a:pt x="876871" y="0"/>
                </a:lnTo>
                <a:lnTo>
                  <a:pt x="876871" y="7620"/>
                </a:lnTo>
                <a:lnTo>
                  <a:pt x="882954" y="7620"/>
                </a:lnTo>
                <a:lnTo>
                  <a:pt x="882954" y="0"/>
                </a:lnTo>
                <a:close/>
              </a:path>
              <a:path w="2341879" h="593089">
                <a:moveTo>
                  <a:pt x="895134" y="0"/>
                </a:moveTo>
                <a:lnTo>
                  <a:pt x="889050" y="0"/>
                </a:lnTo>
                <a:lnTo>
                  <a:pt x="889050" y="7620"/>
                </a:lnTo>
                <a:lnTo>
                  <a:pt x="895134" y="7620"/>
                </a:lnTo>
                <a:lnTo>
                  <a:pt x="895134" y="0"/>
                </a:lnTo>
                <a:close/>
              </a:path>
              <a:path w="2341879" h="593089">
                <a:moveTo>
                  <a:pt x="908837" y="0"/>
                </a:moveTo>
                <a:lnTo>
                  <a:pt x="902741" y="0"/>
                </a:lnTo>
                <a:lnTo>
                  <a:pt x="902741" y="7620"/>
                </a:lnTo>
                <a:lnTo>
                  <a:pt x="908837" y="7620"/>
                </a:lnTo>
                <a:lnTo>
                  <a:pt x="908837" y="0"/>
                </a:lnTo>
                <a:close/>
              </a:path>
              <a:path w="2341879" h="593089">
                <a:moveTo>
                  <a:pt x="921016" y="0"/>
                </a:moveTo>
                <a:lnTo>
                  <a:pt x="914920" y="0"/>
                </a:lnTo>
                <a:lnTo>
                  <a:pt x="914920" y="7620"/>
                </a:lnTo>
                <a:lnTo>
                  <a:pt x="921016" y="7620"/>
                </a:lnTo>
                <a:lnTo>
                  <a:pt x="921016" y="0"/>
                </a:lnTo>
                <a:close/>
              </a:path>
              <a:path w="2341879" h="593089">
                <a:moveTo>
                  <a:pt x="933196" y="0"/>
                </a:moveTo>
                <a:lnTo>
                  <a:pt x="927100" y="0"/>
                </a:lnTo>
                <a:lnTo>
                  <a:pt x="927100" y="7620"/>
                </a:lnTo>
                <a:lnTo>
                  <a:pt x="933196" y="7620"/>
                </a:lnTo>
                <a:lnTo>
                  <a:pt x="933196" y="0"/>
                </a:lnTo>
                <a:close/>
              </a:path>
              <a:path w="2341879" h="593089">
                <a:moveTo>
                  <a:pt x="946899" y="0"/>
                </a:moveTo>
                <a:lnTo>
                  <a:pt x="940803" y="0"/>
                </a:lnTo>
                <a:lnTo>
                  <a:pt x="940803" y="7620"/>
                </a:lnTo>
                <a:lnTo>
                  <a:pt x="946899" y="7620"/>
                </a:lnTo>
                <a:lnTo>
                  <a:pt x="946899" y="0"/>
                </a:lnTo>
                <a:close/>
              </a:path>
              <a:path w="2341879" h="593089">
                <a:moveTo>
                  <a:pt x="959078" y="0"/>
                </a:moveTo>
                <a:lnTo>
                  <a:pt x="952982" y="0"/>
                </a:lnTo>
                <a:lnTo>
                  <a:pt x="952982" y="7620"/>
                </a:lnTo>
                <a:lnTo>
                  <a:pt x="959078" y="7620"/>
                </a:lnTo>
                <a:lnTo>
                  <a:pt x="959078" y="0"/>
                </a:lnTo>
                <a:close/>
              </a:path>
              <a:path w="2341879" h="593089">
                <a:moveTo>
                  <a:pt x="971245" y="0"/>
                </a:moveTo>
                <a:lnTo>
                  <a:pt x="965161" y="0"/>
                </a:lnTo>
                <a:lnTo>
                  <a:pt x="965161" y="7620"/>
                </a:lnTo>
                <a:lnTo>
                  <a:pt x="971245" y="7620"/>
                </a:lnTo>
                <a:lnTo>
                  <a:pt x="971245" y="0"/>
                </a:lnTo>
                <a:close/>
              </a:path>
              <a:path w="2341879" h="593089">
                <a:moveTo>
                  <a:pt x="984948" y="0"/>
                </a:moveTo>
                <a:lnTo>
                  <a:pt x="978865" y="0"/>
                </a:lnTo>
                <a:lnTo>
                  <a:pt x="978865" y="7620"/>
                </a:lnTo>
                <a:lnTo>
                  <a:pt x="984948" y="7620"/>
                </a:lnTo>
                <a:lnTo>
                  <a:pt x="984948" y="0"/>
                </a:lnTo>
                <a:close/>
              </a:path>
              <a:path w="2341879" h="593089">
                <a:moveTo>
                  <a:pt x="997127" y="0"/>
                </a:moveTo>
                <a:lnTo>
                  <a:pt x="991044" y="0"/>
                </a:lnTo>
                <a:lnTo>
                  <a:pt x="991044" y="7620"/>
                </a:lnTo>
                <a:lnTo>
                  <a:pt x="997127" y="7620"/>
                </a:lnTo>
                <a:lnTo>
                  <a:pt x="997127" y="0"/>
                </a:lnTo>
                <a:close/>
              </a:path>
              <a:path w="2341879" h="593089">
                <a:moveTo>
                  <a:pt x="1009307" y="0"/>
                </a:moveTo>
                <a:lnTo>
                  <a:pt x="1003223" y="0"/>
                </a:lnTo>
                <a:lnTo>
                  <a:pt x="1003223" y="7620"/>
                </a:lnTo>
                <a:lnTo>
                  <a:pt x="1009307" y="7620"/>
                </a:lnTo>
                <a:lnTo>
                  <a:pt x="1009307" y="0"/>
                </a:lnTo>
                <a:close/>
              </a:path>
              <a:path w="2341879" h="593089">
                <a:moveTo>
                  <a:pt x="1023010" y="0"/>
                </a:moveTo>
                <a:lnTo>
                  <a:pt x="1016927" y="0"/>
                </a:lnTo>
                <a:lnTo>
                  <a:pt x="1016927" y="7620"/>
                </a:lnTo>
                <a:lnTo>
                  <a:pt x="1023010" y="7620"/>
                </a:lnTo>
                <a:lnTo>
                  <a:pt x="1023010" y="0"/>
                </a:lnTo>
                <a:close/>
              </a:path>
              <a:path w="2341879" h="593089">
                <a:moveTo>
                  <a:pt x="1035189" y="0"/>
                </a:moveTo>
                <a:lnTo>
                  <a:pt x="1029093" y="0"/>
                </a:lnTo>
                <a:lnTo>
                  <a:pt x="1029093" y="7620"/>
                </a:lnTo>
                <a:lnTo>
                  <a:pt x="1035189" y="7620"/>
                </a:lnTo>
                <a:lnTo>
                  <a:pt x="1035189" y="0"/>
                </a:lnTo>
                <a:close/>
              </a:path>
              <a:path w="2341879" h="593089">
                <a:moveTo>
                  <a:pt x="1047368" y="0"/>
                </a:moveTo>
                <a:lnTo>
                  <a:pt x="1041273" y="0"/>
                </a:lnTo>
                <a:lnTo>
                  <a:pt x="1041273" y="7620"/>
                </a:lnTo>
                <a:lnTo>
                  <a:pt x="1047368" y="7620"/>
                </a:lnTo>
                <a:lnTo>
                  <a:pt x="1047368" y="0"/>
                </a:lnTo>
                <a:close/>
              </a:path>
              <a:path w="2341879" h="593089">
                <a:moveTo>
                  <a:pt x="1061072" y="0"/>
                </a:moveTo>
                <a:lnTo>
                  <a:pt x="1054976" y="0"/>
                </a:lnTo>
                <a:lnTo>
                  <a:pt x="1054976" y="7620"/>
                </a:lnTo>
                <a:lnTo>
                  <a:pt x="1061072" y="7620"/>
                </a:lnTo>
                <a:lnTo>
                  <a:pt x="1061072" y="0"/>
                </a:lnTo>
                <a:close/>
              </a:path>
              <a:path w="2341879" h="593089">
                <a:moveTo>
                  <a:pt x="1073251" y="0"/>
                </a:moveTo>
                <a:lnTo>
                  <a:pt x="1067155" y="0"/>
                </a:lnTo>
                <a:lnTo>
                  <a:pt x="1067155" y="7620"/>
                </a:lnTo>
                <a:lnTo>
                  <a:pt x="1073251" y="7620"/>
                </a:lnTo>
                <a:lnTo>
                  <a:pt x="1073251" y="0"/>
                </a:lnTo>
                <a:close/>
              </a:path>
              <a:path w="2341879" h="593089">
                <a:moveTo>
                  <a:pt x="1085430" y="0"/>
                </a:moveTo>
                <a:lnTo>
                  <a:pt x="1079334" y="0"/>
                </a:lnTo>
                <a:lnTo>
                  <a:pt x="1079334" y="7620"/>
                </a:lnTo>
                <a:lnTo>
                  <a:pt x="1085430" y="7620"/>
                </a:lnTo>
                <a:lnTo>
                  <a:pt x="1085430" y="0"/>
                </a:lnTo>
                <a:close/>
              </a:path>
              <a:path w="2341879" h="593089">
                <a:moveTo>
                  <a:pt x="1099121" y="0"/>
                </a:moveTo>
                <a:lnTo>
                  <a:pt x="1093038" y="0"/>
                </a:lnTo>
                <a:lnTo>
                  <a:pt x="1093038" y="7620"/>
                </a:lnTo>
                <a:lnTo>
                  <a:pt x="1099121" y="7620"/>
                </a:lnTo>
                <a:lnTo>
                  <a:pt x="1099121" y="0"/>
                </a:lnTo>
                <a:close/>
              </a:path>
              <a:path w="2341879" h="593089">
                <a:moveTo>
                  <a:pt x="1111300" y="0"/>
                </a:moveTo>
                <a:lnTo>
                  <a:pt x="1105217" y="0"/>
                </a:lnTo>
                <a:lnTo>
                  <a:pt x="1105217" y="7620"/>
                </a:lnTo>
                <a:lnTo>
                  <a:pt x="1111300" y="7620"/>
                </a:lnTo>
                <a:lnTo>
                  <a:pt x="1111300" y="0"/>
                </a:lnTo>
                <a:close/>
              </a:path>
              <a:path w="2341879" h="593089">
                <a:moveTo>
                  <a:pt x="1123480" y="0"/>
                </a:moveTo>
                <a:lnTo>
                  <a:pt x="1117396" y="0"/>
                </a:lnTo>
                <a:lnTo>
                  <a:pt x="1117396" y="7620"/>
                </a:lnTo>
                <a:lnTo>
                  <a:pt x="1123480" y="7620"/>
                </a:lnTo>
                <a:lnTo>
                  <a:pt x="1123480" y="0"/>
                </a:lnTo>
                <a:close/>
              </a:path>
              <a:path w="2341879" h="593089">
                <a:moveTo>
                  <a:pt x="1137183" y="0"/>
                </a:moveTo>
                <a:lnTo>
                  <a:pt x="1131100" y="0"/>
                </a:lnTo>
                <a:lnTo>
                  <a:pt x="1131100" y="7620"/>
                </a:lnTo>
                <a:lnTo>
                  <a:pt x="1137183" y="7620"/>
                </a:lnTo>
                <a:lnTo>
                  <a:pt x="1137183" y="0"/>
                </a:lnTo>
                <a:close/>
              </a:path>
              <a:path w="2341879" h="593089">
                <a:moveTo>
                  <a:pt x="1149362" y="0"/>
                </a:moveTo>
                <a:lnTo>
                  <a:pt x="1143279" y="0"/>
                </a:lnTo>
                <a:lnTo>
                  <a:pt x="1143279" y="7620"/>
                </a:lnTo>
                <a:lnTo>
                  <a:pt x="1149362" y="7620"/>
                </a:lnTo>
                <a:lnTo>
                  <a:pt x="1149362" y="0"/>
                </a:lnTo>
                <a:close/>
              </a:path>
              <a:path w="2341879" h="593089">
                <a:moveTo>
                  <a:pt x="1161541" y="0"/>
                </a:moveTo>
                <a:lnTo>
                  <a:pt x="1155458" y="0"/>
                </a:lnTo>
                <a:lnTo>
                  <a:pt x="1155458" y="7620"/>
                </a:lnTo>
                <a:lnTo>
                  <a:pt x="1161541" y="7620"/>
                </a:lnTo>
                <a:lnTo>
                  <a:pt x="1161541" y="0"/>
                </a:lnTo>
                <a:close/>
              </a:path>
              <a:path w="2341879" h="593089">
                <a:moveTo>
                  <a:pt x="1175245" y="0"/>
                </a:moveTo>
                <a:lnTo>
                  <a:pt x="1169149" y="0"/>
                </a:lnTo>
                <a:lnTo>
                  <a:pt x="1169149" y="7620"/>
                </a:lnTo>
                <a:lnTo>
                  <a:pt x="1175245" y="7620"/>
                </a:lnTo>
                <a:lnTo>
                  <a:pt x="1175245" y="0"/>
                </a:lnTo>
                <a:close/>
              </a:path>
              <a:path w="2341879" h="593089">
                <a:moveTo>
                  <a:pt x="1187424" y="0"/>
                </a:moveTo>
                <a:lnTo>
                  <a:pt x="1181328" y="0"/>
                </a:lnTo>
                <a:lnTo>
                  <a:pt x="1181328" y="7620"/>
                </a:lnTo>
                <a:lnTo>
                  <a:pt x="1187424" y="7620"/>
                </a:lnTo>
                <a:lnTo>
                  <a:pt x="1187424" y="0"/>
                </a:lnTo>
                <a:close/>
              </a:path>
              <a:path w="2341879" h="593089">
                <a:moveTo>
                  <a:pt x="1199603" y="0"/>
                </a:moveTo>
                <a:lnTo>
                  <a:pt x="1193507" y="0"/>
                </a:lnTo>
                <a:lnTo>
                  <a:pt x="1193507" y="7620"/>
                </a:lnTo>
                <a:lnTo>
                  <a:pt x="1199603" y="7620"/>
                </a:lnTo>
                <a:lnTo>
                  <a:pt x="1199603" y="0"/>
                </a:lnTo>
                <a:close/>
              </a:path>
              <a:path w="2341879" h="593089">
                <a:moveTo>
                  <a:pt x="1213307" y="0"/>
                </a:moveTo>
                <a:lnTo>
                  <a:pt x="1207211" y="0"/>
                </a:lnTo>
                <a:lnTo>
                  <a:pt x="1207211" y="7620"/>
                </a:lnTo>
                <a:lnTo>
                  <a:pt x="1213307" y="7620"/>
                </a:lnTo>
                <a:lnTo>
                  <a:pt x="1213307" y="0"/>
                </a:lnTo>
                <a:close/>
              </a:path>
              <a:path w="2341879" h="593089">
                <a:moveTo>
                  <a:pt x="1225486" y="0"/>
                </a:moveTo>
                <a:lnTo>
                  <a:pt x="1219390" y="0"/>
                </a:lnTo>
                <a:lnTo>
                  <a:pt x="1219390" y="7620"/>
                </a:lnTo>
                <a:lnTo>
                  <a:pt x="1225486" y="7620"/>
                </a:lnTo>
                <a:lnTo>
                  <a:pt x="1225486" y="0"/>
                </a:lnTo>
                <a:close/>
              </a:path>
              <a:path w="2341879" h="593089">
                <a:moveTo>
                  <a:pt x="1237665" y="0"/>
                </a:moveTo>
                <a:lnTo>
                  <a:pt x="1231569" y="0"/>
                </a:lnTo>
                <a:lnTo>
                  <a:pt x="1231569" y="7620"/>
                </a:lnTo>
                <a:lnTo>
                  <a:pt x="1237665" y="7620"/>
                </a:lnTo>
                <a:lnTo>
                  <a:pt x="1237665" y="0"/>
                </a:lnTo>
                <a:close/>
              </a:path>
              <a:path w="2341879" h="593089">
                <a:moveTo>
                  <a:pt x="1251356" y="0"/>
                </a:moveTo>
                <a:lnTo>
                  <a:pt x="1245273" y="0"/>
                </a:lnTo>
                <a:lnTo>
                  <a:pt x="1245273" y="7620"/>
                </a:lnTo>
                <a:lnTo>
                  <a:pt x="1251356" y="7620"/>
                </a:lnTo>
                <a:lnTo>
                  <a:pt x="1251356" y="0"/>
                </a:lnTo>
                <a:close/>
              </a:path>
              <a:path w="2341879" h="593089">
                <a:moveTo>
                  <a:pt x="1263535" y="0"/>
                </a:moveTo>
                <a:lnTo>
                  <a:pt x="1257452" y="0"/>
                </a:lnTo>
                <a:lnTo>
                  <a:pt x="1257452" y="7620"/>
                </a:lnTo>
                <a:lnTo>
                  <a:pt x="1263535" y="7620"/>
                </a:lnTo>
                <a:lnTo>
                  <a:pt x="1263535" y="0"/>
                </a:lnTo>
                <a:close/>
              </a:path>
              <a:path w="2341879" h="593089">
                <a:moveTo>
                  <a:pt x="1275714" y="0"/>
                </a:moveTo>
                <a:lnTo>
                  <a:pt x="1269631" y="0"/>
                </a:lnTo>
                <a:lnTo>
                  <a:pt x="1269631" y="7620"/>
                </a:lnTo>
                <a:lnTo>
                  <a:pt x="1275714" y="7620"/>
                </a:lnTo>
                <a:lnTo>
                  <a:pt x="1275714" y="0"/>
                </a:lnTo>
                <a:close/>
              </a:path>
              <a:path w="2341879" h="593089">
                <a:moveTo>
                  <a:pt x="1289418" y="0"/>
                </a:moveTo>
                <a:lnTo>
                  <a:pt x="1283335" y="0"/>
                </a:lnTo>
                <a:lnTo>
                  <a:pt x="1283335" y="7620"/>
                </a:lnTo>
                <a:lnTo>
                  <a:pt x="1289418" y="7620"/>
                </a:lnTo>
                <a:lnTo>
                  <a:pt x="1289418" y="0"/>
                </a:lnTo>
                <a:close/>
              </a:path>
              <a:path w="2341879" h="593089">
                <a:moveTo>
                  <a:pt x="1301597" y="0"/>
                </a:moveTo>
                <a:lnTo>
                  <a:pt x="1295514" y="0"/>
                </a:lnTo>
                <a:lnTo>
                  <a:pt x="1295514" y="7620"/>
                </a:lnTo>
                <a:lnTo>
                  <a:pt x="1301597" y="7620"/>
                </a:lnTo>
                <a:lnTo>
                  <a:pt x="1301597" y="0"/>
                </a:lnTo>
                <a:close/>
              </a:path>
              <a:path w="2341879" h="593089">
                <a:moveTo>
                  <a:pt x="1313776" y="0"/>
                </a:moveTo>
                <a:lnTo>
                  <a:pt x="1307680" y="0"/>
                </a:lnTo>
                <a:lnTo>
                  <a:pt x="1307680" y="7620"/>
                </a:lnTo>
                <a:lnTo>
                  <a:pt x="1313776" y="7620"/>
                </a:lnTo>
                <a:lnTo>
                  <a:pt x="1313776" y="0"/>
                </a:lnTo>
                <a:close/>
              </a:path>
              <a:path w="2341879" h="593089">
                <a:moveTo>
                  <a:pt x="1327480" y="0"/>
                </a:moveTo>
                <a:lnTo>
                  <a:pt x="1321384" y="0"/>
                </a:lnTo>
                <a:lnTo>
                  <a:pt x="1321384" y="7620"/>
                </a:lnTo>
                <a:lnTo>
                  <a:pt x="1327480" y="7620"/>
                </a:lnTo>
                <a:lnTo>
                  <a:pt x="1327480" y="0"/>
                </a:lnTo>
                <a:close/>
              </a:path>
              <a:path w="2341879" h="593089">
                <a:moveTo>
                  <a:pt x="1339659" y="0"/>
                </a:moveTo>
                <a:lnTo>
                  <a:pt x="1333563" y="0"/>
                </a:lnTo>
                <a:lnTo>
                  <a:pt x="1333563" y="7620"/>
                </a:lnTo>
                <a:lnTo>
                  <a:pt x="1339659" y="7620"/>
                </a:lnTo>
                <a:lnTo>
                  <a:pt x="1339659" y="0"/>
                </a:lnTo>
                <a:close/>
              </a:path>
              <a:path w="2341879" h="593089">
                <a:moveTo>
                  <a:pt x="1351838" y="0"/>
                </a:moveTo>
                <a:lnTo>
                  <a:pt x="1345742" y="0"/>
                </a:lnTo>
                <a:lnTo>
                  <a:pt x="1345742" y="7620"/>
                </a:lnTo>
                <a:lnTo>
                  <a:pt x="1351838" y="7620"/>
                </a:lnTo>
                <a:lnTo>
                  <a:pt x="1351838" y="0"/>
                </a:lnTo>
                <a:close/>
              </a:path>
              <a:path w="2341879" h="593089">
                <a:moveTo>
                  <a:pt x="1365542" y="0"/>
                </a:moveTo>
                <a:lnTo>
                  <a:pt x="1359446" y="0"/>
                </a:lnTo>
                <a:lnTo>
                  <a:pt x="1359446" y="7620"/>
                </a:lnTo>
                <a:lnTo>
                  <a:pt x="1365542" y="7620"/>
                </a:lnTo>
                <a:lnTo>
                  <a:pt x="1365542" y="0"/>
                </a:lnTo>
                <a:close/>
              </a:path>
              <a:path w="2341879" h="593089">
                <a:moveTo>
                  <a:pt x="1377708" y="0"/>
                </a:moveTo>
                <a:lnTo>
                  <a:pt x="1371625" y="0"/>
                </a:lnTo>
                <a:lnTo>
                  <a:pt x="1371625" y="7620"/>
                </a:lnTo>
                <a:lnTo>
                  <a:pt x="1377708" y="7620"/>
                </a:lnTo>
                <a:lnTo>
                  <a:pt x="1377708" y="0"/>
                </a:lnTo>
                <a:close/>
              </a:path>
              <a:path w="2341879" h="593089">
                <a:moveTo>
                  <a:pt x="1389888" y="0"/>
                </a:moveTo>
                <a:lnTo>
                  <a:pt x="1383804" y="0"/>
                </a:lnTo>
                <a:lnTo>
                  <a:pt x="1383804" y="7620"/>
                </a:lnTo>
                <a:lnTo>
                  <a:pt x="1389888" y="7620"/>
                </a:lnTo>
                <a:lnTo>
                  <a:pt x="1389888" y="0"/>
                </a:lnTo>
                <a:close/>
              </a:path>
              <a:path w="2341879" h="593089">
                <a:moveTo>
                  <a:pt x="1403591" y="0"/>
                </a:moveTo>
                <a:lnTo>
                  <a:pt x="1397507" y="0"/>
                </a:lnTo>
                <a:lnTo>
                  <a:pt x="1397507" y="7620"/>
                </a:lnTo>
                <a:lnTo>
                  <a:pt x="1403591" y="7620"/>
                </a:lnTo>
                <a:lnTo>
                  <a:pt x="1403591" y="0"/>
                </a:lnTo>
                <a:close/>
              </a:path>
              <a:path w="2341879" h="593089">
                <a:moveTo>
                  <a:pt x="1415770" y="0"/>
                </a:moveTo>
                <a:lnTo>
                  <a:pt x="1409687" y="0"/>
                </a:lnTo>
                <a:lnTo>
                  <a:pt x="1409687" y="7620"/>
                </a:lnTo>
                <a:lnTo>
                  <a:pt x="1415770" y="7620"/>
                </a:lnTo>
                <a:lnTo>
                  <a:pt x="1415770" y="0"/>
                </a:lnTo>
                <a:close/>
              </a:path>
              <a:path w="2341879" h="593089">
                <a:moveTo>
                  <a:pt x="1427949" y="0"/>
                </a:moveTo>
                <a:lnTo>
                  <a:pt x="1421866" y="0"/>
                </a:lnTo>
                <a:lnTo>
                  <a:pt x="1421866" y="7620"/>
                </a:lnTo>
                <a:lnTo>
                  <a:pt x="1427949" y="7620"/>
                </a:lnTo>
                <a:lnTo>
                  <a:pt x="1427949" y="0"/>
                </a:lnTo>
                <a:close/>
              </a:path>
              <a:path w="2341879" h="593089">
                <a:moveTo>
                  <a:pt x="1441653" y="0"/>
                </a:moveTo>
                <a:lnTo>
                  <a:pt x="1435557" y="0"/>
                </a:lnTo>
                <a:lnTo>
                  <a:pt x="1435557" y="7620"/>
                </a:lnTo>
                <a:lnTo>
                  <a:pt x="1441653" y="7620"/>
                </a:lnTo>
                <a:lnTo>
                  <a:pt x="1441653" y="0"/>
                </a:lnTo>
                <a:close/>
              </a:path>
              <a:path w="2341879" h="593089">
                <a:moveTo>
                  <a:pt x="1453832" y="0"/>
                </a:moveTo>
                <a:lnTo>
                  <a:pt x="1447736" y="0"/>
                </a:lnTo>
                <a:lnTo>
                  <a:pt x="1447736" y="7620"/>
                </a:lnTo>
                <a:lnTo>
                  <a:pt x="1453832" y="7620"/>
                </a:lnTo>
                <a:lnTo>
                  <a:pt x="1453832" y="0"/>
                </a:lnTo>
                <a:close/>
              </a:path>
              <a:path w="2341879" h="593089">
                <a:moveTo>
                  <a:pt x="1466011" y="0"/>
                </a:moveTo>
                <a:lnTo>
                  <a:pt x="1459915" y="0"/>
                </a:lnTo>
                <a:lnTo>
                  <a:pt x="1459915" y="7620"/>
                </a:lnTo>
                <a:lnTo>
                  <a:pt x="1466011" y="7620"/>
                </a:lnTo>
                <a:lnTo>
                  <a:pt x="1466011" y="0"/>
                </a:lnTo>
                <a:close/>
              </a:path>
              <a:path w="2341879" h="593089">
                <a:moveTo>
                  <a:pt x="1479715" y="0"/>
                </a:moveTo>
                <a:lnTo>
                  <a:pt x="1473619" y="0"/>
                </a:lnTo>
                <a:lnTo>
                  <a:pt x="1473619" y="7620"/>
                </a:lnTo>
                <a:lnTo>
                  <a:pt x="1479715" y="7620"/>
                </a:lnTo>
                <a:lnTo>
                  <a:pt x="1479715" y="0"/>
                </a:lnTo>
                <a:close/>
              </a:path>
              <a:path w="2341879" h="593089">
                <a:moveTo>
                  <a:pt x="1491894" y="0"/>
                </a:moveTo>
                <a:lnTo>
                  <a:pt x="1485798" y="0"/>
                </a:lnTo>
                <a:lnTo>
                  <a:pt x="1485798" y="7620"/>
                </a:lnTo>
                <a:lnTo>
                  <a:pt x="1491894" y="7620"/>
                </a:lnTo>
                <a:lnTo>
                  <a:pt x="1491894" y="0"/>
                </a:lnTo>
                <a:close/>
              </a:path>
              <a:path w="2341879" h="593089">
                <a:moveTo>
                  <a:pt x="1504073" y="0"/>
                </a:moveTo>
                <a:lnTo>
                  <a:pt x="1497977" y="0"/>
                </a:lnTo>
                <a:lnTo>
                  <a:pt x="1497977" y="7620"/>
                </a:lnTo>
                <a:lnTo>
                  <a:pt x="1504073" y="7620"/>
                </a:lnTo>
                <a:lnTo>
                  <a:pt x="1504073" y="0"/>
                </a:lnTo>
                <a:close/>
              </a:path>
              <a:path w="2341879" h="593089">
                <a:moveTo>
                  <a:pt x="1517764" y="0"/>
                </a:moveTo>
                <a:lnTo>
                  <a:pt x="1511680" y="0"/>
                </a:lnTo>
                <a:lnTo>
                  <a:pt x="1511680" y="7620"/>
                </a:lnTo>
                <a:lnTo>
                  <a:pt x="1517764" y="7620"/>
                </a:lnTo>
                <a:lnTo>
                  <a:pt x="1517764" y="0"/>
                </a:lnTo>
                <a:close/>
              </a:path>
              <a:path w="2341879" h="593089">
                <a:moveTo>
                  <a:pt x="1529943" y="0"/>
                </a:moveTo>
                <a:lnTo>
                  <a:pt x="1523860" y="0"/>
                </a:lnTo>
                <a:lnTo>
                  <a:pt x="1523860" y="7620"/>
                </a:lnTo>
                <a:lnTo>
                  <a:pt x="1529943" y="7620"/>
                </a:lnTo>
                <a:lnTo>
                  <a:pt x="1529943" y="0"/>
                </a:lnTo>
                <a:close/>
              </a:path>
              <a:path w="2341879" h="593089">
                <a:moveTo>
                  <a:pt x="1542122" y="0"/>
                </a:moveTo>
                <a:lnTo>
                  <a:pt x="1536039" y="0"/>
                </a:lnTo>
                <a:lnTo>
                  <a:pt x="1536039" y="7620"/>
                </a:lnTo>
                <a:lnTo>
                  <a:pt x="1542122" y="7620"/>
                </a:lnTo>
                <a:lnTo>
                  <a:pt x="1542122" y="0"/>
                </a:lnTo>
                <a:close/>
              </a:path>
              <a:path w="2341879" h="593089">
                <a:moveTo>
                  <a:pt x="1555826" y="0"/>
                </a:moveTo>
                <a:lnTo>
                  <a:pt x="1549742" y="0"/>
                </a:lnTo>
                <a:lnTo>
                  <a:pt x="1549742" y="7620"/>
                </a:lnTo>
                <a:lnTo>
                  <a:pt x="1555826" y="7620"/>
                </a:lnTo>
                <a:lnTo>
                  <a:pt x="1555826" y="0"/>
                </a:lnTo>
                <a:close/>
              </a:path>
              <a:path w="2341879" h="593089">
                <a:moveTo>
                  <a:pt x="1568005" y="0"/>
                </a:moveTo>
                <a:lnTo>
                  <a:pt x="1561922" y="0"/>
                </a:lnTo>
                <a:lnTo>
                  <a:pt x="1561922" y="7620"/>
                </a:lnTo>
                <a:lnTo>
                  <a:pt x="1568005" y="7620"/>
                </a:lnTo>
                <a:lnTo>
                  <a:pt x="1568005" y="0"/>
                </a:lnTo>
                <a:close/>
              </a:path>
              <a:path w="2341879" h="593089">
                <a:moveTo>
                  <a:pt x="1580184" y="0"/>
                </a:moveTo>
                <a:lnTo>
                  <a:pt x="1574101" y="0"/>
                </a:lnTo>
                <a:lnTo>
                  <a:pt x="1574101" y="7620"/>
                </a:lnTo>
                <a:lnTo>
                  <a:pt x="1580184" y="7620"/>
                </a:lnTo>
                <a:lnTo>
                  <a:pt x="1580184" y="0"/>
                </a:lnTo>
                <a:close/>
              </a:path>
              <a:path w="2341879" h="593089">
                <a:moveTo>
                  <a:pt x="1593888" y="0"/>
                </a:moveTo>
                <a:lnTo>
                  <a:pt x="1587792" y="0"/>
                </a:lnTo>
                <a:lnTo>
                  <a:pt x="1587792" y="7620"/>
                </a:lnTo>
                <a:lnTo>
                  <a:pt x="1593888" y="7620"/>
                </a:lnTo>
                <a:lnTo>
                  <a:pt x="1593888" y="0"/>
                </a:lnTo>
                <a:close/>
              </a:path>
              <a:path w="2341879" h="593089">
                <a:moveTo>
                  <a:pt x="1606067" y="0"/>
                </a:moveTo>
                <a:lnTo>
                  <a:pt x="1599971" y="0"/>
                </a:lnTo>
                <a:lnTo>
                  <a:pt x="1599971" y="7620"/>
                </a:lnTo>
                <a:lnTo>
                  <a:pt x="1606067" y="7620"/>
                </a:lnTo>
                <a:lnTo>
                  <a:pt x="1606067" y="0"/>
                </a:lnTo>
                <a:close/>
              </a:path>
              <a:path w="2341879" h="593089">
                <a:moveTo>
                  <a:pt x="1618246" y="0"/>
                </a:moveTo>
                <a:lnTo>
                  <a:pt x="1612150" y="0"/>
                </a:lnTo>
                <a:lnTo>
                  <a:pt x="1612150" y="7620"/>
                </a:lnTo>
                <a:lnTo>
                  <a:pt x="1618246" y="7620"/>
                </a:lnTo>
                <a:lnTo>
                  <a:pt x="1618246" y="0"/>
                </a:lnTo>
                <a:close/>
              </a:path>
              <a:path w="2341879" h="593089">
                <a:moveTo>
                  <a:pt x="1631950" y="0"/>
                </a:moveTo>
                <a:lnTo>
                  <a:pt x="1625853" y="0"/>
                </a:lnTo>
                <a:lnTo>
                  <a:pt x="1625853" y="7620"/>
                </a:lnTo>
                <a:lnTo>
                  <a:pt x="1631950" y="7620"/>
                </a:lnTo>
                <a:lnTo>
                  <a:pt x="1631950" y="0"/>
                </a:lnTo>
                <a:close/>
              </a:path>
              <a:path w="2341879" h="593089">
                <a:moveTo>
                  <a:pt x="1644129" y="0"/>
                </a:moveTo>
                <a:lnTo>
                  <a:pt x="1638033" y="0"/>
                </a:lnTo>
                <a:lnTo>
                  <a:pt x="1638033" y="7620"/>
                </a:lnTo>
                <a:lnTo>
                  <a:pt x="1644129" y="7620"/>
                </a:lnTo>
                <a:lnTo>
                  <a:pt x="1644129" y="0"/>
                </a:lnTo>
                <a:close/>
              </a:path>
              <a:path w="2341879" h="593089">
                <a:moveTo>
                  <a:pt x="1656295" y="0"/>
                </a:moveTo>
                <a:lnTo>
                  <a:pt x="1650212" y="0"/>
                </a:lnTo>
                <a:lnTo>
                  <a:pt x="1650212" y="7620"/>
                </a:lnTo>
                <a:lnTo>
                  <a:pt x="1656295" y="7620"/>
                </a:lnTo>
                <a:lnTo>
                  <a:pt x="1656295" y="0"/>
                </a:lnTo>
                <a:close/>
              </a:path>
              <a:path w="2341879" h="593089">
                <a:moveTo>
                  <a:pt x="1669999" y="0"/>
                </a:moveTo>
                <a:lnTo>
                  <a:pt x="1663915" y="0"/>
                </a:lnTo>
                <a:lnTo>
                  <a:pt x="1663915" y="7620"/>
                </a:lnTo>
                <a:lnTo>
                  <a:pt x="1669999" y="7620"/>
                </a:lnTo>
                <a:lnTo>
                  <a:pt x="1669999" y="0"/>
                </a:lnTo>
                <a:close/>
              </a:path>
              <a:path w="2341879" h="593089">
                <a:moveTo>
                  <a:pt x="1682178" y="0"/>
                </a:moveTo>
                <a:lnTo>
                  <a:pt x="1676095" y="0"/>
                </a:lnTo>
                <a:lnTo>
                  <a:pt x="1676095" y="7620"/>
                </a:lnTo>
                <a:lnTo>
                  <a:pt x="1682178" y="7620"/>
                </a:lnTo>
                <a:lnTo>
                  <a:pt x="1682178" y="0"/>
                </a:lnTo>
                <a:close/>
              </a:path>
              <a:path w="2341879" h="593089">
                <a:moveTo>
                  <a:pt x="1694357" y="0"/>
                </a:moveTo>
                <a:lnTo>
                  <a:pt x="1688274" y="0"/>
                </a:lnTo>
                <a:lnTo>
                  <a:pt x="1688274" y="7620"/>
                </a:lnTo>
                <a:lnTo>
                  <a:pt x="1694357" y="7620"/>
                </a:lnTo>
                <a:lnTo>
                  <a:pt x="1694357" y="0"/>
                </a:lnTo>
                <a:close/>
              </a:path>
              <a:path w="2341879" h="593089">
                <a:moveTo>
                  <a:pt x="1708061" y="0"/>
                </a:moveTo>
                <a:lnTo>
                  <a:pt x="1701977" y="0"/>
                </a:lnTo>
                <a:lnTo>
                  <a:pt x="1701977" y="7620"/>
                </a:lnTo>
                <a:lnTo>
                  <a:pt x="1708061" y="7620"/>
                </a:lnTo>
                <a:lnTo>
                  <a:pt x="1708061" y="0"/>
                </a:lnTo>
                <a:close/>
              </a:path>
              <a:path w="2341879" h="593089">
                <a:moveTo>
                  <a:pt x="1720240" y="0"/>
                </a:moveTo>
                <a:lnTo>
                  <a:pt x="1714144" y="0"/>
                </a:lnTo>
                <a:lnTo>
                  <a:pt x="1714144" y="7620"/>
                </a:lnTo>
                <a:lnTo>
                  <a:pt x="1720240" y="7620"/>
                </a:lnTo>
                <a:lnTo>
                  <a:pt x="1720240" y="0"/>
                </a:lnTo>
                <a:close/>
              </a:path>
              <a:path w="2341879" h="593089">
                <a:moveTo>
                  <a:pt x="1732419" y="0"/>
                </a:moveTo>
                <a:lnTo>
                  <a:pt x="1726323" y="0"/>
                </a:lnTo>
                <a:lnTo>
                  <a:pt x="1726323" y="7620"/>
                </a:lnTo>
                <a:lnTo>
                  <a:pt x="1732419" y="7620"/>
                </a:lnTo>
                <a:lnTo>
                  <a:pt x="1732419" y="0"/>
                </a:lnTo>
                <a:close/>
              </a:path>
              <a:path w="2341879" h="593089">
                <a:moveTo>
                  <a:pt x="1746123" y="0"/>
                </a:moveTo>
                <a:lnTo>
                  <a:pt x="1740027" y="0"/>
                </a:lnTo>
                <a:lnTo>
                  <a:pt x="1740027" y="7620"/>
                </a:lnTo>
                <a:lnTo>
                  <a:pt x="1746123" y="7620"/>
                </a:lnTo>
                <a:lnTo>
                  <a:pt x="1746123" y="0"/>
                </a:lnTo>
                <a:close/>
              </a:path>
              <a:path w="2341879" h="593089">
                <a:moveTo>
                  <a:pt x="1758302" y="0"/>
                </a:moveTo>
                <a:lnTo>
                  <a:pt x="1752206" y="0"/>
                </a:lnTo>
                <a:lnTo>
                  <a:pt x="1752206" y="7620"/>
                </a:lnTo>
                <a:lnTo>
                  <a:pt x="1758302" y="7620"/>
                </a:lnTo>
                <a:lnTo>
                  <a:pt x="1758302" y="0"/>
                </a:lnTo>
                <a:close/>
              </a:path>
              <a:path w="2341879" h="593089">
                <a:moveTo>
                  <a:pt x="1770481" y="0"/>
                </a:moveTo>
                <a:lnTo>
                  <a:pt x="1764385" y="0"/>
                </a:lnTo>
                <a:lnTo>
                  <a:pt x="1764385" y="7620"/>
                </a:lnTo>
                <a:lnTo>
                  <a:pt x="1770481" y="7620"/>
                </a:lnTo>
                <a:lnTo>
                  <a:pt x="1770481" y="0"/>
                </a:lnTo>
                <a:close/>
              </a:path>
              <a:path w="2341879" h="593089">
                <a:moveTo>
                  <a:pt x="1784172" y="0"/>
                </a:moveTo>
                <a:lnTo>
                  <a:pt x="1778088" y="0"/>
                </a:lnTo>
                <a:lnTo>
                  <a:pt x="1778088" y="7620"/>
                </a:lnTo>
                <a:lnTo>
                  <a:pt x="1784172" y="7620"/>
                </a:lnTo>
                <a:lnTo>
                  <a:pt x="1784172" y="0"/>
                </a:lnTo>
                <a:close/>
              </a:path>
              <a:path w="2341879" h="593089">
                <a:moveTo>
                  <a:pt x="1796351" y="0"/>
                </a:moveTo>
                <a:lnTo>
                  <a:pt x="1790268" y="0"/>
                </a:lnTo>
                <a:lnTo>
                  <a:pt x="1790268" y="7620"/>
                </a:lnTo>
                <a:lnTo>
                  <a:pt x="1796351" y="7620"/>
                </a:lnTo>
                <a:lnTo>
                  <a:pt x="1796351" y="0"/>
                </a:lnTo>
                <a:close/>
              </a:path>
              <a:path w="2341879" h="593089">
                <a:moveTo>
                  <a:pt x="1808530" y="0"/>
                </a:moveTo>
                <a:lnTo>
                  <a:pt x="1802447" y="0"/>
                </a:lnTo>
                <a:lnTo>
                  <a:pt x="1802447" y="7620"/>
                </a:lnTo>
                <a:lnTo>
                  <a:pt x="1808530" y="7620"/>
                </a:lnTo>
                <a:lnTo>
                  <a:pt x="1808530" y="0"/>
                </a:lnTo>
                <a:close/>
              </a:path>
              <a:path w="2341879" h="593089">
                <a:moveTo>
                  <a:pt x="1822234" y="0"/>
                </a:moveTo>
                <a:lnTo>
                  <a:pt x="1816150" y="0"/>
                </a:lnTo>
                <a:lnTo>
                  <a:pt x="1816150" y="7620"/>
                </a:lnTo>
                <a:lnTo>
                  <a:pt x="1822234" y="7620"/>
                </a:lnTo>
                <a:lnTo>
                  <a:pt x="1822234" y="0"/>
                </a:lnTo>
                <a:close/>
              </a:path>
              <a:path w="2341879" h="593089">
                <a:moveTo>
                  <a:pt x="1834413" y="0"/>
                </a:moveTo>
                <a:lnTo>
                  <a:pt x="1828330" y="0"/>
                </a:lnTo>
                <a:lnTo>
                  <a:pt x="1828330" y="7620"/>
                </a:lnTo>
                <a:lnTo>
                  <a:pt x="1834413" y="7620"/>
                </a:lnTo>
                <a:lnTo>
                  <a:pt x="1834413" y="0"/>
                </a:lnTo>
                <a:close/>
              </a:path>
              <a:path w="2341879" h="593089">
                <a:moveTo>
                  <a:pt x="1846592" y="0"/>
                </a:moveTo>
                <a:lnTo>
                  <a:pt x="1840509" y="0"/>
                </a:lnTo>
                <a:lnTo>
                  <a:pt x="1840509" y="7620"/>
                </a:lnTo>
                <a:lnTo>
                  <a:pt x="1846592" y="7620"/>
                </a:lnTo>
                <a:lnTo>
                  <a:pt x="1846592" y="0"/>
                </a:lnTo>
                <a:close/>
              </a:path>
              <a:path w="2341879" h="593089">
                <a:moveTo>
                  <a:pt x="1860296" y="0"/>
                </a:moveTo>
                <a:lnTo>
                  <a:pt x="1854200" y="0"/>
                </a:lnTo>
                <a:lnTo>
                  <a:pt x="1854200" y="7620"/>
                </a:lnTo>
                <a:lnTo>
                  <a:pt x="1860296" y="7620"/>
                </a:lnTo>
                <a:lnTo>
                  <a:pt x="1860296" y="0"/>
                </a:lnTo>
                <a:close/>
              </a:path>
              <a:path w="2341879" h="593089">
                <a:moveTo>
                  <a:pt x="1872475" y="0"/>
                </a:moveTo>
                <a:lnTo>
                  <a:pt x="1866379" y="0"/>
                </a:lnTo>
                <a:lnTo>
                  <a:pt x="1866379" y="7620"/>
                </a:lnTo>
                <a:lnTo>
                  <a:pt x="1872475" y="7620"/>
                </a:lnTo>
                <a:lnTo>
                  <a:pt x="1872475" y="0"/>
                </a:lnTo>
                <a:close/>
              </a:path>
              <a:path w="2341879" h="593089">
                <a:moveTo>
                  <a:pt x="1884654" y="0"/>
                </a:moveTo>
                <a:lnTo>
                  <a:pt x="1878558" y="0"/>
                </a:lnTo>
                <a:lnTo>
                  <a:pt x="1878558" y="7620"/>
                </a:lnTo>
                <a:lnTo>
                  <a:pt x="1884654" y="7620"/>
                </a:lnTo>
                <a:lnTo>
                  <a:pt x="1884654" y="0"/>
                </a:lnTo>
                <a:close/>
              </a:path>
              <a:path w="2341879" h="593089">
                <a:moveTo>
                  <a:pt x="1898357" y="0"/>
                </a:moveTo>
                <a:lnTo>
                  <a:pt x="1892261" y="0"/>
                </a:lnTo>
                <a:lnTo>
                  <a:pt x="1892261" y="7620"/>
                </a:lnTo>
                <a:lnTo>
                  <a:pt x="1898357" y="7620"/>
                </a:lnTo>
                <a:lnTo>
                  <a:pt x="1898357" y="0"/>
                </a:lnTo>
                <a:close/>
              </a:path>
              <a:path w="2341879" h="593089">
                <a:moveTo>
                  <a:pt x="1910537" y="0"/>
                </a:moveTo>
                <a:lnTo>
                  <a:pt x="1904441" y="0"/>
                </a:lnTo>
                <a:lnTo>
                  <a:pt x="1904441" y="7620"/>
                </a:lnTo>
                <a:lnTo>
                  <a:pt x="1910537" y="7620"/>
                </a:lnTo>
                <a:lnTo>
                  <a:pt x="1910537" y="0"/>
                </a:lnTo>
                <a:close/>
              </a:path>
              <a:path w="2341879" h="593089">
                <a:moveTo>
                  <a:pt x="1922716" y="0"/>
                </a:moveTo>
                <a:lnTo>
                  <a:pt x="1916620" y="0"/>
                </a:lnTo>
                <a:lnTo>
                  <a:pt x="1916620" y="7620"/>
                </a:lnTo>
                <a:lnTo>
                  <a:pt x="1922716" y="7620"/>
                </a:lnTo>
                <a:lnTo>
                  <a:pt x="1922716" y="0"/>
                </a:lnTo>
                <a:close/>
              </a:path>
              <a:path w="2341879" h="593089">
                <a:moveTo>
                  <a:pt x="1936407" y="0"/>
                </a:moveTo>
                <a:lnTo>
                  <a:pt x="1930323" y="0"/>
                </a:lnTo>
                <a:lnTo>
                  <a:pt x="1930323" y="7620"/>
                </a:lnTo>
                <a:lnTo>
                  <a:pt x="1936407" y="7620"/>
                </a:lnTo>
                <a:lnTo>
                  <a:pt x="1936407" y="0"/>
                </a:lnTo>
                <a:close/>
              </a:path>
              <a:path w="2341879" h="593089">
                <a:moveTo>
                  <a:pt x="1948586" y="0"/>
                </a:moveTo>
                <a:lnTo>
                  <a:pt x="1942503" y="0"/>
                </a:lnTo>
                <a:lnTo>
                  <a:pt x="1942503" y="7620"/>
                </a:lnTo>
                <a:lnTo>
                  <a:pt x="1948586" y="7620"/>
                </a:lnTo>
                <a:lnTo>
                  <a:pt x="1948586" y="0"/>
                </a:lnTo>
                <a:close/>
              </a:path>
              <a:path w="2341879" h="593089">
                <a:moveTo>
                  <a:pt x="1960765" y="0"/>
                </a:moveTo>
                <a:lnTo>
                  <a:pt x="1954682" y="0"/>
                </a:lnTo>
                <a:lnTo>
                  <a:pt x="1954682" y="7620"/>
                </a:lnTo>
                <a:lnTo>
                  <a:pt x="1960765" y="7620"/>
                </a:lnTo>
                <a:lnTo>
                  <a:pt x="1960765" y="0"/>
                </a:lnTo>
                <a:close/>
              </a:path>
              <a:path w="2341879" h="593089">
                <a:moveTo>
                  <a:pt x="1974468" y="0"/>
                </a:moveTo>
                <a:lnTo>
                  <a:pt x="1968385" y="0"/>
                </a:lnTo>
                <a:lnTo>
                  <a:pt x="1968385" y="7620"/>
                </a:lnTo>
                <a:lnTo>
                  <a:pt x="1974468" y="7620"/>
                </a:lnTo>
                <a:lnTo>
                  <a:pt x="1974468" y="0"/>
                </a:lnTo>
                <a:close/>
              </a:path>
              <a:path w="2341879" h="593089">
                <a:moveTo>
                  <a:pt x="1986648" y="0"/>
                </a:moveTo>
                <a:lnTo>
                  <a:pt x="1980564" y="0"/>
                </a:lnTo>
                <a:lnTo>
                  <a:pt x="1980564" y="7620"/>
                </a:lnTo>
                <a:lnTo>
                  <a:pt x="1986648" y="7620"/>
                </a:lnTo>
                <a:lnTo>
                  <a:pt x="1986648" y="0"/>
                </a:lnTo>
                <a:close/>
              </a:path>
              <a:path w="2341879" h="593089">
                <a:moveTo>
                  <a:pt x="1998827" y="0"/>
                </a:moveTo>
                <a:lnTo>
                  <a:pt x="1992731" y="0"/>
                </a:lnTo>
                <a:lnTo>
                  <a:pt x="1992731" y="7620"/>
                </a:lnTo>
                <a:lnTo>
                  <a:pt x="1998827" y="7620"/>
                </a:lnTo>
                <a:lnTo>
                  <a:pt x="1998827" y="0"/>
                </a:lnTo>
                <a:close/>
              </a:path>
              <a:path w="2341879" h="593089">
                <a:moveTo>
                  <a:pt x="2012530" y="0"/>
                </a:moveTo>
                <a:lnTo>
                  <a:pt x="2006434" y="0"/>
                </a:lnTo>
                <a:lnTo>
                  <a:pt x="2006434" y="7620"/>
                </a:lnTo>
                <a:lnTo>
                  <a:pt x="2012530" y="7620"/>
                </a:lnTo>
                <a:lnTo>
                  <a:pt x="2012530" y="0"/>
                </a:lnTo>
                <a:close/>
              </a:path>
              <a:path w="2341879" h="593089">
                <a:moveTo>
                  <a:pt x="2024710" y="0"/>
                </a:moveTo>
                <a:lnTo>
                  <a:pt x="2018614" y="0"/>
                </a:lnTo>
                <a:lnTo>
                  <a:pt x="2018614" y="7620"/>
                </a:lnTo>
                <a:lnTo>
                  <a:pt x="2024710" y="7620"/>
                </a:lnTo>
                <a:lnTo>
                  <a:pt x="2024710" y="0"/>
                </a:lnTo>
                <a:close/>
              </a:path>
              <a:path w="2341879" h="593089">
                <a:moveTo>
                  <a:pt x="2036889" y="0"/>
                </a:moveTo>
                <a:lnTo>
                  <a:pt x="2030793" y="0"/>
                </a:lnTo>
                <a:lnTo>
                  <a:pt x="2030793" y="7620"/>
                </a:lnTo>
                <a:lnTo>
                  <a:pt x="2036889" y="7620"/>
                </a:lnTo>
                <a:lnTo>
                  <a:pt x="2036889" y="0"/>
                </a:lnTo>
                <a:close/>
              </a:path>
              <a:path w="2341879" h="593089">
                <a:moveTo>
                  <a:pt x="2050592" y="0"/>
                </a:moveTo>
                <a:lnTo>
                  <a:pt x="2044496" y="0"/>
                </a:lnTo>
                <a:lnTo>
                  <a:pt x="2044496" y="7620"/>
                </a:lnTo>
                <a:lnTo>
                  <a:pt x="2050592" y="7620"/>
                </a:lnTo>
                <a:lnTo>
                  <a:pt x="2050592" y="0"/>
                </a:lnTo>
                <a:close/>
              </a:path>
              <a:path w="2341879" h="593089">
                <a:moveTo>
                  <a:pt x="2062759" y="0"/>
                </a:moveTo>
                <a:lnTo>
                  <a:pt x="2056676" y="0"/>
                </a:lnTo>
                <a:lnTo>
                  <a:pt x="2056676" y="7620"/>
                </a:lnTo>
                <a:lnTo>
                  <a:pt x="2062759" y="7620"/>
                </a:lnTo>
                <a:lnTo>
                  <a:pt x="2062759" y="0"/>
                </a:lnTo>
                <a:close/>
              </a:path>
              <a:path w="2341879" h="593089">
                <a:moveTo>
                  <a:pt x="2074938" y="0"/>
                </a:moveTo>
                <a:lnTo>
                  <a:pt x="2068855" y="0"/>
                </a:lnTo>
                <a:lnTo>
                  <a:pt x="2068855" y="7620"/>
                </a:lnTo>
                <a:lnTo>
                  <a:pt x="2074938" y="7620"/>
                </a:lnTo>
                <a:lnTo>
                  <a:pt x="2074938" y="0"/>
                </a:lnTo>
                <a:close/>
              </a:path>
              <a:path w="2341879" h="593089">
                <a:moveTo>
                  <a:pt x="2088641" y="0"/>
                </a:moveTo>
                <a:lnTo>
                  <a:pt x="2082558" y="0"/>
                </a:lnTo>
                <a:lnTo>
                  <a:pt x="2082558" y="7620"/>
                </a:lnTo>
                <a:lnTo>
                  <a:pt x="2088641" y="7620"/>
                </a:lnTo>
                <a:lnTo>
                  <a:pt x="2088641" y="0"/>
                </a:lnTo>
                <a:close/>
              </a:path>
              <a:path w="2341879" h="593089">
                <a:moveTo>
                  <a:pt x="2100821" y="0"/>
                </a:moveTo>
                <a:lnTo>
                  <a:pt x="2094738" y="0"/>
                </a:lnTo>
                <a:lnTo>
                  <a:pt x="2094738" y="7620"/>
                </a:lnTo>
                <a:lnTo>
                  <a:pt x="2100821" y="7620"/>
                </a:lnTo>
                <a:lnTo>
                  <a:pt x="2100821" y="0"/>
                </a:lnTo>
                <a:close/>
              </a:path>
              <a:path w="2341879" h="593089">
                <a:moveTo>
                  <a:pt x="2113000" y="0"/>
                </a:moveTo>
                <a:lnTo>
                  <a:pt x="2106917" y="0"/>
                </a:lnTo>
                <a:lnTo>
                  <a:pt x="2106917" y="7620"/>
                </a:lnTo>
                <a:lnTo>
                  <a:pt x="2113000" y="7620"/>
                </a:lnTo>
                <a:lnTo>
                  <a:pt x="2113000" y="0"/>
                </a:lnTo>
                <a:close/>
              </a:path>
              <a:path w="2341879" h="593089">
                <a:moveTo>
                  <a:pt x="2126703" y="0"/>
                </a:moveTo>
                <a:lnTo>
                  <a:pt x="2120607" y="0"/>
                </a:lnTo>
                <a:lnTo>
                  <a:pt x="2120607" y="7620"/>
                </a:lnTo>
                <a:lnTo>
                  <a:pt x="2126703" y="7620"/>
                </a:lnTo>
                <a:lnTo>
                  <a:pt x="2126703" y="0"/>
                </a:lnTo>
                <a:close/>
              </a:path>
              <a:path w="2341879" h="593089">
                <a:moveTo>
                  <a:pt x="2138883" y="0"/>
                </a:moveTo>
                <a:lnTo>
                  <a:pt x="2132787" y="0"/>
                </a:lnTo>
                <a:lnTo>
                  <a:pt x="2132787" y="7620"/>
                </a:lnTo>
                <a:lnTo>
                  <a:pt x="2138883" y="7620"/>
                </a:lnTo>
                <a:lnTo>
                  <a:pt x="2138883" y="0"/>
                </a:lnTo>
                <a:close/>
              </a:path>
              <a:path w="2341879" h="593089">
                <a:moveTo>
                  <a:pt x="2151062" y="0"/>
                </a:moveTo>
                <a:lnTo>
                  <a:pt x="2144966" y="0"/>
                </a:lnTo>
                <a:lnTo>
                  <a:pt x="2144966" y="7620"/>
                </a:lnTo>
                <a:lnTo>
                  <a:pt x="2151062" y="7620"/>
                </a:lnTo>
                <a:lnTo>
                  <a:pt x="2151062" y="0"/>
                </a:lnTo>
                <a:close/>
              </a:path>
              <a:path w="2341879" h="593089">
                <a:moveTo>
                  <a:pt x="2164765" y="0"/>
                </a:moveTo>
                <a:lnTo>
                  <a:pt x="2158669" y="0"/>
                </a:lnTo>
                <a:lnTo>
                  <a:pt x="2158669" y="7620"/>
                </a:lnTo>
                <a:lnTo>
                  <a:pt x="2164765" y="7620"/>
                </a:lnTo>
                <a:lnTo>
                  <a:pt x="2164765" y="0"/>
                </a:lnTo>
                <a:close/>
              </a:path>
              <a:path w="2341879" h="593089">
                <a:moveTo>
                  <a:pt x="2176945" y="0"/>
                </a:moveTo>
                <a:lnTo>
                  <a:pt x="2170849" y="0"/>
                </a:lnTo>
                <a:lnTo>
                  <a:pt x="2170849" y="7620"/>
                </a:lnTo>
                <a:lnTo>
                  <a:pt x="2176945" y="7620"/>
                </a:lnTo>
                <a:lnTo>
                  <a:pt x="2176945" y="0"/>
                </a:lnTo>
                <a:close/>
              </a:path>
              <a:path w="2341879" h="593089">
                <a:moveTo>
                  <a:pt x="2189124" y="0"/>
                </a:moveTo>
                <a:lnTo>
                  <a:pt x="2183028" y="0"/>
                </a:lnTo>
                <a:lnTo>
                  <a:pt x="2183028" y="7620"/>
                </a:lnTo>
                <a:lnTo>
                  <a:pt x="2189124" y="7620"/>
                </a:lnTo>
                <a:lnTo>
                  <a:pt x="2189124" y="0"/>
                </a:lnTo>
                <a:close/>
              </a:path>
              <a:path w="2341879" h="593089">
                <a:moveTo>
                  <a:pt x="2202815" y="0"/>
                </a:moveTo>
                <a:lnTo>
                  <a:pt x="2196731" y="0"/>
                </a:lnTo>
                <a:lnTo>
                  <a:pt x="2196731" y="7620"/>
                </a:lnTo>
                <a:lnTo>
                  <a:pt x="2202815" y="7620"/>
                </a:lnTo>
                <a:lnTo>
                  <a:pt x="2202815" y="0"/>
                </a:lnTo>
                <a:close/>
              </a:path>
              <a:path w="2341879" h="593089">
                <a:moveTo>
                  <a:pt x="2214994" y="0"/>
                </a:moveTo>
                <a:lnTo>
                  <a:pt x="2208911" y="0"/>
                </a:lnTo>
                <a:lnTo>
                  <a:pt x="2208911" y="7620"/>
                </a:lnTo>
                <a:lnTo>
                  <a:pt x="2214994" y="7620"/>
                </a:lnTo>
                <a:lnTo>
                  <a:pt x="2214994" y="0"/>
                </a:lnTo>
                <a:close/>
              </a:path>
              <a:path w="2341879" h="593089">
                <a:moveTo>
                  <a:pt x="2227173" y="0"/>
                </a:moveTo>
                <a:lnTo>
                  <a:pt x="2221090" y="0"/>
                </a:lnTo>
                <a:lnTo>
                  <a:pt x="2221090" y="7620"/>
                </a:lnTo>
                <a:lnTo>
                  <a:pt x="2227173" y="7620"/>
                </a:lnTo>
                <a:lnTo>
                  <a:pt x="2227173" y="0"/>
                </a:lnTo>
                <a:close/>
              </a:path>
              <a:path w="2341879" h="593089">
                <a:moveTo>
                  <a:pt x="2240876" y="0"/>
                </a:moveTo>
                <a:lnTo>
                  <a:pt x="2234793" y="0"/>
                </a:lnTo>
                <a:lnTo>
                  <a:pt x="2234793" y="7620"/>
                </a:lnTo>
                <a:lnTo>
                  <a:pt x="2240876" y="7620"/>
                </a:lnTo>
                <a:lnTo>
                  <a:pt x="2240876" y="0"/>
                </a:lnTo>
                <a:close/>
              </a:path>
              <a:path w="2341879" h="593089">
                <a:moveTo>
                  <a:pt x="2253056" y="0"/>
                </a:moveTo>
                <a:lnTo>
                  <a:pt x="2246972" y="0"/>
                </a:lnTo>
                <a:lnTo>
                  <a:pt x="2246972" y="7620"/>
                </a:lnTo>
                <a:lnTo>
                  <a:pt x="2253056" y="7620"/>
                </a:lnTo>
                <a:lnTo>
                  <a:pt x="2253056" y="0"/>
                </a:lnTo>
                <a:close/>
              </a:path>
              <a:path w="2341879" h="593089">
                <a:moveTo>
                  <a:pt x="2265235" y="0"/>
                </a:moveTo>
                <a:lnTo>
                  <a:pt x="2259152" y="0"/>
                </a:lnTo>
                <a:lnTo>
                  <a:pt x="2259152" y="7620"/>
                </a:lnTo>
                <a:lnTo>
                  <a:pt x="2265235" y="7620"/>
                </a:lnTo>
                <a:lnTo>
                  <a:pt x="2265235" y="0"/>
                </a:lnTo>
                <a:close/>
              </a:path>
              <a:path w="2341879" h="593089">
                <a:moveTo>
                  <a:pt x="2278938" y="0"/>
                </a:moveTo>
                <a:lnTo>
                  <a:pt x="2272842" y="0"/>
                </a:lnTo>
                <a:lnTo>
                  <a:pt x="2272842" y="7620"/>
                </a:lnTo>
                <a:lnTo>
                  <a:pt x="2278938" y="7620"/>
                </a:lnTo>
                <a:lnTo>
                  <a:pt x="2278938" y="0"/>
                </a:lnTo>
                <a:close/>
              </a:path>
              <a:path w="2341879" h="593089">
                <a:moveTo>
                  <a:pt x="2291118" y="0"/>
                </a:moveTo>
                <a:lnTo>
                  <a:pt x="2285022" y="0"/>
                </a:lnTo>
                <a:lnTo>
                  <a:pt x="2285022" y="7620"/>
                </a:lnTo>
                <a:lnTo>
                  <a:pt x="2291118" y="7620"/>
                </a:lnTo>
                <a:lnTo>
                  <a:pt x="2291118" y="0"/>
                </a:lnTo>
                <a:close/>
              </a:path>
              <a:path w="2341879" h="593089">
                <a:moveTo>
                  <a:pt x="2303297" y="0"/>
                </a:moveTo>
                <a:lnTo>
                  <a:pt x="2297201" y="0"/>
                </a:lnTo>
                <a:lnTo>
                  <a:pt x="2297201" y="7620"/>
                </a:lnTo>
                <a:lnTo>
                  <a:pt x="2303297" y="7620"/>
                </a:lnTo>
                <a:lnTo>
                  <a:pt x="2303297" y="0"/>
                </a:lnTo>
                <a:close/>
              </a:path>
              <a:path w="2341879" h="593089">
                <a:moveTo>
                  <a:pt x="2317000" y="0"/>
                </a:moveTo>
                <a:lnTo>
                  <a:pt x="2310904" y="0"/>
                </a:lnTo>
                <a:lnTo>
                  <a:pt x="2310904" y="7620"/>
                </a:lnTo>
                <a:lnTo>
                  <a:pt x="2317000" y="7620"/>
                </a:lnTo>
                <a:lnTo>
                  <a:pt x="2317000" y="0"/>
                </a:lnTo>
                <a:close/>
              </a:path>
              <a:path w="2341879" h="593089">
                <a:moveTo>
                  <a:pt x="2336787" y="9144"/>
                </a:moveTo>
                <a:lnTo>
                  <a:pt x="2330691" y="12192"/>
                </a:lnTo>
                <a:lnTo>
                  <a:pt x="2333739" y="15240"/>
                </a:lnTo>
                <a:lnTo>
                  <a:pt x="2333739" y="16763"/>
                </a:lnTo>
                <a:lnTo>
                  <a:pt x="2339835" y="15240"/>
                </a:lnTo>
                <a:lnTo>
                  <a:pt x="2339835" y="13716"/>
                </a:lnTo>
                <a:lnTo>
                  <a:pt x="2338311" y="13716"/>
                </a:lnTo>
                <a:lnTo>
                  <a:pt x="2338311" y="12192"/>
                </a:lnTo>
                <a:lnTo>
                  <a:pt x="2336787" y="10668"/>
                </a:lnTo>
                <a:lnTo>
                  <a:pt x="2336787" y="9144"/>
                </a:lnTo>
                <a:close/>
              </a:path>
              <a:path w="2341879" h="593089">
                <a:moveTo>
                  <a:pt x="2327656" y="1524"/>
                </a:moveTo>
                <a:lnTo>
                  <a:pt x="2323084" y="1524"/>
                </a:lnTo>
                <a:lnTo>
                  <a:pt x="2323084" y="7620"/>
                </a:lnTo>
                <a:lnTo>
                  <a:pt x="2324608" y="7620"/>
                </a:lnTo>
                <a:lnTo>
                  <a:pt x="2327656" y="9144"/>
                </a:lnTo>
                <a:lnTo>
                  <a:pt x="2330691" y="3048"/>
                </a:lnTo>
                <a:lnTo>
                  <a:pt x="2327656" y="3048"/>
                </a:lnTo>
                <a:lnTo>
                  <a:pt x="2327656" y="1524"/>
                </a:lnTo>
                <a:close/>
              </a:path>
              <a:path w="2341879" h="593089">
                <a:moveTo>
                  <a:pt x="2341346" y="22847"/>
                </a:moveTo>
                <a:lnTo>
                  <a:pt x="2333739" y="22847"/>
                </a:lnTo>
                <a:lnTo>
                  <a:pt x="2333739" y="28943"/>
                </a:lnTo>
                <a:lnTo>
                  <a:pt x="2341346" y="28943"/>
                </a:lnTo>
                <a:lnTo>
                  <a:pt x="2341346" y="22847"/>
                </a:lnTo>
                <a:close/>
              </a:path>
              <a:path w="2341879" h="593089">
                <a:moveTo>
                  <a:pt x="2341346" y="35039"/>
                </a:moveTo>
                <a:lnTo>
                  <a:pt x="2333739" y="35039"/>
                </a:lnTo>
                <a:lnTo>
                  <a:pt x="2333739" y="41135"/>
                </a:lnTo>
                <a:lnTo>
                  <a:pt x="2341346" y="41135"/>
                </a:lnTo>
                <a:lnTo>
                  <a:pt x="2341346" y="35039"/>
                </a:lnTo>
                <a:close/>
              </a:path>
              <a:path w="2341879" h="593089">
                <a:moveTo>
                  <a:pt x="2341346" y="47218"/>
                </a:moveTo>
                <a:lnTo>
                  <a:pt x="2333739" y="47218"/>
                </a:lnTo>
                <a:lnTo>
                  <a:pt x="2333739" y="53314"/>
                </a:lnTo>
                <a:lnTo>
                  <a:pt x="2341346" y="53314"/>
                </a:lnTo>
                <a:lnTo>
                  <a:pt x="2341346" y="47218"/>
                </a:lnTo>
                <a:close/>
              </a:path>
              <a:path w="2341879" h="593089">
                <a:moveTo>
                  <a:pt x="2341346" y="60934"/>
                </a:moveTo>
                <a:lnTo>
                  <a:pt x="2333739" y="60934"/>
                </a:lnTo>
                <a:lnTo>
                  <a:pt x="2333739" y="67030"/>
                </a:lnTo>
                <a:lnTo>
                  <a:pt x="2341346" y="67030"/>
                </a:lnTo>
                <a:lnTo>
                  <a:pt x="2341346" y="60934"/>
                </a:lnTo>
                <a:close/>
              </a:path>
              <a:path w="2341879" h="593089">
                <a:moveTo>
                  <a:pt x="2341346" y="73113"/>
                </a:moveTo>
                <a:lnTo>
                  <a:pt x="2333739" y="73113"/>
                </a:lnTo>
                <a:lnTo>
                  <a:pt x="2333739" y="79209"/>
                </a:lnTo>
                <a:lnTo>
                  <a:pt x="2341346" y="79209"/>
                </a:lnTo>
                <a:lnTo>
                  <a:pt x="2341346" y="73113"/>
                </a:lnTo>
                <a:close/>
              </a:path>
              <a:path w="2341879" h="593089">
                <a:moveTo>
                  <a:pt x="2341346" y="85305"/>
                </a:moveTo>
                <a:lnTo>
                  <a:pt x="2333739" y="85305"/>
                </a:lnTo>
                <a:lnTo>
                  <a:pt x="2333739" y="91401"/>
                </a:lnTo>
                <a:lnTo>
                  <a:pt x="2341346" y="91401"/>
                </a:lnTo>
                <a:lnTo>
                  <a:pt x="2341346" y="85305"/>
                </a:lnTo>
                <a:close/>
              </a:path>
              <a:path w="2341879" h="593089">
                <a:moveTo>
                  <a:pt x="2341346" y="99009"/>
                </a:moveTo>
                <a:lnTo>
                  <a:pt x="2333739" y="99009"/>
                </a:lnTo>
                <a:lnTo>
                  <a:pt x="2333739" y="105105"/>
                </a:lnTo>
                <a:lnTo>
                  <a:pt x="2341346" y="105105"/>
                </a:lnTo>
                <a:lnTo>
                  <a:pt x="2341346" y="99009"/>
                </a:lnTo>
                <a:close/>
              </a:path>
              <a:path w="2341879" h="593089">
                <a:moveTo>
                  <a:pt x="2341346" y="111201"/>
                </a:moveTo>
                <a:lnTo>
                  <a:pt x="2333739" y="111201"/>
                </a:lnTo>
                <a:lnTo>
                  <a:pt x="2333739" y="117284"/>
                </a:lnTo>
                <a:lnTo>
                  <a:pt x="2341346" y="117284"/>
                </a:lnTo>
                <a:lnTo>
                  <a:pt x="2341346" y="111201"/>
                </a:lnTo>
                <a:close/>
              </a:path>
              <a:path w="2341879" h="593089">
                <a:moveTo>
                  <a:pt x="2341346" y="123380"/>
                </a:moveTo>
                <a:lnTo>
                  <a:pt x="2333739" y="123380"/>
                </a:lnTo>
                <a:lnTo>
                  <a:pt x="2333739" y="129476"/>
                </a:lnTo>
                <a:lnTo>
                  <a:pt x="2341346" y="129476"/>
                </a:lnTo>
                <a:lnTo>
                  <a:pt x="2341346" y="123380"/>
                </a:lnTo>
                <a:close/>
              </a:path>
              <a:path w="2341879" h="593089">
                <a:moveTo>
                  <a:pt x="2341346" y="137096"/>
                </a:moveTo>
                <a:lnTo>
                  <a:pt x="2333739" y="137096"/>
                </a:lnTo>
                <a:lnTo>
                  <a:pt x="2333739" y="143179"/>
                </a:lnTo>
                <a:lnTo>
                  <a:pt x="2341346" y="143179"/>
                </a:lnTo>
                <a:lnTo>
                  <a:pt x="2341346" y="137096"/>
                </a:lnTo>
                <a:close/>
              </a:path>
              <a:path w="2341879" h="593089">
                <a:moveTo>
                  <a:pt x="2341346" y="149275"/>
                </a:moveTo>
                <a:lnTo>
                  <a:pt x="2333739" y="149275"/>
                </a:lnTo>
                <a:lnTo>
                  <a:pt x="2333739" y="155371"/>
                </a:lnTo>
                <a:lnTo>
                  <a:pt x="2341346" y="155371"/>
                </a:lnTo>
                <a:lnTo>
                  <a:pt x="2341346" y="149275"/>
                </a:lnTo>
                <a:close/>
              </a:path>
              <a:path w="2341879" h="593089">
                <a:moveTo>
                  <a:pt x="2341346" y="161467"/>
                </a:moveTo>
                <a:lnTo>
                  <a:pt x="2333739" y="161467"/>
                </a:lnTo>
                <a:lnTo>
                  <a:pt x="2333739" y="167551"/>
                </a:lnTo>
                <a:lnTo>
                  <a:pt x="2341346" y="167551"/>
                </a:lnTo>
                <a:lnTo>
                  <a:pt x="2341346" y="161467"/>
                </a:lnTo>
                <a:close/>
              </a:path>
              <a:path w="2341879" h="593089">
                <a:moveTo>
                  <a:pt x="2341346" y="175171"/>
                </a:moveTo>
                <a:lnTo>
                  <a:pt x="2333739" y="175171"/>
                </a:lnTo>
                <a:lnTo>
                  <a:pt x="2333739" y="181267"/>
                </a:lnTo>
                <a:lnTo>
                  <a:pt x="2341346" y="181267"/>
                </a:lnTo>
                <a:lnTo>
                  <a:pt x="2341346" y="175171"/>
                </a:lnTo>
                <a:close/>
              </a:path>
              <a:path w="2341879" h="593089">
                <a:moveTo>
                  <a:pt x="2341346" y="187350"/>
                </a:moveTo>
                <a:lnTo>
                  <a:pt x="2333739" y="187350"/>
                </a:lnTo>
                <a:lnTo>
                  <a:pt x="2333739" y="193446"/>
                </a:lnTo>
                <a:lnTo>
                  <a:pt x="2341346" y="193446"/>
                </a:lnTo>
                <a:lnTo>
                  <a:pt x="2341346" y="187350"/>
                </a:lnTo>
                <a:close/>
              </a:path>
              <a:path w="2341879" h="593089">
                <a:moveTo>
                  <a:pt x="2341346" y="199542"/>
                </a:moveTo>
                <a:lnTo>
                  <a:pt x="2333739" y="199542"/>
                </a:lnTo>
                <a:lnTo>
                  <a:pt x="2333739" y="205638"/>
                </a:lnTo>
                <a:lnTo>
                  <a:pt x="2341346" y="205638"/>
                </a:lnTo>
                <a:lnTo>
                  <a:pt x="2341346" y="199542"/>
                </a:lnTo>
                <a:close/>
              </a:path>
              <a:path w="2341879" h="593089">
                <a:moveTo>
                  <a:pt x="2341346" y="213245"/>
                </a:moveTo>
                <a:lnTo>
                  <a:pt x="2333739" y="213245"/>
                </a:lnTo>
                <a:lnTo>
                  <a:pt x="2333739" y="219341"/>
                </a:lnTo>
                <a:lnTo>
                  <a:pt x="2341346" y="219341"/>
                </a:lnTo>
                <a:lnTo>
                  <a:pt x="2341346" y="213245"/>
                </a:lnTo>
                <a:close/>
              </a:path>
              <a:path w="2341879" h="593089">
                <a:moveTo>
                  <a:pt x="2341346" y="225437"/>
                </a:moveTo>
                <a:lnTo>
                  <a:pt x="2333739" y="225437"/>
                </a:lnTo>
                <a:lnTo>
                  <a:pt x="2333739" y="231533"/>
                </a:lnTo>
                <a:lnTo>
                  <a:pt x="2341346" y="231533"/>
                </a:lnTo>
                <a:lnTo>
                  <a:pt x="2341346" y="225437"/>
                </a:lnTo>
                <a:close/>
              </a:path>
              <a:path w="2341879" h="593089">
                <a:moveTo>
                  <a:pt x="2341346" y="237617"/>
                </a:moveTo>
                <a:lnTo>
                  <a:pt x="2333739" y="237617"/>
                </a:lnTo>
                <a:lnTo>
                  <a:pt x="2333739" y="243712"/>
                </a:lnTo>
                <a:lnTo>
                  <a:pt x="2341346" y="243712"/>
                </a:lnTo>
                <a:lnTo>
                  <a:pt x="2341346" y="237617"/>
                </a:lnTo>
                <a:close/>
              </a:path>
              <a:path w="2341879" h="593089">
                <a:moveTo>
                  <a:pt x="2341346" y="251333"/>
                </a:moveTo>
                <a:lnTo>
                  <a:pt x="2333739" y="251333"/>
                </a:lnTo>
                <a:lnTo>
                  <a:pt x="2333739" y="257429"/>
                </a:lnTo>
                <a:lnTo>
                  <a:pt x="2341346" y="257429"/>
                </a:lnTo>
                <a:lnTo>
                  <a:pt x="2341346" y="251333"/>
                </a:lnTo>
                <a:close/>
              </a:path>
              <a:path w="2341879" h="593089">
                <a:moveTo>
                  <a:pt x="2341346" y="263512"/>
                </a:moveTo>
                <a:lnTo>
                  <a:pt x="2333739" y="263512"/>
                </a:lnTo>
                <a:lnTo>
                  <a:pt x="2333739" y="269608"/>
                </a:lnTo>
                <a:lnTo>
                  <a:pt x="2341346" y="269608"/>
                </a:lnTo>
                <a:lnTo>
                  <a:pt x="2341346" y="263512"/>
                </a:lnTo>
                <a:close/>
              </a:path>
              <a:path w="2341879" h="593089">
                <a:moveTo>
                  <a:pt x="2341346" y="275704"/>
                </a:moveTo>
                <a:lnTo>
                  <a:pt x="2333739" y="275704"/>
                </a:lnTo>
                <a:lnTo>
                  <a:pt x="2333739" y="281800"/>
                </a:lnTo>
                <a:lnTo>
                  <a:pt x="2341346" y="281800"/>
                </a:lnTo>
                <a:lnTo>
                  <a:pt x="2341346" y="275704"/>
                </a:lnTo>
                <a:close/>
              </a:path>
              <a:path w="2341879" h="593089">
                <a:moveTo>
                  <a:pt x="2341346" y="289407"/>
                </a:moveTo>
                <a:lnTo>
                  <a:pt x="2333739" y="289407"/>
                </a:lnTo>
                <a:lnTo>
                  <a:pt x="2333739" y="295503"/>
                </a:lnTo>
                <a:lnTo>
                  <a:pt x="2341346" y="295503"/>
                </a:lnTo>
                <a:lnTo>
                  <a:pt x="2341346" y="289407"/>
                </a:lnTo>
                <a:close/>
              </a:path>
              <a:path w="2341879" h="593089">
                <a:moveTo>
                  <a:pt x="2341346" y="301599"/>
                </a:moveTo>
                <a:lnTo>
                  <a:pt x="2333739" y="301599"/>
                </a:lnTo>
                <a:lnTo>
                  <a:pt x="2333739" y="307682"/>
                </a:lnTo>
                <a:lnTo>
                  <a:pt x="2341346" y="307682"/>
                </a:lnTo>
                <a:lnTo>
                  <a:pt x="2341346" y="301599"/>
                </a:lnTo>
                <a:close/>
              </a:path>
              <a:path w="2341879" h="593089">
                <a:moveTo>
                  <a:pt x="2341346" y="313778"/>
                </a:moveTo>
                <a:lnTo>
                  <a:pt x="2333739" y="313778"/>
                </a:lnTo>
                <a:lnTo>
                  <a:pt x="2333739" y="319874"/>
                </a:lnTo>
                <a:lnTo>
                  <a:pt x="2341346" y="319874"/>
                </a:lnTo>
                <a:lnTo>
                  <a:pt x="2341346" y="313778"/>
                </a:lnTo>
                <a:close/>
              </a:path>
              <a:path w="2341879" h="593089">
                <a:moveTo>
                  <a:pt x="2341346" y="327494"/>
                </a:moveTo>
                <a:lnTo>
                  <a:pt x="2333739" y="327494"/>
                </a:lnTo>
                <a:lnTo>
                  <a:pt x="2333739" y="333578"/>
                </a:lnTo>
                <a:lnTo>
                  <a:pt x="2341346" y="333578"/>
                </a:lnTo>
                <a:lnTo>
                  <a:pt x="2341346" y="327494"/>
                </a:lnTo>
                <a:close/>
              </a:path>
              <a:path w="2341879" h="593089">
                <a:moveTo>
                  <a:pt x="2341346" y="339674"/>
                </a:moveTo>
                <a:lnTo>
                  <a:pt x="2333739" y="339674"/>
                </a:lnTo>
                <a:lnTo>
                  <a:pt x="2333739" y="345770"/>
                </a:lnTo>
                <a:lnTo>
                  <a:pt x="2341346" y="345770"/>
                </a:lnTo>
                <a:lnTo>
                  <a:pt x="2341346" y="339674"/>
                </a:lnTo>
                <a:close/>
              </a:path>
              <a:path w="2341879" h="593089">
                <a:moveTo>
                  <a:pt x="2341346" y="351866"/>
                </a:moveTo>
                <a:lnTo>
                  <a:pt x="2333739" y="351866"/>
                </a:lnTo>
                <a:lnTo>
                  <a:pt x="2333739" y="357949"/>
                </a:lnTo>
                <a:lnTo>
                  <a:pt x="2341346" y="357949"/>
                </a:lnTo>
                <a:lnTo>
                  <a:pt x="2341346" y="351866"/>
                </a:lnTo>
                <a:close/>
              </a:path>
              <a:path w="2341879" h="593089">
                <a:moveTo>
                  <a:pt x="2341346" y="365569"/>
                </a:moveTo>
                <a:lnTo>
                  <a:pt x="2333739" y="365569"/>
                </a:lnTo>
                <a:lnTo>
                  <a:pt x="2333739" y="371665"/>
                </a:lnTo>
                <a:lnTo>
                  <a:pt x="2341346" y="371665"/>
                </a:lnTo>
                <a:lnTo>
                  <a:pt x="2341346" y="365569"/>
                </a:lnTo>
                <a:close/>
              </a:path>
              <a:path w="2341879" h="593089">
                <a:moveTo>
                  <a:pt x="2341346" y="377748"/>
                </a:moveTo>
                <a:lnTo>
                  <a:pt x="2333739" y="377748"/>
                </a:lnTo>
                <a:lnTo>
                  <a:pt x="2333739" y="383844"/>
                </a:lnTo>
                <a:lnTo>
                  <a:pt x="2341346" y="383844"/>
                </a:lnTo>
                <a:lnTo>
                  <a:pt x="2341346" y="377748"/>
                </a:lnTo>
                <a:close/>
              </a:path>
              <a:path w="2341879" h="593089">
                <a:moveTo>
                  <a:pt x="2341346" y="389940"/>
                </a:moveTo>
                <a:lnTo>
                  <a:pt x="2333739" y="389940"/>
                </a:lnTo>
                <a:lnTo>
                  <a:pt x="2333739" y="396036"/>
                </a:lnTo>
                <a:lnTo>
                  <a:pt x="2341346" y="396036"/>
                </a:lnTo>
                <a:lnTo>
                  <a:pt x="2341346" y="389940"/>
                </a:lnTo>
                <a:close/>
              </a:path>
              <a:path w="2341879" h="593089">
                <a:moveTo>
                  <a:pt x="2341346" y="403644"/>
                </a:moveTo>
                <a:lnTo>
                  <a:pt x="2333739" y="403644"/>
                </a:lnTo>
                <a:lnTo>
                  <a:pt x="2333739" y="409740"/>
                </a:lnTo>
                <a:lnTo>
                  <a:pt x="2341346" y="409740"/>
                </a:lnTo>
                <a:lnTo>
                  <a:pt x="2341346" y="403644"/>
                </a:lnTo>
                <a:close/>
              </a:path>
              <a:path w="2341879" h="593089">
                <a:moveTo>
                  <a:pt x="2341346" y="415836"/>
                </a:moveTo>
                <a:lnTo>
                  <a:pt x="2333739" y="415836"/>
                </a:lnTo>
                <a:lnTo>
                  <a:pt x="2333739" y="421932"/>
                </a:lnTo>
                <a:lnTo>
                  <a:pt x="2341346" y="421932"/>
                </a:lnTo>
                <a:lnTo>
                  <a:pt x="2341346" y="415836"/>
                </a:lnTo>
                <a:close/>
              </a:path>
              <a:path w="2341879" h="593089">
                <a:moveTo>
                  <a:pt x="2341346" y="428015"/>
                </a:moveTo>
                <a:lnTo>
                  <a:pt x="2333739" y="428015"/>
                </a:lnTo>
                <a:lnTo>
                  <a:pt x="2333739" y="434111"/>
                </a:lnTo>
                <a:lnTo>
                  <a:pt x="2341346" y="434111"/>
                </a:lnTo>
                <a:lnTo>
                  <a:pt x="2341346" y="428015"/>
                </a:lnTo>
                <a:close/>
              </a:path>
              <a:path w="2341879" h="593089">
                <a:moveTo>
                  <a:pt x="2341346" y="441731"/>
                </a:moveTo>
                <a:lnTo>
                  <a:pt x="2333739" y="441731"/>
                </a:lnTo>
                <a:lnTo>
                  <a:pt x="2333739" y="447814"/>
                </a:lnTo>
                <a:lnTo>
                  <a:pt x="2341346" y="447814"/>
                </a:lnTo>
                <a:lnTo>
                  <a:pt x="2341346" y="441731"/>
                </a:lnTo>
                <a:close/>
              </a:path>
              <a:path w="2341879" h="593089">
                <a:moveTo>
                  <a:pt x="2341346" y="453910"/>
                </a:moveTo>
                <a:lnTo>
                  <a:pt x="2333739" y="453910"/>
                </a:lnTo>
                <a:lnTo>
                  <a:pt x="2333739" y="460006"/>
                </a:lnTo>
                <a:lnTo>
                  <a:pt x="2341346" y="460006"/>
                </a:lnTo>
                <a:lnTo>
                  <a:pt x="2341346" y="453910"/>
                </a:lnTo>
                <a:close/>
              </a:path>
              <a:path w="2341879" h="593089">
                <a:moveTo>
                  <a:pt x="2341346" y="466102"/>
                </a:moveTo>
                <a:lnTo>
                  <a:pt x="2333739" y="466102"/>
                </a:lnTo>
                <a:lnTo>
                  <a:pt x="2333739" y="472186"/>
                </a:lnTo>
                <a:lnTo>
                  <a:pt x="2341346" y="472186"/>
                </a:lnTo>
                <a:lnTo>
                  <a:pt x="2341346" y="466102"/>
                </a:lnTo>
                <a:close/>
              </a:path>
              <a:path w="2341879" h="593089">
                <a:moveTo>
                  <a:pt x="2341346" y="479806"/>
                </a:moveTo>
                <a:lnTo>
                  <a:pt x="2333739" y="479806"/>
                </a:lnTo>
                <a:lnTo>
                  <a:pt x="2333739" y="485901"/>
                </a:lnTo>
                <a:lnTo>
                  <a:pt x="2341346" y="485901"/>
                </a:lnTo>
                <a:lnTo>
                  <a:pt x="2341346" y="479806"/>
                </a:lnTo>
                <a:close/>
              </a:path>
              <a:path w="2341879" h="593089">
                <a:moveTo>
                  <a:pt x="2341346" y="491998"/>
                </a:moveTo>
                <a:lnTo>
                  <a:pt x="2333739" y="491998"/>
                </a:lnTo>
                <a:lnTo>
                  <a:pt x="2333739" y="498081"/>
                </a:lnTo>
                <a:lnTo>
                  <a:pt x="2341346" y="498081"/>
                </a:lnTo>
                <a:lnTo>
                  <a:pt x="2341346" y="491998"/>
                </a:lnTo>
                <a:close/>
              </a:path>
              <a:path w="2341879" h="593089">
                <a:moveTo>
                  <a:pt x="2341346" y="504177"/>
                </a:moveTo>
                <a:lnTo>
                  <a:pt x="2333739" y="504177"/>
                </a:lnTo>
                <a:lnTo>
                  <a:pt x="2333739" y="510273"/>
                </a:lnTo>
                <a:lnTo>
                  <a:pt x="2341346" y="510273"/>
                </a:lnTo>
                <a:lnTo>
                  <a:pt x="2341346" y="504177"/>
                </a:lnTo>
                <a:close/>
              </a:path>
              <a:path w="2341879" h="593089">
                <a:moveTo>
                  <a:pt x="2341346" y="517880"/>
                </a:moveTo>
                <a:lnTo>
                  <a:pt x="2333739" y="517880"/>
                </a:lnTo>
                <a:lnTo>
                  <a:pt x="2333739" y="523976"/>
                </a:lnTo>
                <a:lnTo>
                  <a:pt x="2341346" y="523976"/>
                </a:lnTo>
                <a:lnTo>
                  <a:pt x="2341346" y="517880"/>
                </a:lnTo>
                <a:close/>
              </a:path>
              <a:path w="2341879" h="593089">
                <a:moveTo>
                  <a:pt x="2341346" y="530072"/>
                </a:moveTo>
                <a:lnTo>
                  <a:pt x="2333739" y="530072"/>
                </a:lnTo>
                <a:lnTo>
                  <a:pt x="2333739" y="536168"/>
                </a:lnTo>
                <a:lnTo>
                  <a:pt x="2341346" y="536168"/>
                </a:lnTo>
                <a:lnTo>
                  <a:pt x="2341346" y="530072"/>
                </a:lnTo>
                <a:close/>
              </a:path>
              <a:path w="2341879" h="593089">
                <a:moveTo>
                  <a:pt x="2341346" y="542251"/>
                </a:moveTo>
                <a:lnTo>
                  <a:pt x="2333739" y="542251"/>
                </a:lnTo>
                <a:lnTo>
                  <a:pt x="2333739" y="548347"/>
                </a:lnTo>
                <a:lnTo>
                  <a:pt x="2341346" y="548347"/>
                </a:lnTo>
                <a:lnTo>
                  <a:pt x="2341346" y="542251"/>
                </a:lnTo>
                <a:close/>
              </a:path>
              <a:path w="2341879" h="593089">
                <a:moveTo>
                  <a:pt x="2341346" y="555967"/>
                </a:moveTo>
                <a:lnTo>
                  <a:pt x="2333739" y="555967"/>
                </a:lnTo>
                <a:lnTo>
                  <a:pt x="2333739" y="562063"/>
                </a:lnTo>
                <a:lnTo>
                  <a:pt x="2341346" y="562063"/>
                </a:lnTo>
                <a:lnTo>
                  <a:pt x="2341346" y="555967"/>
                </a:lnTo>
                <a:close/>
              </a:path>
              <a:path w="2341879" h="593089">
                <a:moveTo>
                  <a:pt x="2341346" y="568147"/>
                </a:moveTo>
                <a:lnTo>
                  <a:pt x="2333739" y="568147"/>
                </a:lnTo>
                <a:lnTo>
                  <a:pt x="2333739" y="574243"/>
                </a:lnTo>
                <a:lnTo>
                  <a:pt x="2339835" y="574243"/>
                </a:lnTo>
                <a:lnTo>
                  <a:pt x="2341346" y="571195"/>
                </a:lnTo>
                <a:lnTo>
                  <a:pt x="2341346" y="568147"/>
                </a:lnTo>
                <a:close/>
              </a:path>
              <a:path w="2341879" h="593089">
                <a:moveTo>
                  <a:pt x="2332215" y="578815"/>
                </a:moveTo>
                <a:lnTo>
                  <a:pt x="2329167" y="581863"/>
                </a:lnTo>
                <a:lnTo>
                  <a:pt x="2333739" y="587959"/>
                </a:lnTo>
                <a:lnTo>
                  <a:pt x="2333739" y="586435"/>
                </a:lnTo>
                <a:lnTo>
                  <a:pt x="2335263" y="586435"/>
                </a:lnTo>
                <a:lnTo>
                  <a:pt x="2336787" y="583387"/>
                </a:lnTo>
                <a:lnTo>
                  <a:pt x="2338311" y="581863"/>
                </a:lnTo>
                <a:lnTo>
                  <a:pt x="2335263" y="580339"/>
                </a:lnTo>
                <a:lnTo>
                  <a:pt x="2332215" y="580339"/>
                </a:lnTo>
                <a:lnTo>
                  <a:pt x="2332215" y="578815"/>
                </a:lnTo>
                <a:close/>
              </a:path>
              <a:path w="2341879" h="593089">
                <a:moveTo>
                  <a:pt x="2332215" y="578815"/>
                </a:moveTo>
                <a:lnTo>
                  <a:pt x="2332215" y="580339"/>
                </a:lnTo>
                <a:lnTo>
                  <a:pt x="2335263" y="580339"/>
                </a:lnTo>
                <a:lnTo>
                  <a:pt x="2332215" y="578815"/>
                </a:lnTo>
                <a:close/>
              </a:path>
              <a:path w="2341879" h="593089">
                <a:moveTo>
                  <a:pt x="2324608" y="584911"/>
                </a:moveTo>
                <a:lnTo>
                  <a:pt x="2323084" y="586435"/>
                </a:lnTo>
                <a:lnTo>
                  <a:pt x="2320036" y="586435"/>
                </a:lnTo>
                <a:lnTo>
                  <a:pt x="2320036" y="592518"/>
                </a:lnTo>
                <a:lnTo>
                  <a:pt x="2324608" y="592518"/>
                </a:lnTo>
                <a:lnTo>
                  <a:pt x="2326132" y="590994"/>
                </a:lnTo>
                <a:lnTo>
                  <a:pt x="2324608" y="584911"/>
                </a:lnTo>
                <a:close/>
              </a:path>
              <a:path w="2341879" h="593089">
                <a:moveTo>
                  <a:pt x="2312428" y="586435"/>
                </a:moveTo>
                <a:lnTo>
                  <a:pt x="2306332" y="586435"/>
                </a:lnTo>
                <a:lnTo>
                  <a:pt x="2306332" y="592518"/>
                </a:lnTo>
                <a:lnTo>
                  <a:pt x="2312428" y="592518"/>
                </a:lnTo>
                <a:lnTo>
                  <a:pt x="2312428" y="586435"/>
                </a:lnTo>
                <a:close/>
              </a:path>
              <a:path w="2341879" h="593089">
                <a:moveTo>
                  <a:pt x="2300249" y="586435"/>
                </a:moveTo>
                <a:lnTo>
                  <a:pt x="2294166" y="586435"/>
                </a:lnTo>
                <a:lnTo>
                  <a:pt x="2294166" y="592518"/>
                </a:lnTo>
                <a:lnTo>
                  <a:pt x="2300249" y="592518"/>
                </a:lnTo>
                <a:lnTo>
                  <a:pt x="2300249" y="586435"/>
                </a:lnTo>
                <a:close/>
              </a:path>
              <a:path w="2341879" h="593089">
                <a:moveTo>
                  <a:pt x="2288070" y="586435"/>
                </a:moveTo>
                <a:lnTo>
                  <a:pt x="2281986" y="586435"/>
                </a:lnTo>
                <a:lnTo>
                  <a:pt x="2281986" y="592518"/>
                </a:lnTo>
                <a:lnTo>
                  <a:pt x="2288070" y="592518"/>
                </a:lnTo>
                <a:lnTo>
                  <a:pt x="2288070" y="586435"/>
                </a:lnTo>
                <a:close/>
              </a:path>
              <a:path w="2341879" h="593089">
                <a:moveTo>
                  <a:pt x="2274366" y="586435"/>
                </a:moveTo>
                <a:lnTo>
                  <a:pt x="2268283" y="586435"/>
                </a:lnTo>
                <a:lnTo>
                  <a:pt x="2268283" y="592518"/>
                </a:lnTo>
                <a:lnTo>
                  <a:pt x="2274366" y="592518"/>
                </a:lnTo>
                <a:lnTo>
                  <a:pt x="2274366" y="586435"/>
                </a:lnTo>
                <a:close/>
              </a:path>
              <a:path w="2341879" h="593089">
                <a:moveTo>
                  <a:pt x="2262187" y="586435"/>
                </a:moveTo>
                <a:lnTo>
                  <a:pt x="2256104" y="586435"/>
                </a:lnTo>
                <a:lnTo>
                  <a:pt x="2256104" y="592518"/>
                </a:lnTo>
                <a:lnTo>
                  <a:pt x="2262187" y="592518"/>
                </a:lnTo>
                <a:lnTo>
                  <a:pt x="2262187" y="586435"/>
                </a:lnTo>
                <a:close/>
              </a:path>
              <a:path w="2341879" h="593089">
                <a:moveTo>
                  <a:pt x="2250008" y="586435"/>
                </a:moveTo>
                <a:lnTo>
                  <a:pt x="2243924" y="586435"/>
                </a:lnTo>
                <a:lnTo>
                  <a:pt x="2243924" y="592518"/>
                </a:lnTo>
                <a:lnTo>
                  <a:pt x="2250008" y="592518"/>
                </a:lnTo>
                <a:lnTo>
                  <a:pt x="2250008" y="586435"/>
                </a:lnTo>
                <a:close/>
              </a:path>
              <a:path w="2341879" h="593089">
                <a:moveTo>
                  <a:pt x="2236304" y="586435"/>
                </a:moveTo>
                <a:lnTo>
                  <a:pt x="2230221" y="586435"/>
                </a:lnTo>
                <a:lnTo>
                  <a:pt x="2230221" y="592518"/>
                </a:lnTo>
                <a:lnTo>
                  <a:pt x="2236304" y="592518"/>
                </a:lnTo>
                <a:lnTo>
                  <a:pt x="2236304" y="586435"/>
                </a:lnTo>
                <a:close/>
              </a:path>
              <a:path w="2341879" h="593089">
                <a:moveTo>
                  <a:pt x="2224138" y="586435"/>
                </a:moveTo>
                <a:lnTo>
                  <a:pt x="2218042" y="586435"/>
                </a:lnTo>
                <a:lnTo>
                  <a:pt x="2218042" y="592518"/>
                </a:lnTo>
                <a:lnTo>
                  <a:pt x="2224138" y="592518"/>
                </a:lnTo>
                <a:lnTo>
                  <a:pt x="2224138" y="586435"/>
                </a:lnTo>
                <a:close/>
              </a:path>
              <a:path w="2341879" h="593089">
                <a:moveTo>
                  <a:pt x="2211959" y="586435"/>
                </a:moveTo>
                <a:lnTo>
                  <a:pt x="2205863" y="586435"/>
                </a:lnTo>
                <a:lnTo>
                  <a:pt x="2205863" y="592518"/>
                </a:lnTo>
                <a:lnTo>
                  <a:pt x="2211959" y="592518"/>
                </a:lnTo>
                <a:lnTo>
                  <a:pt x="2211959" y="586435"/>
                </a:lnTo>
                <a:close/>
              </a:path>
              <a:path w="2341879" h="593089">
                <a:moveTo>
                  <a:pt x="2198255" y="586435"/>
                </a:moveTo>
                <a:lnTo>
                  <a:pt x="2192159" y="586435"/>
                </a:lnTo>
                <a:lnTo>
                  <a:pt x="2192159" y="592518"/>
                </a:lnTo>
                <a:lnTo>
                  <a:pt x="2198255" y="592518"/>
                </a:lnTo>
                <a:lnTo>
                  <a:pt x="2198255" y="586435"/>
                </a:lnTo>
                <a:close/>
              </a:path>
              <a:path w="2341879" h="593089">
                <a:moveTo>
                  <a:pt x="2186076" y="586435"/>
                </a:moveTo>
                <a:lnTo>
                  <a:pt x="2179980" y="586435"/>
                </a:lnTo>
                <a:lnTo>
                  <a:pt x="2179980" y="592518"/>
                </a:lnTo>
                <a:lnTo>
                  <a:pt x="2186076" y="592518"/>
                </a:lnTo>
                <a:lnTo>
                  <a:pt x="2186076" y="586435"/>
                </a:lnTo>
                <a:close/>
              </a:path>
              <a:path w="2341879" h="593089">
                <a:moveTo>
                  <a:pt x="2173897" y="586435"/>
                </a:moveTo>
                <a:lnTo>
                  <a:pt x="2167801" y="586435"/>
                </a:lnTo>
                <a:lnTo>
                  <a:pt x="2167801" y="592518"/>
                </a:lnTo>
                <a:lnTo>
                  <a:pt x="2173897" y="592518"/>
                </a:lnTo>
                <a:lnTo>
                  <a:pt x="2173897" y="586435"/>
                </a:lnTo>
                <a:close/>
              </a:path>
              <a:path w="2341879" h="593089">
                <a:moveTo>
                  <a:pt x="2160193" y="586435"/>
                </a:moveTo>
                <a:lnTo>
                  <a:pt x="2154110" y="586435"/>
                </a:lnTo>
                <a:lnTo>
                  <a:pt x="2154110" y="592518"/>
                </a:lnTo>
                <a:lnTo>
                  <a:pt x="2160193" y="592518"/>
                </a:lnTo>
                <a:lnTo>
                  <a:pt x="2160193" y="586435"/>
                </a:lnTo>
                <a:close/>
              </a:path>
              <a:path w="2341879" h="593089">
                <a:moveTo>
                  <a:pt x="2148014" y="586435"/>
                </a:moveTo>
                <a:lnTo>
                  <a:pt x="2141931" y="586435"/>
                </a:lnTo>
                <a:lnTo>
                  <a:pt x="2141931" y="592518"/>
                </a:lnTo>
                <a:lnTo>
                  <a:pt x="2148014" y="592518"/>
                </a:lnTo>
                <a:lnTo>
                  <a:pt x="2148014" y="586435"/>
                </a:lnTo>
                <a:close/>
              </a:path>
              <a:path w="2341879" h="593089">
                <a:moveTo>
                  <a:pt x="2135835" y="586435"/>
                </a:moveTo>
                <a:lnTo>
                  <a:pt x="2129751" y="586435"/>
                </a:lnTo>
                <a:lnTo>
                  <a:pt x="2129751" y="592518"/>
                </a:lnTo>
                <a:lnTo>
                  <a:pt x="2135835" y="592518"/>
                </a:lnTo>
                <a:lnTo>
                  <a:pt x="2135835" y="586435"/>
                </a:lnTo>
                <a:close/>
              </a:path>
              <a:path w="2341879" h="593089">
                <a:moveTo>
                  <a:pt x="2122131" y="586435"/>
                </a:moveTo>
                <a:lnTo>
                  <a:pt x="2116048" y="586435"/>
                </a:lnTo>
                <a:lnTo>
                  <a:pt x="2116048" y="592518"/>
                </a:lnTo>
                <a:lnTo>
                  <a:pt x="2122131" y="592518"/>
                </a:lnTo>
                <a:lnTo>
                  <a:pt x="2122131" y="586435"/>
                </a:lnTo>
                <a:close/>
              </a:path>
              <a:path w="2341879" h="593089">
                <a:moveTo>
                  <a:pt x="2109952" y="586435"/>
                </a:moveTo>
                <a:lnTo>
                  <a:pt x="2103869" y="586435"/>
                </a:lnTo>
                <a:lnTo>
                  <a:pt x="2103869" y="592518"/>
                </a:lnTo>
                <a:lnTo>
                  <a:pt x="2109952" y="592518"/>
                </a:lnTo>
                <a:lnTo>
                  <a:pt x="2109952" y="586435"/>
                </a:lnTo>
                <a:close/>
              </a:path>
              <a:path w="2341879" h="593089">
                <a:moveTo>
                  <a:pt x="2097773" y="586435"/>
                </a:moveTo>
                <a:lnTo>
                  <a:pt x="2091689" y="586435"/>
                </a:lnTo>
                <a:lnTo>
                  <a:pt x="2091689" y="592518"/>
                </a:lnTo>
                <a:lnTo>
                  <a:pt x="2097773" y="592518"/>
                </a:lnTo>
                <a:lnTo>
                  <a:pt x="2097773" y="586435"/>
                </a:lnTo>
                <a:close/>
              </a:path>
              <a:path w="2341879" h="593089">
                <a:moveTo>
                  <a:pt x="2084082" y="586435"/>
                </a:moveTo>
                <a:lnTo>
                  <a:pt x="2077986" y="586435"/>
                </a:lnTo>
                <a:lnTo>
                  <a:pt x="2077986" y="592518"/>
                </a:lnTo>
                <a:lnTo>
                  <a:pt x="2084082" y="592518"/>
                </a:lnTo>
                <a:lnTo>
                  <a:pt x="2084082" y="586435"/>
                </a:lnTo>
                <a:close/>
              </a:path>
              <a:path w="2341879" h="593089">
                <a:moveTo>
                  <a:pt x="2071903" y="586435"/>
                </a:moveTo>
                <a:lnTo>
                  <a:pt x="2065807" y="586435"/>
                </a:lnTo>
                <a:lnTo>
                  <a:pt x="2065807" y="592518"/>
                </a:lnTo>
                <a:lnTo>
                  <a:pt x="2071903" y="592518"/>
                </a:lnTo>
                <a:lnTo>
                  <a:pt x="2071903" y="586435"/>
                </a:lnTo>
                <a:close/>
              </a:path>
              <a:path w="2341879" h="593089">
                <a:moveTo>
                  <a:pt x="2059724" y="586435"/>
                </a:moveTo>
                <a:lnTo>
                  <a:pt x="2053628" y="586435"/>
                </a:lnTo>
                <a:lnTo>
                  <a:pt x="2053628" y="592518"/>
                </a:lnTo>
                <a:lnTo>
                  <a:pt x="2059724" y="592518"/>
                </a:lnTo>
                <a:lnTo>
                  <a:pt x="2059724" y="586435"/>
                </a:lnTo>
                <a:close/>
              </a:path>
              <a:path w="2341879" h="593089">
                <a:moveTo>
                  <a:pt x="2046020" y="586435"/>
                </a:moveTo>
                <a:lnTo>
                  <a:pt x="2039924" y="586435"/>
                </a:lnTo>
                <a:lnTo>
                  <a:pt x="2039924" y="592518"/>
                </a:lnTo>
                <a:lnTo>
                  <a:pt x="2046020" y="592518"/>
                </a:lnTo>
                <a:lnTo>
                  <a:pt x="2046020" y="586435"/>
                </a:lnTo>
                <a:close/>
              </a:path>
              <a:path w="2341879" h="593089">
                <a:moveTo>
                  <a:pt x="2033841" y="586435"/>
                </a:moveTo>
                <a:lnTo>
                  <a:pt x="2027745" y="586435"/>
                </a:lnTo>
                <a:lnTo>
                  <a:pt x="2027745" y="592518"/>
                </a:lnTo>
                <a:lnTo>
                  <a:pt x="2033841" y="592518"/>
                </a:lnTo>
                <a:lnTo>
                  <a:pt x="2033841" y="586435"/>
                </a:lnTo>
                <a:close/>
              </a:path>
              <a:path w="2341879" h="593089">
                <a:moveTo>
                  <a:pt x="2021662" y="586435"/>
                </a:moveTo>
                <a:lnTo>
                  <a:pt x="2015566" y="586435"/>
                </a:lnTo>
                <a:lnTo>
                  <a:pt x="2015566" y="592518"/>
                </a:lnTo>
                <a:lnTo>
                  <a:pt x="2021662" y="592518"/>
                </a:lnTo>
                <a:lnTo>
                  <a:pt x="2021662" y="586435"/>
                </a:lnTo>
                <a:close/>
              </a:path>
              <a:path w="2341879" h="593089">
                <a:moveTo>
                  <a:pt x="2007958" y="586435"/>
                </a:moveTo>
                <a:lnTo>
                  <a:pt x="2001875" y="586435"/>
                </a:lnTo>
                <a:lnTo>
                  <a:pt x="2001875" y="592518"/>
                </a:lnTo>
                <a:lnTo>
                  <a:pt x="2007958" y="592518"/>
                </a:lnTo>
                <a:lnTo>
                  <a:pt x="2007958" y="586435"/>
                </a:lnTo>
                <a:close/>
              </a:path>
              <a:path w="2341879" h="593089">
                <a:moveTo>
                  <a:pt x="1995779" y="586435"/>
                </a:moveTo>
                <a:lnTo>
                  <a:pt x="1989696" y="586435"/>
                </a:lnTo>
                <a:lnTo>
                  <a:pt x="1989696" y="592518"/>
                </a:lnTo>
                <a:lnTo>
                  <a:pt x="1995779" y="592518"/>
                </a:lnTo>
                <a:lnTo>
                  <a:pt x="1995779" y="586435"/>
                </a:lnTo>
                <a:close/>
              </a:path>
              <a:path w="2341879" h="593089">
                <a:moveTo>
                  <a:pt x="1983600" y="586435"/>
                </a:moveTo>
                <a:lnTo>
                  <a:pt x="1977516" y="586435"/>
                </a:lnTo>
                <a:lnTo>
                  <a:pt x="1977516" y="592518"/>
                </a:lnTo>
                <a:lnTo>
                  <a:pt x="1983600" y="592518"/>
                </a:lnTo>
                <a:lnTo>
                  <a:pt x="1983600" y="586435"/>
                </a:lnTo>
                <a:close/>
              </a:path>
              <a:path w="2341879" h="593089">
                <a:moveTo>
                  <a:pt x="1969896" y="586435"/>
                </a:moveTo>
                <a:lnTo>
                  <a:pt x="1963813" y="586435"/>
                </a:lnTo>
                <a:lnTo>
                  <a:pt x="1963813" y="592518"/>
                </a:lnTo>
                <a:lnTo>
                  <a:pt x="1969896" y="592518"/>
                </a:lnTo>
                <a:lnTo>
                  <a:pt x="1969896" y="586435"/>
                </a:lnTo>
                <a:close/>
              </a:path>
              <a:path w="2341879" h="593089">
                <a:moveTo>
                  <a:pt x="1957730" y="586435"/>
                </a:moveTo>
                <a:lnTo>
                  <a:pt x="1951634" y="586435"/>
                </a:lnTo>
                <a:lnTo>
                  <a:pt x="1951634" y="592518"/>
                </a:lnTo>
                <a:lnTo>
                  <a:pt x="1957730" y="592518"/>
                </a:lnTo>
                <a:lnTo>
                  <a:pt x="1957730" y="586435"/>
                </a:lnTo>
                <a:close/>
              </a:path>
              <a:path w="2341879" h="593089">
                <a:moveTo>
                  <a:pt x="1945551" y="586435"/>
                </a:moveTo>
                <a:lnTo>
                  <a:pt x="1939455" y="586435"/>
                </a:lnTo>
                <a:lnTo>
                  <a:pt x="1939455" y="592518"/>
                </a:lnTo>
                <a:lnTo>
                  <a:pt x="1945551" y="592518"/>
                </a:lnTo>
                <a:lnTo>
                  <a:pt x="1945551" y="586435"/>
                </a:lnTo>
                <a:close/>
              </a:path>
              <a:path w="2341879" h="593089">
                <a:moveTo>
                  <a:pt x="1931847" y="586435"/>
                </a:moveTo>
                <a:lnTo>
                  <a:pt x="1925751" y="586435"/>
                </a:lnTo>
                <a:lnTo>
                  <a:pt x="1925751" y="592518"/>
                </a:lnTo>
                <a:lnTo>
                  <a:pt x="1931847" y="592518"/>
                </a:lnTo>
                <a:lnTo>
                  <a:pt x="1931847" y="586435"/>
                </a:lnTo>
                <a:close/>
              </a:path>
              <a:path w="2341879" h="593089">
                <a:moveTo>
                  <a:pt x="1919668" y="586435"/>
                </a:moveTo>
                <a:lnTo>
                  <a:pt x="1913572" y="586435"/>
                </a:lnTo>
                <a:lnTo>
                  <a:pt x="1913572" y="592518"/>
                </a:lnTo>
                <a:lnTo>
                  <a:pt x="1919668" y="592518"/>
                </a:lnTo>
                <a:lnTo>
                  <a:pt x="1919668" y="586435"/>
                </a:lnTo>
                <a:close/>
              </a:path>
              <a:path w="2341879" h="593089">
                <a:moveTo>
                  <a:pt x="1907489" y="586435"/>
                </a:moveTo>
                <a:lnTo>
                  <a:pt x="1901393" y="586435"/>
                </a:lnTo>
                <a:lnTo>
                  <a:pt x="1901393" y="592518"/>
                </a:lnTo>
                <a:lnTo>
                  <a:pt x="1907489" y="592518"/>
                </a:lnTo>
                <a:lnTo>
                  <a:pt x="1907489" y="586435"/>
                </a:lnTo>
                <a:close/>
              </a:path>
              <a:path w="2341879" h="593089">
                <a:moveTo>
                  <a:pt x="1893785" y="586435"/>
                </a:moveTo>
                <a:lnTo>
                  <a:pt x="1887702" y="586435"/>
                </a:lnTo>
                <a:lnTo>
                  <a:pt x="1887702" y="592518"/>
                </a:lnTo>
                <a:lnTo>
                  <a:pt x="1893785" y="592518"/>
                </a:lnTo>
                <a:lnTo>
                  <a:pt x="1893785" y="586435"/>
                </a:lnTo>
                <a:close/>
              </a:path>
              <a:path w="2341879" h="593089">
                <a:moveTo>
                  <a:pt x="1881606" y="586435"/>
                </a:moveTo>
                <a:lnTo>
                  <a:pt x="1875523" y="586435"/>
                </a:lnTo>
                <a:lnTo>
                  <a:pt x="1875523" y="592518"/>
                </a:lnTo>
                <a:lnTo>
                  <a:pt x="1881606" y="592518"/>
                </a:lnTo>
                <a:lnTo>
                  <a:pt x="1881606" y="586435"/>
                </a:lnTo>
                <a:close/>
              </a:path>
              <a:path w="2341879" h="593089">
                <a:moveTo>
                  <a:pt x="1869427" y="586435"/>
                </a:moveTo>
                <a:lnTo>
                  <a:pt x="1863343" y="586435"/>
                </a:lnTo>
                <a:lnTo>
                  <a:pt x="1863343" y="592518"/>
                </a:lnTo>
                <a:lnTo>
                  <a:pt x="1869427" y="592518"/>
                </a:lnTo>
                <a:lnTo>
                  <a:pt x="1869427" y="586435"/>
                </a:lnTo>
                <a:close/>
              </a:path>
              <a:path w="2341879" h="593089">
                <a:moveTo>
                  <a:pt x="1855724" y="586435"/>
                </a:moveTo>
                <a:lnTo>
                  <a:pt x="1849640" y="586435"/>
                </a:lnTo>
                <a:lnTo>
                  <a:pt x="1849640" y="592518"/>
                </a:lnTo>
                <a:lnTo>
                  <a:pt x="1855724" y="592518"/>
                </a:lnTo>
                <a:lnTo>
                  <a:pt x="1855724" y="586435"/>
                </a:lnTo>
                <a:close/>
              </a:path>
              <a:path w="2341879" h="593089">
                <a:moveTo>
                  <a:pt x="1843544" y="586435"/>
                </a:moveTo>
                <a:lnTo>
                  <a:pt x="1837461" y="586435"/>
                </a:lnTo>
                <a:lnTo>
                  <a:pt x="1837461" y="592518"/>
                </a:lnTo>
                <a:lnTo>
                  <a:pt x="1843544" y="592518"/>
                </a:lnTo>
                <a:lnTo>
                  <a:pt x="1843544" y="586435"/>
                </a:lnTo>
                <a:close/>
              </a:path>
              <a:path w="2341879" h="593089">
                <a:moveTo>
                  <a:pt x="1831365" y="586435"/>
                </a:moveTo>
                <a:lnTo>
                  <a:pt x="1825282" y="586435"/>
                </a:lnTo>
                <a:lnTo>
                  <a:pt x="1825282" y="592518"/>
                </a:lnTo>
                <a:lnTo>
                  <a:pt x="1831365" y="592518"/>
                </a:lnTo>
                <a:lnTo>
                  <a:pt x="1831365" y="586435"/>
                </a:lnTo>
                <a:close/>
              </a:path>
              <a:path w="2341879" h="593089">
                <a:moveTo>
                  <a:pt x="1817674" y="586435"/>
                </a:moveTo>
                <a:lnTo>
                  <a:pt x="1811578" y="586435"/>
                </a:lnTo>
                <a:lnTo>
                  <a:pt x="1811578" y="592518"/>
                </a:lnTo>
                <a:lnTo>
                  <a:pt x="1817674" y="592518"/>
                </a:lnTo>
                <a:lnTo>
                  <a:pt x="1817674" y="586435"/>
                </a:lnTo>
                <a:close/>
              </a:path>
              <a:path w="2341879" h="593089">
                <a:moveTo>
                  <a:pt x="1805495" y="586435"/>
                </a:moveTo>
                <a:lnTo>
                  <a:pt x="1799399" y="586435"/>
                </a:lnTo>
                <a:lnTo>
                  <a:pt x="1799399" y="592518"/>
                </a:lnTo>
                <a:lnTo>
                  <a:pt x="1805495" y="592518"/>
                </a:lnTo>
                <a:lnTo>
                  <a:pt x="1805495" y="586435"/>
                </a:lnTo>
                <a:close/>
              </a:path>
              <a:path w="2341879" h="593089">
                <a:moveTo>
                  <a:pt x="1793316" y="586435"/>
                </a:moveTo>
                <a:lnTo>
                  <a:pt x="1787220" y="586435"/>
                </a:lnTo>
                <a:lnTo>
                  <a:pt x="1787220" y="592518"/>
                </a:lnTo>
                <a:lnTo>
                  <a:pt x="1793316" y="592518"/>
                </a:lnTo>
                <a:lnTo>
                  <a:pt x="1793316" y="586435"/>
                </a:lnTo>
                <a:close/>
              </a:path>
              <a:path w="2341879" h="593089">
                <a:moveTo>
                  <a:pt x="1779612" y="586435"/>
                </a:moveTo>
                <a:lnTo>
                  <a:pt x="1773516" y="586435"/>
                </a:lnTo>
                <a:lnTo>
                  <a:pt x="1773516" y="592518"/>
                </a:lnTo>
                <a:lnTo>
                  <a:pt x="1779612" y="592518"/>
                </a:lnTo>
                <a:lnTo>
                  <a:pt x="1779612" y="586435"/>
                </a:lnTo>
                <a:close/>
              </a:path>
              <a:path w="2341879" h="593089">
                <a:moveTo>
                  <a:pt x="1767433" y="586435"/>
                </a:moveTo>
                <a:lnTo>
                  <a:pt x="1761337" y="586435"/>
                </a:lnTo>
                <a:lnTo>
                  <a:pt x="1761337" y="592518"/>
                </a:lnTo>
                <a:lnTo>
                  <a:pt x="1767433" y="592518"/>
                </a:lnTo>
                <a:lnTo>
                  <a:pt x="1767433" y="586435"/>
                </a:lnTo>
                <a:close/>
              </a:path>
              <a:path w="2341879" h="593089">
                <a:moveTo>
                  <a:pt x="1755254" y="586435"/>
                </a:moveTo>
                <a:lnTo>
                  <a:pt x="1749158" y="586435"/>
                </a:lnTo>
                <a:lnTo>
                  <a:pt x="1749158" y="592518"/>
                </a:lnTo>
                <a:lnTo>
                  <a:pt x="1755254" y="592518"/>
                </a:lnTo>
                <a:lnTo>
                  <a:pt x="1755254" y="586435"/>
                </a:lnTo>
                <a:close/>
              </a:path>
              <a:path w="2341879" h="593089">
                <a:moveTo>
                  <a:pt x="1741551" y="586435"/>
                </a:moveTo>
                <a:lnTo>
                  <a:pt x="1735467" y="586435"/>
                </a:lnTo>
                <a:lnTo>
                  <a:pt x="1735467" y="592518"/>
                </a:lnTo>
                <a:lnTo>
                  <a:pt x="1741551" y="592518"/>
                </a:lnTo>
                <a:lnTo>
                  <a:pt x="1741551" y="586435"/>
                </a:lnTo>
                <a:close/>
              </a:path>
              <a:path w="2341879" h="593089">
                <a:moveTo>
                  <a:pt x="1729371" y="586435"/>
                </a:moveTo>
                <a:lnTo>
                  <a:pt x="1723288" y="586435"/>
                </a:lnTo>
                <a:lnTo>
                  <a:pt x="1723288" y="592518"/>
                </a:lnTo>
                <a:lnTo>
                  <a:pt x="1729371" y="592518"/>
                </a:lnTo>
                <a:lnTo>
                  <a:pt x="1729371" y="586435"/>
                </a:lnTo>
                <a:close/>
              </a:path>
              <a:path w="2341879" h="593089">
                <a:moveTo>
                  <a:pt x="1717192" y="586435"/>
                </a:moveTo>
                <a:lnTo>
                  <a:pt x="1711109" y="586435"/>
                </a:lnTo>
                <a:lnTo>
                  <a:pt x="1711109" y="592518"/>
                </a:lnTo>
                <a:lnTo>
                  <a:pt x="1717192" y="592518"/>
                </a:lnTo>
                <a:lnTo>
                  <a:pt x="1717192" y="586435"/>
                </a:lnTo>
                <a:close/>
              </a:path>
              <a:path w="2341879" h="593089">
                <a:moveTo>
                  <a:pt x="1703489" y="586435"/>
                </a:moveTo>
                <a:lnTo>
                  <a:pt x="1697405" y="586435"/>
                </a:lnTo>
                <a:lnTo>
                  <a:pt x="1697405" y="592518"/>
                </a:lnTo>
                <a:lnTo>
                  <a:pt x="1703489" y="592518"/>
                </a:lnTo>
                <a:lnTo>
                  <a:pt x="1703489" y="586435"/>
                </a:lnTo>
                <a:close/>
              </a:path>
              <a:path w="2341879" h="593089">
                <a:moveTo>
                  <a:pt x="1691309" y="586435"/>
                </a:moveTo>
                <a:lnTo>
                  <a:pt x="1685226" y="586435"/>
                </a:lnTo>
                <a:lnTo>
                  <a:pt x="1685226" y="592518"/>
                </a:lnTo>
                <a:lnTo>
                  <a:pt x="1691309" y="592518"/>
                </a:lnTo>
                <a:lnTo>
                  <a:pt x="1691309" y="586435"/>
                </a:lnTo>
                <a:close/>
              </a:path>
              <a:path w="2341879" h="593089">
                <a:moveTo>
                  <a:pt x="1679130" y="586435"/>
                </a:moveTo>
                <a:lnTo>
                  <a:pt x="1673047" y="586435"/>
                </a:lnTo>
                <a:lnTo>
                  <a:pt x="1673047" y="592518"/>
                </a:lnTo>
                <a:lnTo>
                  <a:pt x="1679130" y="592518"/>
                </a:lnTo>
                <a:lnTo>
                  <a:pt x="1679130" y="586435"/>
                </a:lnTo>
                <a:close/>
              </a:path>
              <a:path w="2341879" h="593089">
                <a:moveTo>
                  <a:pt x="1665439" y="586435"/>
                </a:moveTo>
                <a:lnTo>
                  <a:pt x="1659343" y="586435"/>
                </a:lnTo>
                <a:lnTo>
                  <a:pt x="1659343" y="592518"/>
                </a:lnTo>
                <a:lnTo>
                  <a:pt x="1665439" y="592518"/>
                </a:lnTo>
                <a:lnTo>
                  <a:pt x="1665439" y="586435"/>
                </a:lnTo>
                <a:close/>
              </a:path>
              <a:path w="2341879" h="593089">
                <a:moveTo>
                  <a:pt x="1653260" y="586435"/>
                </a:moveTo>
                <a:lnTo>
                  <a:pt x="1647164" y="586435"/>
                </a:lnTo>
                <a:lnTo>
                  <a:pt x="1647164" y="592518"/>
                </a:lnTo>
                <a:lnTo>
                  <a:pt x="1653260" y="592518"/>
                </a:lnTo>
                <a:lnTo>
                  <a:pt x="1653260" y="586435"/>
                </a:lnTo>
                <a:close/>
              </a:path>
              <a:path w="2341879" h="593089">
                <a:moveTo>
                  <a:pt x="1641081" y="586435"/>
                </a:moveTo>
                <a:lnTo>
                  <a:pt x="1634985" y="586435"/>
                </a:lnTo>
                <a:lnTo>
                  <a:pt x="1634985" y="592518"/>
                </a:lnTo>
                <a:lnTo>
                  <a:pt x="1641081" y="592518"/>
                </a:lnTo>
                <a:lnTo>
                  <a:pt x="1641081" y="586435"/>
                </a:lnTo>
                <a:close/>
              </a:path>
              <a:path w="2341879" h="593089">
                <a:moveTo>
                  <a:pt x="1627377" y="586435"/>
                </a:moveTo>
                <a:lnTo>
                  <a:pt x="1621281" y="586435"/>
                </a:lnTo>
                <a:lnTo>
                  <a:pt x="1621281" y="592518"/>
                </a:lnTo>
                <a:lnTo>
                  <a:pt x="1627377" y="592518"/>
                </a:lnTo>
                <a:lnTo>
                  <a:pt x="1627377" y="586435"/>
                </a:lnTo>
                <a:close/>
              </a:path>
              <a:path w="2341879" h="593089">
                <a:moveTo>
                  <a:pt x="1615198" y="586435"/>
                </a:moveTo>
                <a:lnTo>
                  <a:pt x="1609115" y="586435"/>
                </a:lnTo>
                <a:lnTo>
                  <a:pt x="1609115" y="592518"/>
                </a:lnTo>
                <a:lnTo>
                  <a:pt x="1615198" y="592518"/>
                </a:lnTo>
                <a:lnTo>
                  <a:pt x="1615198" y="586435"/>
                </a:lnTo>
                <a:close/>
              </a:path>
              <a:path w="2341879" h="593089">
                <a:moveTo>
                  <a:pt x="1603019" y="586435"/>
                </a:moveTo>
                <a:lnTo>
                  <a:pt x="1596936" y="586435"/>
                </a:lnTo>
                <a:lnTo>
                  <a:pt x="1596936" y="592518"/>
                </a:lnTo>
                <a:lnTo>
                  <a:pt x="1603019" y="592518"/>
                </a:lnTo>
                <a:lnTo>
                  <a:pt x="1603019" y="586435"/>
                </a:lnTo>
                <a:close/>
              </a:path>
              <a:path w="2341879" h="593089">
                <a:moveTo>
                  <a:pt x="1589316" y="586435"/>
                </a:moveTo>
                <a:lnTo>
                  <a:pt x="1583232" y="586435"/>
                </a:lnTo>
                <a:lnTo>
                  <a:pt x="1583232" y="592518"/>
                </a:lnTo>
                <a:lnTo>
                  <a:pt x="1589316" y="592518"/>
                </a:lnTo>
                <a:lnTo>
                  <a:pt x="1589316" y="586435"/>
                </a:lnTo>
                <a:close/>
              </a:path>
              <a:path w="2341879" h="593089">
                <a:moveTo>
                  <a:pt x="1577136" y="586435"/>
                </a:moveTo>
                <a:lnTo>
                  <a:pt x="1571053" y="586435"/>
                </a:lnTo>
                <a:lnTo>
                  <a:pt x="1571053" y="592518"/>
                </a:lnTo>
                <a:lnTo>
                  <a:pt x="1577136" y="592518"/>
                </a:lnTo>
                <a:lnTo>
                  <a:pt x="1577136" y="586435"/>
                </a:lnTo>
                <a:close/>
              </a:path>
              <a:path w="2341879" h="593089">
                <a:moveTo>
                  <a:pt x="1564957" y="586435"/>
                </a:moveTo>
                <a:lnTo>
                  <a:pt x="1558874" y="586435"/>
                </a:lnTo>
                <a:lnTo>
                  <a:pt x="1558874" y="592518"/>
                </a:lnTo>
                <a:lnTo>
                  <a:pt x="1564957" y="592518"/>
                </a:lnTo>
                <a:lnTo>
                  <a:pt x="1564957" y="586435"/>
                </a:lnTo>
                <a:close/>
              </a:path>
              <a:path w="2341879" h="593089">
                <a:moveTo>
                  <a:pt x="1551254" y="586435"/>
                </a:moveTo>
                <a:lnTo>
                  <a:pt x="1545170" y="586435"/>
                </a:lnTo>
                <a:lnTo>
                  <a:pt x="1545170" y="592518"/>
                </a:lnTo>
                <a:lnTo>
                  <a:pt x="1551254" y="592518"/>
                </a:lnTo>
                <a:lnTo>
                  <a:pt x="1551254" y="586435"/>
                </a:lnTo>
                <a:close/>
              </a:path>
              <a:path w="2341879" h="593089">
                <a:moveTo>
                  <a:pt x="1539087" y="586435"/>
                </a:moveTo>
                <a:lnTo>
                  <a:pt x="1532991" y="586435"/>
                </a:lnTo>
                <a:lnTo>
                  <a:pt x="1532991" y="592518"/>
                </a:lnTo>
                <a:lnTo>
                  <a:pt x="1539087" y="592518"/>
                </a:lnTo>
                <a:lnTo>
                  <a:pt x="1539087" y="586435"/>
                </a:lnTo>
                <a:close/>
              </a:path>
              <a:path w="2341879" h="593089">
                <a:moveTo>
                  <a:pt x="1526908" y="586435"/>
                </a:moveTo>
                <a:lnTo>
                  <a:pt x="1520812" y="586435"/>
                </a:lnTo>
                <a:lnTo>
                  <a:pt x="1520812" y="592518"/>
                </a:lnTo>
                <a:lnTo>
                  <a:pt x="1526908" y="592518"/>
                </a:lnTo>
                <a:lnTo>
                  <a:pt x="1526908" y="586435"/>
                </a:lnTo>
                <a:close/>
              </a:path>
              <a:path w="2341879" h="593089">
                <a:moveTo>
                  <a:pt x="1513204" y="586435"/>
                </a:moveTo>
                <a:lnTo>
                  <a:pt x="1507109" y="586435"/>
                </a:lnTo>
                <a:lnTo>
                  <a:pt x="1507109" y="592518"/>
                </a:lnTo>
                <a:lnTo>
                  <a:pt x="1513204" y="592518"/>
                </a:lnTo>
                <a:lnTo>
                  <a:pt x="1513204" y="586435"/>
                </a:lnTo>
                <a:close/>
              </a:path>
              <a:path w="2341879" h="593089">
                <a:moveTo>
                  <a:pt x="1501025" y="586435"/>
                </a:moveTo>
                <a:lnTo>
                  <a:pt x="1494929" y="586435"/>
                </a:lnTo>
                <a:lnTo>
                  <a:pt x="1494929" y="592518"/>
                </a:lnTo>
                <a:lnTo>
                  <a:pt x="1501025" y="592518"/>
                </a:lnTo>
                <a:lnTo>
                  <a:pt x="1501025" y="586435"/>
                </a:lnTo>
                <a:close/>
              </a:path>
              <a:path w="2341879" h="593089">
                <a:moveTo>
                  <a:pt x="1488846" y="586435"/>
                </a:moveTo>
                <a:lnTo>
                  <a:pt x="1482750" y="586435"/>
                </a:lnTo>
                <a:lnTo>
                  <a:pt x="1482750" y="592518"/>
                </a:lnTo>
                <a:lnTo>
                  <a:pt x="1488846" y="592518"/>
                </a:lnTo>
                <a:lnTo>
                  <a:pt x="1488846" y="586435"/>
                </a:lnTo>
                <a:close/>
              </a:path>
              <a:path w="2341879" h="593089">
                <a:moveTo>
                  <a:pt x="1475143" y="586435"/>
                </a:moveTo>
                <a:lnTo>
                  <a:pt x="1469059" y="586435"/>
                </a:lnTo>
                <a:lnTo>
                  <a:pt x="1469059" y="592518"/>
                </a:lnTo>
                <a:lnTo>
                  <a:pt x="1475143" y="592518"/>
                </a:lnTo>
                <a:lnTo>
                  <a:pt x="1475143" y="586435"/>
                </a:lnTo>
                <a:close/>
              </a:path>
              <a:path w="2341879" h="593089">
                <a:moveTo>
                  <a:pt x="1462963" y="586435"/>
                </a:moveTo>
                <a:lnTo>
                  <a:pt x="1456880" y="586435"/>
                </a:lnTo>
                <a:lnTo>
                  <a:pt x="1456880" y="592518"/>
                </a:lnTo>
                <a:lnTo>
                  <a:pt x="1462963" y="592518"/>
                </a:lnTo>
                <a:lnTo>
                  <a:pt x="1462963" y="586435"/>
                </a:lnTo>
                <a:close/>
              </a:path>
              <a:path w="2341879" h="593089">
                <a:moveTo>
                  <a:pt x="1450784" y="586435"/>
                </a:moveTo>
                <a:lnTo>
                  <a:pt x="1444701" y="586435"/>
                </a:lnTo>
                <a:lnTo>
                  <a:pt x="1444701" y="592518"/>
                </a:lnTo>
                <a:lnTo>
                  <a:pt x="1450784" y="592518"/>
                </a:lnTo>
                <a:lnTo>
                  <a:pt x="1450784" y="586435"/>
                </a:lnTo>
                <a:close/>
              </a:path>
              <a:path w="2341879" h="593089">
                <a:moveTo>
                  <a:pt x="1437081" y="586435"/>
                </a:moveTo>
                <a:lnTo>
                  <a:pt x="1430997" y="586435"/>
                </a:lnTo>
                <a:lnTo>
                  <a:pt x="1430997" y="592518"/>
                </a:lnTo>
                <a:lnTo>
                  <a:pt x="1437081" y="592518"/>
                </a:lnTo>
                <a:lnTo>
                  <a:pt x="1437081" y="586435"/>
                </a:lnTo>
                <a:close/>
              </a:path>
              <a:path w="2341879" h="593089">
                <a:moveTo>
                  <a:pt x="1424901" y="586435"/>
                </a:moveTo>
                <a:lnTo>
                  <a:pt x="1418818" y="586435"/>
                </a:lnTo>
                <a:lnTo>
                  <a:pt x="1418818" y="592518"/>
                </a:lnTo>
                <a:lnTo>
                  <a:pt x="1424901" y="592518"/>
                </a:lnTo>
                <a:lnTo>
                  <a:pt x="1424901" y="586435"/>
                </a:lnTo>
                <a:close/>
              </a:path>
              <a:path w="2341879" h="593089">
                <a:moveTo>
                  <a:pt x="1412722" y="586435"/>
                </a:moveTo>
                <a:lnTo>
                  <a:pt x="1406639" y="586435"/>
                </a:lnTo>
                <a:lnTo>
                  <a:pt x="1406639" y="592518"/>
                </a:lnTo>
                <a:lnTo>
                  <a:pt x="1412722" y="592518"/>
                </a:lnTo>
                <a:lnTo>
                  <a:pt x="1412722" y="586435"/>
                </a:lnTo>
                <a:close/>
              </a:path>
              <a:path w="2341879" h="593089">
                <a:moveTo>
                  <a:pt x="1399031" y="586435"/>
                </a:moveTo>
                <a:lnTo>
                  <a:pt x="1392936" y="586435"/>
                </a:lnTo>
                <a:lnTo>
                  <a:pt x="1392936" y="592518"/>
                </a:lnTo>
                <a:lnTo>
                  <a:pt x="1399031" y="592518"/>
                </a:lnTo>
                <a:lnTo>
                  <a:pt x="1399031" y="586435"/>
                </a:lnTo>
                <a:close/>
              </a:path>
              <a:path w="2341879" h="593089">
                <a:moveTo>
                  <a:pt x="1386852" y="586435"/>
                </a:moveTo>
                <a:lnTo>
                  <a:pt x="1380756" y="586435"/>
                </a:lnTo>
                <a:lnTo>
                  <a:pt x="1380756" y="592518"/>
                </a:lnTo>
                <a:lnTo>
                  <a:pt x="1386852" y="592518"/>
                </a:lnTo>
                <a:lnTo>
                  <a:pt x="1386852" y="586435"/>
                </a:lnTo>
                <a:close/>
              </a:path>
              <a:path w="2341879" h="593089">
                <a:moveTo>
                  <a:pt x="1374673" y="586435"/>
                </a:moveTo>
                <a:lnTo>
                  <a:pt x="1368577" y="586435"/>
                </a:lnTo>
                <a:lnTo>
                  <a:pt x="1368577" y="592518"/>
                </a:lnTo>
                <a:lnTo>
                  <a:pt x="1374673" y="592518"/>
                </a:lnTo>
                <a:lnTo>
                  <a:pt x="1374673" y="586435"/>
                </a:lnTo>
                <a:close/>
              </a:path>
              <a:path w="2341879" h="593089">
                <a:moveTo>
                  <a:pt x="1360970" y="586435"/>
                </a:moveTo>
                <a:lnTo>
                  <a:pt x="1354874" y="586435"/>
                </a:lnTo>
                <a:lnTo>
                  <a:pt x="1354874" y="592518"/>
                </a:lnTo>
                <a:lnTo>
                  <a:pt x="1360970" y="592518"/>
                </a:lnTo>
                <a:lnTo>
                  <a:pt x="1360970" y="586435"/>
                </a:lnTo>
                <a:close/>
              </a:path>
              <a:path w="2341879" h="593089">
                <a:moveTo>
                  <a:pt x="1348790" y="586435"/>
                </a:moveTo>
                <a:lnTo>
                  <a:pt x="1342694" y="586435"/>
                </a:lnTo>
                <a:lnTo>
                  <a:pt x="1342694" y="592518"/>
                </a:lnTo>
                <a:lnTo>
                  <a:pt x="1348790" y="592518"/>
                </a:lnTo>
                <a:lnTo>
                  <a:pt x="1348790" y="586435"/>
                </a:lnTo>
                <a:close/>
              </a:path>
              <a:path w="2341879" h="593089">
                <a:moveTo>
                  <a:pt x="1336611" y="586435"/>
                </a:moveTo>
                <a:lnTo>
                  <a:pt x="1330528" y="586435"/>
                </a:lnTo>
                <a:lnTo>
                  <a:pt x="1330528" y="592518"/>
                </a:lnTo>
                <a:lnTo>
                  <a:pt x="1336611" y="592518"/>
                </a:lnTo>
                <a:lnTo>
                  <a:pt x="1336611" y="586435"/>
                </a:lnTo>
                <a:close/>
              </a:path>
              <a:path w="2341879" h="593089">
                <a:moveTo>
                  <a:pt x="1322908" y="586435"/>
                </a:moveTo>
                <a:lnTo>
                  <a:pt x="1316824" y="586435"/>
                </a:lnTo>
                <a:lnTo>
                  <a:pt x="1316824" y="592518"/>
                </a:lnTo>
                <a:lnTo>
                  <a:pt x="1322908" y="592518"/>
                </a:lnTo>
                <a:lnTo>
                  <a:pt x="1322908" y="586435"/>
                </a:lnTo>
                <a:close/>
              </a:path>
              <a:path w="2341879" h="593089">
                <a:moveTo>
                  <a:pt x="1310728" y="586435"/>
                </a:moveTo>
                <a:lnTo>
                  <a:pt x="1304645" y="586435"/>
                </a:lnTo>
                <a:lnTo>
                  <a:pt x="1304645" y="592518"/>
                </a:lnTo>
                <a:lnTo>
                  <a:pt x="1310728" y="592518"/>
                </a:lnTo>
                <a:lnTo>
                  <a:pt x="1310728" y="586435"/>
                </a:lnTo>
                <a:close/>
              </a:path>
              <a:path w="2341879" h="593089">
                <a:moveTo>
                  <a:pt x="1298549" y="586435"/>
                </a:moveTo>
                <a:lnTo>
                  <a:pt x="1292466" y="586435"/>
                </a:lnTo>
                <a:lnTo>
                  <a:pt x="1292466" y="592518"/>
                </a:lnTo>
                <a:lnTo>
                  <a:pt x="1298549" y="592518"/>
                </a:lnTo>
                <a:lnTo>
                  <a:pt x="1298549" y="586435"/>
                </a:lnTo>
                <a:close/>
              </a:path>
              <a:path w="2341879" h="593089">
                <a:moveTo>
                  <a:pt x="1284846" y="586435"/>
                </a:moveTo>
                <a:lnTo>
                  <a:pt x="1278763" y="586435"/>
                </a:lnTo>
                <a:lnTo>
                  <a:pt x="1278763" y="592518"/>
                </a:lnTo>
                <a:lnTo>
                  <a:pt x="1284846" y="592518"/>
                </a:lnTo>
                <a:lnTo>
                  <a:pt x="1284846" y="586435"/>
                </a:lnTo>
                <a:close/>
              </a:path>
              <a:path w="2341879" h="593089">
                <a:moveTo>
                  <a:pt x="1272666" y="586435"/>
                </a:moveTo>
                <a:lnTo>
                  <a:pt x="1266583" y="586435"/>
                </a:lnTo>
                <a:lnTo>
                  <a:pt x="1266583" y="592518"/>
                </a:lnTo>
                <a:lnTo>
                  <a:pt x="1272666" y="592518"/>
                </a:lnTo>
                <a:lnTo>
                  <a:pt x="1272666" y="586435"/>
                </a:lnTo>
                <a:close/>
              </a:path>
              <a:path w="2341879" h="593089">
                <a:moveTo>
                  <a:pt x="1260500" y="586435"/>
                </a:moveTo>
                <a:lnTo>
                  <a:pt x="1254404" y="586435"/>
                </a:lnTo>
                <a:lnTo>
                  <a:pt x="1254404" y="592518"/>
                </a:lnTo>
                <a:lnTo>
                  <a:pt x="1260500" y="592518"/>
                </a:lnTo>
                <a:lnTo>
                  <a:pt x="1260500" y="586435"/>
                </a:lnTo>
                <a:close/>
              </a:path>
              <a:path w="2341879" h="593089">
                <a:moveTo>
                  <a:pt x="1246797" y="586435"/>
                </a:moveTo>
                <a:lnTo>
                  <a:pt x="1240701" y="586435"/>
                </a:lnTo>
                <a:lnTo>
                  <a:pt x="1240701" y="592518"/>
                </a:lnTo>
                <a:lnTo>
                  <a:pt x="1246797" y="592518"/>
                </a:lnTo>
                <a:lnTo>
                  <a:pt x="1246797" y="586435"/>
                </a:lnTo>
                <a:close/>
              </a:path>
              <a:path w="2341879" h="593089">
                <a:moveTo>
                  <a:pt x="1234617" y="586435"/>
                </a:moveTo>
                <a:lnTo>
                  <a:pt x="1228521" y="586435"/>
                </a:lnTo>
                <a:lnTo>
                  <a:pt x="1228521" y="592518"/>
                </a:lnTo>
                <a:lnTo>
                  <a:pt x="1234617" y="592518"/>
                </a:lnTo>
                <a:lnTo>
                  <a:pt x="1234617" y="586435"/>
                </a:lnTo>
                <a:close/>
              </a:path>
              <a:path w="2341879" h="593089">
                <a:moveTo>
                  <a:pt x="1222438" y="586435"/>
                </a:moveTo>
                <a:lnTo>
                  <a:pt x="1216342" y="586435"/>
                </a:lnTo>
                <a:lnTo>
                  <a:pt x="1216342" y="592518"/>
                </a:lnTo>
                <a:lnTo>
                  <a:pt x="1222438" y="592518"/>
                </a:lnTo>
                <a:lnTo>
                  <a:pt x="1222438" y="586435"/>
                </a:lnTo>
                <a:close/>
              </a:path>
              <a:path w="2341879" h="593089">
                <a:moveTo>
                  <a:pt x="1208735" y="586435"/>
                </a:moveTo>
                <a:lnTo>
                  <a:pt x="1202651" y="586435"/>
                </a:lnTo>
                <a:lnTo>
                  <a:pt x="1202651" y="592518"/>
                </a:lnTo>
                <a:lnTo>
                  <a:pt x="1208735" y="592518"/>
                </a:lnTo>
                <a:lnTo>
                  <a:pt x="1208735" y="586435"/>
                </a:lnTo>
                <a:close/>
              </a:path>
              <a:path w="2341879" h="593089">
                <a:moveTo>
                  <a:pt x="1196555" y="586435"/>
                </a:moveTo>
                <a:lnTo>
                  <a:pt x="1190472" y="586435"/>
                </a:lnTo>
                <a:lnTo>
                  <a:pt x="1190472" y="592518"/>
                </a:lnTo>
                <a:lnTo>
                  <a:pt x="1196555" y="592518"/>
                </a:lnTo>
                <a:lnTo>
                  <a:pt x="1196555" y="586435"/>
                </a:lnTo>
                <a:close/>
              </a:path>
              <a:path w="2341879" h="593089">
                <a:moveTo>
                  <a:pt x="1184376" y="586435"/>
                </a:moveTo>
                <a:lnTo>
                  <a:pt x="1178293" y="586435"/>
                </a:lnTo>
                <a:lnTo>
                  <a:pt x="1178293" y="592518"/>
                </a:lnTo>
                <a:lnTo>
                  <a:pt x="1184376" y="592518"/>
                </a:lnTo>
                <a:lnTo>
                  <a:pt x="1184376" y="586435"/>
                </a:lnTo>
                <a:close/>
              </a:path>
              <a:path w="2341879" h="593089">
                <a:moveTo>
                  <a:pt x="1170673" y="586435"/>
                </a:moveTo>
                <a:lnTo>
                  <a:pt x="1164589" y="586435"/>
                </a:lnTo>
                <a:lnTo>
                  <a:pt x="1164589" y="592518"/>
                </a:lnTo>
                <a:lnTo>
                  <a:pt x="1170673" y="592518"/>
                </a:lnTo>
                <a:lnTo>
                  <a:pt x="1170673" y="586435"/>
                </a:lnTo>
                <a:close/>
              </a:path>
              <a:path w="2341879" h="593089">
                <a:moveTo>
                  <a:pt x="1158493" y="586435"/>
                </a:moveTo>
                <a:lnTo>
                  <a:pt x="1152410" y="586435"/>
                </a:lnTo>
                <a:lnTo>
                  <a:pt x="1152410" y="592518"/>
                </a:lnTo>
                <a:lnTo>
                  <a:pt x="1158493" y="592518"/>
                </a:lnTo>
                <a:lnTo>
                  <a:pt x="1158493" y="586435"/>
                </a:lnTo>
                <a:close/>
              </a:path>
              <a:path w="2341879" h="593089">
                <a:moveTo>
                  <a:pt x="1146314" y="586435"/>
                </a:moveTo>
                <a:lnTo>
                  <a:pt x="1140231" y="586435"/>
                </a:lnTo>
                <a:lnTo>
                  <a:pt x="1140231" y="592518"/>
                </a:lnTo>
                <a:lnTo>
                  <a:pt x="1146314" y="592518"/>
                </a:lnTo>
                <a:lnTo>
                  <a:pt x="1146314" y="586435"/>
                </a:lnTo>
                <a:close/>
              </a:path>
              <a:path w="2341879" h="593089">
                <a:moveTo>
                  <a:pt x="1132624" y="586435"/>
                </a:moveTo>
                <a:lnTo>
                  <a:pt x="1126528" y="586435"/>
                </a:lnTo>
                <a:lnTo>
                  <a:pt x="1126528" y="592518"/>
                </a:lnTo>
                <a:lnTo>
                  <a:pt x="1132624" y="592518"/>
                </a:lnTo>
                <a:lnTo>
                  <a:pt x="1132624" y="586435"/>
                </a:lnTo>
                <a:close/>
              </a:path>
              <a:path w="2341879" h="593089">
                <a:moveTo>
                  <a:pt x="1120444" y="586435"/>
                </a:moveTo>
                <a:lnTo>
                  <a:pt x="1114348" y="586435"/>
                </a:lnTo>
                <a:lnTo>
                  <a:pt x="1114348" y="592518"/>
                </a:lnTo>
                <a:lnTo>
                  <a:pt x="1120444" y="592518"/>
                </a:lnTo>
                <a:lnTo>
                  <a:pt x="1120444" y="586435"/>
                </a:lnTo>
                <a:close/>
              </a:path>
              <a:path w="2341879" h="593089">
                <a:moveTo>
                  <a:pt x="1108265" y="586435"/>
                </a:moveTo>
                <a:lnTo>
                  <a:pt x="1102169" y="586435"/>
                </a:lnTo>
                <a:lnTo>
                  <a:pt x="1102169" y="592518"/>
                </a:lnTo>
                <a:lnTo>
                  <a:pt x="1108265" y="592518"/>
                </a:lnTo>
                <a:lnTo>
                  <a:pt x="1108265" y="586435"/>
                </a:lnTo>
                <a:close/>
              </a:path>
              <a:path w="2341879" h="593089">
                <a:moveTo>
                  <a:pt x="1094562" y="586435"/>
                </a:moveTo>
                <a:lnTo>
                  <a:pt x="1088466" y="586435"/>
                </a:lnTo>
                <a:lnTo>
                  <a:pt x="1088466" y="592518"/>
                </a:lnTo>
                <a:lnTo>
                  <a:pt x="1094562" y="592518"/>
                </a:lnTo>
                <a:lnTo>
                  <a:pt x="1094562" y="586435"/>
                </a:lnTo>
                <a:close/>
              </a:path>
              <a:path w="2341879" h="593089">
                <a:moveTo>
                  <a:pt x="1082382" y="586435"/>
                </a:moveTo>
                <a:lnTo>
                  <a:pt x="1076286" y="586435"/>
                </a:lnTo>
                <a:lnTo>
                  <a:pt x="1076286" y="592518"/>
                </a:lnTo>
                <a:lnTo>
                  <a:pt x="1082382" y="592518"/>
                </a:lnTo>
                <a:lnTo>
                  <a:pt x="1082382" y="586435"/>
                </a:lnTo>
                <a:close/>
              </a:path>
              <a:path w="2341879" h="593089">
                <a:moveTo>
                  <a:pt x="1070203" y="586435"/>
                </a:moveTo>
                <a:lnTo>
                  <a:pt x="1064107" y="586435"/>
                </a:lnTo>
                <a:lnTo>
                  <a:pt x="1064107" y="592518"/>
                </a:lnTo>
                <a:lnTo>
                  <a:pt x="1070203" y="592518"/>
                </a:lnTo>
                <a:lnTo>
                  <a:pt x="1070203" y="586435"/>
                </a:lnTo>
                <a:close/>
              </a:path>
              <a:path w="2341879" h="593089">
                <a:moveTo>
                  <a:pt x="1056500" y="586435"/>
                </a:moveTo>
                <a:lnTo>
                  <a:pt x="1050416" y="586435"/>
                </a:lnTo>
                <a:lnTo>
                  <a:pt x="1050416" y="592518"/>
                </a:lnTo>
                <a:lnTo>
                  <a:pt x="1056500" y="592518"/>
                </a:lnTo>
                <a:lnTo>
                  <a:pt x="1056500" y="586435"/>
                </a:lnTo>
                <a:close/>
              </a:path>
              <a:path w="2341879" h="593089">
                <a:moveTo>
                  <a:pt x="1044321" y="586435"/>
                </a:moveTo>
                <a:lnTo>
                  <a:pt x="1038237" y="586435"/>
                </a:lnTo>
                <a:lnTo>
                  <a:pt x="1038237" y="592518"/>
                </a:lnTo>
                <a:lnTo>
                  <a:pt x="1044321" y="592518"/>
                </a:lnTo>
                <a:lnTo>
                  <a:pt x="1044321" y="586435"/>
                </a:lnTo>
                <a:close/>
              </a:path>
              <a:path w="2341879" h="593089">
                <a:moveTo>
                  <a:pt x="1032141" y="586435"/>
                </a:moveTo>
                <a:lnTo>
                  <a:pt x="1026058" y="586435"/>
                </a:lnTo>
                <a:lnTo>
                  <a:pt x="1026058" y="592518"/>
                </a:lnTo>
                <a:lnTo>
                  <a:pt x="1032141" y="592518"/>
                </a:lnTo>
                <a:lnTo>
                  <a:pt x="1032141" y="586435"/>
                </a:lnTo>
                <a:close/>
              </a:path>
              <a:path w="2341879" h="593089">
                <a:moveTo>
                  <a:pt x="1018438" y="586435"/>
                </a:moveTo>
                <a:lnTo>
                  <a:pt x="1012355" y="586435"/>
                </a:lnTo>
                <a:lnTo>
                  <a:pt x="1012355" y="592518"/>
                </a:lnTo>
                <a:lnTo>
                  <a:pt x="1018438" y="592518"/>
                </a:lnTo>
                <a:lnTo>
                  <a:pt x="1018438" y="586435"/>
                </a:lnTo>
                <a:close/>
              </a:path>
              <a:path w="2341879" h="593089">
                <a:moveTo>
                  <a:pt x="1006259" y="586435"/>
                </a:moveTo>
                <a:lnTo>
                  <a:pt x="1000175" y="586435"/>
                </a:lnTo>
                <a:lnTo>
                  <a:pt x="1000175" y="592518"/>
                </a:lnTo>
                <a:lnTo>
                  <a:pt x="1006259" y="592518"/>
                </a:lnTo>
                <a:lnTo>
                  <a:pt x="1006259" y="586435"/>
                </a:lnTo>
                <a:close/>
              </a:path>
              <a:path w="2341879" h="593089">
                <a:moveTo>
                  <a:pt x="994079" y="586435"/>
                </a:moveTo>
                <a:lnTo>
                  <a:pt x="987996" y="586435"/>
                </a:lnTo>
                <a:lnTo>
                  <a:pt x="987996" y="592518"/>
                </a:lnTo>
                <a:lnTo>
                  <a:pt x="994079" y="592518"/>
                </a:lnTo>
                <a:lnTo>
                  <a:pt x="994079" y="586435"/>
                </a:lnTo>
                <a:close/>
              </a:path>
              <a:path w="2341879" h="593089">
                <a:moveTo>
                  <a:pt x="980389" y="586435"/>
                </a:moveTo>
                <a:lnTo>
                  <a:pt x="974293" y="586435"/>
                </a:lnTo>
                <a:lnTo>
                  <a:pt x="974293" y="592518"/>
                </a:lnTo>
                <a:lnTo>
                  <a:pt x="980389" y="592518"/>
                </a:lnTo>
                <a:lnTo>
                  <a:pt x="980389" y="586435"/>
                </a:lnTo>
                <a:close/>
              </a:path>
              <a:path w="2341879" h="593089">
                <a:moveTo>
                  <a:pt x="968209" y="586435"/>
                </a:moveTo>
                <a:lnTo>
                  <a:pt x="962113" y="586435"/>
                </a:lnTo>
                <a:lnTo>
                  <a:pt x="962113" y="592518"/>
                </a:lnTo>
                <a:lnTo>
                  <a:pt x="968209" y="592518"/>
                </a:lnTo>
                <a:lnTo>
                  <a:pt x="968209" y="586435"/>
                </a:lnTo>
                <a:close/>
              </a:path>
              <a:path w="2341879" h="593089">
                <a:moveTo>
                  <a:pt x="956030" y="586435"/>
                </a:moveTo>
                <a:lnTo>
                  <a:pt x="949934" y="586435"/>
                </a:lnTo>
                <a:lnTo>
                  <a:pt x="949934" y="592518"/>
                </a:lnTo>
                <a:lnTo>
                  <a:pt x="956030" y="592518"/>
                </a:lnTo>
                <a:lnTo>
                  <a:pt x="956030" y="586435"/>
                </a:lnTo>
                <a:close/>
              </a:path>
              <a:path w="2341879" h="593089">
                <a:moveTo>
                  <a:pt x="942327" y="586435"/>
                </a:moveTo>
                <a:lnTo>
                  <a:pt x="936231" y="586435"/>
                </a:lnTo>
                <a:lnTo>
                  <a:pt x="936231" y="592518"/>
                </a:lnTo>
                <a:lnTo>
                  <a:pt x="942327" y="592518"/>
                </a:lnTo>
                <a:lnTo>
                  <a:pt x="942327" y="586435"/>
                </a:lnTo>
                <a:close/>
              </a:path>
              <a:path w="2341879" h="593089">
                <a:moveTo>
                  <a:pt x="930148" y="586435"/>
                </a:moveTo>
                <a:lnTo>
                  <a:pt x="924064" y="586435"/>
                </a:lnTo>
                <a:lnTo>
                  <a:pt x="924064" y="592518"/>
                </a:lnTo>
                <a:lnTo>
                  <a:pt x="930148" y="592518"/>
                </a:lnTo>
                <a:lnTo>
                  <a:pt x="930148" y="586435"/>
                </a:lnTo>
                <a:close/>
              </a:path>
              <a:path w="2341879" h="593089">
                <a:moveTo>
                  <a:pt x="917968" y="586435"/>
                </a:moveTo>
                <a:lnTo>
                  <a:pt x="911885" y="586435"/>
                </a:lnTo>
                <a:lnTo>
                  <a:pt x="911885" y="592518"/>
                </a:lnTo>
                <a:lnTo>
                  <a:pt x="917968" y="592518"/>
                </a:lnTo>
                <a:lnTo>
                  <a:pt x="917968" y="586435"/>
                </a:lnTo>
                <a:close/>
              </a:path>
              <a:path w="2341879" h="593089">
                <a:moveTo>
                  <a:pt x="904265" y="586435"/>
                </a:moveTo>
                <a:lnTo>
                  <a:pt x="898182" y="586435"/>
                </a:lnTo>
                <a:lnTo>
                  <a:pt x="898182" y="592518"/>
                </a:lnTo>
                <a:lnTo>
                  <a:pt x="904265" y="592518"/>
                </a:lnTo>
                <a:lnTo>
                  <a:pt x="904265" y="586435"/>
                </a:lnTo>
                <a:close/>
              </a:path>
              <a:path w="2341879" h="593089">
                <a:moveTo>
                  <a:pt x="892086" y="586435"/>
                </a:moveTo>
                <a:lnTo>
                  <a:pt x="886002" y="586435"/>
                </a:lnTo>
                <a:lnTo>
                  <a:pt x="886002" y="592518"/>
                </a:lnTo>
                <a:lnTo>
                  <a:pt x="892086" y="592518"/>
                </a:lnTo>
                <a:lnTo>
                  <a:pt x="892086" y="586435"/>
                </a:lnTo>
                <a:close/>
              </a:path>
              <a:path w="2341879" h="593089">
                <a:moveTo>
                  <a:pt x="879906" y="586435"/>
                </a:moveTo>
                <a:lnTo>
                  <a:pt x="873823" y="586435"/>
                </a:lnTo>
                <a:lnTo>
                  <a:pt x="873823" y="592518"/>
                </a:lnTo>
                <a:lnTo>
                  <a:pt x="879906" y="592518"/>
                </a:lnTo>
                <a:lnTo>
                  <a:pt x="879906" y="586435"/>
                </a:lnTo>
                <a:close/>
              </a:path>
              <a:path w="2341879" h="593089">
                <a:moveTo>
                  <a:pt x="866216" y="586435"/>
                </a:moveTo>
                <a:lnTo>
                  <a:pt x="860120" y="586435"/>
                </a:lnTo>
                <a:lnTo>
                  <a:pt x="860120" y="592518"/>
                </a:lnTo>
                <a:lnTo>
                  <a:pt x="866216" y="592518"/>
                </a:lnTo>
                <a:lnTo>
                  <a:pt x="866216" y="586435"/>
                </a:lnTo>
                <a:close/>
              </a:path>
              <a:path w="2341879" h="593089">
                <a:moveTo>
                  <a:pt x="854036" y="586435"/>
                </a:moveTo>
                <a:lnTo>
                  <a:pt x="847940" y="586435"/>
                </a:lnTo>
                <a:lnTo>
                  <a:pt x="847940" y="592518"/>
                </a:lnTo>
                <a:lnTo>
                  <a:pt x="854036" y="592518"/>
                </a:lnTo>
                <a:lnTo>
                  <a:pt x="854036" y="586435"/>
                </a:lnTo>
                <a:close/>
              </a:path>
              <a:path w="2341879" h="593089">
                <a:moveTo>
                  <a:pt x="841857" y="586435"/>
                </a:moveTo>
                <a:lnTo>
                  <a:pt x="835761" y="586435"/>
                </a:lnTo>
                <a:lnTo>
                  <a:pt x="835761" y="592518"/>
                </a:lnTo>
                <a:lnTo>
                  <a:pt x="841857" y="592518"/>
                </a:lnTo>
                <a:lnTo>
                  <a:pt x="841857" y="586435"/>
                </a:lnTo>
                <a:close/>
              </a:path>
              <a:path w="2341879" h="593089">
                <a:moveTo>
                  <a:pt x="828154" y="586435"/>
                </a:moveTo>
                <a:lnTo>
                  <a:pt x="822058" y="586435"/>
                </a:lnTo>
                <a:lnTo>
                  <a:pt x="822058" y="592518"/>
                </a:lnTo>
                <a:lnTo>
                  <a:pt x="828154" y="592518"/>
                </a:lnTo>
                <a:lnTo>
                  <a:pt x="828154" y="586435"/>
                </a:lnTo>
                <a:close/>
              </a:path>
              <a:path w="2341879" h="593089">
                <a:moveTo>
                  <a:pt x="815975" y="586435"/>
                </a:moveTo>
                <a:lnTo>
                  <a:pt x="809878" y="586435"/>
                </a:lnTo>
                <a:lnTo>
                  <a:pt x="809878" y="592518"/>
                </a:lnTo>
                <a:lnTo>
                  <a:pt x="815975" y="592518"/>
                </a:lnTo>
                <a:lnTo>
                  <a:pt x="815975" y="586435"/>
                </a:lnTo>
                <a:close/>
              </a:path>
              <a:path w="2341879" h="593089">
                <a:moveTo>
                  <a:pt x="803795" y="586435"/>
                </a:moveTo>
                <a:lnTo>
                  <a:pt x="797699" y="586435"/>
                </a:lnTo>
                <a:lnTo>
                  <a:pt x="797699" y="592518"/>
                </a:lnTo>
                <a:lnTo>
                  <a:pt x="803795" y="592518"/>
                </a:lnTo>
                <a:lnTo>
                  <a:pt x="803795" y="586435"/>
                </a:lnTo>
                <a:close/>
              </a:path>
              <a:path w="2341879" h="593089">
                <a:moveTo>
                  <a:pt x="790092" y="586435"/>
                </a:moveTo>
                <a:lnTo>
                  <a:pt x="784009" y="586435"/>
                </a:lnTo>
                <a:lnTo>
                  <a:pt x="784009" y="592518"/>
                </a:lnTo>
                <a:lnTo>
                  <a:pt x="790092" y="592518"/>
                </a:lnTo>
                <a:lnTo>
                  <a:pt x="790092" y="586435"/>
                </a:lnTo>
                <a:close/>
              </a:path>
              <a:path w="2341879" h="593089">
                <a:moveTo>
                  <a:pt x="777913" y="586435"/>
                </a:moveTo>
                <a:lnTo>
                  <a:pt x="771829" y="586435"/>
                </a:lnTo>
                <a:lnTo>
                  <a:pt x="771829" y="592518"/>
                </a:lnTo>
                <a:lnTo>
                  <a:pt x="777913" y="592518"/>
                </a:lnTo>
                <a:lnTo>
                  <a:pt x="777913" y="586435"/>
                </a:lnTo>
                <a:close/>
              </a:path>
              <a:path w="2341879" h="593089">
                <a:moveTo>
                  <a:pt x="765733" y="586435"/>
                </a:moveTo>
                <a:lnTo>
                  <a:pt x="759650" y="586435"/>
                </a:lnTo>
                <a:lnTo>
                  <a:pt x="759650" y="592518"/>
                </a:lnTo>
                <a:lnTo>
                  <a:pt x="765733" y="592518"/>
                </a:lnTo>
                <a:lnTo>
                  <a:pt x="765733" y="586435"/>
                </a:lnTo>
                <a:close/>
              </a:path>
              <a:path w="2341879" h="593089">
                <a:moveTo>
                  <a:pt x="752030" y="586435"/>
                </a:moveTo>
                <a:lnTo>
                  <a:pt x="745947" y="586435"/>
                </a:lnTo>
                <a:lnTo>
                  <a:pt x="745947" y="592518"/>
                </a:lnTo>
                <a:lnTo>
                  <a:pt x="752030" y="592518"/>
                </a:lnTo>
                <a:lnTo>
                  <a:pt x="752030" y="586435"/>
                </a:lnTo>
                <a:close/>
              </a:path>
              <a:path w="2341879" h="593089">
                <a:moveTo>
                  <a:pt x="739851" y="586435"/>
                </a:moveTo>
                <a:lnTo>
                  <a:pt x="733767" y="586435"/>
                </a:lnTo>
                <a:lnTo>
                  <a:pt x="733767" y="592518"/>
                </a:lnTo>
                <a:lnTo>
                  <a:pt x="739851" y="592518"/>
                </a:lnTo>
                <a:lnTo>
                  <a:pt x="739851" y="586435"/>
                </a:lnTo>
                <a:close/>
              </a:path>
              <a:path w="2341879" h="593089">
                <a:moveTo>
                  <a:pt x="727671" y="586435"/>
                </a:moveTo>
                <a:lnTo>
                  <a:pt x="721588" y="586435"/>
                </a:lnTo>
                <a:lnTo>
                  <a:pt x="721588" y="592518"/>
                </a:lnTo>
                <a:lnTo>
                  <a:pt x="727671" y="592518"/>
                </a:lnTo>
                <a:lnTo>
                  <a:pt x="727671" y="586435"/>
                </a:lnTo>
                <a:close/>
              </a:path>
              <a:path w="2341879" h="593089">
                <a:moveTo>
                  <a:pt x="713981" y="586435"/>
                </a:moveTo>
                <a:lnTo>
                  <a:pt x="707885" y="586435"/>
                </a:lnTo>
                <a:lnTo>
                  <a:pt x="707885" y="592518"/>
                </a:lnTo>
                <a:lnTo>
                  <a:pt x="713981" y="592518"/>
                </a:lnTo>
                <a:lnTo>
                  <a:pt x="713981" y="586435"/>
                </a:lnTo>
                <a:close/>
              </a:path>
              <a:path w="2341879" h="593089">
                <a:moveTo>
                  <a:pt x="701801" y="586435"/>
                </a:moveTo>
                <a:lnTo>
                  <a:pt x="695705" y="586435"/>
                </a:lnTo>
                <a:lnTo>
                  <a:pt x="695705" y="592518"/>
                </a:lnTo>
                <a:lnTo>
                  <a:pt x="701801" y="592518"/>
                </a:lnTo>
                <a:lnTo>
                  <a:pt x="701801" y="586435"/>
                </a:lnTo>
                <a:close/>
              </a:path>
              <a:path w="2341879" h="593089">
                <a:moveTo>
                  <a:pt x="689622" y="586435"/>
                </a:moveTo>
                <a:lnTo>
                  <a:pt x="683526" y="586435"/>
                </a:lnTo>
                <a:lnTo>
                  <a:pt x="683526" y="592518"/>
                </a:lnTo>
                <a:lnTo>
                  <a:pt x="689622" y="592518"/>
                </a:lnTo>
                <a:lnTo>
                  <a:pt x="689622" y="586435"/>
                </a:lnTo>
                <a:close/>
              </a:path>
              <a:path w="2341879" h="593089">
                <a:moveTo>
                  <a:pt x="675919" y="586435"/>
                </a:moveTo>
                <a:lnTo>
                  <a:pt x="669823" y="586435"/>
                </a:lnTo>
                <a:lnTo>
                  <a:pt x="669823" y="592518"/>
                </a:lnTo>
                <a:lnTo>
                  <a:pt x="675919" y="592518"/>
                </a:lnTo>
                <a:lnTo>
                  <a:pt x="675919" y="586435"/>
                </a:lnTo>
                <a:close/>
              </a:path>
              <a:path w="2341879" h="593089">
                <a:moveTo>
                  <a:pt x="663740" y="586435"/>
                </a:moveTo>
                <a:lnTo>
                  <a:pt x="657644" y="586435"/>
                </a:lnTo>
                <a:lnTo>
                  <a:pt x="657644" y="592518"/>
                </a:lnTo>
                <a:lnTo>
                  <a:pt x="663740" y="592518"/>
                </a:lnTo>
                <a:lnTo>
                  <a:pt x="663740" y="586435"/>
                </a:lnTo>
                <a:close/>
              </a:path>
              <a:path w="2341879" h="593089">
                <a:moveTo>
                  <a:pt x="651560" y="586435"/>
                </a:moveTo>
                <a:lnTo>
                  <a:pt x="645477" y="586435"/>
                </a:lnTo>
                <a:lnTo>
                  <a:pt x="645477" y="592518"/>
                </a:lnTo>
                <a:lnTo>
                  <a:pt x="651560" y="592518"/>
                </a:lnTo>
                <a:lnTo>
                  <a:pt x="651560" y="586435"/>
                </a:lnTo>
                <a:close/>
              </a:path>
              <a:path w="2341879" h="593089">
                <a:moveTo>
                  <a:pt x="637857" y="586435"/>
                </a:moveTo>
                <a:lnTo>
                  <a:pt x="631774" y="586435"/>
                </a:lnTo>
                <a:lnTo>
                  <a:pt x="631774" y="592518"/>
                </a:lnTo>
                <a:lnTo>
                  <a:pt x="637857" y="592518"/>
                </a:lnTo>
                <a:lnTo>
                  <a:pt x="637857" y="586435"/>
                </a:lnTo>
                <a:close/>
              </a:path>
              <a:path w="2341879" h="593089">
                <a:moveTo>
                  <a:pt x="625678" y="586435"/>
                </a:moveTo>
                <a:lnTo>
                  <a:pt x="619594" y="586435"/>
                </a:lnTo>
                <a:lnTo>
                  <a:pt x="619594" y="592518"/>
                </a:lnTo>
                <a:lnTo>
                  <a:pt x="625678" y="592518"/>
                </a:lnTo>
                <a:lnTo>
                  <a:pt x="625678" y="586435"/>
                </a:lnTo>
                <a:close/>
              </a:path>
              <a:path w="2341879" h="593089">
                <a:moveTo>
                  <a:pt x="613498" y="586435"/>
                </a:moveTo>
                <a:lnTo>
                  <a:pt x="607415" y="586435"/>
                </a:lnTo>
                <a:lnTo>
                  <a:pt x="607415" y="592518"/>
                </a:lnTo>
                <a:lnTo>
                  <a:pt x="613498" y="592518"/>
                </a:lnTo>
                <a:lnTo>
                  <a:pt x="613498" y="586435"/>
                </a:lnTo>
                <a:close/>
              </a:path>
              <a:path w="2341879" h="593089">
                <a:moveTo>
                  <a:pt x="599795" y="586435"/>
                </a:moveTo>
                <a:lnTo>
                  <a:pt x="593712" y="586435"/>
                </a:lnTo>
                <a:lnTo>
                  <a:pt x="593712" y="592518"/>
                </a:lnTo>
                <a:lnTo>
                  <a:pt x="599795" y="592518"/>
                </a:lnTo>
                <a:lnTo>
                  <a:pt x="599795" y="586435"/>
                </a:lnTo>
                <a:close/>
              </a:path>
              <a:path w="2341879" h="593089">
                <a:moveTo>
                  <a:pt x="587628" y="586435"/>
                </a:moveTo>
                <a:lnTo>
                  <a:pt x="581532" y="586435"/>
                </a:lnTo>
                <a:lnTo>
                  <a:pt x="581532" y="592518"/>
                </a:lnTo>
                <a:lnTo>
                  <a:pt x="587628" y="592518"/>
                </a:lnTo>
                <a:lnTo>
                  <a:pt x="587628" y="586435"/>
                </a:lnTo>
                <a:close/>
              </a:path>
              <a:path w="2341879" h="593089">
                <a:moveTo>
                  <a:pt x="575449" y="586435"/>
                </a:moveTo>
                <a:lnTo>
                  <a:pt x="569353" y="586435"/>
                </a:lnTo>
                <a:lnTo>
                  <a:pt x="569353" y="592518"/>
                </a:lnTo>
                <a:lnTo>
                  <a:pt x="575449" y="592518"/>
                </a:lnTo>
                <a:lnTo>
                  <a:pt x="575449" y="586435"/>
                </a:lnTo>
                <a:close/>
              </a:path>
              <a:path w="2341879" h="593089">
                <a:moveTo>
                  <a:pt x="561746" y="586435"/>
                </a:moveTo>
                <a:lnTo>
                  <a:pt x="555650" y="586435"/>
                </a:lnTo>
                <a:lnTo>
                  <a:pt x="555650" y="592518"/>
                </a:lnTo>
                <a:lnTo>
                  <a:pt x="561746" y="592518"/>
                </a:lnTo>
                <a:lnTo>
                  <a:pt x="561746" y="586435"/>
                </a:lnTo>
                <a:close/>
              </a:path>
              <a:path w="2341879" h="593089">
                <a:moveTo>
                  <a:pt x="549567" y="586435"/>
                </a:moveTo>
                <a:lnTo>
                  <a:pt x="543471" y="586435"/>
                </a:lnTo>
                <a:lnTo>
                  <a:pt x="543471" y="592518"/>
                </a:lnTo>
                <a:lnTo>
                  <a:pt x="549567" y="592518"/>
                </a:lnTo>
                <a:lnTo>
                  <a:pt x="549567" y="586435"/>
                </a:lnTo>
                <a:close/>
              </a:path>
              <a:path w="2341879" h="593089">
                <a:moveTo>
                  <a:pt x="537387" y="586435"/>
                </a:moveTo>
                <a:lnTo>
                  <a:pt x="531291" y="586435"/>
                </a:lnTo>
                <a:lnTo>
                  <a:pt x="531291" y="592518"/>
                </a:lnTo>
                <a:lnTo>
                  <a:pt x="537387" y="592518"/>
                </a:lnTo>
                <a:lnTo>
                  <a:pt x="537387" y="586435"/>
                </a:lnTo>
                <a:close/>
              </a:path>
              <a:path w="2341879" h="593089">
                <a:moveTo>
                  <a:pt x="523684" y="586435"/>
                </a:moveTo>
                <a:lnTo>
                  <a:pt x="517601" y="586435"/>
                </a:lnTo>
                <a:lnTo>
                  <a:pt x="517601" y="592518"/>
                </a:lnTo>
                <a:lnTo>
                  <a:pt x="523684" y="592518"/>
                </a:lnTo>
                <a:lnTo>
                  <a:pt x="523684" y="586435"/>
                </a:lnTo>
                <a:close/>
              </a:path>
              <a:path w="2341879" h="593089">
                <a:moveTo>
                  <a:pt x="511505" y="586435"/>
                </a:moveTo>
                <a:lnTo>
                  <a:pt x="505421" y="586435"/>
                </a:lnTo>
                <a:lnTo>
                  <a:pt x="505421" y="592518"/>
                </a:lnTo>
                <a:lnTo>
                  <a:pt x="511505" y="592518"/>
                </a:lnTo>
                <a:lnTo>
                  <a:pt x="511505" y="586435"/>
                </a:lnTo>
                <a:close/>
              </a:path>
              <a:path w="2341879" h="593089">
                <a:moveTo>
                  <a:pt x="499325" y="586435"/>
                </a:moveTo>
                <a:lnTo>
                  <a:pt x="493242" y="586435"/>
                </a:lnTo>
                <a:lnTo>
                  <a:pt x="493242" y="592518"/>
                </a:lnTo>
                <a:lnTo>
                  <a:pt x="499325" y="592518"/>
                </a:lnTo>
                <a:lnTo>
                  <a:pt x="499325" y="586435"/>
                </a:lnTo>
                <a:close/>
              </a:path>
              <a:path w="2341879" h="593089">
                <a:moveTo>
                  <a:pt x="485622" y="586435"/>
                </a:moveTo>
                <a:lnTo>
                  <a:pt x="479539" y="586435"/>
                </a:lnTo>
                <a:lnTo>
                  <a:pt x="479539" y="592518"/>
                </a:lnTo>
                <a:lnTo>
                  <a:pt x="485622" y="592518"/>
                </a:lnTo>
                <a:lnTo>
                  <a:pt x="485622" y="586435"/>
                </a:lnTo>
                <a:close/>
              </a:path>
              <a:path w="2341879" h="593089">
                <a:moveTo>
                  <a:pt x="473443" y="586435"/>
                </a:moveTo>
                <a:lnTo>
                  <a:pt x="467360" y="586435"/>
                </a:lnTo>
                <a:lnTo>
                  <a:pt x="467360" y="592518"/>
                </a:lnTo>
                <a:lnTo>
                  <a:pt x="473443" y="592518"/>
                </a:lnTo>
                <a:lnTo>
                  <a:pt x="473443" y="586435"/>
                </a:lnTo>
                <a:close/>
              </a:path>
              <a:path w="2341879" h="593089">
                <a:moveTo>
                  <a:pt x="461263" y="586435"/>
                </a:moveTo>
                <a:lnTo>
                  <a:pt x="455180" y="586435"/>
                </a:lnTo>
                <a:lnTo>
                  <a:pt x="455180" y="592518"/>
                </a:lnTo>
                <a:lnTo>
                  <a:pt x="461263" y="592518"/>
                </a:lnTo>
                <a:lnTo>
                  <a:pt x="461263" y="586435"/>
                </a:lnTo>
                <a:close/>
              </a:path>
              <a:path w="2341879" h="593089">
                <a:moveTo>
                  <a:pt x="447573" y="586435"/>
                </a:moveTo>
                <a:lnTo>
                  <a:pt x="441477" y="586435"/>
                </a:lnTo>
                <a:lnTo>
                  <a:pt x="441477" y="592518"/>
                </a:lnTo>
                <a:lnTo>
                  <a:pt x="447573" y="592518"/>
                </a:lnTo>
                <a:lnTo>
                  <a:pt x="447573" y="586435"/>
                </a:lnTo>
                <a:close/>
              </a:path>
              <a:path w="2341879" h="593089">
                <a:moveTo>
                  <a:pt x="435394" y="586435"/>
                </a:moveTo>
                <a:lnTo>
                  <a:pt x="429298" y="586435"/>
                </a:lnTo>
                <a:lnTo>
                  <a:pt x="429298" y="592518"/>
                </a:lnTo>
                <a:lnTo>
                  <a:pt x="435394" y="592518"/>
                </a:lnTo>
                <a:lnTo>
                  <a:pt x="435394" y="586435"/>
                </a:lnTo>
                <a:close/>
              </a:path>
              <a:path w="2341879" h="593089">
                <a:moveTo>
                  <a:pt x="423214" y="586435"/>
                </a:moveTo>
                <a:lnTo>
                  <a:pt x="417118" y="586435"/>
                </a:lnTo>
                <a:lnTo>
                  <a:pt x="417118" y="592518"/>
                </a:lnTo>
                <a:lnTo>
                  <a:pt x="423214" y="592518"/>
                </a:lnTo>
                <a:lnTo>
                  <a:pt x="423214" y="586435"/>
                </a:lnTo>
                <a:close/>
              </a:path>
              <a:path w="2341879" h="593089">
                <a:moveTo>
                  <a:pt x="409511" y="586435"/>
                </a:moveTo>
                <a:lnTo>
                  <a:pt x="403415" y="586435"/>
                </a:lnTo>
                <a:lnTo>
                  <a:pt x="403415" y="592518"/>
                </a:lnTo>
                <a:lnTo>
                  <a:pt x="409511" y="592518"/>
                </a:lnTo>
                <a:lnTo>
                  <a:pt x="409511" y="586435"/>
                </a:lnTo>
                <a:close/>
              </a:path>
              <a:path w="2341879" h="593089">
                <a:moveTo>
                  <a:pt x="397332" y="586435"/>
                </a:moveTo>
                <a:lnTo>
                  <a:pt x="391236" y="586435"/>
                </a:lnTo>
                <a:lnTo>
                  <a:pt x="391236" y="592518"/>
                </a:lnTo>
                <a:lnTo>
                  <a:pt x="397332" y="592518"/>
                </a:lnTo>
                <a:lnTo>
                  <a:pt x="397332" y="586435"/>
                </a:lnTo>
                <a:close/>
              </a:path>
              <a:path w="2341879" h="593089">
                <a:moveTo>
                  <a:pt x="385152" y="586435"/>
                </a:moveTo>
                <a:lnTo>
                  <a:pt x="379056" y="586435"/>
                </a:lnTo>
                <a:lnTo>
                  <a:pt x="379056" y="592518"/>
                </a:lnTo>
                <a:lnTo>
                  <a:pt x="385152" y="592518"/>
                </a:lnTo>
                <a:lnTo>
                  <a:pt x="385152" y="586435"/>
                </a:lnTo>
                <a:close/>
              </a:path>
              <a:path w="2341879" h="593089">
                <a:moveTo>
                  <a:pt x="371449" y="586435"/>
                </a:moveTo>
                <a:lnTo>
                  <a:pt x="365366" y="586435"/>
                </a:lnTo>
                <a:lnTo>
                  <a:pt x="365366" y="592518"/>
                </a:lnTo>
                <a:lnTo>
                  <a:pt x="371449" y="592518"/>
                </a:lnTo>
                <a:lnTo>
                  <a:pt x="371449" y="586435"/>
                </a:lnTo>
                <a:close/>
              </a:path>
              <a:path w="2341879" h="593089">
                <a:moveTo>
                  <a:pt x="359270" y="586435"/>
                </a:moveTo>
                <a:lnTo>
                  <a:pt x="353187" y="586435"/>
                </a:lnTo>
                <a:lnTo>
                  <a:pt x="353187" y="592518"/>
                </a:lnTo>
                <a:lnTo>
                  <a:pt x="359270" y="592518"/>
                </a:lnTo>
                <a:lnTo>
                  <a:pt x="359270" y="586435"/>
                </a:lnTo>
                <a:close/>
              </a:path>
              <a:path w="2341879" h="593089">
                <a:moveTo>
                  <a:pt x="347090" y="586435"/>
                </a:moveTo>
                <a:lnTo>
                  <a:pt x="341007" y="586435"/>
                </a:lnTo>
                <a:lnTo>
                  <a:pt x="341007" y="592518"/>
                </a:lnTo>
                <a:lnTo>
                  <a:pt x="347090" y="592518"/>
                </a:lnTo>
                <a:lnTo>
                  <a:pt x="347090" y="586435"/>
                </a:lnTo>
                <a:close/>
              </a:path>
              <a:path w="2341879" h="593089">
                <a:moveTo>
                  <a:pt x="333387" y="586435"/>
                </a:moveTo>
                <a:lnTo>
                  <a:pt x="327304" y="586435"/>
                </a:lnTo>
                <a:lnTo>
                  <a:pt x="327304" y="592518"/>
                </a:lnTo>
                <a:lnTo>
                  <a:pt x="333387" y="592518"/>
                </a:lnTo>
                <a:lnTo>
                  <a:pt x="333387" y="586435"/>
                </a:lnTo>
                <a:close/>
              </a:path>
              <a:path w="2341879" h="593089">
                <a:moveTo>
                  <a:pt x="321208" y="586435"/>
                </a:moveTo>
                <a:lnTo>
                  <a:pt x="315125" y="586435"/>
                </a:lnTo>
                <a:lnTo>
                  <a:pt x="315125" y="592518"/>
                </a:lnTo>
                <a:lnTo>
                  <a:pt x="321208" y="592518"/>
                </a:lnTo>
                <a:lnTo>
                  <a:pt x="321208" y="586435"/>
                </a:lnTo>
                <a:close/>
              </a:path>
              <a:path w="2341879" h="593089">
                <a:moveTo>
                  <a:pt x="309041" y="586435"/>
                </a:moveTo>
                <a:lnTo>
                  <a:pt x="302945" y="586435"/>
                </a:lnTo>
                <a:lnTo>
                  <a:pt x="302945" y="592518"/>
                </a:lnTo>
                <a:lnTo>
                  <a:pt x="309041" y="592518"/>
                </a:lnTo>
                <a:lnTo>
                  <a:pt x="309041" y="586435"/>
                </a:lnTo>
                <a:close/>
              </a:path>
              <a:path w="2341879" h="593089">
                <a:moveTo>
                  <a:pt x="295338" y="586435"/>
                </a:moveTo>
                <a:lnTo>
                  <a:pt x="289242" y="586435"/>
                </a:lnTo>
                <a:lnTo>
                  <a:pt x="289242" y="592518"/>
                </a:lnTo>
                <a:lnTo>
                  <a:pt x="295338" y="592518"/>
                </a:lnTo>
                <a:lnTo>
                  <a:pt x="295338" y="586435"/>
                </a:lnTo>
                <a:close/>
              </a:path>
              <a:path w="2341879" h="593089">
                <a:moveTo>
                  <a:pt x="283159" y="586435"/>
                </a:moveTo>
                <a:lnTo>
                  <a:pt x="277063" y="586435"/>
                </a:lnTo>
                <a:lnTo>
                  <a:pt x="277063" y="592518"/>
                </a:lnTo>
                <a:lnTo>
                  <a:pt x="283159" y="592518"/>
                </a:lnTo>
                <a:lnTo>
                  <a:pt x="283159" y="586435"/>
                </a:lnTo>
                <a:close/>
              </a:path>
              <a:path w="2341879" h="593089">
                <a:moveTo>
                  <a:pt x="270979" y="586435"/>
                </a:moveTo>
                <a:lnTo>
                  <a:pt x="264883" y="586435"/>
                </a:lnTo>
                <a:lnTo>
                  <a:pt x="264883" y="592518"/>
                </a:lnTo>
                <a:lnTo>
                  <a:pt x="270979" y="592518"/>
                </a:lnTo>
                <a:lnTo>
                  <a:pt x="270979" y="586435"/>
                </a:lnTo>
                <a:close/>
              </a:path>
              <a:path w="2341879" h="593089">
                <a:moveTo>
                  <a:pt x="257276" y="586435"/>
                </a:moveTo>
                <a:lnTo>
                  <a:pt x="251180" y="586435"/>
                </a:lnTo>
                <a:lnTo>
                  <a:pt x="251180" y="592518"/>
                </a:lnTo>
                <a:lnTo>
                  <a:pt x="257276" y="592518"/>
                </a:lnTo>
                <a:lnTo>
                  <a:pt x="257276" y="586435"/>
                </a:lnTo>
                <a:close/>
              </a:path>
              <a:path w="2341879" h="593089">
                <a:moveTo>
                  <a:pt x="245097" y="586435"/>
                </a:moveTo>
                <a:lnTo>
                  <a:pt x="239013" y="586435"/>
                </a:lnTo>
                <a:lnTo>
                  <a:pt x="239013" y="592518"/>
                </a:lnTo>
                <a:lnTo>
                  <a:pt x="245097" y="592518"/>
                </a:lnTo>
                <a:lnTo>
                  <a:pt x="245097" y="586435"/>
                </a:lnTo>
                <a:close/>
              </a:path>
              <a:path w="2341879" h="593089">
                <a:moveTo>
                  <a:pt x="232917" y="586435"/>
                </a:moveTo>
                <a:lnTo>
                  <a:pt x="226834" y="586435"/>
                </a:lnTo>
                <a:lnTo>
                  <a:pt x="226834" y="592518"/>
                </a:lnTo>
                <a:lnTo>
                  <a:pt x="232917" y="592518"/>
                </a:lnTo>
                <a:lnTo>
                  <a:pt x="232917" y="586435"/>
                </a:lnTo>
                <a:close/>
              </a:path>
              <a:path w="2341879" h="593089">
                <a:moveTo>
                  <a:pt x="219214" y="586435"/>
                </a:moveTo>
                <a:lnTo>
                  <a:pt x="213131" y="586435"/>
                </a:lnTo>
                <a:lnTo>
                  <a:pt x="213131" y="592518"/>
                </a:lnTo>
                <a:lnTo>
                  <a:pt x="219214" y="592518"/>
                </a:lnTo>
                <a:lnTo>
                  <a:pt x="219214" y="586435"/>
                </a:lnTo>
                <a:close/>
              </a:path>
              <a:path w="2341879" h="593089">
                <a:moveTo>
                  <a:pt x="207035" y="586435"/>
                </a:moveTo>
                <a:lnTo>
                  <a:pt x="200952" y="586435"/>
                </a:lnTo>
                <a:lnTo>
                  <a:pt x="200952" y="592518"/>
                </a:lnTo>
                <a:lnTo>
                  <a:pt x="207035" y="592518"/>
                </a:lnTo>
                <a:lnTo>
                  <a:pt x="207035" y="586435"/>
                </a:lnTo>
                <a:close/>
              </a:path>
              <a:path w="2341879" h="593089">
                <a:moveTo>
                  <a:pt x="194856" y="586435"/>
                </a:moveTo>
                <a:lnTo>
                  <a:pt x="188772" y="586435"/>
                </a:lnTo>
                <a:lnTo>
                  <a:pt x="188772" y="592518"/>
                </a:lnTo>
                <a:lnTo>
                  <a:pt x="194856" y="592518"/>
                </a:lnTo>
                <a:lnTo>
                  <a:pt x="194856" y="586435"/>
                </a:lnTo>
                <a:close/>
              </a:path>
              <a:path w="2341879" h="593089">
                <a:moveTo>
                  <a:pt x="181165" y="586435"/>
                </a:moveTo>
                <a:lnTo>
                  <a:pt x="175069" y="586435"/>
                </a:lnTo>
                <a:lnTo>
                  <a:pt x="175069" y="592518"/>
                </a:lnTo>
                <a:lnTo>
                  <a:pt x="181165" y="592518"/>
                </a:lnTo>
                <a:lnTo>
                  <a:pt x="181165" y="586435"/>
                </a:lnTo>
                <a:close/>
              </a:path>
              <a:path w="2341879" h="593089">
                <a:moveTo>
                  <a:pt x="168986" y="586435"/>
                </a:moveTo>
                <a:lnTo>
                  <a:pt x="162890" y="586435"/>
                </a:lnTo>
                <a:lnTo>
                  <a:pt x="162890" y="592518"/>
                </a:lnTo>
                <a:lnTo>
                  <a:pt x="168986" y="592518"/>
                </a:lnTo>
                <a:lnTo>
                  <a:pt x="168986" y="586435"/>
                </a:lnTo>
                <a:close/>
              </a:path>
              <a:path w="2341879" h="593089">
                <a:moveTo>
                  <a:pt x="156806" y="586435"/>
                </a:moveTo>
                <a:lnTo>
                  <a:pt x="150710" y="586435"/>
                </a:lnTo>
                <a:lnTo>
                  <a:pt x="150710" y="592518"/>
                </a:lnTo>
                <a:lnTo>
                  <a:pt x="156806" y="592518"/>
                </a:lnTo>
                <a:lnTo>
                  <a:pt x="156806" y="586435"/>
                </a:lnTo>
                <a:close/>
              </a:path>
              <a:path w="2341879" h="593089">
                <a:moveTo>
                  <a:pt x="143103" y="586435"/>
                </a:moveTo>
                <a:lnTo>
                  <a:pt x="137007" y="586435"/>
                </a:lnTo>
                <a:lnTo>
                  <a:pt x="137007" y="592518"/>
                </a:lnTo>
                <a:lnTo>
                  <a:pt x="143103" y="592518"/>
                </a:lnTo>
                <a:lnTo>
                  <a:pt x="143103" y="586435"/>
                </a:lnTo>
                <a:close/>
              </a:path>
              <a:path w="2341879" h="593089">
                <a:moveTo>
                  <a:pt x="130924" y="586435"/>
                </a:moveTo>
                <a:lnTo>
                  <a:pt x="124828" y="586435"/>
                </a:lnTo>
                <a:lnTo>
                  <a:pt x="124828" y="592518"/>
                </a:lnTo>
                <a:lnTo>
                  <a:pt x="130924" y="592518"/>
                </a:lnTo>
                <a:lnTo>
                  <a:pt x="130924" y="586435"/>
                </a:lnTo>
                <a:close/>
              </a:path>
              <a:path w="2341879" h="593089">
                <a:moveTo>
                  <a:pt x="118744" y="586435"/>
                </a:moveTo>
                <a:lnTo>
                  <a:pt x="112649" y="586435"/>
                </a:lnTo>
                <a:lnTo>
                  <a:pt x="112649" y="592518"/>
                </a:lnTo>
                <a:lnTo>
                  <a:pt x="118744" y="592518"/>
                </a:lnTo>
                <a:lnTo>
                  <a:pt x="118744" y="586435"/>
                </a:lnTo>
                <a:close/>
              </a:path>
              <a:path w="2341879" h="593089">
                <a:moveTo>
                  <a:pt x="105041" y="586435"/>
                </a:moveTo>
                <a:lnTo>
                  <a:pt x="98958" y="586435"/>
                </a:lnTo>
                <a:lnTo>
                  <a:pt x="98958" y="592518"/>
                </a:lnTo>
                <a:lnTo>
                  <a:pt x="105041" y="592518"/>
                </a:lnTo>
                <a:lnTo>
                  <a:pt x="105041" y="586435"/>
                </a:lnTo>
                <a:close/>
              </a:path>
              <a:path w="2341879" h="593089">
                <a:moveTo>
                  <a:pt x="92862" y="586435"/>
                </a:moveTo>
                <a:lnTo>
                  <a:pt x="86779" y="586435"/>
                </a:lnTo>
                <a:lnTo>
                  <a:pt x="86779" y="592518"/>
                </a:lnTo>
                <a:lnTo>
                  <a:pt x="92862" y="592518"/>
                </a:lnTo>
                <a:lnTo>
                  <a:pt x="92862" y="586435"/>
                </a:lnTo>
                <a:close/>
              </a:path>
              <a:path w="2341879" h="593089">
                <a:moveTo>
                  <a:pt x="80683" y="586435"/>
                </a:moveTo>
                <a:lnTo>
                  <a:pt x="74599" y="586435"/>
                </a:lnTo>
                <a:lnTo>
                  <a:pt x="74599" y="592518"/>
                </a:lnTo>
                <a:lnTo>
                  <a:pt x="80683" y="592518"/>
                </a:lnTo>
                <a:lnTo>
                  <a:pt x="80683" y="586435"/>
                </a:lnTo>
                <a:close/>
              </a:path>
              <a:path w="2341879" h="593089">
                <a:moveTo>
                  <a:pt x="66979" y="586435"/>
                </a:moveTo>
                <a:lnTo>
                  <a:pt x="60896" y="586435"/>
                </a:lnTo>
                <a:lnTo>
                  <a:pt x="60896" y="592518"/>
                </a:lnTo>
                <a:lnTo>
                  <a:pt x="66979" y="592518"/>
                </a:lnTo>
                <a:lnTo>
                  <a:pt x="66979" y="586435"/>
                </a:lnTo>
                <a:close/>
              </a:path>
              <a:path w="2341879" h="593089">
                <a:moveTo>
                  <a:pt x="54800" y="586435"/>
                </a:moveTo>
                <a:lnTo>
                  <a:pt x="48717" y="586435"/>
                </a:lnTo>
                <a:lnTo>
                  <a:pt x="48717" y="592518"/>
                </a:lnTo>
                <a:lnTo>
                  <a:pt x="54800" y="592518"/>
                </a:lnTo>
                <a:lnTo>
                  <a:pt x="54800" y="586435"/>
                </a:lnTo>
                <a:close/>
              </a:path>
              <a:path w="2341879" h="593089">
                <a:moveTo>
                  <a:pt x="42621" y="586435"/>
                </a:moveTo>
                <a:lnTo>
                  <a:pt x="36537" y="586435"/>
                </a:lnTo>
                <a:lnTo>
                  <a:pt x="36537" y="592518"/>
                </a:lnTo>
                <a:lnTo>
                  <a:pt x="42621" y="592518"/>
                </a:lnTo>
                <a:lnTo>
                  <a:pt x="42621" y="586435"/>
                </a:lnTo>
                <a:close/>
              </a:path>
              <a:path w="2341879" h="593089">
                <a:moveTo>
                  <a:pt x="28930" y="586435"/>
                </a:moveTo>
                <a:lnTo>
                  <a:pt x="22834" y="586435"/>
                </a:lnTo>
                <a:lnTo>
                  <a:pt x="22834" y="592518"/>
                </a:lnTo>
                <a:lnTo>
                  <a:pt x="28930" y="592518"/>
                </a:lnTo>
                <a:lnTo>
                  <a:pt x="28930" y="586435"/>
                </a:lnTo>
                <a:close/>
              </a:path>
              <a:path w="2341879" h="593089">
                <a:moveTo>
                  <a:pt x="12179" y="583387"/>
                </a:moveTo>
                <a:lnTo>
                  <a:pt x="9131" y="589470"/>
                </a:lnTo>
                <a:lnTo>
                  <a:pt x="12179" y="590994"/>
                </a:lnTo>
                <a:lnTo>
                  <a:pt x="15227" y="590994"/>
                </a:lnTo>
                <a:lnTo>
                  <a:pt x="18275" y="586435"/>
                </a:lnTo>
                <a:lnTo>
                  <a:pt x="12179" y="583387"/>
                </a:lnTo>
                <a:close/>
              </a:path>
              <a:path w="2341879" h="593089">
                <a:moveTo>
                  <a:pt x="7607" y="575767"/>
                </a:moveTo>
                <a:lnTo>
                  <a:pt x="1524" y="577291"/>
                </a:lnTo>
                <a:lnTo>
                  <a:pt x="1524" y="580339"/>
                </a:lnTo>
                <a:lnTo>
                  <a:pt x="3048" y="583387"/>
                </a:lnTo>
                <a:lnTo>
                  <a:pt x="4572" y="583387"/>
                </a:lnTo>
                <a:lnTo>
                  <a:pt x="9131" y="580339"/>
                </a:lnTo>
                <a:lnTo>
                  <a:pt x="7607" y="577291"/>
                </a:lnTo>
                <a:lnTo>
                  <a:pt x="7607" y="575767"/>
                </a:lnTo>
                <a:close/>
              </a:path>
            </a:pathLst>
          </a:custGeom>
          <a:solidFill>
            <a:srgbClr val="5CA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20285" y="2750870"/>
            <a:ext cx="2102345" cy="3000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18761" y="2747822"/>
            <a:ext cx="2105660" cy="303530"/>
          </a:xfrm>
          <a:custGeom>
            <a:avLst/>
            <a:gdLst/>
            <a:ahLst/>
            <a:cxnLst/>
            <a:rect l="l" t="t" r="r" b="b"/>
            <a:pathLst>
              <a:path w="2105659" h="303530">
                <a:moveTo>
                  <a:pt x="2062759" y="1524"/>
                </a:moveTo>
                <a:lnTo>
                  <a:pt x="42621" y="1524"/>
                </a:lnTo>
                <a:lnTo>
                  <a:pt x="33489" y="4559"/>
                </a:lnTo>
                <a:lnTo>
                  <a:pt x="31965" y="4559"/>
                </a:lnTo>
                <a:lnTo>
                  <a:pt x="24358" y="9131"/>
                </a:lnTo>
                <a:lnTo>
                  <a:pt x="22834" y="10655"/>
                </a:lnTo>
                <a:lnTo>
                  <a:pt x="15227" y="16751"/>
                </a:lnTo>
                <a:lnTo>
                  <a:pt x="9131" y="24371"/>
                </a:lnTo>
                <a:lnTo>
                  <a:pt x="7607" y="25895"/>
                </a:lnTo>
                <a:lnTo>
                  <a:pt x="4571" y="33502"/>
                </a:lnTo>
                <a:lnTo>
                  <a:pt x="3048" y="33502"/>
                </a:lnTo>
                <a:lnTo>
                  <a:pt x="3048" y="35026"/>
                </a:lnTo>
                <a:lnTo>
                  <a:pt x="0" y="44170"/>
                </a:lnTo>
                <a:lnTo>
                  <a:pt x="0" y="260464"/>
                </a:lnTo>
                <a:lnTo>
                  <a:pt x="3048" y="269595"/>
                </a:lnTo>
                <a:lnTo>
                  <a:pt x="3048" y="271119"/>
                </a:lnTo>
                <a:lnTo>
                  <a:pt x="4571" y="271119"/>
                </a:lnTo>
                <a:lnTo>
                  <a:pt x="7607" y="278739"/>
                </a:lnTo>
                <a:lnTo>
                  <a:pt x="9131" y="278739"/>
                </a:lnTo>
                <a:lnTo>
                  <a:pt x="9131" y="280263"/>
                </a:lnTo>
                <a:lnTo>
                  <a:pt x="15227" y="287870"/>
                </a:lnTo>
                <a:lnTo>
                  <a:pt x="22834" y="293966"/>
                </a:lnTo>
                <a:lnTo>
                  <a:pt x="24358" y="293966"/>
                </a:lnTo>
                <a:lnTo>
                  <a:pt x="31965" y="298538"/>
                </a:lnTo>
                <a:lnTo>
                  <a:pt x="31965" y="300062"/>
                </a:lnTo>
                <a:lnTo>
                  <a:pt x="33489" y="300062"/>
                </a:lnTo>
                <a:lnTo>
                  <a:pt x="42621" y="303110"/>
                </a:lnTo>
                <a:lnTo>
                  <a:pt x="2062759" y="303110"/>
                </a:lnTo>
                <a:lnTo>
                  <a:pt x="2071903" y="300062"/>
                </a:lnTo>
                <a:lnTo>
                  <a:pt x="2071903" y="298538"/>
                </a:lnTo>
                <a:lnTo>
                  <a:pt x="2081034" y="293966"/>
                </a:lnTo>
                <a:lnTo>
                  <a:pt x="2084838" y="290918"/>
                </a:lnTo>
                <a:lnTo>
                  <a:pt x="45669" y="290918"/>
                </a:lnTo>
                <a:lnTo>
                  <a:pt x="36537" y="287870"/>
                </a:lnTo>
                <a:lnTo>
                  <a:pt x="38061" y="287870"/>
                </a:lnTo>
                <a:lnTo>
                  <a:pt x="32997" y="284835"/>
                </a:lnTo>
                <a:lnTo>
                  <a:pt x="30454" y="284835"/>
                </a:lnTo>
                <a:lnTo>
                  <a:pt x="18275" y="272643"/>
                </a:lnTo>
                <a:lnTo>
                  <a:pt x="19786" y="272643"/>
                </a:lnTo>
                <a:lnTo>
                  <a:pt x="16139" y="266547"/>
                </a:lnTo>
                <a:lnTo>
                  <a:pt x="15227" y="266547"/>
                </a:lnTo>
                <a:lnTo>
                  <a:pt x="12688" y="258940"/>
                </a:lnTo>
                <a:lnTo>
                  <a:pt x="12179" y="258940"/>
                </a:lnTo>
                <a:lnTo>
                  <a:pt x="12179" y="45694"/>
                </a:lnTo>
                <a:lnTo>
                  <a:pt x="12687" y="45694"/>
                </a:lnTo>
                <a:lnTo>
                  <a:pt x="15227" y="38074"/>
                </a:lnTo>
                <a:lnTo>
                  <a:pt x="16139" y="38074"/>
                </a:lnTo>
                <a:lnTo>
                  <a:pt x="19786" y="31978"/>
                </a:lnTo>
                <a:lnTo>
                  <a:pt x="18275" y="31978"/>
                </a:lnTo>
                <a:lnTo>
                  <a:pt x="30454" y="19799"/>
                </a:lnTo>
                <a:lnTo>
                  <a:pt x="32990" y="19799"/>
                </a:lnTo>
                <a:lnTo>
                  <a:pt x="38061" y="16751"/>
                </a:lnTo>
                <a:lnTo>
                  <a:pt x="36537" y="16751"/>
                </a:lnTo>
                <a:lnTo>
                  <a:pt x="45669" y="13703"/>
                </a:lnTo>
                <a:lnTo>
                  <a:pt x="2084838" y="13703"/>
                </a:lnTo>
                <a:lnTo>
                  <a:pt x="2081034" y="10655"/>
                </a:lnTo>
                <a:lnTo>
                  <a:pt x="2081034" y="9131"/>
                </a:lnTo>
                <a:lnTo>
                  <a:pt x="2071903" y="4559"/>
                </a:lnTo>
                <a:lnTo>
                  <a:pt x="2062759" y="1524"/>
                </a:lnTo>
                <a:close/>
              </a:path>
              <a:path w="2105659" h="303530">
                <a:moveTo>
                  <a:pt x="44145" y="289394"/>
                </a:moveTo>
                <a:lnTo>
                  <a:pt x="45669" y="290918"/>
                </a:lnTo>
                <a:lnTo>
                  <a:pt x="53289" y="290918"/>
                </a:lnTo>
                <a:lnTo>
                  <a:pt x="44145" y="289394"/>
                </a:lnTo>
                <a:close/>
              </a:path>
              <a:path w="2105659" h="303530">
                <a:moveTo>
                  <a:pt x="2059724" y="289394"/>
                </a:moveTo>
                <a:lnTo>
                  <a:pt x="2050592" y="290918"/>
                </a:lnTo>
                <a:lnTo>
                  <a:pt x="2058200" y="290918"/>
                </a:lnTo>
                <a:lnTo>
                  <a:pt x="2059724" y="289394"/>
                </a:lnTo>
                <a:close/>
              </a:path>
              <a:path w="2105659" h="303530">
                <a:moveTo>
                  <a:pt x="2088642" y="287870"/>
                </a:moveTo>
                <a:lnTo>
                  <a:pt x="2067331" y="287870"/>
                </a:lnTo>
                <a:lnTo>
                  <a:pt x="2058200" y="290918"/>
                </a:lnTo>
                <a:lnTo>
                  <a:pt x="2084838" y="290918"/>
                </a:lnTo>
                <a:lnTo>
                  <a:pt x="2088642" y="287870"/>
                </a:lnTo>
                <a:close/>
              </a:path>
              <a:path w="2105659" h="303530">
                <a:moveTo>
                  <a:pt x="2074938" y="283311"/>
                </a:moveTo>
                <a:lnTo>
                  <a:pt x="2065807" y="287870"/>
                </a:lnTo>
                <a:lnTo>
                  <a:pt x="2090165" y="287870"/>
                </a:lnTo>
                <a:lnTo>
                  <a:pt x="2091990" y="284835"/>
                </a:lnTo>
                <a:lnTo>
                  <a:pt x="2073427" y="284835"/>
                </a:lnTo>
                <a:lnTo>
                  <a:pt x="2074938" y="283311"/>
                </a:lnTo>
                <a:close/>
              </a:path>
              <a:path w="2105659" h="303530">
                <a:moveTo>
                  <a:pt x="30454" y="283311"/>
                </a:moveTo>
                <a:lnTo>
                  <a:pt x="30454" y="284835"/>
                </a:lnTo>
                <a:lnTo>
                  <a:pt x="32997" y="284835"/>
                </a:lnTo>
                <a:lnTo>
                  <a:pt x="30454" y="283311"/>
                </a:lnTo>
                <a:close/>
              </a:path>
              <a:path w="2105659" h="303530">
                <a:moveTo>
                  <a:pt x="2102347" y="265023"/>
                </a:moveTo>
                <a:lnTo>
                  <a:pt x="2090165" y="265023"/>
                </a:lnTo>
                <a:lnTo>
                  <a:pt x="2085594" y="272643"/>
                </a:lnTo>
                <a:lnTo>
                  <a:pt x="2079510" y="278739"/>
                </a:lnTo>
                <a:lnTo>
                  <a:pt x="2081034" y="278739"/>
                </a:lnTo>
                <a:lnTo>
                  <a:pt x="2073427" y="284835"/>
                </a:lnTo>
                <a:lnTo>
                  <a:pt x="2091990" y="284835"/>
                </a:lnTo>
                <a:lnTo>
                  <a:pt x="2094737" y="280263"/>
                </a:lnTo>
                <a:lnTo>
                  <a:pt x="2096261" y="280263"/>
                </a:lnTo>
                <a:lnTo>
                  <a:pt x="2096261" y="278739"/>
                </a:lnTo>
                <a:lnTo>
                  <a:pt x="2100821" y="271119"/>
                </a:lnTo>
                <a:lnTo>
                  <a:pt x="2100821" y="269595"/>
                </a:lnTo>
                <a:lnTo>
                  <a:pt x="2102347" y="265023"/>
                </a:lnTo>
                <a:close/>
              </a:path>
              <a:path w="2105659" h="303530">
                <a:moveTo>
                  <a:pt x="15227" y="265023"/>
                </a:moveTo>
                <a:lnTo>
                  <a:pt x="15227" y="266547"/>
                </a:lnTo>
                <a:lnTo>
                  <a:pt x="16139" y="266547"/>
                </a:lnTo>
                <a:lnTo>
                  <a:pt x="15227" y="265023"/>
                </a:lnTo>
                <a:close/>
              </a:path>
              <a:path w="2105659" h="303530">
                <a:moveTo>
                  <a:pt x="2091689" y="257416"/>
                </a:moveTo>
                <a:lnTo>
                  <a:pt x="2088642" y="266547"/>
                </a:lnTo>
                <a:lnTo>
                  <a:pt x="2090165" y="265023"/>
                </a:lnTo>
                <a:lnTo>
                  <a:pt x="2102347" y="265023"/>
                </a:lnTo>
                <a:lnTo>
                  <a:pt x="2103869" y="260464"/>
                </a:lnTo>
                <a:lnTo>
                  <a:pt x="2103869" y="258940"/>
                </a:lnTo>
                <a:lnTo>
                  <a:pt x="2091689" y="258940"/>
                </a:lnTo>
                <a:lnTo>
                  <a:pt x="2091689" y="257416"/>
                </a:lnTo>
                <a:close/>
              </a:path>
              <a:path w="2105659" h="303530">
                <a:moveTo>
                  <a:pt x="12179" y="257416"/>
                </a:moveTo>
                <a:lnTo>
                  <a:pt x="12179" y="258940"/>
                </a:lnTo>
                <a:lnTo>
                  <a:pt x="12688" y="258940"/>
                </a:lnTo>
                <a:lnTo>
                  <a:pt x="12179" y="257416"/>
                </a:lnTo>
                <a:close/>
              </a:path>
              <a:path w="2105659" h="303530">
                <a:moveTo>
                  <a:pt x="2103869" y="45694"/>
                </a:moveTo>
                <a:lnTo>
                  <a:pt x="2091689" y="45694"/>
                </a:lnTo>
                <a:lnTo>
                  <a:pt x="2093213" y="56349"/>
                </a:lnTo>
                <a:lnTo>
                  <a:pt x="2093213" y="248272"/>
                </a:lnTo>
                <a:lnTo>
                  <a:pt x="2091689" y="258940"/>
                </a:lnTo>
                <a:lnTo>
                  <a:pt x="2103869" y="258940"/>
                </a:lnTo>
                <a:lnTo>
                  <a:pt x="2105393" y="248272"/>
                </a:lnTo>
                <a:lnTo>
                  <a:pt x="2105393" y="54825"/>
                </a:lnTo>
                <a:lnTo>
                  <a:pt x="2103869" y="45694"/>
                </a:lnTo>
                <a:close/>
              </a:path>
              <a:path w="2105659" h="303530">
                <a:moveTo>
                  <a:pt x="12687" y="45694"/>
                </a:moveTo>
                <a:lnTo>
                  <a:pt x="12179" y="45694"/>
                </a:lnTo>
                <a:lnTo>
                  <a:pt x="12179" y="47218"/>
                </a:lnTo>
                <a:lnTo>
                  <a:pt x="12687" y="45694"/>
                </a:lnTo>
                <a:close/>
              </a:path>
              <a:path w="2105659" h="303530">
                <a:moveTo>
                  <a:pt x="2088642" y="38074"/>
                </a:moveTo>
                <a:lnTo>
                  <a:pt x="2091689" y="47218"/>
                </a:lnTo>
                <a:lnTo>
                  <a:pt x="2091689" y="45694"/>
                </a:lnTo>
                <a:lnTo>
                  <a:pt x="2103869" y="45694"/>
                </a:lnTo>
                <a:lnTo>
                  <a:pt x="2103869" y="44170"/>
                </a:lnTo>
                <a:lnTo>
                  <a:pt x="2102345" y="39598"/>
                </a:lnTo>
                <a:lnTo>
                  <a:pt x="2090165" y="39598"/>
                </a:lnTo>
                <a:lnTo>
                  <a:pt x="2088642" y="38074"/>
                </a:lnTo>
                <a:close/>
              </a:path>
              <a:path w="2105659" h="303530">
                <a:moveTo>
                  <a:pt x="16139" y="38074"/>
                </a:moveTo>
                <a:lnTo>
                  <a:pt x="15227" y="38074"/>
                </a:lnTo>
                <a:lnTo>
                  <a:pt x="15227" y="39598"/>
                </a:lnTo>
                <a:lnTo>
                  <a:pt x="16139" y="38074"/>
                </a:lnTo>
                <a:close/>
              </a:path>
              <a:path w="2105659" h="303530">
                <a:moveTo>
                  <a:pt x="2091994" y="19799"/>
                </a:moveTo>
                <a:lnTo>
                  <a:pt x="2073427" y="19799"/>
                </a:lnTo>
                <a:lnTo>
                  <a:pt x="2081034" y="25895"/>
                </a:lnTo>
                <a:lnTo>
                  <a:pt x="2079510" y="25895"/>
                </a:lnTo>
                <a:lnTo>
                  <a:pt x="2085594" y="31978"/>
                </a:lnTo>
                <a:lnTo>
                  <a:pt x="2090165" y="39598"/>
                </a:lnTo>
                <a:lnTo>
                  <a:pt x="2102345" y="39598"/>
                </a:lnTo>
                <a:lnTo>
                  <a:pt x="2100821" y="35026"/>
                </a:lnTo>
                <a:lnTo>
                  <a:pt x="2100821" y="33502"/>
                </a:lnTo>
                <a:lnTo>
                  <a:pt x="2096261" y="25895"/>
                </a:lnTo>
                <a:lnTo>
                  <a:pt x="2096261" y="24371"/>
                </a:lnTo>
                <a:lnTo>
                  <a:pt x="2094737" y="24371"/>
                </a:lnTo>
                <a:lnTo>
                  <a:pt x="2091994" y="19799"/>
                </a:lnTo>
                <a:close/>
              </a:path>
              <a:path w="2105659" h="303530">
                <a:moveTo>
                  <a:pt x="32990" y="19799"/>
                </a:moveTo>
                <a:lnTo>
                  <a:pt x="30454" y="19799"/>
                </a:lnTo>
                <a:lnTo>
                  <a:pt x="30454" y="21323"/>
                </a:lnTo>
                <a:lnTo>
                  <a:pt x="32990" y="19799"/>
                </a:lnTo>
                <a:close/>
              </a:path>
              <a:path w="2105659" h="303530">
                <a:moveTo>
                  <a:pt x="2090165" y="16751"/>
                </a:moveTo>
                <a:lnTo>
                  <a:pt x="2065807" y="16751"/>
                </a:lnTo>
                <a:lnTo>
                  <a:pt x="2074938" y="21323"/>
                </a:lnTo>
                <a:lnTo>
                  <a:pt x="2073427" y="19799"/>
                </a:lnTo>
                <a:lnTo>
                  <a:pt x="2091994" y="19799"/>
                </a:lnTo>
                <a:lnTo>
                  <a:pt x="2090165" y="16751"/>
                </a:lnTo>
                <a:close/>
              </a:path>
              <a:path w="2105659" h="303530">
                <a:moveTo>
                  <a:pt x="2084838" y="13703"/>
                </a:moveTo>
                <a:lnTo>
                  <a:pt x="2058200" y="13703"/>
                </a:lnTo>
                <a:lnTo>
                  <a:pt x="2067331" y="16751"/>
                </a:lnTo>
                <a:lnTo>
                  <a:pt x="2088642" y="16751"/>
                </a:lnTo>
                <a:lnTo>
                  <a:pt x="2084838" y="13703"/>
                </a:lnTo>
                <a:close/>
              </a:path>
              <a:path w="2105659" h="303530">
                <a:moveTo>
                  <a:pt x="2050592" y="0"/>
                </a:moveTo>
                <a:lnTo>
                  <a:pt x="53289" y="0"/>
                </a:lnTo>
                <a:lnTo>
                  <a:pt x="44145" y="1524"/>
                </a:lnTo>
                <a:lnTo>
                  <a:pt x="2061248" y="1524"/>
                </a:lnTo>
                <a:lnTo>
                  <a:pt x="2050592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82134" y="2509280"/>
            <a:ext cx="174752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0" dirty="0">
                <a:solidFill>
                  <a:srgbClr val="339933"/>
                </a:solidFill>
                <a:latin typeface="Batang"/>
                <a:cs typeface="Batang"/>
              </a:rPr>
              <a:t>컴포넌트</a:t>
            </a:r>
            <a:r>
              <a:rPr sz="1400" b="1" spc="-145" dirty="0">
                <a:solidFill>
                  <a:srgbClr val="339933"/>
                </a:solidFill>
                <a:latin typeface="Batang"/>
                <a:cs typeface="Batang"/>
              </a:rPr>
              <a:t> </a:t>
            </a:r>
            <a:r>
              <a:rPr sz="1400" b="1" spc="20" dirty="0">
                <a:solidFill>
                  <a:srgbClr val="339933"/>
                </a:solidFill>
                <a:latin typeface="Batang"/>
                <a:cs typeface="Batang"/>
              </a:rPr>
              <a:t>설계</a:t>
            </a:r>
            <a:endParaRPr sz="1400">
              <a:latin typeface="Batang"/>
              <a:cs typeface="Batang"/>
            </a:endParaRPr>
          </a:p>
          <a:p>
            <a:pPr marL="446405">
              <a:lnSpc>
                <a:spcPct val="100000"/>
              </a:lnSpc>
              <a:spcBef>
                <a:spcPts val="505"/>
              </a:spcBef>
            </a:pPr>
            <a:r>
              <a:rPr sz="1400" b="1" spc="10" dirty="0">
                <a:solidFill>
                  <a:srgbClr val="333333"/>
                </a:solidFill>
                <a:latin typeface="Batang"/>
                <a:cs typeface="Batang"/>
              </a:rPr>
              <a:t>컴포넌트</a:t>
            </a:r>
            <a:r>
              <a:rPr sz="1400" b="1" spc="-140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1400" b="1" spc="15" dirty="0">
                <a:solidFill>
                  <a:srgbClr val="333333"/>
                </a:solidFill>
                <a:latin typeface="Batang"/>
                <a:cs typeface="Batang"/>
              </a:rPr>
              <a:t>설계서</a:t>
            </a:r>
            <a:endParaRPr sz="1400">
              <a:latin typeface="Batang"/>
              <a:cs typeface="Batang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95412" y="3731793"/>
            <a:ext cx="1922703" cy="7600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2364" y="3728745"/>
            <a:ext cx="1929130" cy="766445"/>
          </a:xfrm>
          <a:custGeom>
            <a:avLst/>
            <a:gdLst/>
            <a:ahLst/>
            <a:cxnLst/>
            <a:rect l="l" t="t" r="r" b="b"/>
            <a:pathLst>
              <a:path w="1929129" h="766445">
                <a:moveTo>
                  <a:pt x="6083" y="734174"/>
                </a:moveTo>
                <a:lnTo>
                  <a:pt x="0" y="734174"/>
                </a:lnTo>
                <a:lnTo>
                  <a:pt x="0" y="740270"/>
                </a:lnTo>
                <a:lnTo>
                  <a:pt x="6083" y="740270"/>
                </a:lnTo>
                <a:lnTo>
                  <a:pt x="6083" y="734174"/>
                </a:lnTo>
                <a:close/>
              </a:path>
              <a:path w="1929129" h="766445">
                <a:moveTo>
                  <a:pt x="6083" y="721995"/>
                </a:moveTo>
                <a:lnTo>
                  <a:pt x="0" y="721995"/>
                </a:lnTo>
                <a:lnTo>
                  <a:pt x="0" y="728078"/>
                </a:lnTo>
                <a:lnTo>
                  <a:pt x="6083" y="728078"/>
                </a:lnTo>
                <a:lnTo>
                  <a:pt x="6083" y="721995"/>
                </a:lnTo>
                <a:close/>
              </a:path>
              <a:path w="1929129" h="766445">
                <a:moveTo>
                  <a:pt x="6083" y="708279"/>
                </a:moveTo>
                <a:lnTo>
                  <a:pt x="0" y="708279"/>
                </a:lnTo>
                <a:lnTo>
                  <a:pt x="0" y="715899"/>
                </a:lnTo>
                <a:lnTo>
                  <a:pt x="6083" y="715899"/>
                </a:lnTo>
                <a:lnTo>
                  <a:pt x="6083" y="708279"/>
                </a:lnTo>
                <a:close/>
              </a:path>
              <a:path w="1929129" h="766445">
                <a:moveTo>
                  <a:pt x="6083" y="696099"/>
                </a:moveTo>
                <a:lnTo>
                  <a:pt x="0" y="696099"/>
                </a:lnTo>
                <a:lnTo>
                  <a:pt x="0" y="702183"/>
                </a:lnTo>
                <a:lnTo>
                  <a:pt x="6083" y="702183"/>
                </a:lnTo>
                <a:lnTo>
                  <a:pt x="6083" y="696099"/>
                </a:lnTo>
                <a:close/>
              </a:path>
              <a:path w="1929129" h="766445">
                <a:moveTo>
                  <a:pt x="6083" y="683907"/>
                </a:moveTo>
                <a:lnTo>
                  <a:pt x="0" y="683907"/>
                </a:lnTo>
                <a:lnTo>
                  <a:pt x="0" y="690003"/>
                </a:lnTo>
                <a:lnTo>
                  <a:pt x="6083" y="690003"/>
                </a:lnTo>
                <a:lnTo>
                  <a:pt x="6083" y="683907"/>
                </a:lnTo>
                <a:close/>
              </a:path>
              <a:path w="1929129" h="766445">
                <a:moveTo>
                  <a:pt x="6083" y="670204"/>
                </a:moveTo>
                <a:lnTo>
                  <a:pt x="0" y="670204"/>
                </a:lnTo>
                <a:lnTo>
                  <a:pt x="0" y="677811"/>
                </a:lnTo>
                <a:lnTo>
                  <a:pt x="6083" y="677811"/>
                </a:lnTo>
                <a:lnTo>
                  <a:pt x="6083" y="670204"/>
                </a:lnTo>
                <a:close/>
              </a:path>
              <a:path w="1929129" h="766445">
                <a:moveTo>
                  <a:pt x="6083" y="658012"/>
                </a:moveTo>
                <a:lnTo>
                  <a:pt x="0" y="658012"/>
                </a:lnTo>
                <a:lnTo>
                  <a:pt x="0" y="664108"/>
                </a:lnTo>
                <a:lnTo>
                  <a:pt x="6083" y="664108"/>
                </a:lnTo>
                <a:lnTo>
                  <a:pt x="6083" y="658012"/>
                </a:lnTo>
                <a:close/>
              </a:path>
              <a:path w="1929129" h="766445">
                <a:moveTo>
                  <a:pt x="6083" y="645833"/>
                </a:moveTo>
                <a:lnTo>
                  <a:pt x="0" y="645833"/>
                </a:lnTo>
                <a:lnTo>
                  <a:pt x="0" y="651916"/>
                </a:lnTo>
                <a:lnTo>
                  <a:pt x="6083" y="651916"/>
                </a:lnTo>
                <a:lnTo>
                  <a:pt x="6083" y="645833"/>
                </a:lnTo>
                <a:close/>
              </a:path>
              <a:path w="1929129" h="766445">
                <a:moveTo>
                  <a:pt x="6083" y="632117"/>
                </a:moveTo>
                <a:lnTo>
                  <a:pt x="0" y="632117"/>
                </a:lnTo>
                <a:lnTo>
                  <a:pt x="0" y="639737"/>
                </a:lnTo>
                <a:lnTo>
                  <a:pt x="6083" y="639737"/>
                </a:lnTo>
                <a:lnTo>
                  <a:pt x="6083" y="632117"/>
                </a:lnTo>
                <a:close/>
              </a:path>
              <a:path w="1929129" h="766445">
                <a:moveTo>
                  <a:pt x="6083" y="619937"/>
                </a:moveTo>
                <a:lnTo>
                  <a:pt x="0" y="619937"/>
                </a:lnTo>
                <a:lnTo>
                  <a:pt x="0" y="626033"/>
                </a:lnTo>
                <a:lnTo>
                  <a:pt x="6083" y="626033"/>
                </a:lnTo>
                <a:lnTo>
                  <a:pt x="6083" y="619937"/>
                </a:lnTo>
                <a:close/>
              </a:path>
              <a:path w="1929129" h="766445">
                <a:moveTo>
                  <a:pt x="6083" y="607745"/>
                </a:moveTo>
                <a:lnTo>
                  <a:pt x="0" y="607745"/>
                </a:lnTo>
                <a:lnTo>
                  <a:pt x="0" y="613841"/>
                </a:lnTo>
                <a:lnTo>
                  <a:pt x="6083" y="613841"/>
                </a:lnTo>
                <a:lnTo>
                  <a:pt x="6083" y="607745"/>
                </a:lnTo>
                <a:close/>
              </a:path>
              <a:path w="1929129" h="766445">
                <a:moveTo>
                  <a:pt x="6083" y="594042"/>
                </a:moveTo>
                <a:lnTo>
                  <a:pt x="0" y="594042"/>
                </a:lnTo>
                <a:lnTo>
                  <a:pt x="0" y="601662"/>
                </a:lnTo>
                <a:lnTo>
                  <a:pt x="6083" y="601662"/>
                </a:lnTo>
                <a:lnTo>
                  <a:pt x="6083" y="594042"/>
                </a:lnTo>
                <a:close/>
              </a:path>
              <a:path w="1929129" h="766445">
                <a:moveTo>
                  <a:pt x="6083" y="581850"/>
                </a:moveTo>
                <a:lnTo>
                  <a:pt x="0" y="581850"/>
                </a:lnTo>
                <a:lnTo>
                  <a:pt x="0" y="587946"/>
                </a:lnTo>
                <a:lnTo>
                  <a:pt x="6083" y="587946"/>
                </a:lnTo>
                <a:lnTo>
                  <a:pt x="6083" y="581850"/>
                </a:lnTo>
                <a:close/>
              </a:path>
              <a:path w="1929129" h="766445">
                <a:moveTo>
                  <a:pt x="6083" y="569671"/>
                </a:moveTo>
                <a:lnTo>
                  <a:pt x="0" y="569671"/>
                </a:lnTo>
                <a:lnTo>
                  <a:pt x="0" y="575767"/>
                </a:lnTo>
                <a:lnTo>
                  <a:pt x="6083" y="575767"/>
                </a:lnTo>
                <a:lnTo>
                  <a:pt x="6083" y="569671"/>
                </a:lnTo>
                <a:close/>
              </a:path>
              <a:path w="1929129" h="766445">
                <a:moveTo>
                  <a:pt x="6083" y="555967"/>
                </a:moveTo>
                <a:lnTo>
                  <a:pt x="0" y="555967"/>
                </a:lnTo>
                <a:lnTo>
                  <a:pt x="0" y="563575"/>
                </a:lnTo>
                <a:lnTo>
                  <a:pt x="6083" y="563575"/>
                </a:lnTo>
                <a:lnTo>
                  <a:pt x="6083" y="555967"/>
                </a:lnTo>
                <a:close/>
              </a:path>
              <a:path w="1929129" h="766445">
                <a:moveTo>
                  <a:pt x="6083" y="543775"/>
                </a:moveTo>
                <a:lnTo>
                  <a:pt x="0" y="543775"/>
                </a:lnTo>
                <a:lnTo>
                  <a:pt x="0" y="549871"/>
                </a:lnTo>
                <a:lnTo>
                  <a:pt x="6083" y="549871"/>
                </a:lnTo>
                <a:lnTo>
                  <a:pt x="6083" y="543775"/>
                </a:lnTo>
                <a:close/>
              </a:path>
              <a:path w="1929129" h="766445">
                <a:moveTo>
                  <a:pt x="6083" y="531596"/>
                </a:moveTo>
                <a:lnTo>
                  <a:pt x="0" y="531596"/>
                </a:lnTo>
                <a:lnTo>
                  <a:pt x="0" y="537679"/>
                </a:lnTo>
                <a:lnTo>
                  <a:pt x="6083" y="537679"/>
                </a:lnTo>
                <a:lnTo>
                  <a:pt x="6083" y="531596"/>
                </a:lnTo>
                <a:close/>
              </a:path>
              <a:path w="1929129" h="766445">
                <a:moveTo>
                  <a:pt x="6083" y="517880"/>
                </a:moveTo>
                <a:lnTo>
                  <a:pt x="0" y="517880"/>
                </a:lnTo>
                <a:lnTo>
                  <a:pt x="0" y="525500"/>
                </a:lnTo>
                <a:lnTo>
                  <a:pt x="6083" y="525500"/>
                </a:lnTo>
                <a:lnTo>
                  <a:pt x="6083" y="517880"/>
                </a:lnTo>
                <a:close/>
              </a:path>
              <a:path w="1929129" h="766445">
                <a:moveTo>
                  <a:pt x="6083" y="505701"/>
                </a:moveTo>
                <a:lnTo>
                  <a:pt x="0" y="505701"/>
                </a:lnTo>
                <a:lnTo>
                  <a:pt x="0" y="511784"/>
                </a:lnTo>
                <a:lnTo>
                  <a:pt x="6083" y="511784"/>
                </a:lnTo>
                <a:lnTo>
                  <a:pt x="6083" y="505701"/>
                </a:lnTo>
                <a:close/>
              </a:path>
              <a:path w="1929129" h="766445">
                <a:moveTo>
                  <a:pt x="6083" y="493509"/>
                </a:moveTo>
                <a:lnTo>
                  <a:pt x="0" y="493509"/>
                </a:lnTo>
                <a:lnTo>
                  <a:pt x="0" y="499605"/>
                </a:lnTo>
                <a:lnTo>
                  <a:pt x="6083" y="499605"/>
                </a:lnTo>
                <a:lnTo>
                  <a:pt x="6083" y="493509"/>
                </a:lnTo>
                <a:close/>
              </a:path>
              <a:path w="1929129" h="766445">
                <a:moveTo>
                  <a:pt x="6083" y="479806"/>
                </a:moveTo>
                <a:lnTo>
                  <a:pt x="0" y="479806"/>
                </a:lnTo>
                <a:lnTo>
                  <a:pt x="0" y="487413"/>
                </a:lnTo>
                <a:lnTo>
                  <a:pt x="6083" y="487413"/>
                </a:lnTo>
                <a:lnTo>
                  <a:pt x="6083" y="479806"/>
                </a:lnTo>
                <a:close/>
              </a:path>
              <a:path w="1929129" h="766445">
                <a:moveTo>
                  <a:pt x="6083" y="467614"/>
                </a:moveTo>
                <a:lnTo>
                  <a:pt x="0" y="467614"/>
                </a:lnTo>
                <a:lnTo>
                  <a:pt x="0" y="473710"/>
                </a:lnTo>
                <a:lnTo>
                  <a:pt x="6083" y="473710"/>
                </a:lnTo>
                <a:lnTo>
                  <a:pt x="6083" y="467614"/>
                </a:lnTo>
                <a:close/>
              </a:path>
              <a:path w="1929129" h="766445">
                <a:moveTo>
                  <a:pt x="6083" y="455434"/>
                </a:moveTo>
                <a:lnTo>
                  <a:pt x="0" y="455434"/>
                </a:lnTo>
                <a:lnTo>
                  <a:pt x="0" y="461530"/>
                </a:lnTo>
                <a:lnTo>
                  <a:pt x="6083" y="461530"/>
                </a:lnTo>
                <a:lnTo>
                  <a:pt x="6083" y="455434"/>
                </a:lnTo>
                <a:close/>
              </a:path>
              <a:path w="1929129" h="766445">
                <a:moveTo>
                  <a:pt x="6083" y="441718"/>
                </a:moveTo>
                <a:lnTo>
                  <a:pt x="0" y="441718"/>
                </a:lnTo>
                <a:lnTo>
                  <a:pt x="0" y="449338"/>
                </a:lnTo>
                <a:lnTo>
                  <a:pt x="6083" y="449338"/>
                </a:lnTo>
                <a:lnTo>
                  <a:pt x="6083" y="441718"/>
                </a:lnTo>
                <a:close/>
              </a:path>
              <a:path w="1929129" h="766445">
                <a:moveTo>
                  <a:pt x="6083" y="429539"/>
                </a:moveTo>
                <a:lnTo>
                  <a:pt x="0" y="429539"/>
                </a:lnTo>
                <a:lnTo>
                  <a:pt x="0" y="435635"/>
                </a:lnTo>
                <a:lnTo>
                  <a:pt x="6083" y="435635"/>
                </a:lnTo>
                <a:lnTo>
                  <a:pt x="6083" y="429539"/>
                </a:lnTo>
                <a:close/>
              </a:path>
              <a:path w="1929129" h="766445">
                <a:moveTo>
                  <a:pt x="6083" y="417347"/>
                </a:moveTo>
                <a:lnTo>
                  <a:pt x="0" y="417347"/>
                </a:lnTo>
                <a:lnTo>
                  <a:pt x="0" y="423443"/>
                </a:lnTo>
                <a:lnTo>
                  <a:pt x="6083" y="423443"/>
                </a:lnTo>
                <a:lnTo>
                  <a:pt x="6083" y="417347"/>
                </a:lnTo>
                <a:close/>
              </a:path>
              <a:path w="1929129" h="766445">
                <a:moveTo>
                  <a:pt x="6083" y="403644"/>
                </a:moveTo>
                <a:lnTo>
                  <a:pt x="0" y="403644"/>
                </a:lnTo>
                <a:lnTo>
                  <a:pt x="0" y="411264"/>
                </a:lnTo>
                <a:lnTo>
                  <a:pt x="6083" y="411264"/>
                </a:lnTo>
                <a:lnTo>
                  <a:pt x="6083" y="403644"/>
                </a:lnTo>
                <a:close/>
              </a:path>
              <a:path w="1929129" h="766445">
                <a:moveTo>
                  <a:pt x="6083" y="391464"/>
                </a:moveTo>
                <a:lnTo>
                  <a:pt x="0" y="391464"/>
                </a:lnTo>
                <a:lnTo>
                  <a:pt x="0" y="397548"/>
                </a:lnTo>
                <a:lnTo>
                  <a:pt x="6083" y="397548"/>
                </a:lnTo>
                <a:lnTo>
                  <a:pt x="6083" y="391464"/>
                </a:lnTo>
                <a:close/>
              </a:path>
              <a:path w="1929129" h="766445">
                <a:moveTo>
                  <a:pt x="6083" y="379272"/>
                </a:moveTo>
                <a:lnTo>
                  <a:pt x="0" y="379272"/>
                </a:lnTo>
                <a:lnTo>
                  <a:pt x="0" y="385368"/>
                </a:lnTo>
                <a:lnTo>
                  <a:pt x="6083" y="385368"/>
                </a:lnTo>
                <a:lnTo>
                  <a:pt x="6083" y="379272"/>
                </a:lnTo>
                <a:close/>
              </a:path>
              <a:path w="1929129" h="766445">
                <a:moveTo>
                  <a:pt x="6083" y="365569"/>
                </a:moveTo>
                <a:lnTo>
                  <a:pt x="0" y="365569"/>
                </a:lnTo>
                <a:lnTo>
                  <a:pt x="0" y="373176"/>
                </a:lnTo>
                <a:lnTo>
                  <a:pt x="6083" y="373176"/>
                </a:lnTo>
                <a:lnTo>
                  <a:pt x="6083" y="365569"/>
                </a:lnTo>
                <a:close/>
              </a:path>
              <a:path w="1929129" h="766445">
                <a:moveTo>
                  <a:pt x="6083" y="353377"/>
                </a:moveTo>
                <a:lnTo>
                  <a:pt x="0" y="353377"/>
                </a:lnTo>
                <a:lnTo>
                  <a:pt x="0" y="359473"/>
                </a:lnTo>
                <a:lnTo>
                  <a:pt x="6083" y="359473"/>
                </a:lnTo>
                <a:lnTo>
                  <a:pt x="6083" y="353377"/>
                </a:lnTo>
                <a:close/>
              </a:path>
              <a:path w="1929129" h="766445">
                <a:moveTo>
                  <a:pt x="6083" y="341198"/>
                </a:moveTo>
                <a:lnTo>
                  <a:pt x="0" y="341198"/>
                </a:lnTo>
                <a:lnTo>
                  <a:pt x="0" y="347281"/>
                </a:lnTo>
                <a:lnTo>
                  <a:pt x="6083" y="347281"/>
                </a:lnTo>
                <a:lnTo>
                  <a:pt x="6083" y="341198"/>
                </a:lnTo>
                <a:close/>
              </a:path>
              <a:path w="1929129" h="766445">
                <a:moveTo>
                  <a:pt x="6083" y="327482"/>
                </a:moveTo>
                <a:lnTo>
                  <a:pt x="0" y="327482"/>
                </a:lnTo>
                <a:lnTo>
                  <a:pt x="0" y="335102"/>
                </a:lnTo>
                <a:lnTo>
                  <a:pt x="6083" y="335102"/>
                </a:lnTo>
                <a:lnTo>
                  <a:pt x="6083" y="327482"/>
                </a:lnTo>
                <a:close/>
              </a:path>
              <a:path w="1929129" h="766445">
                <a:moveTo>
                  <a:pt x="6083" y="315302"/>
                </a:moveTo>
                <a:lnTo>
                  <a:pt x="0" y="315302"/>
                </a:lnTo>
                <a:lnTo>
                  <a:pt x="0" y="321386"/>
                </a:lnTo>
                <a:lnTo>
                  <a:pt x="6083" y="321386"/>
                </a:lnTo>
                <a:lnTo>
                  <a:pt x="6083" y="315302"/>
                </a:lnTo>
                <a:close/>
              </a:path>
              <a:path w="1929129" h="766445">
                <a:moveTo>
                  <a:pt x="6083" y="303110"/>
                </a:moveTo>
                <a:lnTo>
                  <a:pt x="0" y="303110"/>
                </a:lnTo>
                <a:lnTo>
                  <a:pt x="0" y="309206"/>
                </a:lnTo>
                <a:lnTo>
                  <a:pt x="6083" y="309206"/>
                </a:lnTo>
                <a:lnTo>
                  <a:pt x="6083" y="303110"/>
                </a:lnTo>
                <a:close/>
              </a:path>
              <a:path w="1929129" h="766445">
                <a:moveTo>
                  <a:pt x="6083" y="289407"/>
                </a:moveTo>
                <a:lnTo>
                  <a:pt x="0" y="289407"/>
                </a:lnTo>
                <a:lnTo>
                  <a:pt x="0" y="297027"/>
                </a:lnTo>
                <a:lnTo>
                  <a:pt x="6083" y="297027"/>
                </a:lnTo>
                <a:lnTo>
                  <a:pt x="6083" y="289407"/>
                </a:lnTo>
                <a:close/>
              </a:path>
              <a:path w="1929129" h="766445">
                <a:moveTo>
                  <a:pt x="6083" y="277215"/>
                </a:moveTo>
                <a:lnTo>
                  <a:pt x="0" y="277215"/>
                </a:lnTo>
                <a:lnTo>
                  <a:pt x="0" y="283311"/>
                </a:lnTo>
                <a:lnTo>
                  <a:pt x="6083" y="283311"/>
                </a:lnTo>
                <a:lnTo>
                  <a:pt x="6083" y="277215"/>
                </a:lnTo>
                <a:close/>
              </a:path>
              <a:path w="1929129" h="766445">
                <a:moveTo>
                  <a:pt x="6083" y="265036"/>
                </a:moveTo>
                <a:lnTo>
                  <a:pt x="0" y="265036"/>
                </a:lnTo>
                <a:lnTo>
                  <a:pt x="0" y="271132"/>
                </a:lnTo>
                <a:lnTo>
                  <a:pt x="6083" y="271132"/>
                </a:lnTo>
                <a:lnTo>
                  <a:pt x="6083" y="265036"/>
                </a:lnTo>
                <a:close/>
              </a:path>
              <a:path w="1929129" h="766445">
                <a:moveTo>
                  <a:pt x="6083" y="251320"/>
                </a:moveTo>
                <a:lnTo>
                  <a:pt x="0" y="251320"/>
                </a:lnTo>
                <a:lnTo>
                  <a:pt x="0" y="258940"/>
                </a:lnTo>
                <a:lnTo>
                  <a:pt x="6083" y="258940"/>
                </a:lnTo>
                <a:lnTo>
                  <a:pt x="6083" y="251320"/>
                </a:lnTo>
                <a:close/>
              </a:path>
              <a:path w="1929129" h="766445">
                <a:moveTo>
                  <a:pt x="6083" y="239141"/>
                </a:moveTo>
                <a:lnTo>
                  <a:pt x="0" y="239141"/>
                </a:lnTo>
                <a:lnTo>
                  <a:pt x="0" y="245237"/>
                </a:lnTo>
                <a:lnTo>
                  <a:pt x="6083" y="245237"/>
                </a:lnTo>
                <a:lnTo>
                  <a:pt x="6083" y="239141"/>
                </a:lnTo>
                <a:close/>
              </a:path>
              <a:path w="1929129" h="766445">
                <a:moveTo>
                  <a:pt x="6083" y="226949"/>
                </a:moveTo>
                <a:lnTo>
                  <a:pt x="0" y="226949"/>
                </a:lnTo>
                <a:lnTo>
                  <a:pt x="0" y="233045"/>
                </a:lnTo>
                <a:lnTo>
                  <a:pt x="6083" y="233045"/>
                </a:lnTo>
                <a:lnTo>
                  <a:pt x="6083" y="226949"/>
                </a:lnTo>
                <a:close/>
              </a:path>
              <a:path w="1929129" h="766445">
                <a:moveTo>
                  <a:pt x="6083" y="213245"/>
                </a:moveTo>
                <a:lnTo>
                  <a:pt x="0" y="213245"/>
                </a:lnTo>
                <a:lnTo>
                  <a:pt x="0" y="220865"/>
                </a:lnTo>
                <a:lnTo>
                  <a:pt x="6083" y="220865"/>
                </a:lnTo>
                <a:lnTo>
                  <a:pt x="6083" y="213245"/>
                </a:lnTo>
                <a:close/>
              </a:path>
              <a:path w="1929129" h="766445">
                <a:moveTo>
                  <a:pt x="6083" y="201066"/>
                </a:moveTo>
                <a:lnTo>
                  <a:pt x="0" y="201066"/>
                </a:lnTo>
                <a:lnTo>
                  <a:pt x="0" y="207149"/>
                </a:lnTo>
                <a:lnTo>
                  <a:pt x="6083" y="207149"/>
                </a:lnTo>
                <a:lnTo>
                  <a:pt x="6083" y="201066"/>
                </a:lnTo>
                <a:close/>
              </a:path>
              <a:path w="1929129" h="766445">
                <a:moveTo>
                  <a:pt x="6083" y="188874"/>
                </a:moveTo>
                <a:lnTo>
                  <a:pt x="0" y="188874"/>
                </a:lnTo>
                <a:lnTo>
                  <a:pt x="0" y="194970"/>
                </a:lnTo>
                <a:lnTo>
                  <a:pt x="6083" y="194970"/>
                </a:lnTo>
                <a:lnTo>
                  <a:pt x="6083" y="188874"/>
                </a:lnTo>
                <a:close/>
              </a:path>
              <a:path w="1929129" h="766445">
                <a:moveTo>
                  <a:pt x="6083" y="175171"/>
                </a:moveTo>
                <a:lnTo>
                  <a:pt x="0" y="175171"/>
                </a:lnTo>
                <a:lnTo>
                  <a:pt x="0" y="182778"/>
                </a:lnTo>
                <a:lnTo>
                  <a:pt x="6083" y="182778"/>
                </a:lnTo>
                <a:lnTo>
                  <a:pt x="6083" y="175171"/>
                </a:lnTo>
                <a:close/>
              </a:path>
              <a:path w="1929129" h="766445">
                <a:moveTo>
                  <a:pt x="6083" y="162979"/>
                </a:moveTo>
                <a:lnTo>
                  <a:pt x="0" y="162979"/>
                </a:lnTo>
                <a:lnTo>
                  <a:pt x="0" y="169075"/>
                </a:lnTo>
                <a:lnTo>
                  <a:pt x="6083" y="169075"/>
                </a:lnTo>
                <a:lnTo>
                  <a:pt x="6083" y="162979"/>
                </a:lnTo>
                <a:close/>
              </a:path>
              <a:path w="1929129" h="766445">
                <a:moveTo>
                  <a:pt x="6083" y="150799"/>
                </a:moveTo>
                <a:lnTo>
                  <a:pt x="0" y="150799"/>
                </a:lnTo>
                <a:lnTo>
                  <a:pt x="0" y="156883"/>
                </a:lnTo>
                <a:lnTo>
                  <a:pt x="6083" y="156883"/>
                </a:lnTo>
                <a:lnTo>
                  <a:pt x="6083" y="150799"/>
                </a:lnTo>
                <a:close/>
              </a:path>
              <a:path w="1929129" h="766445">
                <a:moveTo>
                  <a:pt x="6083" y="137083"/>
                </a:moveTo>
                <a:lnTo>
                  <a:pt x="0" y="137083"/>
                </a:lnTo>
                <a:lnTo>
                  <a:pt x="0" y="144703"/>
                </a:lnTo>
                <a:lnTo>
                  <a:pt x="6083" y="144703"/>
                </a:lnTo>
                <a:lnTo>
                  <a:pt x="6083" y="137083"/>
                </a:lnTo>
                <a:close/>
              </a:path>
              <a:path w="1929129" h="766445">
                <a:moveTo>
                  <a:pt x="6083" y="124904"/>
                </a:moveTo>
                <a:lnTo>
                  <a:pt x="0" y="124904"/>
                </a:lnTo>
                <a:lnTo>
                  <a:pt x="0" y="131000"/>
                </a:lnTo>
                <a:lnTo>
                  <a:pt x="6083" y="131000"/>
                </a:lnTo>
                <a:lnTo>
                  <a:pt x="6083" y="124904"/>
                </a:lnTo>
                <a:close/>
              </a:path>
              <a:path w="1929129" h="766445">
                <a:moveTo>
                  <a:pt x="6083" y="112712"/>
                </a:moveTo>
                <a:lnTo>
                  <a:pt x="0" y="112712"/>
                </a:lnTo>
                <a:lnTo>
                  <a:pt x="0" y="118808"/>
                </a:lnTo>
                <a:lnTo>
                  <a:pt x="6083" y="118808"/>
                </a:lnTo>
                <a:lnTo>
                  <a:pt x="6083" y="112712"/>
                </a:lnTo>
                <a:close/>
              </a:path>
              <a:path w="1929129" h="766445">
                <a:moveTo>
                  <a:pt x="6083" y="99009"/>
                </a:moveTo>
                <a:lnTo>
                  <a:pt x="0" y="99009"/>
                </a:lnTo>
                <a:lnTo>
                  <a:pt x="0" y="106629"/>
                </a:lnTo>
                <a:lnTo>
                  <a:pt x="6083" y="106629"/>
                </a:lnTo>
                <a:lnTo>
                  <a:pt x="6083" y="99009"/>
                </a:lnTo>
                <a:close/>
              </a:path>
              <a:path w="1929129" h="766445">
                <a:moveTo>
                  <a:pt x="6083" y="86817"/>
                </a:moveTo>
                <a:lnTo>
                  <a:pt x="0" y="86817"/>
                </a:lnTo>
                <a:lnTo>
                  <a:pt x="0" y="92913"/>
                </a:lnTo>
                <a:lnTo>
                  <a:pt x="6083" y="92913"/>
                </a:lnTo>
                <a:lnTo>
                  <a:pt x="6083" y="86817"/>
                </a:lnTo>
                <a:close/>
              </a:path>
              <a:path w="1929129" h="766445">
                <a:moveTo>
                  <a:pt x="6083" y="74637"/>
                </a:moveTo>
                <a:lnTo>
                  <a:pt x="0" y="74637"/>
                </a:lnTo>
                <a:lnTo>
                  <a:pt x="0" y="80733"/>
                </a:lnTo>
                <a:lnTo>
                  <a:pt x="6083" y="80733"/>
                </a:lnTo>
                <a:lnTo>
                  <a:pt x="6083" y="74637"/>
                </a:lnTo>
                <a:close/>
              </a:path>
              <a:path w="1929129" h="766445">
                <a:moveTo>
                  <a:pt x="6083" y="60934"/>
                </a:moveTo>
                <a:lnTo>
                  <a:pt x="0" y="60934"/>
                </a:lnTo>
                <a:lnTo>
                  <a:pt x="0" y="68541"/>
                </a:lnTo>
                <a:lnTo>
                  <a:pt x="6083" y="68541"/>
                </a:lnTo>
                <a:lnTo>
                  <a:pt x="6083" y="60934"/>
                </a:lnTo>
                <a:close/>
              </a:path>
              <a:path w="1929129" h="766445">
                <a:moveTo>
                  <a:pt x="6083" y="48742"/>
                </a:moveTo>
                <a:lnTo>
                  <a:pt x="0" y="48742"/>
                </a:lnTo>
                <a:lnTo>
                  <a:pt x="0" y="54838"/>
                </a:lnTo>
                <a:lnTo>
                  <a:pt x="6083" y="54838"/>
                </a:lnTo>
                <a:lnTo>
                  <a:pt x="6083" y="48742"/>
                </a:lnTo>
                <a:close/>
              </a:path>
              <a:path w="1929129" h="766445">
                <a:moveTo>
                  <a:pt x="6083" y="36563"/>
                </a:moveTo>
                <a:lnTo>
                  <a:pt x="0" y="36563"/>
                </a:lnTo>
                <a:lnTo>
                  <a:pt x="0" y="42646"/>
                </a:lnTo>
                <a:lnTo>
                  <a:pt x="6083" y="42646"/>
                </a:lnTo>
                <a:lnTo>
                  <a:pt x="6083" y="36563"/>
                </a:lnTo>
                <a:close/>
              </a:path>
              <a:path w="1929129" h="766445">
                <a:moveTo>
                  <a:pt x="0" y="22847"/>
                </a:moveTo>
                <a:lnTo>
                  <a:pt x="0" y="30467"/>
                </a:lnTo>
                <a:lnTo>
                  <a:pt x="6083" y="30467"/>
                </a:lnTo>
                <a:lnTo>
                  <a:pt x="6083" y="24371"/>
                </a:lnTo>
                <a:lnTo>
                  <a:pt x="0" y="22847"/>
                </a:lnTo>
                <a:close/>
              </a:path>
              <a:path w="1929129" h="766445">
                <a:moveTo>
                  <a:pt x="6083" y="10668"/>
                </a:moveTo>
                <a:lnTo>
                  <a:pt x="1524" y="15227"/>
                </a:lnTo>
                <a:lnTo>
                  <a:pt x="1524" y="16751"/>
                </a:lnTo>
                <a:lnTo>
                  <a:pt x="7607" y="18275"/>
                </a:lnTo>
                <a:lnTo>
                  <a:pt x="9131" y="15227"/>
                </a:lnTo>
                <a:lnTo>
                  <a:pt x="10655" y="13716"/>
                </a:lnTo>
                <a:lnTo>
                  <a:pt x="6083" y="10668"/>
                </a:lnTo>
                <a:close/>
              </a:path>
              <a:path w="1929129" h="766445">
                <a:moveTo>
                  <a:pt x="18262" y="1524"/>
                </a:moveTo>
                <a:lnTo>
                  <a:pt x="16738" y="1524"/>
                </a:lnTo>
                <a:lnTo>
                  <a:pt x="16738" y="3048"/>
                </a:lnTo>
                <a:lnTo>
                  <a:pt x="15227" y="3048"/>
                </a:lnTo>
                <a:lnTo>
                  <a:pt x="12179" y="4572"/>
                </a:lnTo>
                <a:lnTo>
                  <a:pt x="10655" y="4572"/>
                </a:lnTo>
                <a:lnTo>
                  <a:pt x="15227" y="10668"/>
                </a:lnTo>
                <a:lnTo>
                  <a:pt x="15227" y="9144"/>
                </a:lnTo>
                <a:lnTo>
                  <a:pt x="16744" y="9144"/>
                </a:lnTo>
                <a:lnTo>
                  <a:pt x="18262" y="7620"/>
                </a:lnTo>
                <a:lnTo>
                  <a:pt x="19786" y="7620"/>
                </a:lnTo>
                <a:lnTo>
                  <a:pt x="18262" y="1524"/>
                </a:lnTo>
                <a:close/>
              </a:path>
              <a:path w="1929129" h="766445">
                <a:moveTo>
                  <a:pt x="16744" y="9144"/>
                </a:moveTo>
                <a:lnTo>
                  <a:pt x="15227" y="9144"/>
                </a:lnTo>
                <a:lnTo>
                  <a:pt x="15227" y="10668"/>
                </a:lnTo>
                <a:lnTo>
                  <a:pt x="16744" y="9144"/>
                </a:lnTo>
                <a:close/>
              </a:path>
              <a:path w="1929129" h="766445">
                <a:moveTo>
                  <a:pt x="30441" y="0"/>
                </a:moveTo>
                <a:lnTo>
                  <a:pt x="24358" y="0"/>
                </a:lnTo>
                <a:lnTo>
                  <a:pt x="24358" y="6096"/>
                </a:lnTo>
                <a:lnTo>
                  <a:pt x="30441" y="6096"/>
                </a:lnTo>
                <a:lnTo>
                  <a:pt x="30441" y="0"/>
                </a:lnTo>
                <a:close/>
              </a:path>
              <a:path w="1929129" h="766445">
                <a:moveTo>
                  <a:pt x="44145" y="0"/>
                </a:moveTo>
                <a:lnTo>
                  <a:pt x="38061" y="0"/>
                </a:lnTo>
                <a:lnTo>
                  <a:pt x="38061" y="6096"/>
                </a:lnTo>
                <a:lnTo>
                  <a:pt x="44145" y="6096"/>
                </a:lnTo>
                <a:lnTo>
                  <a:pt x="44145" y="0"/>
                </a:lnTo>
                <a:close/>
              </a:path>
              <a:path w="1929129" h="766445">
                <a:moveTo>
                  <a:pt x="56324" y="0"/>
                </a:moveTo>
                <a:lnTo>
                  <a:pt x="50241" y="0"/>
                </a:lnTo>
                <a:lnTo>
                  <a:pt x="50241" y="6096"/>
                </a:lnTo>
                <a:lnTo>
                  <a:pt x="56324" y="6096"/>
                </a:lnTo>
                <a:lnTo>
                  <a:pt x="56324" y="0"/>
                </a:lnTo>
                <a:close/>
              </a:path>
              <a:path w="1929129" h="766445">
                <a:moveTo>
                  <a:pt x="68503" y="0"/>
                </a:moveTo>
                <a:lnTo>
                  <a:pt x="62407" y="0"/>
                </a:lnTo>
                <a:lnTo>
                  <a:pt x="62407" y="6096"/>
                </a:lnTo>
                <a:lnTo>
                  <a:pt x="68503" y="6096"/>
                </a:lnTo>
                <a:lnTo>
                  <a:pt x="68503" y="0"/>
                </a:lnTo>
                <a:close/>
              </a:path>
              <a:path w="1929129" h="766445">
                <a:moveTo>
                  <a:pt x="82207" y="0"/>
                </a:moveTo>
                <a:lnTo>
                  <a:pt x="76111" y="0"/>
                </a:lnTo>
                <a:lnTo>
                  <a:pt x="76111" y="6096"/>
                </a:lnTo>
                <a:lnTo>
                  <a:pt x="82207" y="6096"/>
                </a:lnTo>
                <a:lnTo>
                  <a:pt x="82207" y="0"/>
                </a:lnTo>
                <a:close/>
              </a:path>
              <a:path w="1929129" h="766445">
                <a:moveTo>
                  <a:pt x="94386" y="0"/>
                </a:moveTo>
                <a:lnTo>
                  <a:pt x="88290" y="0"/>
                </a:lnTo>
                <a:lnTo>
                  <a:pt x="88290" y="6096"/>
                </a:lnTo>
                <a:lnTo>
                  <a:pt x="94386" y="6096"/>
                </a:lnTo>
                <a:lnTo>
                  <a:pt x="94386" y="0"/>
                </a:lnTo>
                <a:close/>
              </a:path>
              <a:path w="1929129" h="766445">
                <a:moveTo>
                  <a:pt x="106565" y="0"/>
                </a:moveTo>
                <a:lnTo>
                  <a:pt x="100469" y="0"/>
                </a:lnTo>
                <a:lnTo>
                  <a:pt x="100469" y="6096"/>
                </a:lnTo>
                <a:lnTo>
                  <a:pt x="106565" y="6096"/>
                </a:lnTo>
                <a:lnTo>
                  <a:pt x="106565" y="0"/>
                </a:lnTo>
                <a:close/>
              </a:path>
              <a:path w="1929129" h="766445">
                <a:moveTo>
                  <a:pt x="120256" y="0"/>
                </a:moveTo>
                <a:lnTo>
                  <a:pt x="114172" y="0"/>
                </a:lnTo>
                <a:lnTo>
                  <a:pt x="114172" y="6096"/>
                </a:lnTo>
                <a:lnTo>
                  <a:pt x="120256" y="6096"/>
                </a:lnTo>
                <a:lnTo>
                  <a:pt x="120256" y="0"/>
                </a:lnTo>
                <a:close/>
              </a:path>
              <a:path w="1929129" h="766445">
                <a:moveTo>
                  <a:pt x="132435" y="0"/>
                </a:moveTo>
                <a:lnTo>
                  <a:pt x="126352" y="0"/>
                </a:lnTo>
                <a:lnTo>
                  <a:pt x="126352" y="6096"/>
                </a:lnTo>
                <a:lnTo>
                  <a:pt x="132435" y="6096"/>
                </a:lnTo>
                <a:lnTo>
                  <a:pt x="132435" y="0"/>
                </a:lnTo>
                <a:close/>
              </a:path>
              <a:path w="1929129" h="766445">
                <a:moveTo>
                  <a:pt x="144614" y="0"/>
                </a:moveTo>
                <a:lnTo>
                  <a:pt x="138531" y="0"/>
                </a:lnTo>
                <a:lnTo>
                  <a:pt x="138531" y="6096"/>
                </a:lnTo>
                <a:lnTo>
                  <a:pt x="144614" y="6096"/>
                </a:lnTo>
                <a:lnTo>
                  <a:pt x="144614" y="0"/>
                </a:lnTo>
                <a:close/>
              </a:path>
              <a:path w="1929129" h="766445">
                <a:moveTo>
                  <a:pt x="158318" y="0"/>
                </a:moveTo>
                <a:lnTo>
                  <a:pt x="152234" y="0"/>
                </a:lnTo>
                <a:lnTo>
                  <a:pt x="152234" y="6096"/>
                </a:lnTo>
                <a:lnTo>
                  <a:pt x="158318" y="6096"/>
                </a:lnTo>
                <a:lnTo>
                  <a:pt x="158318" y="0"/>
                </a:lnTo>
                <a:close/>
              </a:path>
              <a:path w="1929129" h="766445">
                <a:moveTo>
                  <a:pt x="170497" y="0"/>
                </a:moveTo>
                <a:lnTo>
                  <a:pt x="164414" y="0"/>
                </a:lnTo>
                <a:lnTo>
                  <a:pt x="164414" y="6096"/>
                </a:lnTo>
                <a:lnTo>
                  <a:pt x="170497" y="6096"/>
                </a:lnTo>
                <a:lnTo>
                  <a:pt x="170497" y="0"/>
                </a:lnTo>
                <a:close/>
              </a:path>
              <a:path w="1929129" h="766445">
                <a:moveTo>
                  <a:pt x="182676" y="0"/>
                </a:moveTo>
                <a:lnTo>
                  <a:pt x="176593" y="0"/>
                </a:lnTo>
                <a:lnTo>
                  <a:pt x="176593" y="6096"/>
                </a:lnTo>
                <a:lnTo>
                  <a:pt x="182676" y="6096"/>
                </a:lnTo>
                <a:lnTo>
                  <a:pt x="182676" y="0"/>
                </a:lnTo>
                <a:close/>
              </a:path>
              <a:path w="1929129" h="766445">
                <a:moveTo>
                  <a:pt x="196380" y="0"/>
                </a:moveTo>
                <a:lnTo>
                  <a:pt x="190284" y="0"/>
                </a:lnTo>
                <a:lnTo>
                  <a:pt x="190284" y="6096"/>
                </a:lnTo>
                <a:lnTo>
                  <a:pt x="196380" y="6096"/>
                </a:lnTo>
                <a:lnTo>
                  <a:pt x="196380" y="0"/>
                </a:lnTo>
                <a:close/>
              </a:path>
              <a:path w="1929129" h="766445">
                <a:moveTo>
                  <a:pt x="208559" y="0"/>
                </a:moveTo>
                <a:lnTo>
                  <a:pt x="202463" y="0"/>
                </a:lnTo>
                <a:lnTo>
                  <a:pt x="202463" y="6096"/>
                </a:lnTo>
                <a:lnTo>
                  <a:pt x="208559" y="6096"/>
                </a:lnTo>
                <a:lnTo>
                  <a:pt x="208559" y="0"/>
                </a:lnTo>
                <a:close/>
              </a:path>
              <a:path w="1929129" h="766445">
                <a:moveTo>
                  <a:pt x="220738" y="0"/>
                </a:moveTo>
                <a:lnTo>
                  <a:pt x="214642" y="0"/>
                </a:lnTo>
                <a:lnTo>
                  <a:pt x="214642" y="6096"/>
                </a:lnTo>
                <a:lnTo>
                  <a:pt x="220738" y="6096"/>
                </a:lnTo>
                <a:lnTo>
                  <a:pt x="220738" y="0"/>
                </a:lnTo>
                <a:close/>
              </a:path>
              <a:path w="1929129" h="766445">
                <a:moveTo>
                  <a:pt x="234441" y="0"/>
                </a:moveTo>
                <a:lnTo>
                  <a:pt x="228346" y="0"/>
                </a:lnTo>
                <a:lnTo>
                  <a:pt x="228346" y="6096"/>
                </a:lnTo>
                <a:lnTo>
                  <a:pt x="234441" y="6096"/>
                </a:lnTo>
                <a:lnTo>
                  <a:pt x="234441" y="0"/>
                </a:lnTo>
                <a:close/>
              </a:path>
              <a:path w="1929129" h="766445">
                <a:moveTo>
                  <a:pt x="246621" y="0"/>
                </a:moveTo>
                <a:lnTo>
                  <a:pt x="240525" y="0"/>
                </a:lnTo>
                <a:lnTo>
                  <a:pt x="240525" y="6096"/>
                </a:lnTo>
                <a:lnTo>
                  <a:pt x="246621" y="6096"/>
                </a:lnTo>
                <a:lnTo>
                  <a:pt x="246621" y="0"/>
                </a:lnTo>
                <a:close/>
              </a:path>
              <a:path w="1929129" h="766445">
                <a:moveTo>
                  <a:pt x="258800" y="0"/>
                </a:moveTo>
                <a:lnTo>
                  <a:pt x="252704" y="0"/>
                </a:lnTo>
                <a:lnTo>
                  <a:pt x="252704" y="6096"/>
                </a:lnTo>
                <a:lnTo>
                  <a:pt x="258800" y="6096"/>
                </a:lnTo>
                <a:lnTo>
                  <a:pt x="258800" y="0"/>
                </a:lnTo>
                <a:close/>
              </a:path>
              <a:path w="1929129" h="766445">
                <a:moveTo>
                  <a:pt x="272491" y="0"/>
                </a:moveTo>
                <a:lnTo>
                  <a:pt x="266407" y="0"/>
                </a:lnTo>
                <a:lnTo>
                  <a:pt x="266407" y="6096"/>
                </a:lnTo>
                <a:lnTo>
                  <a:pt x="272491" y="6096"/>
                </a:lnTo>
                <a:lnTo>
                  <a:pt x="272491" y="0"/>
                </a:lnTo>
                <a:close/>
              </a:path>
              <a:path w="1929129" h="766445">
                <a:moveTo>
                  <a:pt x="284670" y="0"/>
                </a:moveTo>
                <a:lnTo>
                  <a:pt x="278587" y="0"/>
                </a:lnTo>
                <a:lnTo>
                  <a:pt x="278587" y="6096"/>
                </a:lnTo>
                <a:lnTo>
                  <a:pt x="284670" y="6096"/>
                </a:lnTo>
                <a:lnTo>
                  <a:pt x="284670" y="0"/>
                </a:lnTo>
                <a:close/>
              </a:path>
              <a:path w="1929129" h="766445">
                <a:moveTo>
                  <a:pt x="296849" y="0"/>
                </a:moveTo>
                <a:lnTo>
                  <a:pt x="290766" y="0"/>
                </a:lnTo>
                <a:lnTo>
                  <a:pt x="290766" y="6096"/>
                </a:lnTo>
                <a:lnTo>
                  <a:pt x="296849" y="6096"/>
                </a:lnTo>
                <a:lnTo>
                  <a:pt x="296849" y="0"/>
                </a:lnTo>
                <a:close/>
              </a:path>
              <a:path w="1929129" h="766445">
                <a:moveTo>
                  <a:pt x="310553" y="0"/>
                </a:moveTo>
                <a:lnTo>
                  <a:pt x="304469" y="0"/>
                </a:lnTo>
                <a:lnTo>
                  <a:pt x="304469" y="6096"/>
                </a:lnTo>
                <a:lnTo>
                  <a:pt x="310553" y="6096"/>
                </a:lnTo>
                <a:lnTo>
                  <a:pt x="310553" y="0"/>
                </a:lnTo>
                <a:close/>
              </a:path>
              <a:path w="1929129" h="766445">
                <a:moveTo>
                  <a:pt x="322732" y="0"/>
                </a:moveTo>
                <a:lnTo>
                  <a:pt x="316649" y="0"/>
                </a:lnTo>
                <a:lnTo>
                  <a:pt x="316649" y="6096"/>
                </a:lnTo>
                <a:lnTo>
                  <a:pt x="322732" y="6096"/>
                </a:lnTo>
                <a:lnTo>
                  <a:pt x="322732" y="0"/>
                </a:lnTo>
                <a:close/>
              </a:path>
              <a:path w="1929129" h="766445">
                <a:moveTo>
                  <a:pt x="334911" y="0"/>
                </a:moveTo>
                <a:lnTo>
                  <a:pt x="328828" y="0"/>
                </a:lnTo>
                <a:lnTo>
                  <a:pt x="328828" y="6096"/>
                </a:lnTo>
                <a:lnTo>
                  <a:pt x="334911" y="6096"/>
                </a:lnTo>
                <a:lnTo>
                  <a:pt x="334911" y="0"/>
                </a:lnTo>
                <a:close/>
              </a:path>
              <a:path w="1929129" h="766445">
                <a:moveTo>
                  <a:pt x="348615" y="0"/>
                </a:moveTo>
                <a:lnTo>
                  <a:pt x="342519" y="0"/>
                </a:lnTo>
                <a:lnTo>
                  <a:pt x="342519" y="6096"/>
                </a:lnTo>
                <a:lnTo>
                  <a:pt x="348615" y="6096"/>
                </a:lnTo>
                <a:lnTo>
                  <a:pt x="348615" y="0"/>
                </a:lnTo>
                <a:close/>
              </a:path>
              <a:path w="1929129" h="766445">
                <a:moveTo>
                  <a:pt x="360794" y="0"/>
                </a:moveTo>
                <a:lnTo>
                  <a:pt x="354698" y="0"/>
                </a:lnTo>
                <a:lnTo>
                  <a:pt x="354698" y="6096"/>
                </a:lnTo>
                <a:lnTo>
                  <a:pt x="360794" y="6096"/>
                </a:lnTo>
                <a:lnTo>
                  <a:pt x="360794" y="0"/>
                </a:lnTo>
                <a:close/>
              </a:path>
              <a:path w="1929129" h="766445">
                <a:moveTo>
                  <a:pt x="372973" y="0"/>
                </a:moveTo>
                <a:lnTo>
                  <a:pt x="366877" y="0"/>
                </a:lnTo>
                <a:lnTo>
                  <a:pt x="366877" y="6096"/>
                </a:lnTo>
                <a:lnTo>
                  <a:pt x="372973" y="6096"/>
                </a:lnTo>
                <a:lnTo>
                  <a:pt x="372973" y="0"/>
                </a:lnTo>
                <a:close/>
              </a:path>
              <a:path w="1929129" h="766445">
                <a:moveTo>
                  <a:pt x="386676" y="0"/>
                </a:moveTo>
                <a:lnTo>
                  <a:pt x="380580" y="0"/>
                </a:lnTo>
                <a:lnTo>
                  <a:pt x="380580" y="6096"/>
                </a:lnTo>
                <a:lnTo>
                  <a:pt x="386676" y="6096"/>
                </a:lnTo>
                <a:lnTo>
                  <a:pt x="386676" y="0"/>
                </a:lnTo>
                <a:close/>
              </a:path>
              <a:path w="1929129" h="766445">
                <a:moveTo>
                  <a:pt x="398843" y="0"/>
                </a:moveTo>
                <a:lnTo>
                  <a:pt x="392760" y="0"/>
                </a:lnTo>
                <a:lnTo>
                  <a:pt x="392760" y="6096"/>
                </a:lnTo>
                <a:lnTo>
                  <a:pt x="398843" y="6096"/>
                </a:lnTo>
                <a:lnTo>
                  <a:pt x="398843" y="0"/>
                </a:lnTo>
                <a:close/>
              </a:path>
              <a:path w="1929129" h="766445">
                <a:moveTo>
                  <a:pt x="411022" y="0"/>
                </a:moveTo>
                <a:lnTo>
                  <a:pt x="404939" y="0"/>
                </a:lnTo>
                <a:lnTo>
                  <a:pt x="404939" y="6096"/>
                </a:lnTo>
                <a:lnTo>
                  <a:pt x="411022" y="6096"/>
                </a:lnTo>
                <a:lnTo>
                  <a:pt x="411022" y="0"/>
                </a:lnTo>
                <a:close/>
              </a:path>
              <a:path w="1929129" h="766445">
                <a:moveTo>
                  <a:pt x="424726" y="0"/>
                </a:moveTo>
                <a:lnTo>
                  <a:pt x="418642" y="0"/>
                </a:lnTo>
                <a:lnTo>
                  <a:pt x="418642" y="6096"/>
                </a:lnTo>
                <a:lnTo>
                  <a:pt x="424726" y="6096"/>
                </a:lnTo>
                <a:lnTo>
                  <a:pt x="424726" y="0"/>
                </a:lnTo>
                <a:close/>
              </a:path>
              <a:path w="1929129" h="766445">
                <a:moveTo>
                  <a:pt x="436905" y="0"/>
                </a:moveTo>
                <a:lnTo>
                  <a:pt x="430822" y="0"/>
                </a:lnTo>
                <a:lnTo>
                  <a:pt x="430822" y="6096"/>
                </a:lnTo>
                <a:lnTo>
                  <a:pt x="436905" y="6096"/>
                </a:lnTo>
                <a:lnTo>
                  <a:pt x="436905" y="0"/>
                </a:lnTo>
                <a:close/>
              </a:path>
              <a:path w="1929129" h="766445">
                <a:moveTo>
                  <a:pt x="449084" y="0"/>
                </a:moveTo>
                <a:lnTo>
                  <a:pt x="443001" y="0"/>
                </a:lnTo>
                <a:lnTo>
                  <a:pt x="443001" y="6096"/>
                </a:lnTo>
                <a:lnTo>
                  <a:pt x="449084" y="6096"/>
                </a:lnTo>
                <a:lnTo>
                  <a:pt x="449084" y="0"/>
                </a:lnTo>
                <a:close/>
              </a:path>
              <a:path w="1929129" h="766445">
                <a:moveTo>
                  <a:pt x="462788" y="0"/>
                </a:moveTo>
                <a:lnTo>
                  <a:pt x="456691" y="0"/>
                </a:lnTo>
                <a:lnTo>
                  <a:pt x="456691" y="6096"/>
                </a:lnTo>
                <a:lnTo>
                  <a:pt x="462788" y="6096"/>
                </a:lnTo>
                <a:lnTo>
                  <a:pt x="462788" y="0"/>
                </a:lnTo>
                <a:close/>
              </a:path>
              <a:path w="1929129" h="766445">
                <a:moveTo>
                  <a:pt x="474967" y="0"/>
                </a:moveTo>
                <a:lnTo>
                  <a:pt x="468871" y="0"/>
                </a:lnTo>
                <a:lnTo>
                  <a:pt x="468871" y="6096"/>
                </a:lnTo>
                <a:lnTo>
                  <a:pt x="474967" y="6096"/>
                </a:lnTo>
                <a:lnTo>
                  <a:pt x="474967" y="0"/>
                </a:lnTo>
                <a:close/>
              </a:path>
              <a:path w="1929129" h="766445">
                <a:moveTo>
                  <a:pt x="487146" y="0"/>
                </a:moveTo>
                <a:lnTo>
                  <a:pt x="481050" y="0"/>
                </a:lnTo>
                <a:lnTo>
                  <a:pt x="481050" y="6096"/>
                </a:lnTo>
                <a:lnTo>
                  <a:pt x="487146" y="6096"/>
                </a:lnTo>
                <a:lnTo>
                  <a:pt x="487146" y="0"/>
                </a:lnTo>
                <a:close/>
              </a:path>
              <a:path w="1929129" h="766445">
                <a:moveTo>
                  <a:pt x="500849" y="0"/>
                </a:moveTo>
                <a:lnTo>
                  <a:pt x="494753" y="0"/>
                </a:lnTo>
                <a:lnTo>
                  <a:pt x="494753" y="6096"/>
                </a:lnTo>
                <a:lnTo>
                  <a:pt x="500849" y="6096"/>
                </a:lnTo>
                <a:lnTo>
                  <a:pt x="500849" y="0"/>
                </a:lnTo>
                <a:close/>
              </a:path>
              <a:path w="1929129" h="766445">
                <a:moveTo>
                  <a:pt x="513029" y="0"/>
                </a:moveTo>
                <a:lnTo>
                  <a:pt x="506933" y="0"/>
                </a:lnTo>
                <a:lnTo>
                  <a:pt x="506933" y="6096"/>
                </a:lnTo>
                <a:lnTo>
                  <a:pt x="513029" y="6096"/>
                </a:lnTo>
                <a:lnTo>
                  <a:pt x="513029" y="0"/>
                </a:lnTo>
                <a:close/>
              </a:path>
              <a:path w="1929129" h="766445">
                <a:moveTo>
                  <a:pt x="525208" y="0"/>
                </a:moveTo>
                <a:lnTo>
                  <a:pt x="519112" y="0"/>
                </a:lnTo>
                <a:lnTo>
                  <a:pt x="519112" y="6096"/>
                </a:lnTo>
                <a:lnTo>
                  <a:pt x="525208" y="6096"/>
                </a:lnTo>
                <a:lnTo>
                  <a:pt x="525208" y="0"/>
                </a:lnTo>
                <a:close/>
              </a:path>
              <a:path w="1929129" h="766445">
                <a:moveTo>
                  <a:pt x="538899" y="0"/>
                </a:moveTo>
                <a:lnTo>
                  <a:pt x="532815" y="0"/>
                </a:lnTo>
                <a:lnTo>
                  <a:pt x="532815" y="6096"/>
                </a:lnTo>
                <a:lnTo>
                  <a:pt x="538899" y="6096"/>
                </a:lnTo>
                <a:lnTo>
                  <a:pt x="538899" y="0"/>
                </a:lnTo>
                <a:close/>
              </a:path>
              <a:path w="1929129" h="766445">
                <a:moveTo>
                  <a:pt x="551078" y="0"/>
                </a:moveTo>
                <a:lnTo>
                  <a:pt x="544995" y="0"/>
                </a:lnTo>
                <a:lnTo>
                  <a:pt x="544995" y="6096"/>
                </a:lnTo>
                <a:lnTo>
                  <a:pt x="551078" y="6096"/>
                </a:lnTo>
                <a:lnTo>
                  <a:pt x="551078" y="0"/>
                </a:lnTo>
                <a:close/>
              </a:path>
              <a:path w="1929129" h="766445">
                <a:moveTo>
                  <a:pt x="563257" y="0"/>
                </a:moveTo>
                <a:lnTo>
                  <a:pt x="557174" y="0"/>
                </a:lnTo>
                <a:lnTo>
                  <a:pt x="557174" y="6096"/>
                </a:lnTo>
                <a:lnTo>
                  <a:pt x="563257" y="6096"/>
                </a:lnTo>
                <a:lnTo>
                  <a:pt x="563257" y="0"/>
                </a:lnTo>
                <a:close/>
              </a:path>
              <a:path w="1929129" h="766445">
                <a:moveTo>
                  <a:pt x="576960" y="0"/>
                </a:moveTo>
                <a:lnTo>
                  <a:pt x="570877" y="0"/>
                </a:lnTo>
                <a:lnTo>
                  <a:pt x="570877" y="6096"/>
                </a:lnTo>
                <a:lnTo>
                  <a:pt x="576960" y="6096"/>
                </a:lnTo>
                <a:lnTo>
                  <a:pt x="576960" y="0"/>
                </a:lnTo>
                <a:close/>
              </a:path>
              <a:path w="1929129" h="766445">
                <a:moveTo>
                  <a:pt x="589140" y="0"/>
                </a:moveTo>
                <a:lnTo>
                  <a:pt x="583057" y="0"/>
                </a:lnTo>
                <a:lnTo>
                  <a:pt x="583057" y="6096"/>
                </a:lnTo>
                <a:lnTo>
                  <a:pt x="589140" y="6096"/>
                </a:lnTo>
                <a:lnTo>
                  <a:pt x="589140" y="0"/>
                </a:lnTo>
                <a:close/>
              </a:path>
              <a:path w="1929129" h="766445">
                <a:moveTo>
                  <a:pt x="601319" y="0"/>
                </a:moveTo>
                <a:lnTo>
                  <a:pt x="595236" y="0"/>
                </a:lnTo>
                <a:lnTo>
                  <a:pt x="595236" y="6096"/>
                </a:lnTo>
                <a:lnTo>
                  <a:pt x="601319" y="6096"/>
                </a:lnTo>
                <a:lnTo>
                  <a:pt x="601319" y="0"/>
                </a:lnTo>
                <a:close/>
              </a:path>
              <a:path w="1929129" h="766445">
                <a:moveTo>
                  <a:pt x="615022" y="0"/>
                </a:moveTo>
                <a:lnTo>
                  <a:pt x="608926" y="0"/>
                </a:lnTo>
                <a:lnTo>
                  <a:pt x="608926" y="6096"/>
                </a:lnTo>
                <a:lnTo>
                  <a:pt x="615022" y="6096"/>
                </a:lnTo>
                <a:lnTo>
                  <a:pt x="615022" y="0"/>
                </a:lnTo>
                <a:close/>
              </a:path>
              <a:path w="1929129" h="766445">
                <a:moveTo>
                  <a:pt x="627202" y="0"/>
                </a:moveTo>
                <a:lnTo>
                  <a:pt x="621106" y="0"/>
                </a:lnTo>
                <a:lnTo>
                  <a:pt x="621106" y="6096"/>
                </a:lnTo>
                <a:lnTo>
                  <a:pt x="627202" y="6096"/>
                </a:lnTo>
                <a:lnTo>
                  <a:pt x="627202" y="0"/>
                </a:lnTo>
                <a:close/>
              </a:path>
              <a:path w="1929129" h="766445">
                <a:moveTo>
                  <a:pt x="639381" y="0"/>
                </a:moveTo>
                <a:lnTo>
                  <a:pt x="633285" y="0"/>
                </a:lnTo>
                <a:lnTo>
                  <a:pt x="633285" y="6096"/>
                </a:lnTo>
                <a:lnTo>
                  <a:pt x="639381" y="6096"/>
                </a:lnTo>
                <a:lnTo>
                  <a:pt x="639381" y="0"/>
                </a:lnTo>
                <a:close/>
              </a:path>
              <a:path w="1929129" h="766445">
                <a:moveTo>
                  <a:pt x="653084" y="0"/>
                </a:moveTo>
                <a:lnTo>
                  <a:pt x="646988" y="0"/>
                </a:lnTo>
                <a:lnTo>
                  <a:pt x="646988" y="6096"/>
                </a:lnTo>
                <a:lnTo>
                  <a:pt x="653084" y="6096"/>
                </a:lnTo>
                <a:lnTo>
                  <a:pt x="653084" y="0"/>
                </a:lnTo>
                <a:close/>
              </a:path>
              <a:path w="1929129" h="766445">
                <a:moveTo>
                  <a:pt x="665264" y="0"/>
                </a:moveTo>
                <a:lnTo>
                  <a:pt x="659168" y="0"/>
                </a:lnTo>
                <a:lnTo>
                  <a:pt x="659168" y="6096"/>
                </a:lnTo>
                <a:lnTo>
                  <a:pt x="665264" y="6096"/>
                </a:lnTo>
                <a:lnTo>
                  <a:pt x="665264" y="0"/>
                </a:lnTo>
                <a:close/>
              </a:path>
              <a:path w="1929129" h="766445">
                <a:moveTo>
                  <a:pt x="677430" y="0"/>
                </a:moveTo>
                <a:lnTo>
                  <a:pt x="671347" y="0"/>
                </a:lnTo>
                <a:lnTo>
                  <a:pt x="671347" y="6096"/>
                </a:lnTo>
                <a:lnTo>
                  <a:pt x="677430" y="6096"/>
                </a:lnTo>
                <a:lnTo>
                  <a:pt x="677430" y="0"/>
                </a:lnTo>
                <a:close/>
              </a:path>
              <a:path w="1929129" h="766445">
                <a:moveTo>
                  <a:pt x="691134" y="0"/>
                </a:moveTo>
                <a:lnTo>
                  <a:pt x="685050" y="0"/>
                </a:lnTo>
                <a:lnTo>
                  <a:pt x="685050" y="6096"/>
                </a:lnTo>
                <a:lnTo>
                  <a:pt x="691134" y="6096"/>
                </a:lnTo>
                <a:lnTo>
                  <a:pt x="691134" y="0"/>
                </a:lnTo>
                <a:close/>
              </a:path>
              <a:path w="1929129" h="766445">
                <a:moveTo>
                  <a:pt x="703313" y="0"/>
                </a:moveTo>
                <a:lnTo>
                  <a:pt x="697229" y="0"/>
                </a:lnTo>
                <a:lnTo>
                  <a:pt x="697229" y="6096"/>
                </a:lnTo>
                <a:lnTo>
                  <a:pt x="703313" y="6096"/>
                </a:lnTo>
                <a:lnTo>
                  <a:pt x="703313" y="0"/>
                </a:lnTo>
                <a:close/>
              </a:path>
              <a:path w="1929129" h="766445">
                <a:moveTo>
                  <a:pt x="715492" y="0"/>
                </a:moveTo>
                <a:lnTo>
                  <a:pt x="709409" y="0"/>
                </a:lnTo>
                <a:lnTo>
                  <a:pt x="709409" y="6096"/>
                </a:lnTo>
                <a:lnTo>
                  <a:pt x="715492" y="6096"/>
                </a:lnTo>
                <a:lnTo>
                  <a:pt x="715492" y="0"/>
                </a:lnTo>
                <a:close/>
              </a:path>
              <a:path w="1929129" h="766445">
                <a:moveTo>
                  <a:pt x="729195" y="0"/>
                </a:moveTo>
                <a:lnTo>
                  <a:pt x="723112" y="0"/>
                </a:lnTo>
                <a:lnTo>
                  <a:pt x="723112" y="6096"/>
                </a:lnTo>
                <a:lnTo>
                  <a:pt x="729195" y="6096"/>
                </a:lnTo>
                <a:lnTo>
                  <a:pt x="729195" y="0"/>
                </a:lnTo>
                <a:close/>
              </a:path>
              <a:path w="1929129" h="766445">
                <a:moveTo>
                  <a:pt x="741375" y="0"/>
                </a:moveTo>
                <a:lnTo>
                  <a:pt x="735279" y="0"/>
                </a:lnTo>
                <a:lnTo>
                  <a:pt x="735279" y="6096"/>
                </a:lnTo>
                <a:lnTo>
                  <a:pt x="741375" y="6096"/>
                </a:lnTo>
                <a:lnTo>
                  <a:pt x="741375" y="0"/>
                </a:lnTo>
                <a:close/>
              </a:path>
              <a:path w="1929129" h="766445">
                <a:moveTo>
                  <a:pt x="753554" y="0"/>
                </a:moveTo>
                <a:lnTo>
                  <a:pt x="747458" y="0"/>
                </a:lnTo>
                <a:lnTo>
                  <a:pt x="747458" y="6096"/>
                </a:lnTo>
                <a:lnTo>
                  <a:pt x="753554" y="6096"/>
                </a:lnTo>
                <a:lnTo>
                  <a:pt x="753554" y="0"/>
                </a:lnTo>
                <a:close/>
              </a:path>
              <a:path w="1929129" h="766445">
                <a:moveTo>
                  <a:pt x="767257" y="0"/>
                </a:moveTo>
                <a:lnTo>
                  <a:pt x="761161" y="0"/>
                </a:lnTo>
                <a:lnTo>
                  <a:pt x="761161" y="6096"/>
                </a:lnTo>
                <a:lnTo>
                  <a:pt x="767257" y="6096"/>
                </a:lnTo>
                <a:lnTo>
                  <a:pt x="767257" y="0"/>
                </a:lnTo>
                <a:close/>
              </a:path>
              <a:path w="1929129" h="766445">
                <a:moveTo>
                  <a:pt x="779437" y="0"/>
                </a:moveTo>
                <a:lnTo>
                  <a:pt x="773341" y="0"/>
                </a:lnTo>
                <a:lnTo>
                  <a:pt x="773341" y="6096"/>
                </a:lnTo>
                <a:lnTo>
                  <a:pt x="779437" y="6096"/>
                </a:lnTo>
                <a:lnTo>
                  <a:pt x="779437" y="0"/>
                </a:lnTo>
                <a:close/>
              </a:path>
              <a:path w="1929129" h="766445">
                <a:moveTo>
                  <a:pt x="791616" y="0"/>
                </a:moveTo>
                <a:lnTo>
                  <a:pt x="785520" y="0"/>
                </a:lnTo>
                <a:lnTo>
                  <a:pt x="785520" y="6096"/>
                </a:lnTo>
                <a:lnTo>
                  <a:pt x="791616" y="6096"/>
                </a:lnTo>
                <a:lnTo>
                  <a:pt x="791616" y="0"/>
                </a:lnTo>
                <a:close/>
              </a:path>
              <a:path w="1929129" h="766445">
                <a:moveTo>
                  <a:pt x="805307" y="0"/>
                </a:moveTo>
                <a:lnTo>
                  <a:pt x="799223" y="0"/>
                </a:lnTo>
                <a:lnTo>
                  <a:pt x="799223" y="6096"/>
                </a:lnTo>
                <a:lnTo>
                  <a:pt x="805307" y="6096"/>
                </a:lnTo>
                <a:lnTo>
                  <a:pt x="805307" y="0"/>
                </a:lnTo>
                <a:close/>
              </a:path>
              <a:path w="1929129" h="766445">
                <a:moveTo>
                  <a:pt x="817486" y="0"/>
                </a:moveTo>
                <a:lnTo>
                  <a:pt x="811403" y="0"/>
                </a:lnTo>
                <a:lnTo>
                  <a:pt x="811403" y="6096"/>
                </a:lnTo>
                <a:lnTo>
                  <a:pt x="817486" y="6096"/>
                </a:lnTo>
                <a:lnTo>
                  <a:pt x="817486" y="0"/>
                </a:lnTo>
                <a:close/>
              </a:path>
              <a:path w="1929129" h="766445">
                <a:moveTo>
                  <a:pt x="829665" y="0"/>
                </a:moveTo>
                <a:lnTo>
                  <a:pt x="823582" y="0"/>
                </a:lnTo>
                <a:lnTo>
                  <a:pt x="823582" y="6096"/>
                </a:lnTo>
                <a:lnTo>
                  <a:pt x="829665" y="6096"/>
                </a:lnTo>
                <a:lnTo>
                  <a:pt x="829665" y="0"/>
                </a:lnTo>
                <a:close/>
              </a:path>
              <a:path w="1929129" h="766445">
                <a:moveTo>
                  <a:pt x="843368" y="0"/>
                </a:moveTo>
                <a:lnTo>
                  <a:pt x="837285" y="0"/>
                </a:lnTo>
                <a:lnTo>
                  <a:pt x="837285" y="6096"/>
                </a:lnTo>
                <a:lnTo>
                  <a:pt x="843368" y="6096"/>
                </a:lnTo>
                <a:lnTo>
                  <a:pt x="843368" y="0"/>
                </a:lnTo>
                <a:close/>
              </a:path>
              <a:path w="1929129" h="766445">
                <a:moveTo>
                  <a:pt x="855548" y="0"/>
                </a:moveTo>
                <a:lnTo>
                  <a:pt x="849464" y="0"/>
                </a:lnTo>
                <a:lnTo>
                  <a:pt x="849464" y="6096"/>
                </a:lnTo>
                <a:lnTo>
                  <a:pt x="855548" y="6096"/>
                </a:lnTo>
                <a:lnTo>
                  <a:pt x="855548" y="0"/>
                </a:lnTo>
                <a:close/>
              </a:path>
              <a:path w="1929129" h="766445">
                <a:moveTo>
                  <a:pt x="867727" y="0"/>
                </a:moveTo>
                <a:lnTo>
                  <a:pt x="861644" y="0"/>
                </a:lnTo>
                <a:lnTo>
                  <a:pt x="861644" y="6096"/>
                </a:lnTo>
                <a:lnTo>
                  <a:pt x="867727" y="6096"/>
                </a:lnTo>
                <a:lnTo>
                  <a:pt x="867727" y="0"/>
                </a:lnTo>
                <a:close/>
              </a:path>
              <a:path w="1929129" h="766445">
                <a:moveTo>
                  <a:pt x="881430" y="0"/>
                </a:moveTo>
                <a:lnTo>
                  <a:pt x="875334" y="0"/>
                </a:lnTo>
                <a:lnTo>
                  <a:pt x="875334" y="6096"/>
                </a:lnTo>
                <a:lnTo>
                  <a:pt x="881430" y="6096"/>
                </a:lnTo>
                <a:lnTo>
                  <a:pt x="881430" y="0"/>
                </a:lnTo>
                <a:close/>
              </a:path>
              <a:path w="1929129" h="766445">
                <a:moveTo>
                  <a:pt x="893610" y="0"/>
                </a:moveTo>
                <a:lnTo>
                  <a:pt x="887514" y="0"/>
                </a:lnTo>
                <a:lnTo>
                  <a:pt x="887514" y="6096"/>
                </a:lnTo>
                <a:lnTo>
                  <a:pt x="893610" y="6096"/>
                </a:lnTo>
                <a:lnTo>
                  <a:pt x="893610" y="0"/>
                </a:lnTo>
                <a:close/>
              </a:path>
              <a:path w="1929129" h="766445">
                <a:moveTo>
                  <a:pt x="905789" y="0"/>
                </a:moveTo>
                <a:lnTo>
                  <a:pt x="899693" y="0"/>
                </a:lnTo>
                <a:lnTo>
                  <a:pt x="899693" y="6096"/>
                </a:lnTo>
                <a:lnTo>
                  <a:pt x="905789" y="6096"/>
                </a:lnTo>
                <a:lnTo>
                  <a:pt x="905789" y="0"/>
                </a:lnTo>
                <a:close/>
              </a:path>
              <a:path w="1929129" h="766445">
                <a:moveTo>
                  <a:pt x="919492" y="0"/>
                </a:moveTo>
                <a:lnTo>
                  <a:pt x="913396" y="0"/>
                </a:lnTo>
                <a:lnTo>
                  <a:pt x="913396" y="6096"/>
                </a:lnTo>
                <a:lnTo>
                  <a:pt x="919492" y="6096"/>
                </a:lnTo>
                <a:lnTo>
                  <a:pt x="919492" y="0"/>
                </a:lnTo>
                <a:close/>
              </a:path>
              <a:path w="1929129" h="766445">
                <a:moveTo>
                  <a:pt x="931672" y="0"/>
                </a:moveTo>
                <a:lnTo>
                  <a:pt x="925576" y="0"/>
                </a:lnTo>
                <a:lnTo>
                  <a:pt x="925576" y="6096"/>
                </a:lnTo>
                <a:lnTo>
                  <a:pt x="931672" y="6096"/>
                </a:lnTo>
                <a:lnTo>
                  <a:pt x="931672" y="0"/>
                </a:lnTo>
                <a:close/>
              </a:path>
              <a:path w="1929129" h="766445">
                <a:moveTo>
                  <a:pt x="943851" y="0"/>
                </a:moveTo>
                <a:lnTo>
                  <a:pt x="937755" y="0"/>
                </a:lnTo>
                <a:lnTo>
                  <a:pt x="937755" y="6096"/>
                </a:lnTo>
                <a:lnTo>
                  <a:pt x="943851" y="6096"/>
                </a:lnTo>
                <a:lnTo>
                  <a:pt x="943851" y="0"/>
                </a:lnTo>
                <a:close/>
              </a:path>
              <a:path w="1929129" h="766445">
                <a:moveTo>
                  <a:pt x="957541" y="0"/>
                </a:moveTo>
                <a:lnTo>
                  <a:pt x="951458" y="0"/>
                </a:lnTo>
                <a:lnTo>
                  <a:pt x="951458" y="6096"/>
                </a:lnTo>
                <a:lnTo>
                  <a:pt x="957541" y="6096"/>
                </a:lnTo>
                <a:lnTo>
                  <a:pt x="957541" y="0"/>
                </a:lnTo>
                <a:close/>
              </a:path>
              <a:path w="1929129" h="766445">
                <a:moveTo>
                  <a:pt x="969721" y="0"/>
                </a:moveTo>
                <a:lnTo>
                  <a:pt x="963637" y="0"/>
                </a:lnTo>
                <a:lnTo>
                  <a:pt x="963637" y="6096"/>
                </a:lnTo>
                <a:lnTo>
                  <a:pt x="969721" y="6096"/>
                </a:lnTo>
                <a:lnTo>
                  <a:pt x="969721" y="0"/>
                </a:lnTo>
                <a:close/>
              </a:path>
              <a:path w="1929129" h="766445">
                <a:moveTo>
                  <a:pt x="981900" y="0"/>
                </a:moveTo>
                <a:lnTo>
                  <a:pt x="975817" y="0"/>
                </a:lnTo>
                <a:lnTo>
                  <a:pt x="975817" y="6096"/>
                </a:lnTo>
                <a:lnTo>
                  <a:pt x="981900" y="6096"/>
                </a:lnTo>
                <a:lnTo>
                  <a:pt x="981900" y="0"/>
                </a:lnTo>
                <a:close/>
              </a:path>
              <a:path w="1929129" h="766445">
                <a:moveTo>
                  <a:pt x="995603" y="0"/>
                </a:moveTo>
                <a:lnTo>
                  <a:pt x="989520" y="0"/>
                </a:lnTo>
                <a:lnTo>
                  <a:pt x="989520" y="6096"/>
                </a:lnTo>
                <a:lnTo>
                  <a:pt x="995603" y="6096"/>
                </a:lnTo>
                <a:lnTo>
                  <a:pt x="995603" y="0"/>
                </a:lnTo>
                <a:close/>
              </a:path>
              <a:path w="1929129" h="766445">
                <a:moveTo>
                  <a:pt x="1007783" y="0"/>
                </a:moveTo>
                <a:lnTo>
                  <a:pt x="1001699" y="0"/>
                </a:lnTo>
                <a:lnTo>
                  <a:pt x="1001699" y="6096"/>
                </a:lnTo>
                <a:lnTo>
                  <a:pt x="1007783" y="6096"/>
                </a:lnTo>
                <a:lnTo>
                  <a:pt x="1007783" y="0"/>
                </a:lnTo>
                <a:close/>
              </a:path>
              <a:path w="1929129" h="766445">
                <a:moveTo>
                  <a:pt x="1019962" y="0"/>
                </a:moveTo>
                <a:lnTo>
                  <a:pt x="1013866" y="0"/>
                </a:lnTo>
                <a:lnTo>
                  <a:pt x="1013866" y="6096"/>
                </a:lnTo>
                <a:lnTo>
                  <a:pt x="1019962" y="6096"/>
                </a:lnTo>
                <a:lnTo>
                  <a:pt x="1019962" y="0"/>
                </a:lnTo>
                <a:close/>
              </a:path>
              <a:path w="1929129" h="766445">
                <a:moveTo>
                  <a:pt x="1033665" y="0"/>
                </a:moveTo>
                <a:lnTo>
                  <a:pt x="1027569" y="0"/>
                </a:lnTo>
                <a:lnTo>
                  <a:pt x="1027569" y="6096"/>
                </a:lnTo>
                <a:lnTo>
                  <a:pt x="1033665" y="6096"/>
                </a:lnTo>
                <a:lnTo>
                  <a:pt x="1033665" y="0"/>
                </a:lnTo>
                <a:close/>
              </a:path>
              <a:path w="1929129" h="766445">
                <a:moveTo>
                  <a:pt x="1045845" y="0"/>
                </a:moveTo>
                <a:lnTo>
                  <a:pt x="1039748" y="0"/>
                </a:lnTo>
                <a:lnTo>
                  <a:pt x="1039748" y="6096"/>
                </a:lnTo>
                <a:lnTo>
                  <a:pt x="1045845" y="6096"/>
                </a:lnTo>
                <a:lnTo>
                  <a:pt x="1045845" y="0"/>
                </a:lnTo>
                <a:close/>
              </a:path>
              <a:path w="1929129" h="766445">
                <a:moveTo>
                  <a:pt x="1058024" y="0"/>
                </a:moveTo>
                <a:lnTo>
                  <a:pt x="1051928" y="0"/>
                </a:lnTo>
                <a:lnTo>
                  <a:pt x="1051928" y="6096"/>
                </a:lnTo>
                <a:lnTo>
                  <a:pt x="1058024" y="6096"/>
                </a:lnTo>
                <a:lnTo>
                  <a:pt x="1058024" y="0"/>
                </a:lnTo>
                <a:close/>
              </a:path>
              <a:path w="1929129" h="766445">
                <a:moveTo>
                  <a:pt x="1071727" y="0"/>
                </a:moveTo>
                <a:lnTo>
                  <a:pt x="1065631" y="0"/>
                </a:lnTo>
                <a:lnTo>
                  <a:pt x="1065631" y="6096"/>
                </a:lnTo>
                <a:lnTo>
                  <a:pt x="1071727" y="6096"/>
                </a:lnTo>
                <a:lnTo>
                  <a:pt x="1071727" y="0"/>
                </a:lnTo>
                <a:close/>
              </a:path>
              <a:path w="1929129" h="766445">
                <a:moveTo>
                  <a:pt x="1083894" y="0"/>
                </a:moveTo>
                <a:lnTo>
                  <a:pt x="1077810" y="0"/>
                </a:lnTo>
                <a:lnTo>
                  <a:pt x="1077810" y="6096"/>
                </a:lnTo>
                <a:lnTo>
                  <a:pt x="1083894" y="6096"/>
                </a:lnTo>
                <a:lnTo>
                  <a:pt x="1083894" y="0"/>
                </a:lnTo>
                <a:close/>
              </a:path>
              <a:path w="1929129" h="766445">
                <a:moveTo>
                  <a:pt x="1096073" y="0"/>
                </a:moveTo>
                <a:lnTo>
                  <a:pt x="1089990" y="0"/>
                </a:lnTo>
                <a:lnTo>
                  <a:pt x="1089990" y="6096"/>
                </a:lnTo>
                <a:lnTo>
                  <a:pt x="1096073" y="6096"/>
                </a:lnTo>
                <a:lnTo>
                  <a:pt x="1096073" y="0"/>
                </a:lnTo>
                <a:close/>
              </a:path>
              <a:path w="1929129" h="766445">
                <a:moveTo>
                  <a:pt x="1109776" y="0"/>
                </a:moveTo>
                <a:lnTo>
                  <a:pt x="1103693" y="0"/>
                </a:lnTo>
                <a:lnTo>
                  <a:pt x="1103693" y="6096"/>
                </a:lnTo>
                <a:lnTo>
                  <a:pt x="1109776" y="6096"/>
                </a:lnTo>
                <a:lnTo>
                  <a:pt x="1109776" y="0"/>
                </a:lnTo>
                <a:close/>
              </a:path>
              <a:path w="1929129" h="766445">
                <a:moveTo>
                  <a:pt x="1121956" y="0"/>
                </a:moveTo>
                <a:lnTo>
                  <a:pt x="1115872" y="0"/>
                </a:lnTo>
                <a:lnTo>
                  <a:pt x="1115872" y="6096"/>
                </a:lnTo>
                <a:lnTo>
                  <a:pt x="1121956" y="6096"/>
                </a:lnTo>
                <a:lnTo>
                  <a:pt x="1121956" y="0"/>
                </a:lnTo>
                <a:close/>
              </a:path>
              <a:path w="1929129" h="766445">
                <a:moveTo>
                  <a:pt x="1134135" y="0"/>
                </a:moveTo>
                <a:lnTo>
                  <a:pt x="1128052" y="0"/>
                </a:lnTo>
                <a:lnTo>
                  <a:pt x="1128052" y="6096"/>
                </a:lnTo>
                <a:lnTo>
                  <a:pt x="1134135" y="6096"/>
                </a:lnTo>
                <a:lnTo>
                  <a:pt x="1134135" y="0"/>
                </a:lnTo>
                <a:close/>
              </a:path>
              <a:path w="1929129" h="766445">
                <a:moveTo>
                  <a:pt x="1147838" y="0"/>
                </a:moveTo>
                <a:lnTo>
                  <a:pt x="1141742" y="0"/>
                </a:lnTo>
                <a:lnTo>
                  <a:pt x="1141742" y="6096"/>
                </a:lnTo>
                <a:lnTo>
                  <a:pt x="1147838" y="6096"/>
                </a:lnTo>
                <a:lnTo>
                  <a:pt x="1147838" y="0"/>
                </a:lnTo>
                <a:close/>
              </a:path>
              <a:path w="1929129" h="766445">
                <a:moveTo>
                  <a:pt x="1160018" y="0"/>
                </a:moveTo>
                <a:lnTo>
                  <a:pt x="1153922" y="0"/>
                </a:lnTo>
                <a:lnTo>
                  <a:pt x="1153922" y="6096"/>
                </a:lnTo>
                <a:lnTo>
                  <a:pt x="1160018" y="6096"/>
                </a:lnTo>
                <a:lnTo>
                  <a:pt x="1160018" y="0"/>
                </a:lnTo>
                <a:close/>
              </a:path>
              <a:path w="1929129" h="766445">
                <a:moveTo>
                  <a:pt x="1172197" y="0"/>
                </a:moveTo>
                <a:lnTo>
                  <a:pt x="1166101" y="0"/>
                </a:lnTo>
                <a:lnTo>
                  <a:pt x="1166101" y="6096"/>
                </a:lnTo>
                <a:lnTo>
                  <a:pt x="1172197" y="6096"/>
                </a:lnTo>
                <a:lnTo>
                  <a:pt x="1172197" y="0"/>
                </a:lnTo>
                <a:close/>
              </a:path>
              <a:path w="1929129" h="766445">
                <a:moveTo>
                  <a:pt x="1185900" y="0"/>
                </a:moveTo>
                <a:lnTo>
                  <a:pt x="1179804" y="0"/>
                </a:lnTo>
                <a:lnTo>
                  <a:pt x="1179804" y="6096"/>
                </a:lnTo>
                <a:lnTo>
                  <a:pt x="1185900" y="6096"/>
                </a:lnTo>
                <a:lnTo>
                  <a:pt x="1185900" y="0"/>
                </a:lnTo>
                <a:close/>
              </a:path>
              <a:path w="1929129" h="766445">
                <a:moveTo>
                  <a:pt x="1198079" y="0"/>
                </a:moveTo>
                <a:lnTo>
                  <a:pt x="1191983" y="0"/>
                </a:lnTo>
                <a:lnTo>
                  <a:pt x="1191983" y="6096"/>
                </a:lnTo>
                <a:lnTo>
                  <a:pt x="1198079" y="6096"/>
                </a:lnTo>
                <a:lnTo>
                  <a:pt x="1198079" y="0"/>
                </a:lnTo>
                <a:close/>
              </a:path>
              <a:path w="1929129" h="766445">
                <a:moveTo>
                  <a:pt x="1210259" y="0"/>
                </a:moveTo>
                <a:lnTo>
                  <a:pt x="1204163" y="0"/>
                </a:lnTo>
                <a:lnTo>
                  <a:pt x="1204163" y="6096"/>
                </a:lnTo>
                <a:lnTo>
                  <a:pt x="1210259" y="6096"/>
                </a:lnTo>
                <a:lnTo>
                  <a:pt x="1210259" y="0"/>
                </a:lnTo>
                <a:close/>
              </a:path>
              <a:path w="1929129" h="766445">
                <a:moveTo>
                  <a:pt x="1223949" y="0"/>
                </a:moveTo>
                <a:lnTo>
                  <a:pt x="1217866" y="0"/>
                </a:lnTo>
                <a:lnTo>
                  <a:pt x="1217866" y="6096"/>
                </a:lnTo>
                <a:lnTo>
                  <a:pt x="1223949" y="6096"/>
                </a:lnTo>
                <a:lnTo>
                  <a:pt x="1223949" y="0"/>
                </a:lnTo>
                <a:close/>
              </a:path>
              <a:path w="1929129" h="766445">
                <a:moveTo>
                  <a:pt x="1236129" y="0"/>
                </a:moveTo>
                <a:lnTo>
                  <a:pt x="1230045" y="0"/>
                </a:lnTo>
                <a:lnTo>
                  <a:pt x="1230045" y="6096"/>
                </a:lnTo>
                <a:lnTo>
                  <a:pt x="1236129" y="6096"/>
                </a:lnTo>
                <a:lnTo>
                  <a:pt x="1236129" y="0"/>
                </a:lnTo>
                <a:close/>
              </a:path>
              <a:path w="1929129" h="766445">
                <a:moveTo>
                  <a:pt x="1248308" y="0"/>
                </a:moveTo>
                <a:lnTo>
                  <a:pt x="1242225" y="0"/>
                </a:lnTo>
                <a:lnTo>
                  <a:pt x="1242225" y="6096"/>
                </a:lnTo>
                <a:lnTo>
                  <a:pt x="1248308" y="6096"/>
                </a:lnTo>
                <a:lnTo>
                  <a:pt x="1248308" y="0"/>
                </a:lnTo>
                <a:close/>
              </a:path>
              <a:path w="1929129" h="766445">
                <a:moveTo>
                  <a:pt x="1262011" y="0"/>
                </a:moveTo>
                <a:lnTo>
                  <a:pt x="1255928" y="0"/>
                </a:lnTo>
                <a:lnTo>
                  <a:pt x="1255928" y="6096"/>
                </a:lnTo>
                <a:lnTo>
                  <a:pt x="1262011" y="6096"/>
                </a:lnTo>
                <a:lnTo>
                  <a:pt x="1262011" y="0"/>
                </a:lnTo>
                <a:close/>
              </a:path>
              <a:path w="1929129" h="766445">
                <a:moveTo>
                  <a:pt x="1274191" y="0"/>
                </a:moveTo>
                <a:lnTo>
                  <a:pt x="1268107" y="0"/>
                </a:lnTo>
                <a:lnTo>
                  <a:pt x="1268107" y="6096"/>
                </a:lnTo>
                <a:lnTo>
                  <a:pt x="1274191" y="6096"/>
                </a:lnTo>
                <a:lnTo>
                  <a:pt x="1274191" y="0"/>
                </a:lnTo>
                <a:close/>
              </a:path>
              <a:path w="1929129" h="766445">
                <a:moveTo>
                  <a:pt x="1286370" y="0"/>
                </a:moveTo>
                <a:lnTo>
                  <a:pt x="1280287" y="0"/>
                </a:lnTo>
                <a:lnTo>
                  <a:pt x="1280287" y="6096"/>
                </a:lnTo>
                <a:lnTo>
                  <a:pt x="1286370" y="6096"/>
                </a:lnTo>
                <a:lnTo>
                  <a:pt x="1286370" y="0"/>
                </a:lnTo>
                <a:close/>
              </a:path>
              <a:path w="1929129" h="766445">
                <a:moveTo>
                  <a:pt x="1300073" y="0"/>
                </a:moveTo>
                <a:lnTo>
                  <a:pt x="1293977" y="0"/>
                </a:lnTo>
                <a:lnTo>
                  <a:pt x="1293977" y="6096"/>
                </a:lnTo>
                <a:lnTo>
                  <a:pt x="1300073" y="6096"/>
                </a:lnTo>
                <a:lnTo>
                  <a:pt x="1300073" y="0"/>
                </a:lnTo>
                <a:close/>
              </a:path>
              <a:path w="1929129" h="766445">
                <a:moveTo>
                  <a:pt x="1312252" y="0"/>
                </a:moveTo>
                <a:lnTo>
                  <a:pt x="1306156" y="0"/>
                </a:lnTo>
                <a:lnTo>
                  <a:pt x="1306156" y="6096"/>
                </a:lnTo>
                <a:lnTo>
                  <a:pt x="1312252" y="6096"/>
                </a:lnTo>
                <a:lnTo>
                  <a:pt x="1312252" y="0"/>
                </a:lnTo>
                <a:close/>
              </a:path>
              <a:path w="1929129" h="766445">
                <a:moveTo>
                  <a:pt x="1324432" y="0"/>
                </a:moveTo>
                <a:lnTo>
                  <a:pt x="1318336" y="0"/>
                </a:lnTo>
                <a:lnTo>
                  <a:pt x="1318336" y="6096"/>
                </a:lnTo>
                <a:lnTo>
                  <a:pt x="1324432" y="6096"/>
                </a:lnTo>
                <a:lnTo>
                  <a:pt x="1324432" y="0"/>
                </a:lnTo>
                <a:close/>
              </a:path>
              <a:path w="1929129" h="766445">
                <a:moveTo>
                  <a:pt x="1338135" y="0"/>
                </a:moveTo>
                <a:lnTo>
                  <a:pt x="1332039" y="0"/>
                </a:lnTo>
                <a:lnTo>
                  <a:pt x="1332039" y="6096"/>
                </a:lnTo>
                <a:lnTo>
                  <a:pt x="1338135" y="6096"/>
                </a:lnTo>
                <a:lnTo>
                  <a:pt x="1338135" y="0"/>
                </a:lnTo>
                <a:close/>
              </a:path>
              <a:path w="1929129" h="766445">
                <a:moveTo>
                  <a:pt x="1350314" y="0"/>
                </a:moveTo>
                <a:lnTo>
                  <a:pt x="1344218" y="0"/>
                </a:lnTo>
                <a:lnTo>
                  <a:pt x="1344218" y="6096"/>
                </a:lnTo>
                <a:lnTo>
                  <a:pt x="1350314" y="6096"/>
                </a:lnTo>
                <a:lnTo>
                  <a:pt x="1350314" y="0"/>
                </a:lnTo>
                <a:close/>
              </a:path>
              <a:path w="1929129" h="766445">
                <a:moveTo>
                  <a:pt x="1362481" y="0"/>
                </a:moveTo>
                <a:lnTo>
                  <a:pt x="1356398" y="0"/>
                </a:lnTo>
                <a:lnTo>
                  <a:pt x="1356398" y="6096"/>
                </a:lnTo>
                <a:lnTo>
                  <a:pt x="1362481" y="6096"/>
                </a:lnTo>
                <a:lnTo>
                  <a:pt x="1362481" y="0"/>
                </a:lnTo>
                <a:close/>
              </a:path>
              <a:path w="1929129" h="766445">
                <a:moveTo>
                  <a:pt x="1376184" y="0"/>
                </a:moveTo>
                <a:lnTo>
                  <a:pt x="1370101" y="0"/>
                </a:lnTo>
                <a:lnTo>
                  <a:pt x="1370101" y="6096"/>
                </a:lnTo>
                <a:lnTo>
                  <a:pt x="1376184" y="6096"/>
                </a:lnTo>
                <a:lnTo>
                  <a:pt x="1376184" y="0"/>
                </a:lnTo>
                <a:close/>
              </a:path>
              <a:path w="1929129" h="766445">
                <a:moveTo>
                  <a:pt x="1388364" y="0"/>
                </a:moveTo>
                <a:lnTo>
                  <a:pt x="1382280" y="0"/>
                </a:lnTo>
                <a:lnTo>
                  <a:pt x="1382280" y="6096"/>
                </a:lnTo>
                <a:lnTo>
                  <a:pt x="1388364" y="6096"/>
                </a:lnTo>
                <a:lnTo>
                  <a:pt x="1388364" y="0"/>
                </a:lnTo>
                <a:close/>
              </a:path>
              <a:path w="1929129" h="766445">
                <a:moveTo>
                  <a:pt x="1400543" y="0"/>
                </a:moveTo>
                <a:lnTo>
                  <a:pt x="1394460" y="0"/>
                </a:lnTo>
                <a:lnTo>
                  <a:pt x="1394460" y="6096"/>
                </a:lnTo>
                <a:lnTo>
                  <a:pt x="1400543" y="6096"/>
                </a:lnTo>
                <a:lnTo>
                  <a:pt x="1400543" y="0"/>
                </a:lnTo>
                <a:close/>
              </a:path>
              <a:path w="1929129" h="766445">
                <a:moveTo>
                  <a:pt x="1414246" y="0"/>
                </a:moveTo>
                <a:lnTo>
                  <a:pt x="1408163" y="0"/>
                </a:lnTo>
                <a:lnTo>
                  <a:pt x="1408163" y="6096"/>
                </a:lnTo>
                <a:lnTo>
                  <a:pt x="1414246" y="6096"/>
                </a:lnTo>
                <a:lnTo>
                  <a:pt x="1414246" y="0"/>
                </a:lnTo>
                <a:close/>
              </a:path>
              <a:path w="1929129" h="766445">
                <a:moveTo>
                  <a:pt x="1426425" y="0"/>
                </a:moveTo>
                <a:lnTo>
                  <a:pt x="1420329" y="0"/>
                </a:lnTo>
                <a:lnTo>
                  <a:pt x="1420329" y="6096"/>
                </a:lnTo>
                <a:lnTo>
                  <a:pt x="1426425" y="6096"/>
                </a:lnTo>
                <a:lnTo>
                  <a:pt x="1426425" y="0"/>
                </a:lnTo>
                <a:close/>
              </a:path>
              <a:path w="1929129" h="766445">
                <a:moveTo>
                  <a:pt x="1438605" y="0"/>
                </a:moveTo>
                <a:lnTo>
                  <a:pt x="1432509" y="0"/>
                </a:lnTo>
                <a:lnTo>
                  <a:pt x="1432509" y="6096"/>
                </a:lnTo>
                <a:lnTo>
                  <a:pt x="1438605" y="6096"/>
                </a:lnTo>
                <a:lnTo>
                  <a:pt x="1438605" y="0"/>
                </a:lnTo>
                <a:close/>
              </a:path>
              <a:path w="1929129" h="766445">
                <a:moveTo>
                  <a:pt x="1452308" y="0"/>
                </a:moveTo>
                <a:lnTo>
                  <a:pt x="1446212" y="0"/>
                </a:lnTo>
                <a:lnTo>
                  <a:pt x="1446212" y="6096"/>
                </a:lnTo>
                <a:lnTo>
                  <a:pt x="1452308" y="6096"/>
                </a:lnTo>
                <a:lnTo>
                  <a:pt x="1452308" y="0"/>
                </a:lnTo>
                <a:close/>
              </a:path>
              <a:path w="1929129" h="766445">
                <a:moveTo>
                  <a:pt x="1464487" y="0"/>
                </a:moveTo>
                <a:lnTo>
                  <a:pt x="1458391" y="0"/>
                </a:lnTo>
                <a:lnTo>
                  <a:pt x="1458391" y="6096"/>
                </a:lnTo>
                <a:lnTo>
                  <a:pt x="1464487" y="6096"/>
                </a:lnTo>
                <a:lnTo>
                  <a:pt x="1464487" y="0"/>
                </a:lnTo>
                <a:close/>
              </a:path>
              <a:path w="1929129" h="766445">
                <a:moveTo>
                  <a:pt x="1476667" y="0"/>
                </a:moveTo>
                <a:lnTo>
                  <a:pt x="1470571" y="0"/>
                </a:lnTo>
                <a:lnTo>
                  <a:pt x="1470571" y="6096"/>
                </a:lnTo>
                <a:lnTo>
                  <a:pt x="1476667" y="6096"/>
                </a:lnTo>
                <a:lnTo>
                  <a:pt x="1476667" y="0"/>
                </a:lnTo>
                <a:close/>
              </a:path>
              <a:path w="1929129" h="766445">
                <a:moveTo>
                  <a:pt x="1490357" y="0"/>
                </a:moveTo>
                <a:lnTo>
                  <a:pt x="1484274" y="0"/>
                </a:lnTo>
                <a:lnTo>
                  <a:pt x="1484274" y="6096"/>
                </a:lnTo>
                <a:lnTo>
                  <a:pt x="1490357" y="6096"/>
                </a:lnTo>
                <a:lnTo>
                  <a:pt x="1490357" y="0"/>
                </a:lnTo>
                <a:close/>
              </a:path>
              <a:path w="1929129" h="766445">
                <a:moveTo>
                  <a:pt x="1502537" y="0"/>
                </a:moveTo>
                <a:lnTo>
                  <a:pt x="1496453" y="0"/>
                </a:lnTo>
                <a:lnTo>
                  <a:pt x="1496453" y="6096"/>
                </a:lnTo>
                <a:lnTo>
                  <a:pt x="1502537" y="6096"/>
                </a:lnTo>
                <a:lnTo>
                  <a:pt x="1502537" y="0"/>
                </a:lnTo>
                <a:close/>
              </a:path>
              <a:path w="1929129" h="766445">
                <a:moveTo>
                  <a:pt x="1514716" y="0"/>
                </a:moveTo>
                <a:lnTo>
                  <a:pt x="1508633" y="0"/>
                </a:lnTo>
                <a:lnTo>
                  <a:pt x="1508633" y="6096"/>
                </a:lnTo>
                <a:lnTo>
                  <a:pt x="1514716" y="6096"/>
                </a:lnTo>
                <a:lnTo>
                  <a:pt x="1514716" y="0"/>
                </a:lnTo>
                <a:close/>
              </a:path>
              <a:path w="1929129" h="766445">
                <a:moveTo>
                  <a:pt x="1528419" y="0"/>
                </a:moveTo>
                <a:lnTo>
                  <a:pt x="1522336" y="0"/>
                </a:lnTo>
                <a:lnTo>
                  <a:pt x="1522336" y="6096"/>
                </a:lnTo>
                <a:lnTo>
                  <a:pt x="1528419" y="6096"/>
                </a:lnTo>
                <a:lnTo>
                  <a:pt x="1528419" y="0"/>
                </a:lnTo>
                <a:close/>
              </a:path>
              <a:path w="1929129" h="766445">
                <a:moveTo>
                  <a:pt x="1540598" y="0"/>
                </a:moveTo>
                <a:lnTo>
                  <a:pt x="1534515" y="0"/>
                </a:lnTo>
                <a:lnTo>
                  <a:pt x="1534515" y="6096"/>
                </a:lnTo>
                <a:lnTo>
                  <a:pt x="1540598" y="6096"/>
                </a:lnTo>
                <a:lnTo>
                  <a:pt x="1540598" y="0"/>
                </a:lnTo>
                <a:close/>
              </a:path>
              <a:path w="1929129" h="766445">
                <a:moveTo>
                  <a:pt x="1552778" y="0"/>
                </a:moveTo>
                <a:lnTo>
                  <a:pt x="1546694" y="0"/>
                </a:lnTo>
                <a:lnTo>
                  <a:pt x="1546694" y="6096"/>
                </a:lnTo>
                <a:lnTo>
                  <a:pt x="1552778" y="6096"/>
                </a:lnTo>
                <a:lnTo>
                  <a:pt x="1552778" y="0"/>
                </a:lnTo>
                <a:close/>
              </a:path>
              <a:path w="1929129" h="766445">
                <a:moveTo>
                  <a:pt x="1566481" y="0"/>
                </a:moveTo>
                <a:lnTo>
                  <a:pt x="1560385" y="0"/>
                </a:lnTo>
                <a:lnTo>
                  <a:pt x="1560385" y="6096"/>
                </a:lnTo>
                <a:lnTo>
                  <a:pt x="1566481" y="6096"/>
                </a:lnTo>
                <a:lnTo>
                  <a:pt x="1566481" y="0"/>
                </a:lnTo>
                <a:close/>
              </a:path>
              <a:path w="1929129" h="766445">
                <a:moveTo>
                  <a:pt x="1578660" y="0"/>
                </a:moveTo>
                <a:lnTo>
                  <a:pt x="1572564" y="0"/>
                </a:lnTo>
                <a:lnTo>
                  <a:pt x="1572564" y="6096"/>
                </a:lnTo>
                <a:lnTo>
                  <a:pt x="1578660" y="6096"/>
                </a:lnTo>
                <a:lnTo>
                  <a:pt x="1578660" y="0"/>
                </a:lnTo>
                <a:close/>
              </a:path>
              <a:path w="1929129" h="766445">
                <a:moveTo>
                  <a:pt x="1590840" y="0"/>
                </a:moveTo>
                <a:lnTo>
                  <a:pt x="1584744" y="0"/>
                </a:lnTo>
                <a:lnTo>
                  <a:pt x="1584744" y="6096"/>
                </a:lnTo>
                <a:lnTo>
                  <a:pt x="1590840" y="6096"/>
                </a:lnTo>
                <a:lnTo>
                  <a:pt x="1590840" y="0"/>
                </a:lnTo>
                <a:close/>
              </a:path>
              <a:path w="1929129" h="766445">
                <a:moveTo>
                  <a:pt x="1604543" y="0"/>
                </a:moveTo>
                <a:lnTo>
                  <a:pt x="1598447" y="0"/>
                </a:lnTo>
                <a:lnTo>
                  <a:pt x="1598447" y="6096"/>
                </a:lnTo>
                <a:lnTo>
                  <a:pt x="1604543" y="6096"/>
                </a:lnTo>
                <a:lnTo>
                  <a:pt x="1604543" y="0"/>
                </a:lnTo>
                <a:close/>
              </a:path>
              <a:path w="1929129" h="766445">
                <a:moveTo>
                  <a:pt x="1616722" y="0"/>
                </a:moveTo>
                <a:lnTo>
                  <a:pt x="1610626" y="0"/>
                </a:lnTo>
                <a:lnTo>
                  <a:pt x="1610626" y="6096"/>
                </a:lnTo>
                <a:lnTo>
                  <a:pt x="1616722" y="6096"/>
                </a:lnTo>
                <a:lnTo>
                  <a:pt x="1616722" y="0"/>
                </a:lnTo>
                <a:close/>
              </a:path>
              <a:path w="1929129" h="766445">
                <a:moveTo>
                  <a:pt x="1628902" y="0"/>
                </a:moveTo>
                <a:lnTo>
                  <a:pt x="1622806" y="0"/>
                </a:lnTo>
                <a:lnTo>
                  <a:pt x="1622806" y="6096"/>
                </a:lnTo>
                <a:lnTo>
                  <a:pt x="1628902" y="6096"/>
                </a:lnTo>
                <a:lnTo>
                  <a:pt x="1628902" y="0"/>
                </a:lnTo>
                <a:close/>
              </a:path>
              <a:path w="1929129" h="766445">
                <a:moveTo>
                  <a:pt x="1642592" y="0"/>
                </a:moveTo>
                <a:lnTo>
                  <a:pt x="1636509" y="0"/>
                </a:lnTo>
                <a:lnTo>
                  <a:pt x="1636509" y="6096"/>
                </a:lnTo>
                <a:lnTo>
                  <a:pt x="1642592" y="6096"/>
                </a:lnTo>
                <a:lnTo>
                  <a:pt x="1642592" y="0"/>
                </a:lnTo>
                <a:close/>
              </a:path>
              <a:path w="1929129" h="766445">
                <a:moveTo>
                  <a:pt x="1654771" y="0"/>
                </a:moveTo>
                <a:lnTo>
                  <a:pt x="1648688" y="0"/>
                </a:lnTo>
                <a:lnTo>
                  <a:pt x="1648688" y="6096"/>
                </a:lnTo>
                <a:lnTo>
                  <a:pt x="1654771" y="6096"/>
                </a:lnTo>
                <a:lnTo>
                  <a:pt x="1654771" y="0"/>
                </a:lnTo>
                <a:close/>
              </a:path>
              <a:path w="1929129" h="766445">
                <a:moveTo>
                  <a:pt x="1666951" y="0"/>
                </a:moveTo>
                <a:lnTo>
                  <a:pt x="1660867" y="0"/>
                </a:lnTo>
                <a:lnTo>
                  <a:pt x="1660867" y="6096"/>
                </a:lnTo>
                <a:lnTo>
                  <a:pt x="1666951" y="6096"/>
                </a:lnTo>
                <a:lnTo>
                  <a:pt x="1666951" y="0"/>
                </a:lnTo>
                <a:close/>
              </a:path>
              <a:path w="1929129" h="766445">
                <a:moveTo>
                  <a:pt x="1680654" y="0"/>
                </a:moveTo>
                <a:lnTo>
                  <a:pt x="1674571" y="0"/>
                </a:lnTo>
                <a:lnTo>
                  <a:pt x="1674571" y="6096"/>
                </a:lnTo>
                <a:lnTo>
                  <a:pt x="1680654" y="6096"/>
                </a:lnTo>
                <a:lnTo>
                  <a:pt x="1680654" y="0"/>
                </a:lnTo>
                <a:close/>
              </a:path>
              <a:path w="1929129" h="766445">
                <a:moveTo>
                  <a:pt x="1692833" y="0"/>
                </a:moveTo>
                <a:lnTo>
                  <a:pt x="1686750" y="0"/>
                </a:lnTo>
                <a:lnTo>
                  <a:pt x="1686750" y="6096"/>
                </a:lnTo>
                <a:lnTo>
                  <a:pt x="1692833" y="6096"/>
                </a:lnTo>
                <a:lnTo>
                  <a:pt x="1692833" y="0"/>
                </a:lnTo>
                <a:close/>
              </a:path>
              <a:path w="1929129" h="766445">
                <a:moveTo>
                  <a:pt x="1705013" y="0"/>
                </a:moveTo>
                <a:lnTo>
                  <a:pt x="1698917" y="0"/>
                </a:lnTo>
                <a:lnTo>
                  <a:pt x="1698917" y="6096"/>
                </a:lnTo>
                <a:lnTo>
                  <a:pt x="1705013" y="6096"/>
                </a:lnTo>
                <a:lnTo>
                  <a:pt x="1705013" y="0"/>
                </a:lnTo>
                <a:close/>
              </a:path>
              <a:path w="1929129" h="766445">
                <a:moveTo>
                  <a:pt x="1718716" y="0"/>
                </a:moveTo>
                <a:lnTo>
                  <a:pt x="1712620" y="0"/>
                </a:lnTo>
                <a:lnTo>
                  <a:pt x="1712620" y="6096"/>
                </a:lnTo>
                <a:lnTo>
                  <a:pt x="1718716" y="6096"/>
                </a:lnTo>
                <a:lnTo>
                  <a:pt x="1718716" y="0"/>
                </a:lnTo>
                <a:close/>
              </a:path>
              <a:path w="1929129" h="766445">
                <a:moveTo>
                  <a:pt x="1730895" y="0"/>
                </a:moveTo>
                <a:lnTo>
                  <a:pt x="1724799" y="0"/>
                </a:lnTo>
                <a:lnTo>
                  <a:pt x="1724799" y="6096"/>
                </a:lnTo>
                <a:lnTo>
                  <a:pt x="1730895" y="6096"/>
                </a:lnTo>
                <a:lnTo>
                  <a:pt x="1730895" y="0"/>
                </a:lnTo>
                <a:close/>
              </a:path>
              <a:path w="1929129" h="766445">
                <a:moveTo>
                  <a:pt x="1743075" y="0"/>
                </a:moveTo>
                <a:lnTo>
                  <a:pt x="1736979" y="0"/>
                </a:lnTo>
                <a:lnTo>
                  <a:pt x="1736979" y="6096"/>
                </a:lnTo>
                <a:lnTo>
                  <a:pt x="1743075" y="6096"/>
                </a:lnTo>
                <a:lnTo>
                  <a:pt x="1743075" y="0"/>
                </a:lnTo>
                <a:close/>
              </a:path>
              <a:path w="1929129" h="766445">
                <a:moveTo>
                  <a:pt x="1756778" y="0"/>
                </a:moveTo>
                <a:lnTo>
                  <a:pt x="1750682" y="0"/>
                </a:lnTo>
                <a:lnTo>
                  <a:pt x="1750682" y="6096"/>
                </a:lnTo>
                <a:lnTo>
                  <a:pt x="1756778" y="6096"/>
                </a:lnTo>
                <a:lnTo>
                  <a:pt x="1756778" y="0"/>
                </a:lnTo>
                <a:close/>
              </a:path>
              <a:path w="1929129" h="766445">
                <a:moveTo>
                  <a:pt x="1768944" y="0"/>
                </a:moveTo>
                <a:lnTo>
                  <a:pt x="1762861" y="0"/>
                </a:lnTo>
                <a:lnTo>
                  <a:pt x="1762861" y="6096"/>
                </a:lnTo>
                <a:lnTo>
                  <a:pt x="1768944" y="6096"/>
                </a:lnTo>
                <a:lnTo>
                  <a:pt x="1768944" y="0"/>
                </a:lnTo>
                <a:close/>
              </a:path>
              <a:path w="1929129" h="766445">
                <a:moveTo>
                  <a:pt x="1781124" y="0"/>
                </a:moveTo>
                <a:lnTo>
                  <a:pt x="1775040" y="0"/>
                </a:lnTo>
                <a:lnTo>
                  <a:pt x="1775040" y="6096"/>
                </a:lnTo>
                <a:lnTo>
                  <a:pt x="1781124" y="6096"/>
                </a:lnTo>
                <a:lnTo>
                  <a:pt x="1781124" y="0"/>
                </a:lnTo>
                <a:close/>
              </a:path>
              <a:path w="1929129" h="766445">
                <a:moveTo>
                  <a:pt x="1794827" y="0"/>
                </a:moveTo>
                <a:lnTo>
                  <a:pt x="1788744" y="0"/>
                </a:lnTo>
                <a:lnTo>
                  <a:pt x="1788744" y="6096"/>
                </a:lnTo>
                <a:lnTo>
                  <a:pt x="1794827" y="6096"/>
                </a:lnTo>
                <a:lnTo>
                  <a:pt x="1794827" y="0"/>
                </a:lnTo>
                <a:close/>
              </a:path>
              <a:path w="1929129" h="766445">
                <a:moveTo>
                  <a:pt x="1807006" y="0"/>
                </a:moveTo>
                <a:lnTo>
                  <a:pt x="1800923" y="0"/>
                </a:lnTo>
                <a:lnTo>
                  <a:pt x="1800923" y="6096"/>
                </a:lnTo>
                <a:lnTo>
                  <a:pt x="1807006" y="6096"/>
                </a:lnTo>
                <a:lnTo>
                  <a:pt x="1807006" y="0"/>
                </a:lnTo>
                <a:close/>
              </a:path>
              <a:path w="1929129" h="766445">
                <a:moveTo>
                  <a:pt x="1819186" y="0"/>
                </a:moveTo>
                <a:lnTo>
                  <a:pt x="1813102" y="0"/>
                </a:lnTo>
                <a:lnTo>
                  <a:pt x="1813102" y="6096"/>
                </a:lnTo>
                <a:lnTo>
                  <a:pt x="1819186" y="6096"/>
                </a:lnTo>
                <a:lnTo>
                  <a:pt x="1819186" y="0"/>
                </a:lnTo>
                <a:close/>
              </a:path>
              <a:path w="1929129" h="766445">
                <a:moveTo>
                  <a:pt x="1832889" y="0"/>
                </a:moveTo>
                <a:lnTo>
                  <a:pt x="1826793" y="0"/>
                </a:lnTo>
                <a:lnTo>
                  <a:pt x="1826793" y="6096"/>
                </a:lnTo>
                <a:lnTo>
                  <a:pt x="1832889" y="6096"/>
                </a:lnTo>
                <a:lnTo>
                  <a:pt x="1832889" y="0"/>
                </a:lnTo>
                <a:close/>
              </a:path>
              <a:path w="1929129" h="766445">
                <a:moveTo>
                  <a:pt x="1845068" y="0"/>
                </a:moveTo>
                <a:lnTo>
                  <a:pt x="1838972" y="0"/>
                </a:lnTo>
                <a:lnTo>
                  <a:pt x="1838972" y="6096"/>
                </a:lnTo>
                <a:lnTo>
                  <a:pt x="1845068" y="6096"/>
                </a:lnTo>
                <a:lnTo>
                  <a:pt x="1845068" y="0"/>
                </a:lnTo>
                <a:close/>
              </a:path>
              <a:path w="1929129" h="766445">
                <a:moveTo>
                  <a:pt x="1857248" y="0"/>
                </a:moveTo>
                <a:lnTo>
                  <a:pt x="1851152" y="0"/>
                </a:lnTo>
                <a:lnTo>
                  <a:pt x="1851152" y="6096"/>
                </a:lnTo>
                <a:lnTo>
                  <a:pt x="1857248" y="6096"/>
                </a:lnTo>
                <a:lnTo>
                  <a:pt x="1857248" y="0"/>
                </a:lnTo>
                <a:close/>
              </a:path>
              <a:path w="1929129" h="766445">
                <a:moveTo>
                  <a:pt x="1870951" y="0"/>
                </a:moveTo>
                <a:lnTo>
                  <a:pt x="1864855" y="0"/>
                </a:lnTo>
                <a:lnTo>
                  <a:pt x="1864855" y="6096"/>
                </a:lnTo>
                <a:lnTo>
                  <a:pt x="1870951" y="6096"/>
                </a:lnTo>
                <a:lnTo>
                  <a:pt x="1870951" y="0"/>
                </a:lnTo>
                <a:close/>
              </a:path>
              <a:path w="1929129" h="766445">
                <a:moveTo>
                  <a:pt x="1883130" y="0"/>
                </a:moveTo>
                <a:lnTo>
                  <a:pt x="1877034" y="0"/>
                </a:lnTo>
                <a:lnTo>
                  <a:pt x="1877034" y="6096"/>
                </a:lnTo>
                <a:lnTo>
                  <a:pt x="1883130" y="6096"/>
                </a:lnTo>
                <a:lnTo>
                  <a:pt x="1883130" y="0"/>
                </a:lnTo>
                <a:close/>
              </a:path>
              <a:path w="1929129" h="766445">
                <a:moveTo>
                  <a:pt x="1895309" y="0"/>
                </a:moveTo>
                <a:lnTo>
                  <a:pt x="1889213" y="0"/>
                </a:lnTo>
                <a:lnTo>
                  <a:pt x="1889213" y="6096"/>
                </a:lnTo>
                <a:lnTo>
                  <a:pt x="1895309" y="6096"/>
                </a:lnTo>
                <a:lnTo>
                  <a:pt x="1895309" y="0"/>
                </a:lnTo>
                <a:close/>
              </a:path>
              <a:path w="1929129" h="766445">
                <a:moveTo>
                  <a:pt x="1902917" y="0"/>
                </a:moveTo>
                <a:lnTo>
                  <a:pt x="1902917" y="6096"/>
                </a:lnTo>
                <a:lnTo>
                  <a:pt x="1905965" y="7620"/>
                </a:lnTo>
                <a:lnTo>
                  <a:pt x="1907489" y="7620"/>
                </a:lnTo>
                <a:lnTo>
                  <a:pt x="1909000" y="1524"/>
                </a:lnTo>
                <a:lnTo>
                  <a:pt x="1907489" y="1524"/>
                </a:lnTo>
                <a:lnTo>
                  <a:pt x="1902917" y="0"/>
                </a:lnTo>
                <a:close/>
              </a:path>
              <a:path w="1929129" h="766445">
                <a:moveTo>
                  <a:pt x="1916620" y="4572"/>
                </a:moveTo>
                <a:lnTo>
                  <a:pt x="1915096" y="4572"/>
                </a:lnTo>
                <a:lnTo>
                  <a:pt x="1913572" y="9144"/>
                </a:lnTo>
                <a:lnTo>
                  <a:pt x="1916620" y="12192"/>
                </a:lnTo>
                <a:lnTo>
                  <a:pt x="1916620" y="13716"/>
                </a:lnTo>
                <a:lnTo>
                  <a:pt x="1921179" y="9144"/>
                </a:lnTo>
                <a:lnTo>
                  <a:pt x="1921179" y="7620"/>
                </a:lnTo>
                <a:lnTo>
                  <a:pt x="1916620" y="4572"/>
                </a:lnTo>
                <a:close/>
              </a:path>
              <a:path w="1929129" h="766445">
                <a:moveTo>
                  <a:pt x="1925751" y="15227"/>
                </a:moveTo>
                <a:lnTo>
                  <a:pt x="1919655" y="18275"/>
                </a:lnTo>
                <a:lnTo>
                  <a:pt x="1921179" y="22847"/>
                </a:lnTo>
                <a:lnTo>
                  <a:pt x="1921179" y="21323"/>
                </a:lnTo>
                <a:lnTo>
                  <a:pt x="1927275" y="21323"/>
                </a:lnTo>
                <a:lnTo>
                  <a:pt x="1925751" y="16751"/>
                </a:lnTo>
                <a:lnTo>
                  <a:pt x="1925751" y="15227"/>
                </a:lnTo>
                <a:close/>
              </a:path>
              <a:path w="1929129" h="766445">
                <a:moveTo>
                  <a:pt x="1927275" y="21323"/>
                </a:moveTo>
                <a:lnTo>
                  <a:pt x="1921179" y="21323"/>
                </a:lnTo>
                <a:lnTo>
                  <a:pt x="1921179" y="22847"/>
                </a:lnTo>
                <a:lnTo>
                  <a:pt x="1927275" y="21323"/>
                </a:lnTo>
                <a:close/>
              </a:path>
              <a:path w="1929129" h="766445">
                <a:moveTo>
                  <a:pt x="1928799" y="28943"/>
                </a:moveTo>
                <a:lnTo>
                  <a:pt x="1922703" y="28943"/>
                </a:lnTo>
                <a:lnTo>
                  <a:pt x="1922703" y="35039"/>
                </a:lnTo>
                <a:lnTo>
                  <a:pt x="1928799" y="35039"/>
                </a:lnTo>
                <a:lnTo>
                  <a:pt x="1928799" y="28943"/>
                </a:lnTo>
                <a:close/>
              </a:path>
              <a:path w="1929129" h="766445">
                <a:moveTo>
                  <a:pt x="1928799" y="41122"/>
                </a:moveTo>
                <a:lnTo>
                  <a:pt x="1922703" y="41122"/>
                </a:lnTo>
                <a:lnTo>
                  <a:pt x="1922703" y="47218"/>
                </a:lnTo>
                <a:lnTo>
                  <a:pt x="1928799" y="47218"/>
                </a:lnTo>
                <a:lnTo>
                  <a:pt x="1928799" y="41122"/>
                </a:lnTo>
                <a:close/>
              </a:path>
              <a:path w="1929129" h="766445">
                <a:moveTo>
                  <a:pt x="1928799" y="53314"/>
                </a:moveTo>
                <a:lnTo>
                  <a:pt x="1922703" y="53314"/>
                </a:lnTo>
                <a:lnTo>
                  <a:pt x="1922703" y="60934"/>
                </a:lnTo>
                <a:lnTo>
                  <a:pt x="1928799" y="60934"/>
                </a:lnTo>
                <a:lnTo>
                  <a:pt x="1928799" y="53314"/>
                </a:lnTo>
                <a:close/>
              </a:path>
              <a:path w="1929129" h="766445">
                <a:moveTo>
                  <a:pt x="1928799" y="67017"/>
                </a:moveTo>
                <a:lnTo>
                  <a:pt x="1922703" y="67017"/>
                </a:lnTo>
                <a:lnTo>
                  <a:pt x="1922703" y="73113"/>
                </a:lnTo>
                <a:lnTo>
                  <a:pt x="1928799" y="73113"/>
                </a:lnTo>
                <a:lnTo>
                  <a:pt x="1928799" y="67017"/>
                </a:lnTo>
                <a:close/>
              </a:path>
              <a:path w="1929129" h="766445">
                <a:moveTo>
                  <a:pt x="1928799" y="79209"/>
                </a:moveTo>
                <a:lnTo>
                  <a:pt x="1922703" y="79209"/>
                </a:lnTo>
                <a:lnTo>
                  <a:pt x="1922703" y="85293"/>
                </a:lnTo>
                <a:lnTo>
                  <a:pt x="1928799" y="85293"/>
                </a:lnTo>
                <a:lnTo>
                  <a:pt x="1928799" y="79209"/>
                </a:lnTo>
                <a:close/>
              </a:path>
              <a:path w="1929129" h="766445">
                <a:moveTo>
                  <a:pt x="1928799" y="91389"/>
                </a:moveTo>
                <a:lnTo>
                  <a:pt x="1922703" y="91389"/>
                </a:lnTo>
                <a:lnTo>
                  <a:pt x="1922703" y="99009"/>
                </a:lnTo>
                <a:lnTo>
                  <a:pt x="1928799" y="99009"/>
                </a:lnTo>
                <a:lnTo>
                  <a:pt x="1928799" y="91389"/>
                </a:lnTo>
                <a:close/>
              </a:path>
              <a:path w="1929129" h="766445">
                <a:moveTo>
                  <a:pt x="1928799" y="105105"/>
                </a:moveTo>
                <a:lnTo>
                  <a:pt x="1922703" y="105105"/>
                </a:lnTo>
                <a:lnTo>
                  <a:pt x="1922703" y="111188"/>
                </a:lnTo>
                <a:lnTo>
                  <a:pt x="1928799" y="111188"/>
                </a:lnTo>
                <a:lnTo>
                  <a:pt x="1928799" y="105105"/>
                </a:lnTo>
                <a:close/>
              </a:path>
              <a:path w="1929129" h="766445">
                <a:moveTo>
                  <a:pt x="1928799" y="117284"/>
                </a:moveTo>
                <a:lnTo>
                  <a:pt x="1922703" y="117284"/>
                </a:lnTo>
                <a:lnTo>
                  <a:pt x="1922703" y="123380"/>
                </a:lnTo>
                <a:lnTo>
                  <a:pt x="1928799" y="123380"/>
                </a:lnTo>
                <a:lnTo>
                  <a:pt x="1928799" y="117284"/>
                </a:lnTo>
                <a:close/>
              </a:path>
              <a:path w="1929129" h="766445">
                <a:moveTo>
                  <a:pt x="1928799" y="129476"/>
                </a:moveTo>
                <a:lnTo>
                  <a:pt x="1922703" y="129476"/>
                </a:lnTo>
                <a:lnTo>
                  <a:pt x="1922703" y="137083"/>
                </a:lnTo>
                <a:lnTo>
                  <a:pt x="1928799" y="137083"/>
                </a:lnTo>
                <a:lnTo>
                  <a:pt x="1928799" y="129476"/>
                </a:lnTo>
                <a:close/>
              </a:path>
              <a:path w="1929129" h="766445">
                <a:moveTo>
                  <a:pt x="1928799" y="143179"/>
                </a:moveTo>
                <a:lnTo>
                  <a:pt x="1922703" y="143179"/>
                </a:lnTo>
                <a:lnTo>
                  <a:pt x="1922703" y="149275"/>
                </a:lnTo>
                <a:lnTo>
                  <a:pt x="1928799" y="149275"/>
                </a:lnTo>
                <a:lnTo>
                  <a:pt x="1928799" y="143179"/>
                </a:lnTo>
                <a:close/>
              </a:path>
              <a:path w="1929129" h="766445">
                <a:moveTo>
                  <a:pt x="1928799" y="155371"/>
                </a:moveTo>
                <a:lnTo>
                  <a:pt x="1922703" y="155371"/>
                </a:lnTo>
                <a:lnTo>
                  <a:pt x="1922703" y="161455"/>
                </a:lnTo>
                <a:lnTo>
                  <a:pt x="1928799" y="161455"/>
                </a:lnTo>
                <a:lnTo>
                  <a:pt x="1928799" y="155371"/>
                </a:lnTo>
                <a:close/>
              </a:path>
              <a:path w="1929129" h="766445">
                <a:moveTo>
                  <a:pt x="1928799" y="167551"/>
                </a:moveTo>
                <a:lnTo>
                  <a:pt x="1922703" y="167551"/>
                </a:lnTo>
                <a:lnTo>
                  <a:pt x="1922703" y="175171"/>
                </a:lnTo>
                <a:lnTo>
                  <a:pt x="1928799" y="175171"/>
                </a:lnTo>
                <a:lnTo>
                  <a:pt x="1928799" y="167551"/>
                </a:lnTo>
                <a:close/>
              </a:path>
              <a:path w="1929129" h="766445">
                <a:moveTo>
                  <a:pt x="1928799" y="181254"/>
                </a:moveTo>
                <a:lnTo>
                  <a:pt x="1922703" y="181254"/>
                </a:lnTo>
                <a:lnTo>
                  <a:pt x="1922703" y="187350"/>
                </a:lnTo>
                <a:lnTo>
                  <a:pt x="1928799" y="187350"/>
                </a:lnTo>
                <a:lnTo>
                  <a:pt x="1928799" y="181254"/>
                </a:lnTo>
                <a:close/>
              </a:path>
              <a:path w="1929129" h="766445">
                <a:moveTo>
                  <a:pt x="1928799" y="193446"/>
                </a:moveTo>
                <a:lnTo>
                  <a:pt x="1922703" y="193446"/>
                </a:lnTo>
                <a:lnTo>
                  <a:pt x="1922703" y="199542"/>
                </a:lnTo>
                <a:lnTo>
                  <a:pt x="1928799" y="199542"/>
                </a:lnTo>
                <a:lnTo>
                  <a:pt x="1928799" y="193446"/>
                </a:lnTo>
                <a:close/>
              </a:path>
              <a:path w="1929129" h="766445">
                <a:moveTo>
                  <a:pt x="1928799" y="205625"/>
                </a:moveTo>
                <a:lnTo>
                  <a:pt x="1922703" y="205625"/>
                </a:lnTo>
                <a:lnTo>
                  <a:pt x="1922703" y="213245"/>
                </a:lnTo>
                <a:lnTo>
                  <a:pt x="1928799" y="213245"/>
                </a:lnTo>
                <a:lnTo>
                  <a:pt x="1928799" y="205625"/>
                </a:lnTo>
                <a:close/>
              </a:path>
              <a:path w="1929129" h="766445">
                <a:moveTo>
                  <a:pt x="1928799" y="219341"/>
                </a:moveTo>
                <a:lnTo>
                  <a:pt x="1922703" y="219341"/>
                </a:lnTo>
                <a:lnTo>
                  <a:pt x="1922703" y="225437"/>
                </a:lnTo>
                <a:lnTo>
                  <a:pt x="1928799" y="225437"/>
                </a:lnTo>
                <a:lnTo>
                  <a:pt x="1928799" y="219341"/>
                </a:lnTo>
                <a:close/>
              </a:path>
              <a:path w="1929129" h="766445">
                <a:moveTo>
                  <a:pt x="1928799" y="231521"/>
                </a:moveTo>
                <a:lnTo>
                  <a:pt x="1922703" y="231521"/>
                </a:lnTo>
                <a:lnTo>
                  <a:pt x="1922703" y="237617"/>
                </a:lnTo>
                <a:lnTo>
                  <a:pt x="1928799" y="237617"/>
                </a:lnTo>
                <a:lnTo>
                  <a:pt x="1928799" y="231521"/>
                </a:lnTo>
                <a:close/>
              </a:path>
              <a:path w="1929129" h="766445">
                <a:moveTo>
                  <a:pt x="1928799" y="243712"/>
                </a:moveTo>
                <a:lnTo>
                  <a:pt x="1922703" y="243712"/>
                </a:lnTo>
                <a:lnTo>
                  <a:pt x="1922703" y="251320"/>
                </a:lnTo>
                <a:lnTo>
                  <a:pt x="1928799" y="251320"/>
                </a:lnTo>
                <a:lnTo>
                  <a:pt x="1928799" y="243712"/>
                </a:lnTo>
                <a:close/>
              </a:path>
              <a:path w="1929129" h="766445">
                <a:moveTo>
                  <a:pt x="1928799" y="257416"/>
                </a:moveTo>
                <a:lnTo>
                  <a:pt x="1922703" y="257416"/>
                </a:lnTo>
                <a:lnTo>
                  <a:pt x="1922703" y="263512"/>
                </a:lnTo>
                <a:lnTo>
                  <a:pt x="1928799" y="263512"/>
                </a:lnTo>
                <a:lnTo>
                  <a:pt x="1928799" y="257416"/>
                </a:lnTo>
                <a:close/>
              </a:path>
              <a:path w="1929129" h="766445">
                <a:moveTo>
                  <a:pt x="1928799" y="269608"/>
                </a:moveTo>
                <a:lnTo>
                  <a:pt x="1922703" y="269608"/>
                </a:lnTo>
                <a:lnTo>
                  <a:pt x="1922703" y="275691"/>
                </a:lnTo>
                <a:lnTo>
                  <a:pt x="1928799" y="275691"/>
                </a:lnTo>
                <a:lnTo>
                  <a:pt x="1928799" y="269608"/>
                </a:lnTo>
                <a:close/>
              </a:path>
              <a:path w="1929129" h="766445">
                <a:moveTo>
                  <a:pt x="1928799" y="281787"/>
                </a:moveTo>
                <a:lnTo>
                  <a:pt x="1922703" y="281787"/>
                </a:lnTo>
                <a:lnTo>
                  <a:pt x="1922703" y="289407"/>
                </a:lnTo>
                <a:lnTo>
                  <a:pt x="1928799" y="289407"/>
                </a:lnTo>
                <a:lnTo>
                  <a:pt x="1928799" y="281787"/>
                </a:lnTo>
                <a:close/>
              </a:path>
              <a:path w="1929129" h="766445">
                <a:moveTo>
                  <a:pt x="1928799" y="295503"/>
                </a:moveTo>
                <a:lnTo>
                  <a:pt x="1922703" y="295503"/>
                </a:lnTo>
                <a:lnTo>
                  <a:pt x="1922703" y="301586"/>
                </a:lnTo>
                <a:lnTo>
                  <a:pt x="1928799" y="301586"/>
                </a:lnTo>
                <a:lnTo>
                  <a:pt x="1928799" y="295503"/>
                </a:lnTo>
                <a:close/>
              </a:path>
              <a:path w="1929129" h="766445">
                <a:moveTo>
                  <a:pt x="1928799" y="307682"/>
                </a:moveTo>
                <a:lnTo>
                  <a:pt x="1922703" y="307682"/>
                </a:lnTo>
                <a:lnTo>
                  <a:pt x="1922703" y="313778"/>
                </a:lnTo>
                <a:lnTo>
                  <a:pt x="1928799" y="313778"/>
                </a:lnTo>
                <a:lnTo>
                  <a:pt x="1928799" y="307682"/>
                </a:lnTo>
                <a:close/>
              </a:path>
              <a:path w="1929129" h="766445">
                <a:moveTo>
                  <a:pt x="1928799" y="319874"/>
                </a:moveTo>
                <a:lnTo>
                  <a:pt x="1922703" y="319874"/>
                </a:lnTo>
                <a:lnTo>
                  <a:pt x="1922703" y="327482"/>
                </a:lnTo>
                <a:lnTo>
                  <a:pt x="1928799" y="327482"/>
                </a:lnTo>
                <a:lnTo>
                  <a:pt x="1928799" y="319874"/>
                </a:lnTo>
                <a:close/>
              </a:path>
              <a:path w="1929129" h="766445">
                <a:moveTo>
                  <a:pt x="1928799" y="333578"/>
                </a:moveTo>
                <a:lnTo>
                  <a:pt x="1922703" y="333578"/>
                </a:lnTo>
                <a:lnTo>
                  <a:pt x="1922703" y="339674"/>
                </a:lnTo>
                <a:lnTo>
                  <a:pt x="1928799" y="339674"/>
                </a:lnTo>
                <a:lnTo>
                  <a:pt x="1928799" y="333578"/>
                </a:lnTo>
                <a:close/>
              </a:path>
              <a:path w="1929129" h="766445">
                <a:moveTo>
                  <a:pt x="1928799" y="345757"/>
                </a:moveTo>
                <a:lnTo>
                  <a:pt x="1922703" y="345757"/>
                </a:lnTo>
                <a:lnTo>
                  <a:pt x="1922703" y="351853"/>
                </a:lnTo>
                <a:lnTo>
                  <a:pt x="1928799" y="351853"/>
                </a:lnTo>
                <a:lnTo>
                  <a:pt x="1928799" y="345757"/>
                </a:lnTo>
                <a:close/>
              </a:path>
              <a:path w="1929129" h="766445">
                <a:moveTo>
                  <a:pt x="1928799" y="357949"/>
                </a:moveTo>
                <a:lnTo>
                  <a:pt x="1922703" y="357949"/>
                </a:lnTo>
                <a:lnTo>
                  <a:pt x="1922703" y="365569"/>
                </a:lnTo>
                <a:lnTo>
                  <a:pt x="1928799" y="365569"/>
                </a:lnTo>
                <a:lnTo>
                  <a:pt x="1928799" y="357949"/>
                </a:lnTo>
                <a:close/>
              </a:path>
              <a:path w="1929129" h="766445">
                <a:moveTo>
                  <a:pt x="1928799" y="371652"/>
                </a:moveTo>
                <a:lnTo>
                  <a:pt x="1922703" y="371652"/>
                </a:lnTo>
                <a:lnTo>
                  <a:pt x="1922703" y="377748"/>
                </a:lnTo>
                <a:lnTo>
                  <a:pt x="1928799" y="377748"/>
                </a:lnTo>
                <a:lnTo>
                  <a:pt x="1928799" y="371652"/>
                </a:lnTo>
                <a:close/>
              </a:path>
              <a:path w="1929129" h="766445">
                <a:moveTo>
                  <a:pt x="1928799" y="383844"/>
                </a:moveTo>
                <a:lnTo>
                  <a:pt x="1922703" y="383844"/>
                </a:lnTo>
                <a:lnTo>
                  <a:pt x="1922703" y="389940"/>
                </a:lnTo>
                <a:lnTo>
                  <a:pt x="1928799" y="389940"/>
                </a:lnTo>
                <a:lnTo>
                  <a:pt x="1928799" y="383844"/>
                </a:lnTo>
                <a:close/>
              </a:path>
              <a:path w="1929129" h="766445">
                <a:moveTo>
                  <a:pt x="1928799" y="396024"/>
                </a:moveTo>
                <a:lnTo>
                  <a:pt x="1922703" y="396024"/>
                </a:lnTo>
                <a:lnTo>
                  <a:pt x="1922703" y="403644"/>
                </a:lnTo>
                <a:lnTo>
                  <a:pt x="1928799" y="403644"/>
                </a:lnTo>
                <a:lnTo>
                  <a:pt x="1928799" y="396024"/>
                </a:lnTo>
                <a:close/>
              </a:path>
              <a:path w="1929129" h="766445">
                <a:moveTo>
                  <a:pt x="1928799" y="409740"/>
                </a:moveTo>
                <a:lnTo>
                  <a:pt x="1922703" y="409740"/>
                </a:lnTo>
                <a:lnTo>
                  <a:pt x="1922703" y="415823"/>
                </a:lnTo>
                <a:lnTo>
                  <a:pt x="1928799" y="415823"/>
                </a:lnTo>
                <a:lnTo>
                  <a:pt x="1928799" y="409740"/>
                </a:lnTo>
                <a:close/>
              </a:path>
              <a:path w="1929129" h="766445">
                <a:moveTo>
                  <a:pt x="1928799" y="421919"/>
                </a:moveTo>
                <a:lnTo>
                  <a:pt x="1922703" y="421919"/>
                </a:lnTo>
                <a:lnTo>
                  <a:pt x="1922703" y="428015"/>
                </a:lnTo>
                <a:lnTo>
                  <a:pt x="1928799" y="428015"/>
                </a:lnTo>
                <a:lnTo>
                  <a:pt x="1928799" y="421919"/>
                </a:lnTo>
                <a:close/>
              </a:path>
              <a:path w="1929129" h="766445">
                <a:moveTo>
                  <a:pt x="1928799" y="434111"/>
                </a:moveTo>
                <a:lnTo>
                  <a:pt x="1922703" y="434111"/>
                </a:lnTo>
                <a:lnTo>
                  <a:pt x="1922703" y="441718"/>
                </a:lnTo>
                <a:lnTo>
                  <a:pt x="1928799" y="441718"/>
                </a:lnTo>
                <a:lnTo>
                  <a:pt x="1928799" y="434111"/>
                </a:lnTo>
                <a:close/>
              </a:path>
              <a:path w="1929129" h="766445">
                <a:moveTo>
                  <a:pt x="1928799" y="447814"/>
                </a:moveTo>
                <a:lnTo>
                  <a:pt x="1922703" y="447814"/>
                </a:lnTo>
                <a:lnTo>
                  <a:pt x="1922703" y="453910"/>
                </a:lnTo>
                <a:lnTo>
                  <a:pt x="1928799" y="453910"/>
                </a:lnTo>
                <a:lnTo>
                  <a:pt x="1928799" y="447814"/>
                </a:lnTo>
                <a:close/>
              </a:path>
              <a:path w="1929129" h="766445">
                <a:moveTo>
                  <a:pt x="1928799" y="460006"/>
                </a:moveTo>
                <a:lnTo>
                  <a:pt x="1922703" y="460006"/>
                </a:lnTo>
                <a:lnTo>
                  <a:pt x="1922703" y="466090"/>
                </a:lnTo>
                <a:lnTo>
                  <a:pt x="1928799" y="466090"/>
                </a:lnTo>
                <a:lnTo>
                  <a:pt x="1928799" y="460006"/>
                </a:lnTo>
                <a:close/>
              </a:path>
              <a:path w="1929129" h="766445">
                <a:moveTo>
                  <a:pt x="1928799" y="472186"/>
                </a:moveTo>
                <a:lnTo>
                  <a:pt x="1922703" y="472186"/>
                </a:lnTo>
                <a:lnTo>
                  <a:pt x="1922703" y="479806"/>
                </a:lnTo>
                <a:lnTo>
                  <a:pt x="1928799" y="479806"/>
                </a:lnTo>
                <a:lnTo>
                  <a:pt x="1928799" y="472186"/>
                </a:lnTo>
                <a:close/>
              </a:path>
              <a:path w="1929129" h="766445">
                <a:moveTo>
                  <a:pt x="1928799" y="485902"/>
                </a:moveTo>
                <a:lnTo>
                  <a:pt x="1922703" y="485902"/>
                </a:lnTo>
                <a:lnTo>
                  <a:pt x="1922703" y="491985"/>
                </a:lnTo>
                <a:lnTo>
                  <a:pt x="1928799" y="491985"/>
                </a:lnTo>
                <a:lnTo>
                  <a:pt x="1928799" y="485902"/>
                </a:lnTo>
                <a:close/>
              </a:path>
              <a:path w="1929129" h="766445">
                <a:moveTo>
                  <a:pt x="1928799" y="498081"/>
                </a:moveTo>
                <a:lnTo>
                  <a:pt x="1922703" y="498081"/>
                </a:lnTo>
                <a:lnTo>
                  <a:pt x="1922703" y="504177"/>
                </a:lnTo>
                <a:lnTo>
                  <a:pt x="1928799" y="504177"/>
                </a:lnTo>
                <a:lnTo>
                  <a:pt x="1928799" y="498081"/>
                </a:lnTo>
                <a:close/>
              </a:path>
              <a:path w="1929129" h="766445">
                <a:moveTo>
                  <a:pt x="1928799" y="510260"/>
                </a:moveTo>
                <a:lnTo>
                  <a:pt x="1922703" y="510260"/>
                </a:lnTo>
                <a:lnTo>
                  <a:pt x="1922703" y="517880"/>
                </a:lnTo>
                <a:lnTo>
                  <a:pt x="1928799" y="517880"/>
                </a:lnTo>
                <a:lnTo>
                  <a:pt x="1928799" y="510260"/>
                </a:lnTo>
                <a:close/>
              </a:path>
              <a:path w="1929129" h="766445">
                <a:moveTo>
                  <a:pt x="1928799" y="523976"/>
                </a:moveTo>
                <a:lnTo>
                  <a:pt x="1922703" y="523976"/>
                </a:lnTo>
                <a:lnTo>
                  <a:pt x="1922703" y="530072"/>
                </a:lnTo>
                <a:lnTo>
                  <a:pt x="1928799" y="530072"/>
                </a:lnTo>
                <a:lnTo>
                  <a:pt x="1928799" y="523976"/>
                </a:lnTo>
                <a:close/>
              </a:path>
              <a:path w="1929129" h="766445">
                <a:moveTo>
                  <a:pt x="1928799" y="536155"/>
                </a:moveTo>
                <a:lnTo>
                  <a:pt x="1922703" y="536155"/>
                </a:lnTo>
                <a:lnTo>
                  <a:pt x="1922703" y="542251"/>
                </a:lnTo>
                <a:lnTo>
                  <a:pt x="1928799" y="542251"/>
                </a:lnTo>
                <a:lnTo>
                  <a:pt x="1928799" y="536155"/>
                </a:lnTo>
                <a:close/>
              </a:path>
              <a:path w="1929129" h="766445">
                <a:moveTo>
                  <a:pt x="1928799" y="548347"/>
                </a:moveTo>
                <a:lnTo>
                  <a:pt x="1922703" y="548347"/>
                </a:lnTo>
                <a:lnTo>
                  <a:pt x="1922703" y="555967"/>
                </a:lnTo>
                <a:lnTo>
                  <a:pt x="1928799" y="555967"/>
                </a:lnTo>
                <a:lnTo>
                  <a:pt x="1928799" y="548347"/>
                </a:lnTo>
                <a:close/>
              </a:path>
              <a:path w="1929129" h="766445">
                <a:moveTo>
                  <a:pt x="1928799" y="562051"/>
                </a:moveTo>
                <a:lnTo>
                  <a:pt x="1922703" y="562051"/>
                </a:lnTo>
                <a:lnTo>
                  <a:pt x="1922703" y="568147"/>
                </a:lnTo>
                <a:lnTo>
                  <a:pt x="1928799" y="568147"/>
                </a:lnTo>
                <a:lnTo>
                  <a:pt x="1928799" y="562051"/>
                </a:lnTo>
                <a:close/>
              </a:path>
              <a:path w="1929129" h="766445">
                <a:moveTo>
                  <a:pt x="1928799" y="574243"/>
                </a:moveTo>
                <a:lnTo>
                  <a:pt x="1922703" y="574243"/>
                </a:lnTo>
                <a:lnTo>
                  <a:pt x="1922703" y="580339"/>
                </a:lnTo>
                <a:lnTo>
                  <a:pt x="1928799" y="580339"/>
                </a:lnTo>
                <a:lnTo>
                  <a:pt x="1928799" y="574243"/>
                </a:lnTo>
                <a:close/>
              </a:path>
              <a:path w="1929129" h="766445">
                <a:moveTo>
                  <a:pt x="1928799" y="586422"/>
                </a:moveTo>
                <a:lnTo>
                  <a:pt x="1922703" y="586422"/>
                </a:lnTo>
                <a:lnTo>
                  <a:pt x="1922703" y="594042"/>
                </a:lnTo>
                <a:lnTo>
                  <a:pt x="1928799" y="594042"/>
                </a:lnTo>
                <a:lnTo>
                  <a:pt x="1928799" y="586422"/>
                </a:lnTo>
                <a:close/>
              </a:path>
              <a:path w="1929129" h="766445">
                <a:moveTo>
                  <a:pt x="1928799" y="600138"/>
                </a:moveTo>
                <a:lnTo>
                  <a:pt x="1922703" y="600138"/>
                </a:lnTo>
                <a:lnTo>
                  <a:pt x="1922703" y="606221"/>
                </a:lnTo>
                <a:lnTo>
                  <a:pt x="1928799" y="606221"/>
                </a:lnTo>
                <a:lnTo>
                  <a:pt x="1928799" y="600138"/>
                </a:lnTo>
                <a:close/>
              </a:path>
              <a:path w="1929129" h="766445">
                <a:moveTo>
                  <a:pt x="1928799" y="612317"/>
                </a:moveTo>
                <a:lnTo>
                  <a:pt x="1922703" y="612317"/>
                </a:lnTo>
                <a:lnTo>
                  <a:pt x="1922703" y="618413"/>
                </a:lnTo>
                <a:lnTo>
                  <a:pt x="1928799" y="618413"/>
                </a:lnTo>
                <a:lnTo>
                  <a:pt x="1928799" y="612317"/>
                </a:lnTo>
                <a:close/>
              </a:path>
              <a:path w="1929129" h="766445">
                <a:moveTo>
                  <a:pt x="1928799" y="624509"/>
                </a:moveTo>
                <a:lnTo>
                  <a:pt x="1922703" y="624509"/>
                </a:lnTo>
                <a:lnTo>
                  <a:pt x="1922703" y="632117"/>
                </a:lnTo>
                <a:lnTo>
                  <a:pt x="1928799" y="632117"/>
                </a:lnTo>
                <a:lnTo>
                  <a:pt x="1928799" y="624509"/>
                </a:lnTo>
                <a:close/>
              </a:path>
              <a:path w="1929129" h="766445">
                <a:moveTo>
                  <a:pt x="1928799" y="638213"/>
                </a:moveTo>
                <a:lnTo>
                  <a:pt x="1922703" y="638213"/>
                </a:lnTo>
                <a:lnTo>
                  <a:pt x="1922703" y="644309"/>
                </a:lnTo>
                <a:lnTo>
                  <a:pt x="1928799" y="644309"/>
                </a:lnTo>
                <a:lnTo>
                  <a:pt x="1928799" y="638213"/>
                </a:lnTo>
                <a:close/>
              </a:path>
              <a:path w="1929129" h="766445">
                <a:moveTo>
                  <a:pt x="1928799" y="650405"/>
                </a:moveTo>
                <a:lnTo>
                  <a:pt x="1922703" y="650405"/>
                </a:lnTo>
                <a:lnTo>
                  <a:pt x="1922703" y="656488"/>
                </a:lnTo>
                <a:lnTo>
                  <a:pt x="1928799" y="656488"/>
                </a:lnTo>
                <a:lnTo>
                  <a:pt x="1928799" y="650405"/>
                </a:lnTo>
                <a:close/>
              </a:path>
              <a:path w="1929129" h="766445">
                <a:moveTo>
                  <a:pt x="1928799" y="662584"/>
                </a:moveTo>
                <a:lnTo>
                  <a:pt x="1922703" y="662584"/>
                </a:lnTo>
                <a:lnTo>
                  <a:pt x="1922703" y="670204"/>
                </a:lnTo>
                <a:lnTo>
                  <a:pt x="1928799" y="670204"/>
                </a:lnTo>
                <a:lnTo>
                  <a:pt x="1928799" y="662584"/>
                </a:lnTo>
                <a:close/>
              </a:path>
              <a:path w="1929129" h="766445">
                <a:moveTo>
                  <a:pt x="1928799" y="676287"/>
                </a:moveTo>
                <a:lnTo>
                  <a:pt x="1922703" y="676287"/>
                </a:lnTo>
                <a:lnTo>
                  <a:pt x="1922703" y="682383"/>
                </a:lnTo>
                <a:lnTo>
                  <a:pt x="1928799" y="682383"/>
                </a:lnTo>
                <a:lnTo>
                  <a:pt x="1928799" y="676287"/>
                </a:lnTo>
                <a:close/>
              </a:path>
              <a:path w="1929129" h="766445">
                <a:moveTo>
                  <a:pt x="1928799" y="688479"/>
                </a:moveTo>
                <a:lnTo>
                  <a:pt x="1922703" y="688479"/>
                </a:lnTo>
                <a:lnTo>
                  <a:pt x="1922703" y="694575"/>
                </a:lnTo>
                <a:lnTo>
                  <a:pt x="1928799" y="694575"/>
                </a:lnTo>
                <a:lnTo>
                  <a:pt x="1928799" y="688479"/>
                </a:lnTo>
                <a:close/>
              </a:path>
              <a:path w="1929129" h="766445">
                <a:moveTo>
                  <a:pt x="1928799" y="700659"/>
                </a:moveTo>
                <a:lnTo>
                  <a:pt x="1922703" y="700659"/>
                </a:lnTo>
                <a:lnTo>
                  <a:pt x="1922703" y="708279"/>
                </a:lnTo>
                <a:lnTo>
                  <a:pt x="1928799" y="708279"/>
                </a:lnTo>
                <a:lnTo>
                  <a:pt x="1928799" y="700659"/>
                </a:lnTo>
                <a:close/>
              </a:path>
              <a:path w="1929129" h="766445">
                <a:moveTo>
                  <a:pt x="1928799" y="714375"/>
                </a:moveTo>
                <a:lnTo>
                  <a:pt x="1922703" y="714375"/>
                </a:lnTo>
                <a:lnTo>
                  <a:pt x="1922703" y="720471"/>
                </a:lnTo>
                <a:lnTo>
                  <a:pt x="1928799" y="720471"/>
                </a:lnTo>
                <a:lnTo>
                  <a:pt x="1928799" y="714375"/>
                </a:lnTo>
                <a:close/>
              </a:path>
              <a:path w="1929129" h="766445">
                <a:moveTo>
                  <a:pt x="1928799" y="726554"/>
                </a:moveTo>
                <a:lnTo>
                  <a:pt x="1922703" y="726554"/>
                </a:lnTo>
                <a:lnTo>
                  <a:pt x="1922703" y="732650"/>
                </a:lnTo>
                <a:lnTo>
                  <a:pt x="1928799" y="732650"/>
                </a:lnTo>
                <a:lnTo>
                  <a:pt x="1928799" y="726554"/>
                </a:lnTo>
                <a:close/>
              </a:path>
              <a:path w="1929129" h="766445">
                <a:moveTo>
                  <a:pt x="1928799" y="738746"/>
                </a:moveTo>
                <a:lnTo>
                  <a:pt x="1922703" y="738746"/>
                </a:lnTo>
                <a:lnTo>
                  <a:pt x="1922703" y="740270"/>
                </a:lnTo>
                <a:lnTo>
                  <a:pt x="1921179" y="744842"/>
                </a:lnTo>
                <a:lnTo>
                  <a:pt x="1927275" y="746353"/>
                </a:lnTo>
                <a:lnTo>
                  <a:pt x="1927275" y="744842"/>
                </a:lnTo>
                <a:lnTo>
                  <a:pt x="1928799" y="740270"/>
                </a:lnTo>
                <a:lnTo>
                  <a:pt x="1928799" y="738746"/>
                </a:lnTo>
                <a:close/>
              </a:path>
              <a:path w="1929129" h="766445">
                <a:moveTo>
                  <a:pt x="1918144" y="750925"/>
                </a:moveTo>
                <a:lnTo>
                  <a:pt x="1916620" y="753973"/>
                </a:lnTo>
                <a:lnTo>
                  <a:pt x="1921179" y="758545"/>
                </a:lnTo>
                <a:lnTo>
                  <a:pt x="1924227" y="755497"/>
                </a:lnTo>
                <a:lnTo>
                  <a:pt x="1925751" y="752449"/>
                </a:lnTo>
                <a:lnTo>
                  <a:pt x="1918144" y="752449"/>
                </a:lnTo>
                <a:lnTo>
                  <a:pt x="1918144" y="750925"/>
                </a:lnTo>
                <a:close/>
              </a:path>
              <a:path w="1929129" h="766445">
                <a:moveTo>
                  <a:pt x="1919655" y="749401"/>
                </a:moveTo>
                <a:lnTo>
                  <a:pt x="1918144" y="752449"/>
                </a:lnTo>
                <a:lnTo>
                  <a:pt x="1925751" y="752449"/>
                </a:lnTo>
                <a:lnTo>
                  <a:pt x="1919655" y="749401"/>
                </a:lnTo>
                <a:close/>
              </a:path>
              <a:path w="1929129" h="766445">
                <a:moveTo>
                  <a:pt x="1912048" y="757021"/>
                </a:moveTo>
                <a:lnTo>
                  <a:pt x="1909000" y="758545"/>
                </a:lnTo>
                <a:lnTo>
                  <a:pt x="1910524" y="758545"/>
                </a:lnTo>
                <a:lnTo>
                  <a:pt x="1905965" y="760069"/>
                </a:lnTo>
                <a:lnTo>
                  <a:pt x="1909000" y="766165"/>
                </a:lnTo>
                <a:lnTo>
                  <a:pt x="1915096" y="763117"/>
                </a:lnTo>
                <a:lnTo>
                  <a:pt x="1912048" y="757021"/>
                </a:lnTo>
                <a:close/>
              </a:path>
              <a:path w="1929129" h="766445">
                <a:moveTo>
                  <a:pt x="1901393" y="760069"/>
                </a:moveTo>
                <a:lnTo>
                  <a:pt x="1895309" y="760069"/>
                </a:lnTo>
                <a:lnTo>
                  <a:pt x="1895309" y="766165"/>
                </a:lnTo>
                <a:lnTo>
                  <a:pt x="1901393" y="766165"/>
                </a:lnTo>
                <a:lnTo>
                  <a:pt x="1901393" y="760069"/>
                </a:lnTo>
                <a:close/>
              </a:path>
              <a:path w="1929129" h="766445">
                <a:moveTo>
                  <a:pt x="1889213" y="760069"/>
                </a:moveTo>
                <a:lnTo>
                  <a:pt x="1881606" y="760069"/>
                </a:lnTo>
                <a:lnTo>
                  <a:pt x="1881606" y="766165"/>
                </a:lnTo>
                <a:lnTo>
                  <a:pt x="1889213" y="766165"/>
                </a:lnTo>
                <a:lnTo>
                  <a:pt x="1889213" y="760069"/>
                </a:lnTo>
                <a:close/>
              </a:path>
              <a:path w="1929129" h="766445">
                <a:moveTo>
                  <a:pt x="1875510" y="760069"/>
                </a:moveTo>
                <a:lnTo>
                  <a:pt x="1869427" y="760069"/>
                </a:lnTo>
                <a:lnTo>
                  <a:pt x="1869427" y="766165"/>
                </a:lnTo>
                <a:lnTo>
                  <a:pt x="1875510" y="766165"/>
                </a:lnTo>
                <a:lnTo>
                  <a:pt x="1875510" y="760069"/>
                </a:lnTo>
                <a:close/>
              </a:path>
              <a:path w="1929129" h="766445">
                <a:moveTo>
                  <a:pt x="1863331" y="760069"/>
                </a:moveTo>
                <a:lnTo>
                  <a:pt x="1857248" y="760069"/>
                </a:lnTo>
                <a:lnTo>
                  <a:pt x="1857248" y="766165"/>
                </a:lnTo>
                <a:lnTo>
                  <a:pt x="1863331" y="766165"/>
                </a:lnTo>
                <a:lnTo>
                  <a:pt x="1863331" y="760069"/>
                </a:lnTo>
                <a:close/>
              </a:path>
              <a:path w="1929129" h="766445">
                <a:moveTo>
                  <a:pt x="1851152" y="760069"/>
                </a:moveTo>
                <a:lnTo>
                  <a:pt x="1843544" y="760069"/>
                </a:lnTo>
                <a:lnTo>
                  <a:pt x="1843544" y="766165"/>
                </a:lnTo>
                <a:lnTo>
                  <a:pt x="1851152" y="766165"/>
                </a:lnTo>
                <a:lnTo>
                  <a:pt x="1851152" y="760069"/>
                </a:lnTo>
                <a:close/>
              </a:path>
              <a:path w="1929129" h="766445">
                <a:moveTo>
                  <a:pt x="1837461" y="760069"/>
                </a:moveTo>
                <a:lnTo>
                  <a:pt x="1831365" y="760069"/>
                </a:lnTo>
                <a:lnTo>
                  <a:pt x="1831365" y="766165"/>
                </a:lnTo>
                <a:lnTo>
                  <a:pt x="1837461" y="766165"/>
                </a:lnTo>
                <a:lnTo>
                  <a:pt x="1837461" y="760069"/>
                </a:lnTo>
                <a:close/>
              </a:path>
              <a:path w="1929129" h="766445">
                <a:moveTo>
                  <a:pt x="1825282" y="760069"/>
                </a:moveTo>
                <a:lnTo>
                  <a:pt x="1819186" y="760069"/>
                </a:lnTo>
                <a:lnTo>
                  <a:pt x="1819186" y="766165"/>
                </a:lnTo>
                <a:lnTo>
                  <a:pt x="1825282" y="766165"/>
                </a:lnTo>
                <a:lnTo>
                  <a:pt x="1825282" y="760069"/>
                </a:lnTo>
                <a:close/>
              </a:path>
              <a:path w="1929129" h="766445">
                <a:moveTo>
                  <a:pt x="1813102" y="760069"/>
                </a:moveTo>
                <a:lnTo>
                  <a:pt x="1805482" y="760069"/>
                </a:lnTo>
                <a:lnTo>
                  <a:pt x="1805482" y="766165"/>
                </a:lnTo>
                <a:lnTo>
                  <a:pt x="1813102" y="766165"/>
                </a:lnTo>
                <a:lnTo>
                  <a:pt x="1813102" y="760069"/>
                </a:lnTo>
                <a:close/>
              </a:path>
              <a:path w="1929129" h="766445">
                <a:moveTo>
                  <a:pt x="1799399" y="760069"/>
                </a:moveTo>
                <a:lnTo>
                  <a:pt x="1793303" y="760069"/>
                </a:lnTo>
                <a:lnTo>
                  <a:pt x="1793303" y="766165"/>
                </a:lnTo>
                <a:lnTo>
                  <a:pt x="1799399" y="766165"/>
                </a:lnTo>
                <a:lnTo>
                  <a:pt x="1799399" y="760069"/>
                </a:lnTo>
                <a:close/>
              </a:path>
              <a:path w="1929129" h="766445">
                <a:moveTo>
                  <a:pt x="1787220" y="760069"/>
                </a:moveTo>
                <a:lnTo>
                  <a:pt x="1781124" y="760069"/>
                </a:lnTo>
                <a:lnTo>
                  <a:pt x="1781124" y="766165"/>
                </a:lnTo>
                <a:lnTo>
                  <a:pt x="1787220" y="766165"/>
                </a:lnTo>
                <a:lnTo>
                  <a:pt x="1787220" y="760069"/>
                </a:lnTo>
                <a:close/>
              </a:path>
              <a:path w="1929129" h="766445">
                <a:moveTo>
                  <a:pt x="1775040" y="760069"/>
                </a:moveTo>
                <a:lnTo>
                  <a:pt x="1767433" y="760069"/>
                </a:lnTo>
                <a:lnTo>
                  <a:pt x="1767433" y="766165"/>
                </a:lnTo>
                <a:lnTo>
                  <a:pt x="1775040" y="766165"/>
                </a:lnTo>
                <a:lnTo>
                  <a:pt x="1775040" y="760069"/>
                </a:lnTo>
                <a:close/>
              </a:path>
              <a:path w="1929129" h="766445">
                <a:moveTo>
                  <a:pt x="1761337" y="760069"/>
                </a:moveTo>
                <a:lnTo>
                  <a:pt x="1755254" y="760069"/>
                </a:lnTo>
                <a:lnTo>
                  <a:pt x="1755254" y="766165"/>
                </a:lnTo>
                <a:lnTo>
                  <a:pt x="1761337" y="766165"/>
                </a:lnTo>
                <a:lnTo>
                  <a:pt x="1761337" y="760069"/>
                </a:lnTo>
                <a:close/>
              </a:path>
              <a:path w="1929129" h="766445">
                <a:moveTo>
                  <a:pt x="1749158" y="760069"/>
                </a:moveTo>
                <a:lnTo>
                  <a:pt x="1743075" y="760069"/>
                </a:lnTo>
                <a:lnTo>
                  <a:pt x="1743075" y="766165"/>
                </a:lnTo>
                <a:lnTo>
                  <a:pt x="1749158" y="766165"/>
                </a:lnTo>
                <a:lnTo>
                  <a:pt x="1749158" y="760069"/>
                </a:lnTo>
                <a:close/>
              </a:path>
              <a:path w="1929129" h="766445">
                <a:moveTo>
                  <a:pt x="1736979" y="760069"/>
                </a:moveTo>
                <a:lnTo>
                  <a:pt x="1729371" y="760069"/>
                </a:lnTo>
                <a:lnTo>
                  <a:pt x="1729371" y="766165"/>
                </a:lnTo>
                <a:lnTo>
                  <a:pt x="1736979" y="766165"/>
                </a:lnTo>
                <a:lnTo>
                  <a:pt x="1736979" y="760069"/>
                </a:lnTo>
                <a:close/>
              </a:path>
              <a:path w="1929129" h="766445">
                <a:moveTo>
                  <a:pt x="1723275" y="760069"/>
                </a:moveTo>
                <a:lnTo>
                  <a:pt x="1717192" y="760069"/>
                </a:lnTo>
                <a:lnTo>
                  <a:pt x="1717192" y="766165"/>
                </a:lnTo>
                <a:lnTo>
                  <a:pt x="1723275" y="766165"/>
                </a:lnTo>
                <a:lnTo>
                  <a:pt x="1723275" y="760069"/>
                </a:lnTo>
                <a:close/>
              </a:path>
              <a:path w="1929129" h="766445">
                <a:moveTo>
                  <a:pt x="1711096" y="760069"/>
                </a:moveTo>
                <a:lnTo>
                  <a:pt x="1705013" y="760069"/>
                </a:lnTo>
                <a:lnTo>
                  <a:pt x="1705013" y="766165"/>
                </a:lnTo>
                <a:lnTo>
                  <a:pt x="1711096" y="766165"/>
                </a:lnTo>
                <a:lnTo>
                  <a:pt x="1711096" y="760069"/>
                </a:lnTo>
                <a:close/>
              </a:path>
              <a:path w="1929129" h="766445">
                <a:moveTo>
                  <a:pt x="1698917" y="760069"/>
                </a:moveTo>
                <a:lnTo>
                  <a:pt x="1691309" y="760069"/>
                </a:lnTo>
                <a:lnTo>
                  <a:pt x="1691309" y="766165"/>
                </a:lnTo>
                <a:lnTo>
                  <a:pt x="1698917" y="766165"/>
                </a:lnTo>
                <a:lnTo>
                  <a:pt x="1698917" y="760069"/>
                </a:lnTo>
                <a:close/>
              </a:path>
              <a:path w="1929129" h="766445">
                <a:moveTo>
                  <a:pt x="1685226" y="760069"/>
                </a:moveTo>
                <a:lnTo>
                  <a:pt x="1679130" y="760069"/>
                </a:lnTo>
                <a:lnTo>
                  <a:pt x="1679130" y="766165"/>
                </a:lnTo>
                <a:lnTo>
                  <a:pt x="1685226" y="766165"/>
                </a:lnTo>
                <a:lnTo>
                  <a:pt x="1685226" y="760069"/>
                </a:lnTo>
                <a:close/>
              </a:path>
              <a:path w="1929129" h="766445">
                <a:moveTo>
                  <a:pt x="1673047" y="760069"/>
                </a:moveTo>
                <a:lnTo>
                  <a:pt x="1666951" y="760069"/>
                </a:lnTo>
                <a:lnTo>
                  <a:pt x="1666951" y="766165"/>
                </a:lnTo>
                <a:lnTo>
                  <a:pt x="1673047" y="766165"/>
                </a:lnTo>
                <a:lnTo>
                  <a:pt x="1673047" y="760069"/>
                </a:lnTo>
                <a:close/>
              </a:path>
              <a:path w="1929129" h="766445">
                <a:moveTo>
                  <a:pt x="1660867" y="760069"/>
                </a:moveTo>
                <a:lnTo>
                  <a:pt x="1653247" y="760069"/>
                </a:lnTo>
                <a:lnTo>
                  <a:pt x="1653247" y="766165"/>
                </a:lnTo>
                <a:lnTo>
                  <a:pt x="1660867" y="766165"/>
                </a:lnTo>
                <a:lnTo>
                  <a:pt x="1660867" y="760069"/>
                </a:lnTo>
                <a:close/>
              </a:path>
              <a:path w="1929129" h="766445">
                <a:moveTo>
                  <a:pt x="1647164" y="760069"/>
                </a:moveTo>
                <a:lnTo>
                  <a:pt x="1641068" y="760069"/>
                </a:lnTo>
                <a:lnTo>
                  <a:pt x="1641068" y="766165"/>
                </a:lnTo>
                <a:lnTo>
                  <a:pt x="1647164" y="766165"/>
                </a:lnTo>
                <a:lnTo>
                  <a:pt x="1647164" y="760069"/>
                </a:lnTo>
                <a:close/>
              </a:path>
              <a:path w="1929129" h="766445">
                <a:moveTo>
                  <a:pt x="1634985" y="760069"/>
                </a:moveTo>
                <a:lnTo>
                  <a:pt x="1628902" y="760069"/>
                </a:lnTo>
                <a:lnTo>
                  <a:pt x="1628902" y="766165"/>
                </a:lnTo>
                <a:lnTo>
                  <a:pt x="1634985" y="766165"/>
                </a:lnTo>
                <a:lnTo>
                  <a:pt x="1634985" y="760069"/>
                </a:lnTo>
                <a:close/>
              </a:path>
              <a:path w="1929129" h="766445">
                <a:moveTo>
                  <a:pt x="1622806" y="760069"/>
                </a:moveTo>
                <a:lnTo>
                  <a:pt x="1615198" y="760069"/>
                </a:lnTo>
                <a:lnTo>
                  <a:pt x="1615198" y="766165"/>
                </a:lnTo>
                <a:lnTo>
                  <a:pt x="1622806" y="766165"/>
                </a:lnTo>
                <a:lnTo>
                  <a:pt x="1622806" y="760069"/>
                </a:lnTo>
                <a:close/>
              </a:path>
              <a:path w="1929129" h="766445">
                <a:moveTo>
                  <a:pt x="1609102" y="760069"/>
                </a:moveTo>
                <a:lnTo>
                  <a:pt x="1603019" y="760069"/>
                </a:lnTo>
                <a:lnTo>
                  <a:pt x="1603019" y="766165"/>
                </a:lnTo>
                <a:lnTo>
                  <a:pt x="1609102" y="766165"/>
                </a:lnTo>
                <a:lnTo>
                  <a:pt x="1609102" y="760069"/>
                </a:lnTo>
                <a:close/>
              </a:path>
              <a:path w="1929129" h="766445">
                <a:moveTo>
                  <a:pt x="1596923" y="760069"/>
                </a:moveTo>
                <a:lnTo>
                  <a:pt x="1590840" y="760069"/>
                </a:lnTo>
                <a:lnTo>
                  <a:pt x="1590840" y="766165"/>
                </a:lnTo>
                <a:lnTo>
                  <a:pt x="1596923" y="766165"/>
                </a:lnTo>
                <a:lnTo>
                  <a:pt x="1596923" y="760069"/>
                </a:lnTo>
                <a:close/>
              </a:path>
              <a:path w="1929129" h="766445">
                <a:moveTo>
                  <a:pt x="1584744" y="760069"/>
                </a:moveTo>
                <a:lnTo>
                  <a:pt x="1577136" y="760069"/>
                </a:lnTo>
                <a:lnTo>
                  <a:pt x="1577136" y="766165"/>
                </a:lnTo>
                <a:lnTo>
                  <a:pt x="1584744" y="766165"/>
                </a:lnTo>
                <a:lnTo>
                  <a:pt x="1584744" y="760069"/>
                </a:lnTo>
                <a:close/>
              </a:path>
              <a:path w="1929129" h="766445">
                <a:moveTo>
                  <a:pt x="1571053" y="760069"/>
                </a:moveTo>
                <a:lnTo>
                  <a:pt x="1564957" y="760069"/>
                </a:lnTo>
                <a:lnTo>
                  <a:pt x="1564957" y="766165"/>
                </a:lnTo>
                <a:lnTo>
                  <a:pt x="1571053" y="766165"/>
                </a:lnTo>
                <a:lnTo>
                  <a:pt x="1571053" y="760069"/>
                </a:lnTo>
                <a:close/>
              </a:path>
              <a:path w="1929129" h="766445">
                <a:moveTo>
                  <a:pt x="1558874" y="760069"/>
                </a:moveTo>
                <a:lnTo>
                  <a:pt x="1552778" y="760069"/>
                </a:lnTo>
                <a:lnTo>
                  <a:pt x="1552778" y="766165"/>
                </a:lnTo>
                <a:lnTo>
                  <a:pt x="1558874" y="766165"/>
                </a:lnTo>
                <a:lnTo>
                  <a:pt x="1558874" y="760069"/>
                </a:lnTo>
                <a:close/>
              </a:path>
              <a:path w="1929129" h="766445">
                <a:moveTo>
                  <a:pt x="1546694" y="760069"/>
                </a:moveTo>
                <a:lnTo>
                  <a:pt x="1539074" y="760069"/>
                </a:lnTo>
                <a:lnTo>
                  <a:pt x="1539074" y="766165"/>
                </a:lnTo>
                <a:lnTo>
                  <a:pt x="1546694" y="766165"/>
                </a:lnTo>
                <a:lnTo>
                  <a:pt x="1546694" y="760069"/>
                </a:lnTo>
                <a:close/>
              </a:path>
              <a:path w="1929129" h="766445">
                <a:moveTo>
                  <a:pt x="1532991" y="760069"/>
                </a:moveTo>
                <a:lnTo>
                  <a:pt x="1526895" y="760069"/>
                </a:lnTo>
                <a:lnTo>
                  <a:pt x="1526895" y="766165"/>
                </a:lnTo>
                <a:lnTo>
                  <a:pt x="1532991" y="766165"/>
                </a:lnTo>
                <a:lnTo>
                  <a:pt x="1532991" y="760069"/>
                </a:lnTo>
                <a:close/>
              </a:path>
              <a:path w="1929129" h="766445">
                <a:moveTo>
                  <a:pt x="1520812" y="760069"/>
                </a:moveTo>
                <a:lnTo>
                  <a:pt x="1514716" y="760069"/>
                </a:lnTo>
                <a:lnTo>
                  <a:pt x="1514716" y="766165"/>
                </a:lnTo>
                <a:lnTo>
                  <a:pt x="1520812" y="766165"/>
                </a:lnTo>
                <a:lnTo>
                  <a:pt x="1520812" y="760069"/>
                </a:lnTo>
                <a:close/>
              </a:path>
              <a:path w="1929129" h="766445">
                <a:moveTo>
                  <a:pt x="1508633" y="760069"/>
                </a:moveTo>
                <a:lnTo>
                  <a:pt x="1501025" y="760069"/>
                </a:lnTo>
                <a:lnTo>
                  <a:pt x="1501025" y="766165"/>
                </a:lnTo>
                <a:lnTo>
                  <a:pt x="1508633" y="766165"/>
                </a:lnTo>
                <a:lnTo>
                  <a:pt x="1508633" y="760069"/>
                </a:lnTo>
                <a:close/>
              </a:path>
              <a:path w="1929129" h="766445">
                <a:moveTo>
                  <a:pt x="1494929" y="760069"/>
                </a:moveTo>
                <a:lnTo>
                  <a:pt x="1488846" y="760069"/>
                </a:lnTo>
                <a:lnTo>
                  <a:pt x="1488846" y="766165"/>
                </a:lnTo>
                <a:lnTo>
                  <a:pt x="1494929" y="766165"/>
                </a:lnTo>
                <a:lnTo>
                  <a:pt x="1494929" y="760069"/>
                </a:lnTo>
                <a:close/>
              </a:path>
              <a:path w="1929129" h="766445">
                <a:moveTo>
                  <a:pt x="1482750" y="760069"/>
                </a:moveTo>
                <a:lnTo>
                  <a:pt x="1476667" y="760069"/>
                </a:lnTo>
                <a:lnTo>
                  <a:pt x="1476667" y="766165"/>
                </a:lnTo>
                <a:lnTo>
                  <a:pt x="1482750" y="766165"/>
                </a:lnTo>
                <a:lnTo>
                  <a:pt x="1482750" y="760069"/>
                </a:lnTo>
                <a:close/>
              </a:path>
              <a:path w="1929129" h="766445">
                <a:moveTo>
                  <a:pt x="1470571" y="760069"/>
                </a:moveTo>
                <a:lnTo>
                  <a:pt x="1462963" y="760069"/>
                </a:lnTo>
                <a:lnTo>
                  <a:pt x="1462963" y="766165"/>
                </a:lnTo>
                <a:lnTo>
                  <a:pt x="1470571" y="766165"/>
                </a:lnTo>
                <a:lnTo>
                  <a:pt x="1470571" y="760069"/>
                </a:lnTo>
                <a:close/>
              </a:path>
              <a:path w="1929129" h="766445">
                <a:moveTo>
                  <a:pt x="1456867" y="760069"/>
                </a:moveTo>
                <a:lnTo>
                  <a:pt x="1450784" y="760069"/>
                </a:lnTo>
                <a:lnTo>
                  <a:pt x="1450784" y="766165"/>
                </a:lnTo>
                <a:lnTo>
                  <a:pt x="1456867" y="766165"/>
                </a:lnTo>
                <a:lnTo>
                  <a:pt x="1456867" y="760069"/>
                </a:lnTo>
                <a:close/>
              </a:path>
              <a:path w="1929129" h="766445">
                <a:moveTo>
                  <a:pt x="1444688" y="760069"/>
                </a:moveTo>
                <a:lnTo>
                  <a:pt x="1438605" y="760069"/>
                </a:lnTo>
                <a:lnTo>
                  <a:pt x="1438605" y="766165"/>
                </a:lnTo>
                <a:lnTo>
                  <a:pt x="1444688" y="766165"/>
                </a:lnTo>
                <a:lnTo>
                  <a:pt x="1444688" y="760069"/>
                </a:lnTo>
                <a:close/>
              </a:path>
              <a:path w="1929129" h="766445">
                <a:moveTo>
                  <a:pt x="1432509" y="760069"/>
                </a:moveTo>
                <a:lnTo>
                  <a:pt x="1424901" y="760069"/>
                </a:lnTo>
                <a:lnTo>
                  <a:pt x="1424901" y="766165"/>
                </a:lnTo>
                <a:lnTo>
                  <a:pt x="1432509" y="766165"/>
                </a:lnTo>
                <a:lnTo>
                  <a:pt x="1432509" y="760069"/>
                </a:lnTo>
                <a:close/>
              </a:path>
              <a:path w="1929129" h="766445">
                <a:moveTo>
                  <a:pt x="1418818" y="760069"/>
                </a:moveTo>
                <a:lnTo>
                  <a:pt x="1412722" y="760069"/>
                </a:lnTo>
                <a:lnTo>
                  <a:pt x="1412722" y="766165"/>
                </a:lnTo>
                <a:lnTo>
                  <a:pt x="1418818" y="766165"/>
                </a:lnTo>
                <a:lnTo>
                  <a:pt x="1418818" y="760069"/>
                </a:lnTo>
                <a:close/>
              </a:path>
              <a:path w="1929129" h="766445">
                <a:moveTo>
                  <a:pt x="1406639" y="760069"/>
                </a:moveTo>
                <a:lnTo>
                  <a:pt x="1400543" y="760069"/>
                </a:lnTo>
                <a:lnTo>
                  <a:pt x="1400543" y="766165"/>
                </a:lnTo>
                <a:lnTo>
                  <a:pt x="1406639" y="766165"/>
                </a:lnTo>
                <a:lnTo>
                  <a:pt x="1406639" y="760069"/>
                </a:lnTo>
                <a:close/>
              </a:path>
              <a:path w="1929129" h="766445">
                <a:moveTo>
                  <a:pt x="1394460" y="760069"/>
                </a:moveTo>
                <a:lnTo>
                  <a:pt x="1386840" y="760069"/>
                </a:lnTo>
                <a:lnTo>
                  <a:pt x="1386840" y="766165"/>
                </a:lnTo>
                <a:lnTo>
                  <a:pt x="1394460" y="766165"/>
                </a:lnTo>
                <a:lnTo>
                  <a:pt x="1394460" y="760069"/>
                </a:lnTo>
                <a:close/>
              </a:path>
              <a:path w="1929129" h="766445">
                <a:moveTo>
                  <a:pt x="1380756" y="760069"/>
                </a:moveTo>
                <a:lnTo>
                  <a:pt x="1374660" y="760069"/>
                </a:lnTo>
                <a:lnTo>
                  <a:pt x="1374660" y="766165"/>
                </a:lnTo>
                <a:lnTo>
                  <a:pt x="1380756" y="766165"/>
                </a:lnTo>
                <a:lnTo>
                  <a:pt x="1380756" y="760069"/>
                </a:lnTo>
                <a:close/>
              </a:path>
              <a:path w="1929129" h="766445">
                <a:moveTo>
                  <a:pt x="1368577" y="760069"/>
                </a:moveTo>
                <a:lnTo>
                  <a:pt x="1362481" y="760069"/>
                </a:lnTo>
                <a:lnTo>
                  <a:pt x="1362481" y="766165"/>
                </a:lnTo>
                <a:lnTo>
                  <a:pt x="1368577" y="766165"/>
                </a:lnTo>
                <a:lnTo>
                  <a:pt x="1368577" y="760069"/>
                </a:lnTo>
                <a:close/>
              </a:path>
              <a:path w="1929129" h="766445">
                <a:moveTo>
                  <a:pt x="1356398" y="760069"/>
                </a:moveTo>
                <a:lnTo>
                  <a:pt x="1348790" y="760069"/>
                </a:lnTo>
                <a:lnTo>
                  <a:pt x="1348790" y="766165"/>
                </a:lnTo>
                <a:lnTo>
                  <a:pt x="1356398" y="766165"/>
                </a:lnTo>
                <a:lnTo>
                  <a:pt x="1356398" y="760069"/>
                </a:lnTo>
                <a:close/>
              </a:path>
              <a:path w="1929129" h="766445">
                <a:moveTo>
                  <a:pt x="1342694" y="760069"/>
                </a:moveTo>
                <a:lnTo>
                  <a:pt x="1336611" y="760069"/>
                </a:lnTo>
                <a:lnTo>
                  <a:pt x="1336611" y="766165"/>
                </a:lnTo>
                <a:lnTo>
                  <a:pt x="1342694" y="766165"/>
                </a:lnTo>
                <a:lnTo>
                  <a:pt x="1342694" y="760069"/>
                </a:lnTo>
                <a:close/>
              </a:path>
              <a:path w="1929129" h="766445">
                <a:moveTo>
                  <a:pt x="1330515" y="760069"/>
                </a:moveTo>
                <a:lnTo>
                  <a:pt x="1324432" y="760069"/>
                </a:lnTo>
                <a:lnTo>
                  <a:pt x="1324432" y="766165"/>
                </a:lnTo>
                <a:lnTo>
                  <a:pt x="1330515" y="766165"/>
                </a:lnTo>
                <a:lnTo>
                  <a:pt x="1330515" y="760069"/>
                </a:lnTo>
                <a:close/>
              </a:path>
              <a:path w="1929129" h="766445">
                <a:moveTo>
                  <a:pt x="1318336" y="760069"/>
                </a:moveTo>
                <a:lnTo>
                  <a:pt x="1310728" y="760069"/>
                </a:lnTo>
                <a:lnTo>
                  <a:pt x="1310728" y="766165"/>
                </a:lnTo>
                <a:lnTo>
                  <a:pt x="1318336" y="766165"/>
                </a:lnTo>
                <a:lnTo>
                  <a:pt x="1318336" y="760069"/>
                </a:lnTo>
                <a:close/>
              </a:path>
              <a:path w="1929129" h="766445">
                <a:moveTo>
                  <a:pt x="1304632" y="760069"/>
                </a:moveTo>
                <a:lnTo>
                  <a:pt x="1298549" y="760069"/>
                </a:lnTo>
                <a:lnTo>
                  <a:pt x="1298549" y="766165"/>
                </a:lnTo>
                <a:lnTo>
                  <a:pt x="1304632" y="766165"/>
                </a:lnTo>
                <a:lnTo>
                  <a:pt x="1304632" y="760069"/>
                </a:lnTo>
                <a:close/>
              </a:path>
              <a:path w="1929129" h="766445">
                <a:moveTo>
                  <a:pt x="1292466" y="760069"/>
                </a:moveTo>
                <a:lnTo>
                  <a:pt x="1286370" y="760069"/>
                </a:lnTo>
                <a:lnTo>
                  <a:pt x="1286370" y="766165"/>
                </a:lnTo>
                <a:lnTo>
                  <a:pt x="1292466" y="766165"/>
                </a:lnTo>
                <a:lnTo>
                  <a:pt x="1292466" y="760069"/>
                </a:lnTo>
                <a:close/>
              </a:path>
              <a:path w="1929129" h="766445">
                <a:moveTo>
                  <a:pt x="1280287" y="760069"/>
                </a:moveTo>
                <a:lnTo>
                  <a:pt x="1272667" y="760069"/>
                </a:lnTo>
                <a:lnTo>
                  <a:pt x="1272667" y="766165"/>
                </a:lnTo>
                <a:lnTo>
                  <a:pt x="1280287" y="766165"/>
                </a:lnTo>
                <a:lnTo>
                  <a:pt x="1280287" y="760069"/>
                </a:lnTo>
                <a:close/>
              </a:path>
              <a:path w="1929129" h="766445">
                <a:moveTo>
                  <a:pt x="1266583" y="760069"/>
                </a:moveTo>
                <a:lnTo>
                  <a:pt x="1260487" y="760069"/>
                </a:lnTo>
                <a:lnTo>
                  <a:pt x="1260487" y="766165"/>
                </a:lnTo>
                <a:lnTo>
                  <a:pt x="1266583" y="766165"/>
                </a:lnTo>
                <a:lnTo>
                  <a:pt x="1266583" y="760069"/>
                </a:lnTo>
                <a:close/>
              </a:path>
              <a:path w="1929129" h="766445">
                <a:moveTo>
                  <a:pt x="1254404" y="760069"/>
                </a:moveTo>
                <a:lnTo>
                  <a:pt x="1248308" y="760069"/>
                </a:lnTo>
                <a:lnTo>
                  <a:pt x="1248308" y="766165"/>
                </a:lnTo>
                <a:lnTo>
                  <a:pt x="1254404" y="766165"/>
                </a:lnTo>
                <a:lnTo>
                  <a:pt x="1254404" y="760069"/>
                </a:lnTo>
                <a:close/>
              </a:path>
              <a:path w="1929129" h="766445">
                <a:moveTo>
                  <a:pt x="1242225" y="760069"/>
                </a:moveTo>
                <a:lnTo>
                  <a:pt x="1234605" y="760069"/>
                </a:lnTo>
                <a:lnTo>
                  <a:pt x="1234605" y="766165"/>
                </a:lnTo>
                <a:lnTo>
                  <a:pt x="1242225" y="766165"/>
                </a:lnTo>
                <a:lnTo>
                  <a:pt x="1242225" y="760069"/>
                </a:lnTo>
                <a:close/>
              </a:path>
              <a:path w="1929129" h="766445">
                <a:moveTo>
                  <a:pt x="1228521" y="760069"/>
                </a:moveTo>
                <a:lnTo>
                  <a:pt x="1222438" y="760069"/>
                </a:lnTo>
                <a:lnTo>
                  <a:pt x="1222438" y="766165"/>
                </a:lnTo>
                <a:lnTo>
                  <a:pt x="1228521" y="766165"/>
                </a:lnTo>
                <a:lnTo>
                  <a:pt x="1228521" y="760069"/>
                </a:lnTo>
                <a:close/>
              </a:path>
              <a:path w="1929129" h="766445">
                <a:moveTo>
                  <a:pt x="1216342" y="760069"/>
                </a:moveTo>
                <a:lnTo>
                  <a:pt x="1210259" y="760069"/>
                </a:lnTo>
                <a:lnTo>
                  <a:pt x="1210259" y="766165"/>
                </a:lnTo>
                <a:lnTo>
                  <a:pt x="1216342" y="766165"/>
                </a:lnTo>
                <a:lnTo>
                  <a:pt x="1216342" y="760069"/>
                </a:lnTo>
                <a:close/>
              </a:path>
              <a:path w="1929129" h="766445">
                <a:moveTo>
                  <a:pt x="1204163" y="760069"/>
                </a:moveTo>
                <a:lnTo>
                  <a:pt x="1196555" y="760069"/>
                </a:lnTo>
                <a:lnTo>
                  <a:pt x="1196555" y="766165"/>
                </a:lnTo>
                <a:lnTo>
                  <a:pt x="1204163" y="766165"/>
                </a:lnTo>
                <a:lnTo>
                  <a:pt x="1204163" y="760069"/>
                </a:lnTo>
                <a:close/>
              </a:path>
              <a:path w="1929129" h="766445">
                <a:moveTo>
                  <a:pt x="1190459" y="760069"/>
                </a:moveTo>
                <a:lnTo>
                  <a:pt x="1184376" y="760069"/>
                </a:lnTo>
                <a:lnTo>
                  <a:pt x="1184376" y="766165"/>
                </a:lnTo>
                <a:lnTo>
                  <a:pt x="1190459" y="766165"/>
                </a:lnTo>
                <a:lnTo>
                  <a:pt x="1190459" y="760069"/>
                </a:lnTo>
                <a:close/>
              </a:path>
              <a:path w="1929129" h="766445">
                <a:moveTo>
                  <a:pt x="1178280" y="760069"/>
                </a:moveTo>
                <a:lnTo>
                  <a:pt x="1172197" y="760069"/>
                </a:lnTo>
                <a:lnTo>
                  <a:pt x="1172197" y="766165"/>
                </a:lnTo>
                <a:lnTo>
                  <a:pt x="1178280" y="766165"/>
                </a:lnTo>
                <a:lnTo>
                  <a:pt x="1178280" y="760069"/>
                </a:lnTo>
                <a:close/>
              </a:path>
              <a:path w="1929129" h="766445">
                <a:moveTo>
                  <a:pt x="1166101" y="760069"/>
                </a:moveTo>
                <a:lnTo>
                  <a:pt x="1158494" y="760069"/>
                </a:lnTo>
                <a:lnTo>
                  <a:pt x="1158494" y="766165"/>
                </a:lnTo>
                <a:lnTo>
                  <a:pt x="1166101" y="766165"/>
                </a:lnTo>
                <a:lnTo>
                  <a:pt x="1166101" y="760069"/>
                </a:lnTo>
                <a:close/>
              </a:path>
              <a:path w="1929129" h="766445">
                <a:moveTo>
                  <a:pt x="1152410" y="760069"/>
                </a:moveTo>
                <a:lnTo>
                  <a:pt x="1146314" y="760069"/>
                </a:lnTo>
                <a:lnTo>
                  <a:pt x="1146314" y="766165"/>
                </a:lnTo>
                <a:lnTo>
                  <a:pt x="1152410" y="766165"/>
                </a:lnTo>
                <a:lnTo>
                  <a:pt x="1152410" y="760069"/>
                </a:lnTo>
                <a:close/>
              </a:path>
              <a:path w="1929129" h="766445">
                <a:moveTo>
                  <a:pt x="1140231" y="760069"/>
                </a:moveTo>
                <a:lnTo>
                  <a:pt x="1134135" y="760069"/>
                </a:lnTo>
                <a:lnTo>
                  <a:pt x="1134135" y="766165"/>
                </a:lnTo>
                <a:lnTo>
                  <a:pt x="1140231" y="766165"/>
                </a:lnTo>
                <a:lnTo>
                  <a:pt x="1140231" y="760069"/>
                </a:lnTo>
                <a:close/>
              </a:path>
              <a:path w="1929129" h="766445">
                <a:moveTo>
                  <a:pt x="1128052" y="760069"/>
                </a:moveTo>
                <a:lnTo>
                  <a:pt x="1120432" y="760069"/>
                </a:lnTo>
                <a:lnTo>
                  <a:pt x="1120432" y="766165"/>
                </a:lnTo>
                <a:lnTo>
                  <a:pt x="1128052" y="766165"/>
                </a:lnTo>
                <a:lnTo>
                  <a:pt x="1128052" y="760069"/>
                </a:lnTo>
                <a:close/>
              </a:path>
              <a:path w="1929129" h="766445">
                <a:moveTo>
                  <a:pt x="1114348" y="760069"/>
                </a:moveTo>
                <a:lnTo>
                  <a:pt x="1108252" y="760069"/>
                </a:lnTo>
                <a:lnTo>
                  <a:pt x="1108252" y="766165"/>
                </a:lnTo>
                <a:lnTo>
                  <a:pt x="1114348" y="766165"/>
                </a:lnTo>
                <a:lnTo>
                  <a:pt x="1114348" y="760069"/>
                </a:lnTo>
                <a:close/>
              </a:path>
              <a:path w="1929129" h="766445">
                <a:moveTo>
                  <a:pt x="1102169" y="760069"/>
                </a:moveTo>
                <a:lnTo>
                  <a:pt x="1096073" y="760069"/>
                </a:lnTo>
                <a:lnTo>
                  <a:pt x="1096073" y="766165"/>
                </a:lnTo>
                <a:lnTo>
                  <a:pt x="1102169" y="766165"/>
                </a:lnTo>
                <a:lnTo>
                  <a:pt x="1102169" y="760069"/>
                </a:lnTo>
                <a:close/>
              </a:path>
              <a:path w="1929129" h="766445">
                <a:moveTo>
                  <a:pt x="1089990" y="760069"/>
                </a:moveTo>
                <a:lnTo>
                  <a:pt x="1082382" y="760069"/>
                </a:lnTo>
                <a:lnTo>
                  <a:pt x="1082382" y="766165"/>
                </a:lnTo>
                <a:lnTo>
                  <a:pt x="1089990" y="766165"/>
                </a:lnTo>
                <a:lnTo>
                  <a:pt x="1089990" y="760069"/>
                </a:lnTo>
                <a:close/>
              </a:path>
              <a:path w="1929129" h="766445">
                <a:moveTo>
                  <a:pt x="1076286" y="760069"/>
                </a:moveTo>
                <a:lnTo>
                  <a:pt x="1070203" y="760069"/>
                </a:lnTo>
                <a:lnTo>
                  <a:pt x="1070203" y="766165"/>
                </a:lnTo>
                <a:lnTo>
                  <a:pt x="1076286" y="766165"/>
                </a:lnTo>
                <a:lnTo>
                  <a:pt x="1076286" y="760069"/>
                </a:lnTo>
                <a:close/>
              </a:path>
              <a:path w="1929129" h="766445">
                <a:moveTo>
                  <a:pt x="1064107" y="760069"/>
                </a:moveTo>
                <a:lnTo>
                  <a:pt x="1058024" y="760069"/>
                </a:lnTo>
                <a:lnTo>
                  <a:pt x="1058024" y="766165"/>
                </a:lnTo>
                <a:lnTo>
                  <a:pt x="1064107" y="766165"/>
                </a:lnTo>
                <a:lnTo>
                  <a:pt x="1064107" y="760069"/>
                </a:lnTo>
                <a:close/>
              </a:path>
              <a:path w="1929129" h="766445">
                <a:moveTo>
                  <a:pt x="1051928" y="760069"/>
                </a:moveTo>
                <a:lnTo>
                  <a:pt x="1044321" y="760069"/>
                </a:lnTo>
                <a:lnTo>
                  <a:pt x="1044321" y="766165"/>
                </a:lnTo>
                <a:lnTo>
                  <a:pt x="1051928" y="766165"/>
                </a:lnTo>
                <a:lnTo>
                  <a:pt x="1051928" y="760069"/>
                </a:lnTo>
                <a:close/>
              </a:path>
              <a:path w="1929129" h="766445">
                <a:moveTo>
                  <a:pt x="1038225" y="760069"/>
                </a:moveTo>
                <a:lnTo>
                  <a:pt x="1032141" y="760069"/>
                </a:lnTo>
                <a:lnTo>
                  <a:pt x="1032141" y="766165"/>
                </a:lnTo>
                <a:lnTo>
                  <a:pt x="1038225" y="766165"/>
                </a:lnTo>
                <a:lnTo>
                  <a:pt x="1038225" y="760069"/>
                </a:lnTo>
                <a:close/>
              </a:path>
              <a:path w="1929129" h="766445">
                <a:moveTo>
                  <a:pt x="1026045" y="760069"/>
                </a:moveTo>
                <a:lnTo>
                  <a:pt x="1019962" y="760069"/>
                </a:lnTo>
                <a:lnTo>
                  <a:pt x="1019962" y="766165"/>
                </a:lnTo>
                <a:lnTo>
                  <a:pt x="1026045" y="766165"/>
                </a:lnTo>
                <a:lnTo>
                  <a:pt x="1026045" y="760069"/>
                </a:lnTo>
                <a:close/>
              </a:path>
              <a:path w="1929129" h="766445">
                <a:moveTo>
                  <a:pt x="1013866" y="760069"/>
                </a:moveTo>
                <a:lnTo>
                  <a:pt x="1006259" y="760069"/>
                </a:lnTo>
                <a:lnTo>
                  <a:pt x="1006259" y="766165"/>
                </a:lnTo>
                <a:lnTo>
                  <a:pt x="1013866" y="766165"/>
                </a:lnTo>
                <a:lnTo>
                  <a:pt x="1013866" y="760069"/>
                </a:lnTo>
                <a:close/>
              </a:path>
              <a:path w="1929129" h="766445">
                <a:moveTo>
                  <a:pt x="1000175" y="760069"/>
                </a:moveTo>
                <a:lnTo>
                  <a:pt x="994079" y="760069"/>
                </a:lnTo>
                <a:lnTo>
                  <a:pt x="994079" y="766165"/>
                </a:lnTo>
                <a:lnTo>
                  <a:pt x="1000175" y="766165"/>
                </a:lnTo>
                <a:lnTo>
                  <a:pt x="1000175" y="760069"/>
                </a:lnTo>
                <a:close/>
              </a:path>
              <a:path w="1929129" h="766445">
                <a:moveTo>
                  <a:pt x="987996" y="760069"/>
                </a:moveTo>
                <a:lnTo>
                  <a:pt x="981900" y="760069"/>
                </a:lnTo>
                <a:lnTo>
                  <a:pt x="981900" y="766165"/>
                </a:lnTo>
                <a:lnTo>
                  <a:pt x="987996" y="766165"/>
                </a:lnTo>
                <a:lnTo>
                  <a:pt x="987996" y="760069"/>
                </a:lnTo>
                <a:close/>
              </a:path>
              <a:path w="1929129" h="766445">
                <a:moveTo>
                  <a:pt x="975817" y="760069"/>
                </a:moveTo>
                <a:lnTo>
                  <a:pt x="968197" y="760069"/>
                </a:lnTo>
                <a:lnTo>
                  <a:pt x="968197" y="766165"/>
                </a:lnTo>
                <a:lnTo>
                  <a:pt x="975817" y="766165"/>
                </a:lnTo>
                <a:lnTo>
                  <a:pt x="975817" y="760069"/>
                </a:lnTo>
                <a:close/>
              </a:path>
              <a:path w="1929129" h="766445">
                <a:moveTo>
                  <a:pt x="962113" y="760069"/>
                </a:moveTo>
                <a:lnTo>
                  <a:pt x="956017" y="760069"/>
                </a:lnTo>
                <a:lnTo>
                  <a:pt x="956017" y="766165"/>
                </a:lnTo>
                <a:lnTo>
                  <a:pt x="962113" y="766165"/>
                </a:lnTo>
                <a:lnTo>
                  <a:pt x="962113" y="760069"/>
                </a:lnTo>
                <a:close/>
              </a:path>
              <a:path w="1929129" h="766445">
                <a:moveTo>
                  <a:pt x="949934" y="760069"/>
                </a:moveTo>
                <a:lnTo>
                  <a:pt x="943851" y="760069"/>
                </a:lnTo>
                <a:lnTo>
                  <a:pt x="943851" y="766165"/>
                </a:lnTo>
                <a:lnTo>
                  <a:pt x="949934" y="766165"/>
                </a:lnTo>
                <a:lnTo>
                  <a:pt x="949934" y="760069"/>
                </a:lnTo>
                <a:close/>
              </a:path>
              <a:path w="1929129" h="766445">
                <a:moveTo>
                  <a:pt x="937755" y="760069"/>
                </a:moveTo>
                <a:lnTo>
                  <a:pt x="930147" y="760069"/>
                </a:lnTo>
                <a:lnTo>
                  <a:pt x="930147" y="766165"/>
                </a:lnTo>
                <a:lnTo>
                  <a:pt x="937755" y="766165"/>
                </a:lnTo>
                <a:lnTo>
                  <a:pt x="937755" y="760069"/>
                </a:lnTo>
                <a:close/>
              </a:path>
              <a:path w="1929129" h="766445">
                <a:moveTo>
                  <a:pt x="924052" y="760069"/>
                </a:moveTo>
                <a:lnTo>
                  <a:pt x="917968" y="760069"/>
                </a:lnTo>
                <a:lnTo>
                  <a:pt x="917968" y="766165"/>
                </a:lnTo>
                <a:lnTo>
                  <a:pt x="924052" y="766165"/>
                </a:lnTo>
                <a:lnTo>
                  <a:pt x="924052" y="760069"/>
                </a:lnTo>
                <a:close/>
              </a:path>
              <a:path w="1929129" h="766445">
                <a:moveTo>
                  <a:pt x="911872" y="760069"/>
                </a:moveTo>
                <a:lnTo>
                  <a:pt x="905789" y="760069"/>
                </a:lnTo>
                <a:lnTo>
                  <a:pt x="905789" y="766165"/>
                </a:lnTo>
                <a:lnTo>
                  <a:pt x="911872" y="766165"/>
                </a:lnTo>
                <a:lnTo>
                  <a:pt x="911872" y="760069"/>
                </a:lnTo>
                <a:close/>
              </a:path>
              <a:path w="1929129" h="766445">
                <a:moveTo>
                  <a:pt x="899693" y="760069"/>
                </a:moveTo>
                <a:lnTo>
                  <a:pt x="892086" y="760069"/>
                </a:lnTo>
                <a:lnTo>
                  <a:pt x="892086" y="766165"/>
                </a:lnTo>
                <a:lnTo>
                  <a:pt x="899693" y="766165"/>
                </a:lnTo>
                <a:lnTo>
                  <a:pt x="899693" y="760069"/>
                </a:lnTo>
                <a:close/>
              </a:path>
              <a:path w="1929129" h="766445">
                <a:moveTo>
                  <a:pt x="886002" y="760069"/>
                </a:moveTo>
                <a:lnTo>
                  <a:pt x="879906" y="760069"/>
                </a:lnTo>
                <a:lnTo>
                  <a:pt x="879906" y="766165"/>
                </a:lnTo>
                <a:lnTo>
                  <a:pt x="886002" y="766165"/>
                </a:lnTo>
                <a:lnTo>
                  <a:pt x="886002" y="760069"/>
                </a:lnTo>
                <a:close/>
              </a:path>
              <a:path w="1929129" h="766445">
                <a:moveTo>
                  <a:pt x="873823" y="760069"/>
                </a:moveTo>
                <a:lnTo>
                  <a:pt x="867727" y="760069"/>
                </a:lnTo>
                <a:lnTo>
                  <a:pt x="867727" y="766165"/>
                </a:lnTo>
                <a:lnTo>
                  <a:pt x="873823" y="766165"/>
                </a:lnTo>
                <a:lnTo>
                  <a:pt x="873823" y="760069"/>
                </a:lnTo>
                <a:close/>
              </a:path>
              <a:path w="1929129" h="766445">
                <a:moveTo>
                  <a:pt x="861644" y="760069"/>
                </a:moveTo>
                <a:lnTo>
                  <a:pt x="854024" y="760069"/>
                </a:lnTo>
                <a:lnTo>
                  <a:pt x="854024" y="766165"/>
                </a:lnTo>
                <a:lnTo>
                  <a:pt x="861644" y="766165"/>
                </a:lnTo>
                <a:lnTo>
                  <a:pt x="861644" y="760069"/>
                </a:lnTo>
                <a:close/>
              </a:path>
              <a:path w="1929129" h="766445">
                <a:moveTo>
                  <a:pt x="847940" y="760069"/>
                </a:moveTo>
                <a:lnTo>
                  <a:pt x="841844" y="760069"/>
                </a:lnTo>
                <a:lnTo>
                  <a:pt x="841844" y="766165"/>
                </a:lnTo>
                <a:lnTo>
                  <a:pt x="847940" y="766165"/>
                </a:lnTo>
                <a:lnTo>
                  <a:pt x="847940" y="760069"/>
                </a:lnTo>
                <a:close/>
              </a:path>
              <a:path w="1929129" h="766445">
                <a:moveTo>
                  <a:pt x="835761" y="760069"/>
                </a:moveTo>
                <a:lnTo>
                  <a:pt x="829665" y="760069"/>
                </a:lnTo>
                <a:lnTo>
                  <a:pt x="829665" y="766165"/>
                </a:lnTo>
                <a:lnTo>
                  <a:pt x="835761" y="766165"/>
                </a:lnTo>
                <a:lnTo>
                  <a:pt x="835761" y="760069"/>
                </a:lnTo>
                <a:close/>
              </a:path>
              <a:path w="1929129" h="766445">
                <a:moveTo>
                  <a:pt x="823582" y="760069"/>
                </a:moveTo>
                <a:lnTo>
                  <a:pt x="815975" y="760069"/>
                </a:lnTo>
                <a:lnTo>
                  <a:pt x="815975" y="766165"/>
                </a:lnTo>
                <a:lnTo>
                  <a:pt x="823582" y="766165"/>
                </a:lnTo>
                <a:lnTo>
                  <a:pt x="823582" y="760069"/>
                </a:lnTo>
                <a:close/>
              </a:path>
              <a:path w="1929129" h="766445">
                <a:moveTo>
                  <a:pt x="809879" y="760069"/>
                </a:moveTo>
                <a:lnTo>
                  <a:pt x="803795" y="760069"/>
                </a:lnTo>
                <a:lnTo>
                  <a:pt x="803795" y="766165"/>
                </a:lnTo>
                <a:lnTo>
                  <a:pt x="809879" y="766165"/>
                </a:lnTo>
                <a:lnTo>
                  <a:pt x="809879" y="760069"/>
                </a:lnTo>
                <a:close/>
              </a:path>
              <a:path w="1929129" h="766445">
                <a:moveTo>
                  <a:pt x="797699" y="760069"/>
                </a:moveTo>
                <a:lnTo>
                  <a:pt x="791616" y="760069"/>
                </a:lnTo>
                <a:lnTo>
                  <a:pt x="791616" y="766165"/>
                </a:lnTo>
                <a:lnTo>
                  <a:pt x="797699" y="766165"/>
                </a:lnTo>
                <a:lnTo>
                  <a:pt x="797699" y="760069"/>
                </a:lnTo>
                <a:close/>
              </a:path>
              <a:path w="1929129" h="766445">
                <a:moveTo>
                  <a:pt x="785520" y="760069"/>
                </a:moveTo>
                <a:lnTo>
                  <a:pt x="777913" y="760069"/>
                </a:lnTo>
                <a:lnTo>
                  <a:pt x="777913" y="766165"/>
                </a:lnTo>
                <a:lnTo>
                  <a:pt x="785520" y="766165"/>
                </a:lnTo>
                <a:lnTo>
                  <a:pt x="785520" y="760069"/>
                </a:lnTo>
                <a:close/>
              </a:path>
              <a:path w="1929129" h="766445">
                <a:moveTo>
                  <a:pt x="771817" y="760069"/>
                </a:moveTo>
                <a:lnTo>
                  <a:pt x="765733" y="760069"/>
                </a:lnTo>
                <a:lnTo>
                  <a:pt x="765733" y="766165"/>
                </a:lnTo>
                <a:lnTo>
                  <a:pt x="771817" y="766165"/>
                </a:lnTo>
                <a:lnTo>
                  <a:pt x="771817" y="760069"/>
                </a:lnTo>
                <a:close/>
              </a:path>
              <a:path w="1929129" h="766445">
                <a:moveTo>
                  <a:pt x="759637" y="760069"/>
                </a:moveTo>
                <a:lnTo>
                  <a:pt x="753554" y="760069"/>
                </a:lnTo>
                <a:lnTo>
                  <a:pt x="753554" y="766165"/>
                </a:lnTo>
                <a:lnTo>
                  <a:pt x="759637" y="766165"/>
                </a:lnTo>
                <a:lnTo>
                  <a:pt x="759637" y="760069"/>
                </a:lnTo>
                <a:close/>
              </a:path>
              <a:path w="1929129" h="766445">
                <a:moveTo>
                  <a:pt x="747458" y="760069"/>
                </a:moveTo>
                <a:lnTo>
                  <a:pt x="739851" y="760069"/>
                </a:lnTo>
                <a:lnTo>
                  <a:pt x="739851" y="766165"/>
                </a:lnTo>
                <a:lnTo>
                  <a:pt x="747458" y="766165"/>
                </a:lnTo>
                <a:lnTo>
                  <a:pt x="747458" y="760069"/>
                </a:lnTo>
                <a:close/>
              </a:path>
              <a:path w="1929129" h="766445">
                <a:moveTo>
                  <a:pt x="733767" y="760069"/>
                </a:moveTo>
                <a:lnTo>
                  <a:pt x="727671" y="760069"/>
                </a:lnTo>
                <a:lnTo>
                  <a:pt x="727671" y="766165"/>
                </a:lnTo>
                <a:lnTo>
                  <a:pt x="733767" y="766165"/>
                </a:lnTo>
                <a:lnTo>
                  <a:pt x="733767" y="760069"/>
                </a:lnTo>
                <a:close/>
              </a:path>
              <a:path w="1929129" h="766445">
                <a:moveTo>
                  <a:pt x="721588" y="760069"/>
                </a:moveTo>
                <a:lnTo>
                  <a:pt x="715492" y="760069"/>
                </a:lnTo>
                <a:lnTo>
                  <a:pt x="715492" y="766165"/>
                </a:lnTo>
                <a:lnTo>
                  <a:pt x="721588" y="766165"/>
                </a:lnTo>
                <a:lnTo>
                  <a:pt x="721588" y="760069"/>
                </a:lnTo>
                <a:close/>
              </a:path>
              <a:path w="1929129" h="766445">
                <a:moveTo>
                  <a:pt x="709409" y="760069"/>
                </a:moveTo>
                <a:lnTo>
                  <a:pt x="701789" y="760069"/>
                </a:lnTo>
                <a:lnTo>
                  <a:pt x="701789" y="766165"/>
                </a:lnTo>
                <a:lnTo>
                  <a:pt x="709409" y="766165"/>
                </a:lnTo>
                <a:lnTo>
                  <a:pt x="709409" y="760069"/>
                </a:lnTo>
                <a:close/>
              </a:path>
              <a:path w="1929129" h="766445">
                <a:moveTo>
                  <a:pt x="695706" y="760069"/>
                </a:moveTo>
                <a:lnTo>
                  <a:pt x="689610" y="760069"/>
                </a:lnTo>
                <a:lnTo>
                  <a:pt x="689610" y="766165"/>
                </a:lnTo>
                <a:lnTo>
                  <a:pt x="695706" y="766165"/>
                </a:lnTo>
                <a:lnTo>
                  <a:pt x="695706" y="760069"/>
                </a:lnTo>
                <a:close/>
              </a:path>
              <a:path w="1929129" h="766445">
                <a:moveTo>
                  <a:pt x="683526" y="760069"/>
                </a:moveTo>
                <a:lnTo>
                  <a:pt x="677430" y="760069"/>
                </a:lnTo>
                <a:lnTo>
                  <a:pt x="677430" y="766165"/>
                </a:lnTo>
                <a:lnTo>
                  <a:pt x="683526" y="766165"/>
                </a:lnTo>
                <a:lnTo>
                  <a:pt x="683526" y="760069"/>
                </a:lnTo>
                <a:close/>
              </a:path>
              <a:path w="1929129" h="766445">
                <a:moveTo>
                  <a:pt x="671347" y="760069"/>
                </a:moveTo>
                <a:lnTo>
                  <a:pt x="663740" y="760069"/>
                </a:lnTo>
                <a:lnTo>
                  <a:pt x="663740" y="766165"/>
                </a:lnTo>
                <a:lnTo>
                  <a:pt x="671347" y="766165"/>
                </a:lnTo>
                <a:lnTo>
                  <a:pt x="671347" y="760069"/>
                </a:lnTo>
                <a:close/>
              </a:path>
              <a:path w="1929129" h="766445">
                <a:moveTo>
                  <a:pt x="657644" y="760069"/>
                </a:moveTo>
                <a:lnTo>
                  <a:pt x="651560" y="760069"/>
                </a:lnTo>
                <a:lnTo>
                  <a:pt x="651560" y="766165"/>
                </a:lnTo>
                <a:lnTo>
                  <a:pt x="657644" y="766165"/>
                </a:lnTo>
                <a:lnTo>
                  <a:pt x="657644" y="760069"/>
                </a:lnTo>
                <a:close/>
              </a:path>
              <a:path w="1929129" h="766445">
                <a:moveTo>
                  <a:pt x="645464" y="760069"/>
                </a:moveTo>
                <a:lnTo>
                  <a:pt x="639381" y="760069"/>
                </a:lnTo>
                <a:lnTo>
                  <a:pt x="639381" y="766165"/>
                </a:lnTo>
                <a:lnTo>
                  <a:pt x="645464" y="766165"/>
                </a:lnTo>
                <a:lnTo>
                  <a:pt x="645464" y="760069"/>
                </a:lnTo>
                <a:close/>
              </a:path>
              <a:path w="1929129" h="766445">
                <a:moveTo>
                  <a:pt x="633285" y="760069"/>
                </a:moveTo>
                <a:lnTo>
                  <a:pt x="625678" y="760069"/>
                </a:lnTo>
                <a:lnTo>
                  <a:pt x="625678" y="766165"/>
                </a:lnTo>
                <a:lnTo>
                  <a:pt x="633285" y="766165"/>
                </a:lnTo>
                <a:lnTo>
                  <a:pt x="633285" y="760069"/>
                </a:lnTo>
                <a:close/>
              </a:path>
              <a:path w="1929129" h="766445">
                <a:moveTo>
                  <a:pt x="619582" y="760069"/>
                </a:moveTo>
                <a:lnTo>
                  <a:pt x="613498" y="760069"/>
                </a:lnTo>
                <a:lnTo>
                  <a:pt x="613498" y="766165"/>
                </a:lnTo>
                <a:lnTo>
                  <a:pt x="619582" y="766165"/>
                </a:lnTo>
                <a:lnTo>
                  <a:pt x="619582" y="760069"/>
                </a:lnTo>
                <a:close/>
              </a:path>
              <a:path w="1929129" h="766445">
                <a:moveTo>
                  <a:pt x="607415" y="760069"/>
                </a:moveTo>
                <a:lnTo>
                  <a:pt x="601319" y="760069"/>
                </a:lnTo>
                <a:lnTo>
                  <a:pt x="601319" y="766165"/>
                </a:lnTo>
                <a:lnTo>
                  <a:pt x="607415" y="766165"/>
                </a:lnTo>
                <a:lnTo>
                  <a:pt x="607415" y="760069"/>
                </a:lnTo>
                <a:close/>
              </a:path>
              <a:path w="1929129" h="766445">
                <a:moveTo>
                  <a:pt x="595236" y="760069"/>
                </a:moveTo>
                <a:lnTo>
                  <a:pt x="587616" y="760069"/>
                </a:lnTo>
                <a:lnTo>
                  <a:pt x="587616" y="766165"/>
                </a:lnTo>
                <a:lnTo>
                  <a:pt x="595236" y="766165"/>
                </a:lnTo>
                <a:lnTo>
                  <a:pt x="595236" y="760069"/>
                </a:lnTo>
                <a:close/>
              </a:path>
              <a:path w="1929129" h="766445">
                <a:moveTo>
                  <a:pt x="581533" y="760069"/>
                </a:moveTo>
                <a:lnTo>
                  <a:pt x="575437" y="760069"/>
                </a:lnTo>
                <a:lnTo>
                  <a:pt x="575437" y="766165"/>
                </a:lnTo>
                <a:lnTo>
                  <a:pt x="581533" y="766165"/>
                </a:lnTo>
                <a:lnTo>
                  <a:pt x="581533" y="760069"/>
                </a:lnTo>
                <a:close/>
              </a:path>
              <a:path w="1929129" h="766445">
                <a:moveTo>
                  <a:pt x="569353" y="760069"/>
                </a:moveTo>
                <a:lnTo>
                  <a:pt x="563257" y="760069"/>
                </a:lnTo>
                <a:lnTo>
                  <a:pt x="563257" y="766165"/>
                </a:lnTo>
                <a:lnTo>
                  <a:pt x="569353" y="766165"/>
                </a:lnTo>
                <a:lnTo>
                  <a:pt x="569353" y="760069"/>
                </a:lnTo>
                <a:close/>
              </a:path>
              <a:path w="1929129" h="766445">
                <a:moveTo>
                  <a:pt x="557174" y="760069"/>
                </a:moveTo>
                <a:lnTo>
                  <a:pt x="549567" y="760069"/>
                </a:lnTo>
                <a:lnTo>
                  <a:pt x="549567" y="766165"/>
                </a:lnTo>
                <a:lnTo>
                  <a:pt x="557174" y="766165"/>
                </a:lnTo>
                <a:lnTo>
                  <a:pt x="557174" y="760069"/>
                </a:lnTo>
                <a:close/>
              </a:path>
              <a:path w="1929129" h="766445">
                <a:moveTo>
                  <a:pt x="543471" y="760069"/>
                </a:moveTo>
                <a:lnTo>
                  <a:pt x="537387" y="760069"/>
                </a:lnTo>
                <a:lnTo>
                  <a:pt x="537387" y="766165"/>
                </a:lnTo>
                <a:lnTo>
                  <a:pt x="543471" y="766165"/>
                </a:lnTo>
                <a:lnTo>
                  <a:pt x="543471" y="760069"/>
                </a:lnTo>
                <a:close/>
              </a:path>
              <a:path w="1929129" h="766445">
                <a:moveTo>
                  <a:pt x="531291" y="760069"/>
                </a:moveTo>
                <a:lnTo>
                  <a:pt x="525208" y="760069"/>
                </a:lnTo>
                <a:lnTo>
                  <a:pt x="525208" y="766165"/>
                </a:lnTo>
                <a:lnTo>
                  <a:pt x="531291" y="766165"/>
                </a:lnTo>
                <a:lnTo>
                  <a:pt x="531291" y="760069"/>
                </a:lnTo>
                <a:close/>
              </a:path>
              <a:path w="1929129" h="766445">
                <a:moveTo>
                  <a:pt x="519112" y="760069"/>
                </a:moveTo>
                <a:lnTo>
                  <a:pt x="511505" y="760069"/>
                </a:lnTo>
                <a:lnTo>
                  <a:pt x="511505" y="766165"/>
                </a:lnTo>
                <a:lnTo>
                  <a:pt x="519112" y="766165"/>
                </a:lnTo>
                <a:lnTo>
                  <a:pt x="519112" y="760069"/>
                </a:lnTo>
                <a:close/>
              </a:path>
              <a:path w="1929129" h="766445">
                <a:moveTo>
                  <a:pt x="505409" y="760069"/>
                </a:moveTo>
                <a:lnTo>
                  <a:pt x="499325" y="760069"/>
                </a:lnTo>
                <a:lnTo>
                  <a:pt x="499325" y="766165"/>
                </a:lnTo>
                <a:lnTo>
                  <a:pt x="505409" y="766165"/>
                </a:lnTo>
                <a:lnTo>
                  <a:pt x="505409" y="760069"/>
                </a:lnTo>
                <a:close/>
              </a:path>
              <a:path w="1929129" h="766445">
                <a:moveTo>
                  <a:pt x="493229" y="760069"/>
                </a:moveTo>
                <a:lnTo>
                  <a:pt x="487146" y="760069"/>
                </a:lnTo>
                <a:lnTo>
                  <a:pt x="487146" y="766165"/>
                </a:lnTo>
                <a:lnTo>
                  <a:pt x="493229" y="766165"/>
                </a:lnTo>
                <a:lnTo>
                  <a:pt x="493229" y="760069"/>
                </a:lnTo>
                <a:close/>
              </a:path>
              <a:path w="1929129" h="766445">
                <a:moveTo>
                  <a:pt x="481050" y="760069"/>
                </a:moveTo>
                <a:lnTo>
                  <a:pt x="473443" y="760069"/>
                </a:lnTo>
                <a:lnTo>
                  <a:pt x="473443" y="766165"/>
                </a:lnTo>
                <a:lnTo>
                  <a:pt x="481050" y="766165"/>
                </a:lnTo>
                <a:lnTo>
                  <a:pt x="481050" y="760069"/>
                </a:lnTo>
                <a:close/>
              </a:path>
              <a:path w="1929129" h="766445">
                <a:moveTo>
                  <a:pt x="467359" y="760069"/>
                </a:moveTo>
                <a:lnTo>
                  <a:pt x="461264" y="760069"/>
                </a:lnTo>
                <a:lnTo>
                  <a:pt x="461264" y="766165"/>
                </a:lnTo>
                <a:lnTo>
                  <a:pt x="467359" y="766165"/>
                </a:lnTo>
                <a:lnTo>
                  <a:pt x="467359" y="760069"/>
                </a:lnTo>
                <a:close/>
              </a:path>
              <a:path w="1929129" h="766445">
                <a:moveTo>
                  <a:pt x="455180" y="760069"/>
                </a:moveTo>
                <a:lnTo>
                  <a:pt x="449084" y="760069"/>
                </a:lnTo>
                <a:lnTo>
                  <a:pt x="449084" y="766165"/>
                </a:lnTo>
                <a:lnTo>
                  <a:pt x="455180" y="766165"/>
                </a:lnTo>
                <a:lnTo>
                  <a:pt x="455180" y="760069"/>
                </a:lnTo>
                <a:close/>
              </a:path>
              <a:path w="1929129" h="766445">
                <a:moveTo>
                  <a:pt x="443001" y="760069"/>
                </a:moveTo>
                <a:lnTo>
                  <a:pt x="435381" y="760069"/>
                </a:lnTo>
                <a:lnTo>
                  <a:pt x="435381" y="766165"/>
                </a:lnTo>
                <a:lnTo>
                  <a:pt x="443001" y="766165"/>
                </a:lnTo>
                <a:lnTo>
                  <a:pt x="443001" y="760069"/>
                </a:lnTo>
                <a:close/>
              </a:path>
              <a:path w="1929129" h="766445">
                <a:moveTo>
                  <a:pt x="429298" y="760069"/>
                </a:moveTo>
                <a:lnTo>
                  <a:pt x="423202" y="760069"/>
                </a:lnTo>
                <a:lnTo>
                  <a:pt x="423202" y="766165"/>
                </a:lnTo>
                <a:lnTo>
                  <a:pt x="429298" y="766165"/>
                </a:lnTo>
                <a:lnTo>
                  <a:pt x="429298" y="760069"/>
                </a:lnTo>
                <a:close/>
              </a:path>
              <a:path w="1929129" h="766445">
                <a:moveTo>
                  <a:pt x="417118" y="760069"/>
                </a:moveTo>
                <a:lnTo>
                  <a:pt x="411022" y="760069"/>
                </a:lnTo>
                <a:lnTo>
                  <a:pt x="411022" y="766165"/>
                </a:lnTo>
                <a:lnTo>
                  <a:pt x="417118" y="766165"/>
                </a:lnTo>
                <a:lnTo>
                  <a:pt x="417118" y="760069"/>
                </a:lnTo>
                <a:close/>
              </a:path>
              <a:path w="1929129" h="766445">
                <a:moveTo>
                  <a:pt x="404939" y="760069"/>
                </a:moveTo>
                <a:lnTo>
                  <a:pt x="397332" y="760069"/>
                </a:lnTo>
                <a:lnTo>
                  <a:pt x="397332" y="766165"/>
                </a:lnTo>
                <a:lnTo>
                  <a:pt x="404939" y="766165"/>
                </a:lnTo>
                <a:lnTo>
                  <a:pt x="404939" y="760069"/>
                </a:lnTo>
                <a:close/>
              </a:path>
              <a:path w="1929129" h="766445">
                <a:moveTo>
                  <a:pt x="391236" y="760069"/>
                </a:moveTo>
                <a:lnTo>
                  <a:pt x="385152" y="760069"/>
                </a:lnTo>
                <a:lnTo>
                  <a:pt x="385152" y="766165"/>
                </a:lnTo>
                <a:lnTo>
                  <a:pt x="391236" y="766165"/>
                </a:lnTo>
                <a:lnTo>
                  <a:pt x="391236" y="760069"/>
                </a:lnTo>
                <a:close/>
              </a:path>
              <a:path w="1929129" h="766445">
                <a:moveTo>
                  <a:pt x="379056" y="760069"/>
                </a:moveTo>
                <a:lnTo>
                  <a:pt x="372973" y="760069"/>
                </a:lnTo>
                <a:lnTo>
                  <a:pt x="372973" y="766165"/>
                </a:lnTo>
                <a:lnTo>
                  <a:pt x="379056" y="766165"/>
                </a:lnTo>
                <a:lnTo>
                  <a:pt x="379056" y="760069"/>
                </a:lnTo>
                <a:close/>
              </a:path>
              <a:path w="1929129" h="766445">
                <a:moveTo>
                  <a:pt x="366877" y="760069"/>
                </a:moveTo>
                <a:lnTo>
                  <a:pt x="359270" y="760069"/>
                </a:lnTo>
                <a:lnTo>
                  <a:pt x="359270" y="766165"/>
                </a:lnTo>
                <a:lnTo>
                  <a:pt x="366877" y="766165"/>
                </a:lnTo>
                <a:lnTo>
                  <a:pt x="366877" y="760069"/>
                </a:lnTo>
                <a:close/>
              </a:path>
              <a:path w="1929129" h="766445">
                <a:moveTo>
                  <a:pt x="353174" y="760069"/>
                </a:moveTo>
                <a:lnTo>
                  <a:pt x="347091" y="760069"/>
                </a:lnTo>
                <a:lnTo>
                  <a:pt x="347091" y="766165"/>
                </a:lnTo>
                <a:lnTo>
                  <a:pt x="353174" y="766165"/>
                </a:lnTo>
                <a:lnTo>
                  <a:pt x="353174" y="760069"/>
                </a:lnTo>
                <a:close/>
              </a:path>
              <a:path w="1929129" h="766445">
                <a:moveTo>
                  <a:pt x="340995" y="760069"/>
                </a:moveTo>
                <a:lnTo>
                  <a:pt x="334911" y="760069"/>
                </a:lnTo>
                <a:lnTo>
                  <a:pt x="334911" y="766165"/>
                </a:lnTo>
                <a:lnTo>
                  <a:pt x="340995" y="766165"/>
                </a:lnTo>
                <a:lnTo>
                  <a:pt x="340995" y="760069"/>
                </a:lnTo>
                <a:close/>
              </a:path>
              <a:path w="1929129" h="766445">
                <a:moveTo>
                  <a:pt x="328828" y="760069"/>
                </a:moveTo>
                <a:lnTo>
                  <a:pt x="321208" y="760069"/>
                </a:lnTo>
                <a:lnTo>
                  <a:pt x="321208" y="766165"/>
                </a:lnTo>
                <a:lnTo>
                  <a:pt x="328828" y="766165"/>
                </a:lnTo>
                <a:lnTo>
                  <a:pt x="328828" y="760069"/>
                </a:lnTo>
                <a:close/>
              </a:path>
              <a:path w="1929129" h="766445">
                <a:moveTo>
                  <a:pt x="315125" y="760069"/>
                </a:moveTo>
                <a:lnTo>
                  <a:pt x="309029" y="760069"/>
                </a:lnTo>
                <a:lnTo>
                  <a:pt x="309029" y="766165"/>
                </a:lnTo>
                <a:lnTo>
                  <a:pt x="315125" y="766165"/>
                </a:lnTo>
                <a:lnTo>
                  <a:pt x="315125" y="760069"/>
                </a:lnTo>
                <a:close/>
              </a:path>
              <a:path w="1929129" h="766445">
                <a:moveTo>
                  <a:pt x="302945" y="760069"/>
                </a:moveTo>
                <a:lnTo>
                  <a:pt x="296849" y="760069"/>
                </a:lnTo>
                <a:lnTo>
                  <a:pt x="296849" y="766165"/>
                </a:lnTo>
                <a:lnTo>
                  <a:pt x="302945" y="766165"/>
                </a:lnTo>
                <a:lnTo>
                  <a:pt x="302945" y="760069"/>
                </a:lnTo>
                <a:close/>
              </a:path>
              <a:path w="1929129" h="766445">
                <a:moveTo>
                  <a:pt x="290766" y="760069"/>
                </a:moveTo>
                <a:lnTo>
                  <a:pt x="283146" y="760069"/>
                </a:lnTo>
                <a:lnTo>
                  <a:pt x="283146" y="766165"/>
                </a:lnTo>
                <a:lnTo>
                  <a:pt x="290766" y="766165"/>
                </a:lnTo>
                <a:lnTo>
                  <a:pt x="290766" y="760069"/>
                </a:lnTo>
                <a:close/>
              </a:path>
              <a:path w="1929129" h="766445">
                <a:moveTo>
                  <a:pt x="277063" y="760069"/>
                </a:moveTo>
                <a:lnTo>
                  <a:pt x="270967" y="760069"/>
                </a:lnTo>
                <a:lnTo>
                  <a:pt x="270967" y="766165"/>
                </a:lnTo>
                <a:lnTo>
                  <a:pt x="277063" y="766165"/>
                </a:lnTo>
                <a:lnTo>
                  <a:pt x="277063" y="760069"/>
                </a:lnTo>
                <a:close/>
              </a:path>
              <a:path w="1929129" h="766445">
                <a:moveTo>
                  <a:pt x="264883" y="760069"/>
                </a:moveTo>
                <a:lnTo>
                  <a:pt x="258800" y="760069"/>
                </a:lnTo>
                <a:lnTo>
                  <a:pt x="258800" y="766165"/>
                </a:lnTo>
                <a:lnTo>
                  <a:pt x="264883" y="766165"/>
                </a:lnTo>
                <a:lnTo>
                  <a:pt x="264883" y="760069"/>
                </a:lnTo>
                <a:close/>
              </a:path>
              <a:path w="1929129" h="766445">
                <a:moveTo>
                  <a:pt x="252704" y="760069"/>
                </a:moveTo>
                <a:lnTo>
                  <a:pt x="245097" y="760069"/>
                </a:lnTo>
                <a:lnTo>
                  <a:pt x="245097" y="766165"/>
                </a:lnTo>
                <a:lnTo>
                  <a:pt x="252704" y="766165"/>
                </a:lnTo>
                <a:lnTo>
                  <a:pt x="252704" y="760069"/>
                </a:lnTo>
                <a:close/>
              </a:path>
              <a:path w="1929129" h="766445">
                <a:moveTo>
                  <a:pt x="239001" y="760069"/>
                </a:moveTo>
                <a:lnTo>
                  <a:pt x="232918" y="760069"/>
                </a:lnTo>
                <a:lnTo>
                  <a:pt x="232918" y="766165"/>
                </a:lnTo>
                <a:lnTo>
                  <a:pt x="239001" y="766165"/>
                </a:lnTo>
                <a:lnTo>
                  <a:pt x="239001" y="760069"/>
                </a:lnTo>
                <a:close/>
              </a:path>
              <a:path w="1929129" h="766445">
                <a:moveTo>
                  <a:pt x="226822" y="760069"/>
                </a:moveTo>
                <a:lnTo>
                  <a:pt x="220738" y="760069"/>
                </a:lnTo>
                <a:lnTo>
                  <a:pt x="220738" y="766165"/>
                </a:lnTo>
                <a:lnTo>
                  <a:pt x="226822" y="766165"/>
                </a:lnTo>
                <a:lnTo>
                  <a:pt x="226822" y="760069"/>
                </a:lnTo>
                <a:close/>
              </a:path>
              <a:path w="1929129" h="766445">
                <a:moveTo>
                  <a:pt x="214642" y="760069"/>
                </a:moveTo>
                <a:lnTo>
                  <a:pt x="207035" y="760069"/>
                </a:lnTo>
                <a:lnTo>
                  <a:pt x="207035" y="766165"/>
                </a:lnTo>
                <a:lnTo>
                  <a:pt x="214642" y="766165"/>
                </a:lnTo>
                <a:lnTo>
                  <a:pt x="214642" y="760069"/>
                </a:lnTo>
                <a:close/>
              </a:path>
              <a:path w="1929129" h="766445">
                <a:moveTo>
                  <a:pt x="200952" y="760069"/>
                </a:moveTo>
                <a:lnTo>
                  <a:pt x="194856" y="760069"/>
                </a:lnTo>
                <a:lnTo>
                  <a:pt x="194856" y="766165"/>
                </a:lnTo>
                <a:lnTo>
                  <a:pt x="200952" y="766165"/>
                </a:lnTo>
                <a:lnTo>
                  <a:pt x="200952" y="760069"/>
                </a:lnTo>
                <a:close/>
              </a:path>
              <a:path w="1929129" h="766445">
                <a:moveTo>
                  <a:pt x="188772" y="760069"/>
                </a:moveTo>
                <a:lnTo>
                  <a:pt x="182676" y="760069"/>
                </a:lnTo>
                <a:lnTo>
                  <a:pt x="182676" y="766165"/>
                </a:lnTo>
                <a:lnTo>
                  <a:pt x="188772" y="766165"/>
                </a:lnTo>
                <a:lnTo>
                  <a:pt x="188772" y="760069"/>
                </a:lnTo>
                <a:close/>
              </a:path>
              <a:path w="1929129" h="766445">
                <a:moveTo>
                  <a:pt x="176593" y="760069"/>
                </a:moveTo>
                <a:lnTo>
                  <a:pt x="168973" y="760069"/>
                </a:lnTo>
                <a:lnTo>
                  <a:pt x="168973" y="766165"/>
                </a:lnTo>
                <a:lnTo>
                  <a:pt x="176593" y="766165"/>
                </a:lnTo>
                <a:lnTo>
                  <a:pt x="176593" y="760069"/>
                </a:lnTo>
                <a:close/>
              </a:path>
              <a:path w="1929129" h="766445">
                <a:moveTo>
                  <a:pt x="162890" y="760069"/>
                </a:moveTo>
                <a:lnTo>
                  <a:pt x="156794" y="760069"/>
                </a:lnTo>
                <a:lnTo>
                  <a:pt x="156794" y="766165"/>
                </a:lnTo>
                <a:lnTo>
                  <a:pt x="162890" y="766165"/>
                </a:lnTo>
                <a:lnTo>
                  <a:pt x="162890" y="760069"/>
                </a:lnTo>
                <a:close/>
              </a:path>
              <a:path w="1929129" h="766445">
                <a:moveTo>
                  <a:pt x="150710" y="760069"/>
                </a:moveTo>
                <a:lnTo>
                  <a:pt x="144614" y="760069"/>
                </a:lnTo>
                <a:lnTo>
                  <a:pt x="144614" y="766165"/>
                </a:lnTo>
                <a:lnTo>
                  <a:pt x="150710" y="766165"/>
                </a:lnTo>
                <a:lnTo>
                  <a:pt x="150710" y="760069"/>
                </a:lnTo>
                <a:close/>
              </a:path>
              <a:path w="1929129" h="766445">
                <a:moveTo>
                  <a:pt x="138531" y="760069"/>
                </a:moveTo>
                <a:lnTo>
                  <a:pt x="130924" y="760069"/>
                </a:lnTo>
                <a:lnTo>
                  <a:pt x="130924" y="766165"/>
                </a:lnTo>
                <a:lnTo>
                  <a:pt x="138531" y="766165"/>
                </a:lnTo>
                <a:lnTo>
                  <a:pt x="138531" y="760069"/>
                </a:lnTo>
                <a:close/>
              </a:path>
              <a:path w="1929129" h="766445">
                <a:moveTo>
                  <a:pt x="124828" y="760069"/>
                </a:moveTo>
                <a:lnTo>
                  <a:pt x="118745" y="760069"/>
                </a:lnTo>
                <a:lnTo>
                  <a:pt x="118745" y="766165"/>
                </a:lnTo>
                <a:lnTo>
                  <a:pt x="124828" y="766165"/>
                </a:lnTo>
                <a:lnTo>
                  <a:pt x="124828" y="760069"/>
                </a:lnTo>
                <a:close/>
              </a:path>
              <a:path w="1929129" h="766445">
                <a:moveTo>
                  <a:pt x="112648" y="760069"/>
                </a:moveTo>
                <a:lnTo>
                  <a:pt x="106565" y="760069"/>
                </a:lnTo>
                <a:lnTo>
                  <a:pt x="106565" y="766165"/>
                </a:lnTo>
                <a:lnTo>
                  <a:pt x="112648" y="766165"/>
                </a:lnTo>
                <a:lnTo>
                  <a:pt x="112648" y="760069"/>
                </a:lnTo>
                <a:close/>
              </a:path>
              <a:path w="1929129" h="766445">
                <a:moveTo>
                  <a:pt x="100469" y="760069"/>
                </a:moveTo>
                <a:lnTo>
                  <a:pt x="92862" y="760069"/>
                </a:lnTo>
                <a:lnTo>
                  <a:pt x="92862" y="766165"/>
                </a:lnTo>
                <a:lnTo>
                  <a:pt x="100469" y="766165"/>
                </a:lnTo>
                <a:lnTo>
                  <a:pt x="100469" y="760069"/>
                </a:lnTo>
                <a:close/>
              </a:path>
              <a:path w="1929129" h="766445">
                <a:moveTo>
                  <a:pt x="86766" y="760069"/>
                </a:moveTo>
                <a:lnTo>
                  <a:pt x="80683" y="760069"/>
                </a:lnTo>
                <a:lnTo>
                  <a:pt x="80683" y="766165"/>
                </a:lnTo>
                <a:lnTo>
                  <a:pt x="86766" y="766165"/>
                </a:lnTo>
                <a:lnTo>
                  <a:pt x="86766" y="760069"/>
                </a:lnTo>
                <a:close/>
              </a:path>
              <a:path w="1929129" h="766445">
                <a:moveTo>
                  <a:pt x="74587" y="760069"/>
                </a:moveTo>
                <a:lnTo>
                  <a:pt x="68503" y="760069"/>
                </a:lnTo>
                <a:lnTo>
                  <a:pt x="68503" y="766165"/>
                </a:lnTo>
                <a:lnTo>
                  <a:pt x="74587" y="766165"/>
                </a:lnTo>
                <a:lnTo>
                  <a:pt x="74587" y="760069"/>
                </a:lnTo>
                <a:close/>
              </a:path>
              <a:path w="1929129" h="766445">
                <a:moveTo>
                  <a:pt x="62407" y="760069"/>
                </a:moveTo>
                <a:lnTo>
                  <a:pt x="54800" y="760069"/>
                </a:lnTo>
                <a:lnTo>
                  <a:pt x="54800" y="766165"/>
                </a:lnTo>
                <a:lnTo>
                  <a:pt x="62407" y="766165"/>
                </a:lnTo>
                <a:lnTo>
                  <a:pt x="62407" y="760069"/>
                </a:lnTo>
                <a:close/>
              </a:path>
              <a:path w="1929129" h="766445">
                <a:moveTo>
                  <a:pt x="48717" y="760069"/>
                </a:moveTo>
                <a:lnTo>
                  <a:pt x="42621" y="760069"/>
                </a:lnTo>
                <a:lnTo>
                  <a:pt x="42621" y="766165"/>
                </a:lnTo>
                <a:lnTo>
                  <a:pt x="48717" y="766165"/>
                </a:lnTo>
                <a:lnTo>
                  <a:pt x="48717" y="760069"/>
                </a:lnTo>
                <a:close/>
              </a:path>
              <a:path w="1929129" h="766445">
                <a:moveTo>
                  <a:pt x="36537" y="760069"/>
                </a:moveTo>
                <a:lnTo>
                  <a:pt x="30441" y="760069"/>
                </a:lnTo>
                <a:lnTo>
                  <a:pt x="30441" y="766165"/>
                </a:lnTo>
                <a:lnTo>
                  <a:pt x="36537" y="766165"/>
                </a:lnTo>
                <a:lnTo>
                  <a:pt x="36537" y="760069"/>
                </a:lnTo>
                <a:close/>
              </a:path>
              <a:path w="1929129" h="766445">
                <a:moveTo>
                  <a:pt x="18262" y="758545"/>
                </a:moveTo>
                <a:lnTo>
                  <a:pt x="16738" y="764641"/>
                </a:lnTo>
                <a:lnTo>
                  <a:pt x="19786" y="766165"/>
                </a:lnTo>
                <a:lnTo>
                  <a:pt x="22834" y="766165"/>
                </a:lnTo>
                <a:lnTo>
                  <a:pt x="24358" y="760069"/>
                </a:lnTo>
                <a:lnTo>
                  <a:pt x="22834" y="760069"/>
                </a:lnTo>
                <a:lnTo>
                  <a:pt x="18262" y="758545"/>
                </a:lnTo>
                <a:close/>
              </a:path>
              <a:path w="1929129" h="766445">
                <a:moveTo>
                  <a:pt x="10655" y="752449"/>
                </a:moveTo>
                <a:lnTo>
                  <a:pt x="4559" y="755497"/>
                </a:lnTo>
                <a:lnTo>
                  <a:pt x="10655" y="761593"/>
                </a:lnTo>
                <a:lnTo>
                  <a:pt x="13703" y="755497"/>
                </a:lnTo>
                <a:lnTo>
                  <a:pt x="10655" y="752449"/>
                </a:lnTo>
                <a:close/>
              </a:path>
              <a:path w="1929129" h="766445">
                <a:moveTo>
                  <a:pt x="6083" y="741794"/>
                </a:moveTo>
                <a:lnTo>
                  <a:pt x="0" y="743318"/>
                </a:lnTo>
                <a:lnTo>
                  <a:pt x="0" y="746353"/>
                </a:lnTo>
                <a:lnTo>
                  <a:pt x="1524" y="749401"/>
                </a:lnTo>
                <a:lnTo>
                  <a:pt x="7607" y="747877"/>
                </a:lnTo>
                <a:lnTo>
                  <a:pt x="6083" y="744842"/>
                </a:lnTo>
                <a:lnTo>
                  <a:pt x="6083" y="741794"/>
                </a:lnTo>
                <a:close/>
              </a:path>
            </a:pathLst>
          </a:custGeom>
          <a:solidFill>
            <a:srgbClr val="5CA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47164" y="3946562"/>
            <a:ext cx="1727847" cy="4752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45640" y="3945039"/>
            <a:ext cx="1734185" cy="481330"/>
          </a:xfrm>
          <a:custGeom>
            <a:avLst/>
            <a:gdLst/>
            <a:ahLst/>
            <a:cxnLst/>
            <a:rect l="l" t="t" r="r" b="b"/>
            <a:pathLst>
              <a:path w="1734185" h="481329">
                <a:moveTo>
                  <a:pt x="1657819" y="0"/>
                </a:moveTo>
                <a:lnTo>
                  <a:pt x="76123" y="0"/>
                </a:lnTo>
                <a:lnTo>
                  <a:pt x="68503" y="1524"/>
                </a:lnTo>
                <a:lnTo>
                  <a:pt x="59372" y="3048"/>
                </a:lnTo>
                <a:lnTo>
                  <a:pt x="51765" y="6096"/>
                </a:lnTo>
                <a:lnTo>
                  <a:pt x="44145" y="10655"/>
                </a:lnTo>
                <a:lnTo>
                  <a:pt x="38061" y="13703"/>
                </a:lnTo>
                <a:lnTo>
                  <a:pt x="10655" y="44170"/>
                </a:lnTo>
                <a:lnTo>
                  <a:pt x="1524" y="76161"/>
                </a:lnTo>
                <a:lnTo>
                  <a:pt x="0" y="83769"/>
                </a:lnTo>
                <a:lnTo>
                  <a:pt x="0" y="396024"/>
                </a:lnTo>
                <a:lnTo>
                  <a:pt x="1524" y="405168"/>
                </a:lnTo>
                <a:lnTo>
                  <a:pt x="3048" y="412775"/>
                </a:lnTo>
                <a:lnTo>
                  <a:pt x="4571" y="421919"/>
                </a:lnTo>
                <a:lnTo>
                  <a:pt x="10655" y="437146"/>
                </a:lnTo>
                <a:lnTo>
                  <a:pt x="15227" y="443242"/>
                </a:lnTo>
                <a:lnTo>
                  <a:pt x="19799" y="450862"/>
                </a:lnTo>
                <a:lnTo>
                  <a:pt x="25882" y="455434"/>
                </a:lnTo>
                <a:lnTo>
                  <a:pt x="31965" y="461518"/>
                </a:lnTo>
                <a:lnTo>
                  <a:pt x="38061" y="466090"/>
                </a:lnTo>
                <a:lnTo>
                  <a:pt x="76123" y="479806"/>
                </a:lnTo>
                <a:lnTo>
                  <a:pt x="85255" y="481330"/>
                </a:lnTo>
                <a:lnTo>
                  <a:pt x="1650212" y="481330"/>
                </a:lnTo>
                <a:lnTo>
                  <a:pt x="1659343" y="479806"/>
                </a:lnTo>
                <a:lnTo>
                  <a:pt x="1674571" y="476758"/>
                </a:lnTo>
                <a:lnTo>
                  <a:pt x="1689798" y="470662"/>
                </a:lnTo>
                <a:lnTo>
                  <a:pt x="1694870" y="467614"/>
                </a:lnTo>
                <a:lnTo>
                  <a:pt x="77647" y="467614"/>
                </a:lnTo>
                <a:lnTo>
                  <a:pt x="70027" y="466090"/>
                </a:lnTo>
                <a:lnTo>
                  <a:pt x="63944" y="464566"/>
                </a:lnTo>
                <a:lnTo>
                  <a:pt x="56324" y="461518"/>
                </a:lnTo>
                <a:lnTo>
                  <a:pt x="44145" y="455434"/>
                </a:lnTo>
                <a:lnTo>
                  <a:pt x="39585" y="450862"/>
                </a:lnTo>
                <a:lnTo>
                  <a:pt x="33489" y="446290"/>
                </a:lnTo>
                <a:lnTo>
                  <a:pt x="28930" y="441718"/>
                </a:lnTo>
                <a:lnTo>
                  <a:pt x="25882" y="435622"/>
                </a:lnTo>
                <a:lnTo>
                  <a:pt x="21310" y="429539"/>
                </a:lnTo>
                <a:lnTo>
                  <a:pt x="18275" y="423443"/>
                </a:lnTo>
                <a:lnTo>
                  <a:pt x="16751" y="417347"/>
                </a:lnTo>
                <a:lnTo>
                  <a:pt x="15227" y="409740"/>
                </a:lnTo>
                <a:lnTo>
                  <a:pt x="13703" y="403644"/>
                </a:lnTo>
                <a:lnTo>
                  <a:pt x="13703" y="76161"/>
                </a:lnTo>
                <a:lnTo>
                  <a:pt x="15227" y="70065"/>
                </a:lnTo>
                <a:lnTo>
                  <a:pt x="16751" y="62445"/>
                </a:lnTo>
                <a:lnTo>
                  <a:pt x="39585" y="28943"/>
                </a:lnTo>
                <a:lnTo>
                  <a:pt x="71551" y="13703"/>
                </a:lnTo>
                <a:lnTo>
                  <a:pt x="77647" y="12179"/>
                </a:lnTo>
                <a:lnTo>
                  <a:pt x="1693848" y="12179"/>
                </a:lnTo>
                <a:lnTo>
                  <a:pt x="1689798" y="9144"/>
                </a:lnTo>
                <a:lnTo>
                  <a:pt x="1674571" y="3048"/>
                </a:lnTo>
                <a:lnTo>
                  <a:pt x="1666963" y="1524"/>
                </a:lnTo>
                <a:lnTo>
                  <a:pt x="1657819" y="0"/>
                </a:lnTo>
                <a:close/>
              </a:path>
              <a:path w="1734185" h="481329">
                <a:moveTo>
                  <a:pt x="1693848" y="12179"/>
                </a:moveTo>
                <a:lnTo>
                  <a:pt x="1657819" y="12179"/>
                </a:lnTo>
                <a:lnTo>
                  <a:pt x="1663915" y="13703"/>
                </a:lnTo>
                <a:lnTo>
                  <a:pt x="1671523" y="15227"/>
                </a:lnTo>
                <a:lnTo>
                  <a:pt x="1689798" y="24371"/>
                </a:lnTo>
                <a:lnTo>
                  <a:pt x="1718716" y="62445"/>
                </a:lnTo>
                <a:lnTo>
                  <a:pt x="1720240" y="70065"/>
                </a:lnTo>
                <a:lnTo>
                  <a:pt x="1720240" y="77685"/>
                </a:lnTo>
                <a:lnTo>
                  <a:pt x="1721764" y="83769"/>
                </a:lnTo>
                <a:lnTo>
                  <a:pt x="1721764" y="396024"/>
                </a:lnTo>
                <a:lnTo>
                  <a:pt x="1720240" y="403644"/>
                </a:lnTo>
                <a:lnTo>
                  <a:pt x="1720240" y="411264"/>
                </a:lnTo>
                <a:lnTo>
                  <a:pt x="1717192" y="417347"/>
                </a:lnTo>
                <a:lnTo>
                  <a:pt x="1715668" y="424967"/>
                </a:lnTo>
                <a:lnTo>
                  <a:pt x="1709585" y="437146"/>
                </a:lnTo>
                <a:lnTo>
                  <a:pt x="1705013" y="441718"/>
                </a:lnTo>
                <a:lnTo>
                  <a:pt x="1700453" y="447814"/>
                </a:lnTo>
                <a:lnTo>
                  <a:pt x="1694357" y="452386"/>
                </a:lnTo>
                <a:lnTo>
                  <a:pt x="1689798" y="455434"/>
                </a:lnTo>
                <a:lnTo>
                  <a:pt x="1683702" y="459994"/>
                </a:lnTo>
                <a:lnTo>
                  <a:pt x="1677619" y="463042"/>
                </a:lnTo>
                <a:lnTo>
                  <a:pt x="1669999" y="464566"/>
                </a:lnTo>
                <a:lnTo>
                  <a:pt x="1663915" y="466090"/>
                </a:lnTo>
                <a:lnTo>
                  <a:pt x="1656308" y="467614"/>
                </a:lnTo>
                <a:lnTo>
                  <a:pt x="1694870" y="467614"/>
                </a:lnTo>
                <a:lnTo>
                  <a:pt x="1697405" y="466090"/>
                </a:lnTo>
                <a:lnTo>
                  <a:pt x="1703501" y="461518"/>
                </a:lnTo>
                <a:lnTo>
                  <a:pt x="1709585" y="455434"/>
                </a:lnTo>
                <a:lnTo>
                  <a:pt x="1714157" y="449338"/>
                </a:lnTo>
                <a:lnTo>
                  <a:pt x="1720240" y="443242"/>
                </a:lnTo>
                <a:lnTo>
                  <a:pt x="1723288" y="435622"/>
                </a:lnTo>
                <a:lnTo>
                  <a:pt x="1727847" y="428015"/>
                </a:lnTo>
                <a:lnTo>
                  <a:pt x="1730895" y="420395"/>
                </a:lnTo>
                <a:lnTo>
                  <a:pt x="1733943" y="405168"/>
                </a:lnTo>
                <a:lnTo>
                  <a:pt x="1733943" y="74637"/>
                </a:lnTo>
                <a:lnTo>
                  <a:pt x="1732419" y="67017"/>
                </a:lnTo>
                <a:lnTo>
                  <a:pt x="1729371" y="59397"/>
                </a:lnTo>
                <a:lnTo>
                  <a:pt x="1727847" y="51790"/>
                </a:lnTo>
                <a:lnTo>
                  <a:pt x="1718716" y="36550"/>
                </a:lnTo>
                <a:lnTo>
                  <a:pt x="1709585" y="24371"/>
                </a:lnTo>
                <a:lnTo>
                  <a:pt x="1703501" y="18275"/>
                </a:lnTo>
                <a:lnTo>
                  <a:pt x="1695881" y="13703"/>
                </a:lnTo>
                <a:lnTo>
                  <a:pt x="1693848" y="12179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13496" y="3738932"/>
            <a:ext cx="1545590" cy="6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0" dirty="0">
                <a:solidFill>
                  <a:srgbClr val="339933"/>
                </a:solidFill>
                <a:latin typeface="Batang"/>
                <a:cs typeface="Batang"/>
              </a:rPr>
              <a:t>화면설계</a:t>
            </a:r>
            <a:endParaRPr sz="1400">
              <a:latin typeface="Batang"/>
              <a:cs typeface="Batang"/>
            </a:endParaRPr>
          </a:p>
          <a:p>
            <a:pPr marL="509270">
              <a:lnSpc>
                <a:spcPct val="100000"/>
              </a:lnSpc>
              <a:spcBef>
                <a:spcPts val="20"/>
              </a:spcBef>
            </a:pPr>
            <a:r>
              <a:rPr sz="1400" b="1" spc="15" dirty="0">
                <a:solidFill>
                  <a:srgbClr val="333333"/>
                </a:solidFill>
                <a:latin typeface="Batang"/>
                <a:cs typeface="Batang"/>
              </a:rPr>
              <a:t>사용자</a:t>
            </a:r>
            <a:endParaRPr sz="1400">
              <a:latin typeface="Batang"/>
              <a:cs typeface="Batang"/>
            </a:endParaRPr>
          </a:p>
          <a:p>
            <a:pPr marL="70485">
              <a:lnSpc>
                <a:spcPct val="100000"/>
              </a:lnSpc>
              <a:spcBef>
                <a:spcPts val="165"/>
              </a:spcBef>
            </a:pPr>
            <a:r>
              <a:rPr sz="1400" b="1" spc="5" dirty="0">
                <a:solidFill>
                  <a:srgbClr val="333333"/>
                </a:solidFill>
                <a:latin typeface="Batang"/>
                <a:cs typeface="Batang"/>
              </a:rPr>
              <a:t>인터페이스</a:t>
            </a:r>
            <a:r>
              <a:rPr sz="1400" b="1" spc="-135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1400" b="1" spc="15" dirty="0">
                <a:solidFill>
                  <a:srgbClr val="333333"/>
                </a:solidFill>
                <a:latin typeface="Batang"/>
                <a:cs typeface="Batang"/>
              </a:rPr>
              <a:t>설계서</a:t>
            </a:r>
            <a:endParaRPr sz="1400">
              <a:latin typeface="Batang"/>
              <a:cs typeface="Batang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94402" y="3178873"/>
            <a:ext cx="2303297" cy="7448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91367" y="3175838"/>
            <a:ext cx="2311400" cy="751205"/>
          </a:xfrm>
          <a:custGeom>
            <a:avLst/>
            <a:gdLst/>
            <a:ahLst/>
            <a:cxnLst/>
            <a:rect l="l" t="t" r="r" b="b"/>
            <a:pathLst>
              <a:path w="2311400" h="751204">
                <a:moveTo>
                  <a:pt x="6083" y="718934"/>
                </a:moveTo>
                <a:lnTo>
                  <a:pt x="0" y="718934"/>
                </a:lnTo>
                <a:lnTo>
                  <a:pt x="0" y="726554"/>
                </a:lnTo>
                <a:lnTo>
                  <a:pt x="6083" y="726554"/>
                </a:lnTo>
                <a:lnTo>
                  <a:pt x="6083" y="718934"/>
                </a:lnTo>
                <a:close/>
              </a:path>
              <a:path w="2311400" h="751204">
                <a:moveTo>
                  <a:pt x="6083" y="706755"/>
                </a:moveTo>
                <a:lnTo>
                  <a:pt x="0" y="706755"/>
                </a:lnTo>
                <a:lnTo>
                  <a:pt x="0" y="712838"/>
                </a:lnTo>
                <a:lnTo>
                  <a:pt x="6083" y="712838"/>
                </a:lnTo>
                <a:lnTo>
                  <a:pt x="6083" y="706755"/>
                </a:lnTo>
                <a:close/>
              </a:path>
              <a:path w="2311400" h="751204">
                <a:moveTo>
                  <a:pt x="6083" y="694563"/>
                </a:moveTo>
                <a:lnTo>
                  <a:pt x="0" y="694563"/>
                </a:lnTo>
                <a:lnTo>
                  <a:pt x="0" y="700659"/>
                </a:lnTo>
                <a:lnTo>
                  <a:pt x="6083" y="700659"/>
                </a:lnTo>
                <a:lnTo>
                  <a:pt x="6083" y="694563"/>
                </a:lnTo>
                <a:close/>
              </a:path>
              <a:path w="2311400" h="751204">
                <a:moveTo>
                  <a:pt x="6083" y="680859"/>
                </a:moveTo>
                <a:lnTo>
                  <a:pt x="0" y="680859"/>
                </a:lnTo>
                <a:lnTo>
                  <a:pt x="0" y="688467"/>
                </a:lnTo>
                <a:lnTo>
                  <a:pt x="6083" y="688467"/>
                </a:lnTo>
                <a:lnTo>
                  <a:pt x="6083" y="680859"/>
                </a:lnTo>
                <a:close/>
              </a:path>
              <a:path w="2311400" h="751204">
                <a:moveTo>
                  <a:pt x="6083" y="668667"/>
                </a:moveTo>
                <a:lnTo>
                  <a:pt x="0" y="668667"/>
                </a:lnTo>
                <a:lnTo>
                  <a:pt x="0" y="674763"/>
                </a:lnTo>
                <a:lnTo>
                  <a:pt x="6083" y="674763"/>
                </a:lnTo>
                <a:lnTo>
                  <a:pt x="6083" y="668667"/>
                </a:lnTo>
                <a:close/>
              </a:path>
              <a:path w="2311400" h="751204">
                <a:moveTo>
                  <a:pt x="6083" y="656488"/>
                </a:moveTo>
                <a:lnTo>
                  <a:pt x="0" y="656488"/>
                </a:lnTo>
                <a:lnTo>
                  <a:pt x="0" y="662571"/>
                </a:lnTo>
                <a:lnTo>
                  <a:pt x="6083" y="662571"/>
                </a:lnTo>
                <a:lnTo>
                  <a:pt x="6083" y="656488"/>
                </a:lnTo>
                <a:close/>
              </a:path>
              <a:path w="2311400" h="751204">
                <a:moveTo>
                  <a:pt x="6083" y="642772"/>
                </a:moveTo>
                <a:lnTo>
                  <a:pt x="0" y="642772"/>
                </a:lnTo>
                <a:lnTo>
                  <a:pt x="0" y="650392"/>
                </a:lnTo>
                <a:lnTo>
                  <a:pt x="6083" y="650392"/>
                </a:lnTo>
                <a:lnTo>
                  <a:pt x="6083" y="642772"/>
                </a:lnTo>
                <a:close/>
              </a:path>
              <a:path w="2311400" h="751204">
                <a:moveTo>
                  <a:pt x="6083" y="630593"/>
                </a:moveTo>
                <a:lnTo>
                  <a:pt x="0" y="630593"/>
                </a:lnTo>
                <a:lnTo>
                  <a:pt x="0" y="636689"/>
                </a:lnTo>
                <a:lnTo>
                  <a:pt x="6083" y="636689"/>
                </a:lnTo>
                <a:lnTo>
                  <a:pt x="6083" y="630593"/>
                </a:lnTo>
                <a:close/>
              </a:path>
              <a:path w="2311400" h="751204">
                <a:moveTo>
                  <a:pt x="6083" y="618401"/>
                </a:moveTo>
                <a:lnTo>
                  <a:pt x="0" y="618401"/>
                </a:lnTo>
                <a:lnTo>
                  <a:pt x="0" y="624497"/>
                </a:lnTo>
                <a:lnTo>
                  <a:pt x="6083" y="624497"/>
                </a:lnTo>
                <a:lnTo>
                  <a:pt x="6083" y="618401"/>
                </a:lnTo>
                <a:close/>
              </a:path>
              <a:path w="2311400" h="751204">
                <a:moveTo>
                  <a:pt x="6083" y="604697"/>
                </a:moveTo>
                <a:lnTo>
                  <a:pt x="0" y="604697"/>
                </a:lnTo>
                <a:lnTo>
                  <a:pt x="0" y="612317"/>
                </a:lnTo>
                <a:lnTo>
                  <a:pt x="6083" y="612317"/>
                </a:lnTo>
                <a:lnTo>
                  <a:pt x="6083" y="604697"/>
                </a:lnTo>
                <a:close/>
              </a:path>
              <a:path w="2311400" h="751204">
                <a:moveTo>
                  <a:pt x="6083" y="592505"/>
                </a:moveTo>
                <a:lnTo>
                  <a:pt x="0" y="592505"/>
                </a:lnTo>
                <a:lnTo>
                  <a:pt x="0" y="598601"/>
                </a:lnTo>
                <a:lnTo>
                  <a:pt x="6083" y="598601"/>
                </a:lnTo>
                <a:lnTo>
                  <a:pt x="6083" y="592505"/>
                </a:lnTo>
                <a:close/>
              </a:path>
              <a:path w="2311400" h="751204">
                <a:moveTo>
                  <a:pt x="6083" y="580326"/>
                </a:moveTo>
                <a:lnTo>
                  <a:pt x="0" y="580326"/>
                </a:lnTo>
                <a:lnTo>
                  <a:pt x="0" y="586422"/>
                </a:lnTo>
                <a:lnTo>
                  <a:pt x="6083" y="586422"/>
                </a:lnTo>
                <a:lnTo>
                  <a:pt x="6083" y="580326"/>
                </a:lnTo>
                <a:close/>
              </a:path>
              <a:path w="2311400" h="751204">
                <a:moveTo>
                  <a:pt x="6083" y="566623"/>
                </a:moveTo>
                <a:lnTo>
                  <a:pt x="0" y="566623"/>
                </a:lnTo>
                <a:lnTo>
                  <a:pt x="0" y="574230"/>
                </a:lnTo>
                <a:lnTo>
                  <a:pt x="6083" y="574230"/>
                </a:lnTo>
                <a:lnTo>
                  <a:pt x="6083" y="566623"/>
                </a:lnTo>
                <a:close/>
              </a:path>
              <a:path w="2311400" h="751204">
                <a:moveTo>
                  <a:pt x="6083" y="554431"/>
                </a:moveTo>
                <a:lnTo>
                  <a:pt x="0" y="554431"/>
                </a:lnTo>
                <a:lnTo>
                  <a:pt x="0" y="560527"/>
                </a:lnTo>
                <a:lnTo>
                  <a:pt x="6083" y="560527"/>
                </a:lnTo>
                <a:lnTo>
                  <a:pt x="6083" y="554431"/>
                </a:lnTo>
                <a:close/>
              </a:path>
              <a:path w="2311400" h="751204">
                <a:moveTo>
                  <a:pt x="6083" y="542251"/>
                </a:moveTo>
                <a:lnTo>
                  <a:pt x="0" y="542251"/>
                </a:lnTo>
                <a:lnTo>
                  <a:pt x="0" y="548335"/>
                </a:lnTo>
                <a:lnTo>
                  <a:pt x="6083" y="548335"/>
                </a:lnTo>
                <a:lnTo>
                  <a:pt x="6083" y="542251"/>
                </a:lnTo>
                <a:close/>
              </a:path>
              <a:path w="2311400" h="751204">
                <a:moveTo>
                  <a:pt x="6083" y="528535"/>
                </a:moveTo>
                <a:lnTo>
                  <a:pt x="0" y="528535"/>
                </a:lnTo>
                <a:lnTo>
                  <a:pt x="0" y="536155"/>
                </a:lnTo>
                <a:lnTo>
                  <a:pt x="6083" y="536155"/>
                </a:lnTo>
                <a:lnTo>
                  <a:pt x="6083" y="528535"/>
                </a:lnTo>
                <a:close/>
              </a:path>
              <a:path w="2311400" h="751204">
                <a:moveTo>
                  <a:pt x="6083" y="516356"/>
                </a:moveTo>
                <a:lnTo>
                  <a:pt x="0" y="516356"/>
                </a:lnTo>
                <a:lnTo>
                  <a:pt x="0" y="522439"/>
                </a:lnTo>
                <a:lnTo>
                  <a:pt x="6083" y="522439"/>
                </a:lnTo>
                <a:lnTo>
                  <a:pt x="6083" y="516356"/>
                </a:lnTo>
                <a:close/>
              </a:path>
              <a:path w="2311400" h="751204">
                <a:moveTo>
                  <a:pt x="6083" y="504164"/>
                </a:moveTo>
                <a:lnTo>
                  <a:pt x="0" y="504164"/>
                </a:lnTo>
                <a:lnTo>
                  <a:pt x="0" y="510260"/>
                </a:lnTo>
                <a:lnTo>
                  <a:pt x="6083" y="510260"/>
                </a:lnTo>
                <a:lnTo>
                  <a:pt x="6083" y="504164"/>
                </a:lnTo>
                <a:close/>
              </a:path>
              <a:path w="2311400" h="751204">
                <a:moveTo>
                  <a:pt x="6083" y="490461"/>
                </a:moveTo>
                <a:lnTo>
                  <a:pt x="0" y="490461"/>
                </a:lnTo>
                <a:lnTo>
                  <a:pt x="0" y="498068"/>
                </a:lnTo>
                <a:lnTo>
                  <a:pt x="6083" y="498068"/>
                </a:lnTo>
                <a:lnTo>
                  <a:pt x="6083" y="490461"/>
                </a:lnTo>
                <a:close/>
              </a:path>
              <a:path w="2311400" h="751204">
                <a:moveTo>
                  <a:pt x="6083" y="478269"/>
                </a:moveTo>
                <a:lnTo>
                  <a:pt x="0" y="478269"/>
                </a:lnTo>
                <a:lnTo>
                  <a:pt x="0" y="484365"/>
                </a:lnTo>
                <a:lnTo>
                  <a:pt x="6083" y="484365"/>
                </a:lnTo>
                <a:lnTo>
                  <a:pt x="6083" y="478269"/>
                </a:lnTo>
                <a:close/>
              </a:path>
              <a:path w="2311400" h="751204">
                <a:moveTo>
                  <a:pt x="6083" y="466090"/>
                </a:moveTo>
                <a:lnTo>
                  <a:pt x="0" y="466090"/>
                </a:lnTo>
                <a:lnTo>
                  <a:pt x="0" y="472186"/>
                </a:lnTo>
                <a:lnTo>
                  <a:pt x="6083" y="472186"/>
                </a:lnTo>
                <a:lnTo>
                  <a:pt x="6083" y="466090"/>
                </a:lnTo>
                <a:close/>
              </a:path>
              <a:path w="2311400" h="751204">
                <a:moveTo>
                  <a:pt x="6083" y="452374"/>
                </a:moveTo>
                <a:lnTo>
                  <a:pt x="0" y="452374"/>
                </a:lnTo>
                <a:lnTo>
                  <a:pt x="0" y="459994"/>
                </a:lnTo>
                <a:lnTo>
                  <a:pt x="6083" y="459994"/>
                </a:lnTo>
                <a:lnTo>
                  <a:pt x="6083" y="452374"/>
                </a:lnTo>
                <a:close/>
              </a:path>
              <a:path w="2311400" h="751204">
                <a:moveTo>
                  <a:pt x="6083" y="440194"/>
                </a:moveTo>
                <a:lnTo>
                  <a:pt x="0" y="440194"/>
                </a:lnTo>
                <a:lnTo>
                  <a:pt x="0" y="446290"/>
                </a:lnTo>
                <a:lnTo>
                  <a:pt x="6083" y="446290"/>
                </a:lnTo>
                <a:lnTo>
                  <a:pt x="6083" y="440194"/>
                </a:lnTo>
                <a:close/>
              </a:path>
              <a:path w="2311400" h="751204">
                <a:moveTo>
                  <a:pt x="6083" y="428002"/>
                </a:moveTo>
                <a:lnTo>
                  <a:pt x="0" y="428002"/>
                </a:lnTo>
                <a:lnTo>
                  <a:pt x="0" y="434098"/>
                </a:lnTo>
                <a:lnTo>
                  <a:pt x="6083" y="434098"/>
                </a:lnTo>
                <a:lnTo>
                  <a:pt x="6083" y="428002"/>
                </a:lnTo>
                <a:close/>
              </a:path>
              <a:path w="2311400" h="751204">
                <a:moveTo>
                  <a:pt x="6083" y="414299"/>
                </a:moveTo>
                <a:lnTo>
                  <a:pt x="0" y="414299"/>
                </a:lnTo>
                <a:lnTo>
                  <a:pt x="0" y="421919"/>
                </a:lnTo>
                <a:lnTo>
                  <a:pt x="6083" y="421919"/>
                </a:lnTo>
                <a:lnTo>
                  <a:pt x="6083" y="414299"/>
                </a:lnTo>
                <a:close/>
              </a:path>
              <a:path w="2311400" h="751204">
                <a:moveTo>
                  <a:pt x="6083" y="402107"/>
                </a:moveTo>
                <a:lnTo>
                  <a:pt x="0" y="402107"/>
                </a:lnTo>
                <a:lnTo>
                  <a:pt x="0" y="408203"/>
                </a:lnTo>
                <a:lnTo>
                  <a:pt x="6083" y="408203"/>
                </a:lnTo>
                <a:lnTo>
                  <a:pt x="6083" y="402107"/>
                </a:lnTo>
                <a:close/>
              </a:path>
              <a:path w="2311400" h="751204">
                <a:moveTo>
                  <a:pt x="6083" y="389928"/>
                </a:moveTo>
                <a:lnTo>
                  <a:pt x="0" y="389928"/>
                </a:lnTo>
                <a:lnTo>
                  <a:pt x="0" y="396024"/>
                </a:lnTo>
                <a:lnTo>
                  <a:pt x="6083" y="396024"/>
                </a:lnTo>
                <a:lnTo>
                  <a:pt x="6083" y="389928"/>
                </a:lnTo>
                <a:close/>
              </a:path>
              <a:path w="2311400" h="751204">
                <a:moveTo>
                  <a:pt x="6083" y="376224"/>
                </a:moveTo>
                <a:lnTo>
                  <a:pt x="0" y="376224"/>
                </a:lnTo>
                <a:lnTo>
                  <a:pt x="0" y="383832"/>
                </a:lnTo>
                <a:lnTo>
                  <a:pt x="6083" y="383832"/>
                </a:lnTo>
                <a:lnTo>
                  <a:pt x="6083" y="376224"/>
                </a:lnTo>
                <a:close/>
              </a:path>
              <a:path w="2311400" h="751204">
                <a:moveTo>
                  <a:pt x="6083" y="364032"/>
                </a:moveTo>
                <a:lnTo>
                  <a:pt x="0" y="364032"/>
                </a:lnTo>
                <a:lnTo>
                  <a:pt x="0" y="370128"/>
                </a:lnTo>
                <a:lnTo>
                  <a:pt x="6083" y="370128"/>
                </a:lnTo>
                <a:lnTo>
                  <a:pt x="6083" y="364032"/>
                </a:lnTo>
                <a:close/>
              </a:path>
              <a:path w="2311400" h="751204">
                <a:moveTo>
                  <a:pt x="6083" y="351853"/>
                </a:moveTo>
                <a:lnTo>
                  <a:pt x="0" y="351853"/>
                </a:lnTo>
                <a:lnTo>
                  <a:pt x="0" y="357936"/>
                </a:lnTo>
                <a:lnTo>
                  <a:pt x="6083" y="357936"/>
                </a:lnTo>
                <a:lnTo>
                  <a:pt x="6083" y="351853"/>
                </a:lnTo>
                <a:close/>
              </a:path>
              <a:path w="2311400" h="751204">
                <a:moveTo>
                  <a:pt x="6083" y="338137"/>
                </a:moveTo>
                <a:lnTo>
                  <a:pt x="0" y="338137"/>
                </a:lnTo>
                <a:lnTo>
                  <a:pt x="0" y="345757"/>
                </a:lnTo>
                <a:lnTo>
                  <a:pt x="6083" y="345757"/>
                </a:lnTo>
                <a:lnTo>
                  <a:pt x="6083" y="338137"/>
                </a:lnTo>
                <a:close/>
              </a:path>
              <a:path w="2311400" h="751204">
                <a:moveTo>
                  <a:pt x="6083" y="325958"/>
                </a:moveTo>
                <a:lnTo>
                  <a:pt x="0" y="325958"/>
                </a:lnTo>
                <a:lnTo>
                  <a:pt x="0" y="332041"/>
                </a:lnTo>
                <a:lnTo>
                  <a:pt x="6083" y="332041"/>
                </a:lnTo>
                <a:lnTo>
                  <a:pt x="6083" y="325958"/>
                </a:lnTo>
                <a:close/>
              </a:path>
              <a:path w="2311400" h="751204">
                <a:moveTo>
                  <a:pt x="6083" y="313766"/>
                </a:moveTo>
                <a:lnTo>
                  <a:pt x="0" y="313766"/>
                </a:lnTo>
                <a:lnTo>
                  <a:pt x="0" y="319862"/>
                </a:lnTo>
                <a:lnTo>
                  <a:pt x="6083" y="319862"/>
                </a:lnTo>
                <a:lnTo>
                  <a:pt x="6083" y="313766"/>
                </a:lnTo>
                <a:close/>
              </a:path>
              <a:path w="2311400" h="751204">
                <a:moveTo>
                  <a:pt x="6083" y="300062"/>
                </a:moveTo>
                <a:lnTo>
                  <a:pt x="0" y="300062"/>
                </a:lnTo>
                <a:lnTo>
                  <a:pt x="0" y="307670"/>
                </a:lnTo>
                <a:lnTo>
                  <a:pt x="6083" y="307670"/>
                </a:lnTo>
                <a:lnTo>
                  <a:pt x="6083" y="300062"/>
                </a:lnTo>
                <a:close/>
              </a:path>
              <a:path w="2311400" h="751204">
                <a:moveTo>
                  <a:pt x="6083" y="287870"/>
                </a:moveTo>
                <a:lnTo>
                  <a:pt x="0" y="287870"/>
                </a:lnTo>
                <a:lnTo>
                  <a:pt x="0" y="293966"/>
                </a:lnTo>
                <a:lnTo>
                  <a:pt x="6083" y="293966"/>
                </a:lnTo>
                <a:lnTo>
                  <a:pt x="6083" y="287870"/>
                </a:lnTo>
                <a:close/>
              </a:path>
              <a:path w="2311400" h="751204">
                <a:moveTo>
                  <a:pt x="6083" y="275691"/>
                </a:moveTo>
                <a:lnTo>
                  <a:pt x="0" y="275691"/>
                </a:lnTo>
                <a:lnTo>
                  <a:pt x="0" y="281787"/>
                </a:lnTo>
                <a:lnTo>
                  <a:pt x="6083" y="281787"/>
                </a:lnTo>
                <a:lnTo>
                  <a:pt x="6083" y="275691"/>
                </a:lnTo>
                <a:close/>
              </a:path>
              <a:path w="2311400" h="751204">
                <a:moveTo>
                  <a:pt x="6083" y="261975"/>
                </a:moveTo>
                <a:lnTo>
                  <a:pt x="0" y="261975"/>
                </a:lnTo>
                <a:lnTo>
                  <a:pt x="0" y="269595"/>
                </a:lnTo>
                <a:lnTo>
                  <a:pt x="6083" y="269595"/>
                </a:lnTo>
                <a:lnTo>
                  <a:pt x="6083" y="261975"/>
                </a:lnTo>
                <a:close/>
              </a:path>
              <a:path w="2311400" h="751204">
                <a:moveTo>
                  <a:pt x="6083" y="249796"/>
                </a:moveTo>
                <a:lnTo>
                  <a:pt x="0" y="249796"/>
                </a:lnTo>
                <a:lnTo>
                  <a:pt x="0" y="255892"/>
                </a:lnTo>
                <a:lnTo>
                  <a:pt x="6083" y="255892"/>
                </a:lnTo>
                <a:lnTo>
                  <a:pt x="6083" y="249796"/>
                </a:lnTo>
                <a:close/>
              </a:path>
              <a:path w="2311400" h="751204">
                <a:moveTo>
                  <a:pt x="6083" y="237604"/>
                </a:moveTo>
                <a:lnTo>
                  <a:pt x="0" y="237604"/>
                </a:lnTo>
                <a:lnTo>
                  <a:pt x="0" y="243700"/>
                </a:lnTo>
                <a:lnTo>
                  <a:pt x="6083" y="243700"/>
                </a:lnTo>
                <a:lnTo>
                  <a:pt x="6083" y="237604"/>
                </a:lnTo>
                <a:close/>
              </a:path>
              <a:path w="2311400" h="751204">
                <a:moveTo>
                  <a:pt x="6083" y="223901"/>
                </a:moveTo>
                <a:lnTo>
                  <a:pt x="0" y="223901"/>
                </a:lnTo>
                <a:lnTo>
                  <a:pt x="0" y="231521"/>
                </a:lnTo>
                <a:lnTo>
                  <a:pt x="6083" y="231521"/>
                </a:lnTo>
                <a:lnTo>
                  <a:pt x="6083" y="223901"/>
                </a:lnTo>
                <a:close/>
              </a:path>
              <a:path w="2311400" h="751204">
                <a:moveTo>
                  <a:pt x="6083" y="211721"/>
                </a:moveTo>
                <a:lnTo>
                  <a:pt x="0" y="211721"/>
                </a:lnTo>
                <a:lnTo>
                  <a:pt x="0" y="217805"/>
                </a:lnTo>
                <a:lnTo>
                  <a:pt x="6083" y="217805"/>
                </a:lnTo>
                <a:lnTo>
                  <a:pt x="6083" y="211721"/>
                </a:lnTo>
                <a:close/>
              </a:path>
              <a:path w="2311400" h="751204">
                <a:moveTo>
                  <a:pt x="6083" y="199529"/>
                </a:moveTo>
                <a:lnTo>
                  <a:pt x="0" y="199529"/>
                </a:lnTo>
                <a:lnTo>
                  <a:pt x="0" y="205625"/>
                </a:lnTo>
                <a:lnTo>
                  <a:pt x="6083" y="205625"/>
                </a:lnTo>
                <a:lnTo>
                  <a:pt x="6083" y="199529"/>
                </a:lnTo>
                <a:close/>
              </a:path>
              <a:path w="2311400" h="751204">
                <a:moveTo>
                  <a:pt x="6083" y="185826"/>
                </a:moveTo>
                <a:lnTo>
                  <a:pt x="0" y="185826"/>
                </a:lnTo>
                <a:lnTo>
                  <a:pt x="0" y="193433"/>
                </a:lnTo>
                <a:lnTo>
                  <a:pt x="6083" y="193433"/>
                </a:lnTo>
                <a:lnTo>
                  <a:pt x="6083" y="185826"/>
                </a:lnTo>
                <a:close/>
              </a:path>
              <a:path w="2311400" h="751204">
                <a:moveTo>
                  <a:pt x="6083" y="173634"/>
                </a:moveTo>
                <a:lnTo>
                  <a:pt x="0" y="173634"/>
                </a:lnTo>
                <a:lnTo>
                  <a:pt x="0" y="179730"/>
                </a:lnTo>
                <a:lnTo>
                  <a:pt x="6083" y="179730"/>
                </a:lnTo>
                <a:lnTo>
                  <a:pt x="6083" y="173634"/>
                </a:lnTo>
                <a:close/>
              </a:path>
              <a:path w="2311400" h="751204">
                <a:moveTo>
                  <a:pt x="6083" y="161455"/>
                </a:moveTo>
                <a:lnTo>
                  <a:pt x="0" y="161455"/>
                </a:lnTo>
                <a:lnTo>
                  <a:pt x="0" y="167538"/>
                </a:lnTo>
                <a:lnTo>
                  <a:pt x="6083" y="167538"/>
                </a:lnTo>
                <a:lnTo>
                  <a:pt x="6083" y="161455"/>
                </a:lnTo>
                <a:close/>
              </a:path>
              <a:path w="2311400" h="751204">
                <a:moveTo>
                  <a:pt x="6083" y="147739"/>
                </a:moveTo>
                <a:lnTo>
                  <a:pt x="0" y="147739"/>
                </a:lnTo>
                <a:lnTo>
                  <a:pt x="0" y="155359"/>
                </a:lnTo>
                <a:lnTo>
                  <a:pt x="6083" y="155359"/>
                </a:lnTo>
                <a:lnTo>
                  <a:pt x="6083" y="147739"/>
                </a:lnTo>
                <a:close/>
              </a:path>
              <a:path w="2311400" h="751204">
                <a:moveTo>
                  <a:pt x="6083" y="135559"/>
                </a:moveTo>
                <a:lnTo>
                  <a:pt x="0" y="135559"/>
                </a:lnTo>
                <a:lnTo>
                  <a:pt x="0" y="141655"/>
                </a:lnTo>
                <a:lnTo>
                  <a:pt x="6083" y="141655"/>
                </a:lnTo>
                <a:lnTo>
                  <a:pt x="6083" y="135559"/>
                </a:lnTo>
                <a:close/>
              </a:path>
              <a:path w="2311400" h="751204">
                <a:moveTo>
                  <a:pt x="6083" y="123367"/>
                </a:moveTo>
                <a:lnTo>
                  <a:pt x="0" y="123367"/>
                </a:lnTo>
                <a:lnTo>
                  <a:pt x="0" y="129463"/>
                </a:lnTo>
                <a:lnTo>
                  <a:pt x="6083" y="129463"/>
                </a:lnTo>
                <a:lnTo>
                  <a:pt x="6083" y="123367"/>
                </a:lnTo>
                <a:close/>
              </a:path>
              <a:path w="2311400" h="751204">
                <a:moveTo>
                  <a:pt x="6083" y="109664"/>
                </a:moveTo>
                <a:lnTo>
                  <a:pt x="0" y="109664"/>
                </a:lnTo>
                <a:lnTo>
                  <a:pt x="0" y="117284"/>
                </a:lnTo>
                <a:lnTo>
                  <a:pt x="6083" y="117284"/>
                </a:lnTo>
                <a:lnTo>
                  <a:pt x="6083" y="109664"/>
                </a:lnTo>
                <a:close/>
              </a:path>
              <a:path w="2311400" h="751204">
                <a:moveTo>
                  <a:pt x="6083" y="97472"/>
                </a:moveTo>
                <a:lnTo>
                  <a:pt x="0" y="97472"/>
                </a:lnTo>
                <a:lnTo>
                  <a:pt x="0" y="103568"/>
                </a:lnTo>
                <a:lnTo>
                  <a:pt x="6083" y="103568"/>
                </a:lnTo>
                <a:lnTo>
                  <a:pt x="6083" y="97472"/>
                </a:lnTo>
                <a:close/>
              </a:path>
              <a:path w="2311400" h="751204">
                <a:moveTo>
                  <a:pt x="6083" y="85293"/>
                </a:moveTo>
                <a:lnTo>
                  <a:pt x="0" y="85293"/>
                </a:lnTo>
                <a:lnTo>
                  <a:pt x="0" y="91389"/>
                </a:lnTo>
                <a:lnTo>
                  <a:pt x="6083" y="91389"/>
                </a:lnTo>
                <a:lnTo>
                  <a:pt x="6083" y="85293"/>
                </a:lnTo>
                <a:close/>
              </a:path>
              <a:path w="2311400" h="751204">
                <a:moveTo>
                  <a:pt x="6083" y="71577"/>
                </a:moveTo>
                <a:lnTo>
                  <a:pt x="0" y="71577"/>
                </a:lnTo>
                <a:lnTo>
                  <a:pt x="0" y="79197"/>
                </a:lnTo>
                <a:lnTo>
                  <a:pt x="6083" y="79197"/>
                </a:lnTo>
                <a:lnTo>
                  <a:pt x="6083" y="71577"/>
                </a:lnTo>
                <a:close/>
              </a:path>
              <a:path w="2311400" h="751204">
                <a:moveTo>
                  <a:pt x="6083" y="59397"/>
                </a:moveTo>
                <a:lnTo>
                  <a:pt x="0" y="59397"/>
                </a:lnTo>
                <a:lnTo>
                  <a:pt x="0" y="65493"/>
                </a:lnTo>
                <a:lnTo>
                  <a:pt x="6083" y="65493"/>
                </a:lnTo>
                <a:lnTo>
                  <a:pt x="6083" y="59397"/>
                </a:lnTo>
                <a:close/>
              </a:path>
              <a:path w="2311400" h="751204">
                <a:moveTo>
                  <a:pt x="6083" y="47218"/>
                </a:moveTo>
                <a:lnTo>
                  <a:pt x="0" y="47218"/>
                </a:lnTo>
                <a:lnTo>
                  <a:pt x="0" y="53301"/>
                </a:lnTo>
                <a:lnTo>
                  <a:pt x="6083" y="53301"/>
                </a:lnTo>
                <a:lnTo>
                  <a:pt x="6083" y="47218"/>
                </a:lnTo>
                <a:close/>
              </a:path>
              <a:path w="2311400" h="751204">
                <a:moveTo>
                  <a:pt x="6083" y="33502"/>
                </a:moveTo>
                <a:lnTo>
                  <a:pt x="0" y="33502"/>
                </a:lnTo>
                <a:lnTo>
                  <a:pt x="0" y="41122"/>
                </a:lnTo>
                <a:lnTo>
                  <a:pt x="6083" y="41122"/>
                </a:lnTo>
                <a:lnTo>
                  <a:pt x="6083" y="33502"/>
                </a:lnTo>
                <a:close/>
              </a:path>
              <a:path w="2311400" h="751204">
                <a:moveTo>
                  <a:pt x="6083" y="21323"/>
                </a:moveTo>
                <a:lnTo>
                  <a:pt x="0" y="21323"/>
                </a:lnTo>
                <a:lnTo>
                  <a:pt x="0" y="27406"/>
                </a:lnTo>
                <a:lnTo>
                  <a:pt x="6083" y="27406"/>
                </a:lnTo>
                <a:lnTo>
                  <a:pt x="6083" y="21323"/>
                </a:lnTo>
                <a:close/>
              </a:path>
              <a:path w="2311400" h="751204">
                <a:moveTo>
                  <a:pt x="6083" y="7607"/>
                </a:moveTo>
                <a:lnTo>
                  <a:pt x="4559" y="10655"/>
                </a:lnTo>
                <a:lnTo>
                  <a:pt x="1511" y="13703"/>
                </a:lnTo>
                <a:lnTo>
                  <a:pt x="7607" y="16751"/>
                </a:lnTo>
                <a:lnTo>
                  <a:pt x="9131" y="13703"/>
                </a:lnTo>
                <a:lnTo>
                  <a:pt x="9893" y="13703"/>
                </a:lnTo>
                <a:lnTo>
                  <a:pt x="10655" y="12179"/>
                </a:lnTo>
                <a:lnTo>
                  <a:pt x="6083" y="7607"/>
                </a:lnTo>
                <a:close/>
              </a:path>
              <a:path w="2311400" h="751204">
                <a:moveTo>
                  <a:pt x="9893" y="13703"/>
                </a:moveTo>
                <a:lnTo>
                  <a:pt x="9131" y="13703"/>
                </a:lnTo>
                <a:lnTo>
                  <a:pt x="9131" y="15227"/>
                </a:lnTo>
                <a:lnTo>
                  <a:pt x="9893" y="13703"/>
                </a:lnTo>
                <a:close/>
              </a:path>
              <a:path w="2311400" h="751204">
                <a:moveTo>
                  <a:pt x="18262" y="0"/>
                </a:moveTo>
                <a:lnTo>
                  <a:pt x="12166" y="3035"/>
                </a:lnTo>
                <a:lnTo>
                  <a:pt x="15214" y="9131"/>
                </a:lnTo>
                <a:lnTo>
                  <a:pt x="18262" y="7607"/>
                </a:lnTo>
                <a:lnTo>
                  <a:pt x="16738" y="7607"/>
                </a:lnTo>
                <a:lnTo>
                  <a:pt x="19786" y="6083"/>
                </a:lnTo>
                <a:lnTo>
                  <a:pt x="18262" y="0"/>
                </a:lnTo>
                <a:close/>
              </a:path>
              <a:path w="2311400" h="751204">
                <a:moveTo>
                  <a:pt x="31965" y="0"/>
                </a:moveTo>
                <a:lnTo>
                  <a:pt x="25869" y="0"/>
                </a:lnTo>
                <a:lnTo>
                  <a:pt x="25869" y="6083"/>
                </a:lnTo>
                <a:lnTo>
                  <a:pt x="31965" y="6083"/>
                </a:lnTo>
                <a:lnTo>
                  <a:pt x="31965" y="0"/>
                </a:lnTo>
                <a:close/>
              </a:path>
              <a:path w="2311400" h="751204">
                <a:moveTo>
                  <a:pt x="44145" y="0"/>
                </a:moveTo>
                <a:lnTo>
                  <a:pt x="38049" y="0"/>
                </a:lnTo>
                <a:lnTo>
                  <a:pt x="38049" y="6083"/>
                </a:lnTo>
                <a:lnTo>
                  <a:pt x="44145" y="6083"/>
                </a:lnTo>
                <a:lnTo>
                  <a:pt x="44145" y="0"/>
                </a:lnTo>
                <a:close/>
              </a:path>
              <a:path w="2311400" h="751204">
                <a:moveTo>
                  <a:pt x="56324" y="0"/>
                </a:moveTo>
                <a:lnTo>
                  <a:pt x="50228" y="0"/>
                </a:lnTo>
                <a:lnTo>
                  <a:pt x="50228" y="6083"/>
                </a:lnTo>
                <a:lnTo>
                  <a:pt x="56324" y="6083"/>
                </a:lnTo>
                <a:lnTo>
                  <a:pt x="56324" y="0"/>
                </a:lnTo>
                <a:close/>
              </a:path>
              <a:path w="2311400" h="751204">
                <a:moveTo>
                  <a:pt x="70015" y="0"/>
                </a:moveTo>
                <a:lnTo>
                  <a:pt x="63931" y="0"/>
                </a:lnTo>
                <a:lnTo>
                  <a:pt x="63931" y="6083"/>
                </a:lnTo>
                <a:lnTo>
                  <a:pt x="70015" y="6083"/>
                </a:lnTo>
                <a:lnTo>
                  <a:pt x="70015" y="0"/>
                </a:lnTo>
                <a:close/>
              </a:path>
              <a:path w="2311400" h="751204">
                <a:moveTo>
                  <a:pt x="82194" y="0"/>
                </a:moveTo>
                <a:lnTo>
                  <a:pt x="76111" y="0"/>
                </a:lnTo>
                <a:lnTo>
                  <a:pt x="76111" y="6083"/>
                </a:lnTo>
                <a:lnTo>
                  <a:pt x="82194" y="6083"/>
                </a:lnTo>
                <a:lnTo>
                  <a:pt x="82194" y="0"/>
                </a:lnTo>
                <a:close/>
              </a:path>
              <a:path w="2311400" h="751204">
                <a:moveTo>
                  <a:pt x="94373" y="0"/>
                </a:moveTo>
                <a:lnTo>
                  <a:pt x="88290" y="0"/>
                </a:lnTo>
                <a:lnTo>
                  <a:pt x="88290" y="6083"/>
                </a:lnTo>
                <a:lnTo>
                  <a:pt x="94373" y="6083"/>
                </a:lnTo>
                <a:lnTo>
                  <a:pt x="94373" y="0"/>
                </a:lnTo>
                <a:close/>
              </a:path>
              <a:path w="2311400" h="751204">
                <a:moveTo>
                  <a:pt x="108077" y="0"/>
                </a:moveTo>
                <a:lnTo>
                  <a:pt x="101993" y="0"/>
                </a:lnTo>
                <a:lnTo>
                  <a:pt x="101993" y="6083"/>
                </a:lnTo>
                <a:lnTo>
                  <a:pt x="108077" y="6083"/>
                </a:lnTo>
                <a:lnTo>
                  <a:pt x="108077" y="0"/>
                </a:lnTo>
                <a:close/>
              </a:path>
              <a:path w="2311400" h="751204">
                <a:moveTo>
                  <a:pt x="120256" y="0"/>
                </a:moveTo>
                <a:lnTo>
                  <a:pt x="114173" y="0"/>
                </a:lnTo>
                <a:lnTo>
                  <a:pt x="114173" y="6083"/>
                </a:lnTo>
                <a:lnTo>
                  <a:pt x="120256" y="6083"/>
                </a:lnTo>
                <a:lnTo>
                  <a:pt x="120256" y="0"/>
                </a:lnTo>
                <a:close/>
              </a:path>
              <a:path w="2311400" h="751204">
                <a:moveTo>
                  <a:pt x="132435" y="0"/>
                </a:moveTo>
                <a:lnTo>
                  <a:pt x="126352" y="0"/>
                </a:lnTo>
                <a:lnTo>
                  <a:pt x="126352" y="6083"/>
                </a:lnTo>
                <a:lnTo>
                  <a:pt x="132435" y="6083"/>
                </a:lnTo>
                <a:lnTo>
                  <a:pt x="132435" y="0"/>
                </a:lnTo>
                <a:close/>
              </a:path>
              <a:path w="2311400" h="751204">
                <a:moveTo>
                  <a:pt x="146138" y="0"/>
                </a:moveTo>
                <a:lnTo>
                  <a:pt x="140042" y="0"/>
                </a:lnTo>
                <a:lnTo>
                  <a:pt x="140042" y="6083"/>
                </a:lnTo>
                <a:lnTo>
                  <a:pt x="146138" y="6083"/>
                </a:lnTo>
                <a:lnTo>
                  <a:pt x="146138" y="0"/>
                </a:lnTo>
                <a:close/>
              </a:path>
              <a:path w="2311400" h="751204">
                <a:moveTo>
                  <a:pt x="158318" y="0"/>
                </a:moveTo>
                <a:lnTo>
                  <a:pt x="152222" y="0"/>
                </a:lnTo>
                <a:lnTo>
                  <a:pt x="152222" y="6083"/>
                </a:lnTo>
                <a:lnTo>
                  <a:pt x="158318" y="6083"/>
                </a:lnTo>
                <a:lnTo>
                  <a:pt x="158318" y="0"/>
                </a:lnTo>
                <a:close/>
              </a:path>
              <a:path w="2311400" h="751204">
                <a:moveTo>
                  <a:pt x="170497" y="0"/>
                </a:moveTo>
                <a:lnTo>
                  <a:pt x="164401" y="0"/>
                </a:lnTo>
                <a:lnTo>
                  <a:pt x="164401" y="6083"/>
                </a:lnTo>
                <a:lnTo>
                  <a:pt x="170497" y="6083"/>
                </a:lnTo>
                <a:lnTo>
                  <a:pt x="170497" y="0"/>
                </a:lnTo>
                <a:close/>
              </a:path>
              <a:path w="2311400" h="751204">
                <a:moveTo>
                  <a:pt x="184200" y="0"/>
                </a:moveTo>
                <a:lnTo>
                  <a:pt x="178104" y="0"/>
                </a:lnTo>
                <a:lnTo>
                  <a:pt x="178104" y="6083"/>
                </a:lnTo>
                <a:lnTo>
                  <a:pt x="184200" y="6083"/>
                </a:lnTo>
                <a:lnTo>
                  <a:pt x="184200" y="0"/>
                </a:lnTo>
                <a:close/>
              </a:path>
              <a:path w="2311400" h="751204">
                <a:moveTo>
                  <a:pt x="196380" y="0"/>
                </a:moveTo>
                <a:lnTo>
                  <a:pt x="190284" y="0"/>
                </a:lnTo>
                <a:lnTo>
                  <a:pt x="190284" y="6083"/>
                </a:lnTo>
                <a:lnTo>
                  <a:pt x="196380" y="6083"/>
                </a:lnTo>
                <a:lnTo>
                  <a:pt x="196380" y="0"/>
                </a:lnTo>
                <a:close/>
              </a:path>
              <a:path w="2311400" h="751204">
                <a:moveTo>
                  <a:pt x="208559" y="0"/>
                </a:moveTo>
                <a:lnTo>
                  <a:pt x="202463" y="0"/>
                </a:lnTo>
                <a:lnTo>
                  <a:pt x="202463" y="6083"/>
                </a:lnTo>
                <a:lnTo>
                  <a:pt x="208559" y="6083"/>
                </a:lnTo>
                <a:lnTo>
                  <a:pt x="208559" y="0"/>
                </a:lnTo>
                <a:close/>
              </a:path>
              <a:path w="2311400" h="751204">
                <a:moveTo>
                  <a:pt x="222250" y="0"/>
                </a:moveTo>
                <a:lnTo>
                  <a:pt x="216166" y="0"/>
                </a:lnTo>
                <a:lnTo>
                  <a:pt x="216166" y="6083"/>
                </a:lnTo>
                <a:lnTo>
                  <a:pt x="222250" y="6083"/>
                </a:lnTo>
                <a:lnTo>
                  <a:pt x="222250" y="0"/>
                </a:lnTo>
                <a:close/>
              </a:path>
              <a:path w="2311400" h="751204">
                <a:moveTo>
                  <a:pt x="234429" y="0"/>
                </a:moveTo>
                <a:lnTo>
                  <a:pt x="228346" y="0"/>
                </a:lnTo>
                <a:lnTo>
                  <a:pt x="228346" y="6083"/>
                </a:lnTo>
                <a:lnTo>
                  <a:pt x="234429" y="6083"/>
                </a:lnTo>
                <a:lnTo>
                  <a:pt x="234429" y="0"/>
                </a:lnTo>
                <a:close/>
              </a:path>
              <a:path w="2311400" h="751204">
                <a:moveTo>
                  <a:pt x="246608" y="0"/>
                </a:moveTo>
                <a:lnTo>
                  <a:pt x="240525" y="0"/>
                </a:lnTo>
                <a:lnTo>
                  <a:pt x="240525" y="6083"/>
                </a:lnTo>
                <a:lnTo>
                  <a:pt x="246608" y="6083"/>
                </a:lnTo>
                <a:lnTo>
                  <a:pt x="246608" y="0"/>
                </a:lnTo>
                <a:close/>
              </a:path>
              <a:path w="2311400" h="751204">
                <a:moveTo>
                  <a:pt x="260311" y="0"/>
                </a:moveTo>
                <a:lnTo>
                  <a:pt x="254228" y="0"/>
                </a:lnTo>
                <a:lnTo>
                  <a:pt x="254228" y="6083"/>
                </a:lnTo>
                <a:lnTo>
                  <a:pt x="260311" y="6083"/>
                </a:lnTo>
                <a:lnTo>
                  <a:pt x="260311" y="0"/>
                </a:lnTo>
                <a:close/>
              </a:path>
              <a:path w="2311400" h="751204">
                <a:moveTo>
                  <a:pt x="272491" y="0"/>
                </a:moveTo>
                <a:lnTo>
                  <a:pt x="266407" y="0"/>
                </a:lnTo>
                <a:lnTo>
                  <a:pt x="266407" y="6083"/>
                </a:lnTo>
                <a:lnTo>
                  <a:pt x="272491" y="6083"/>
                </a:lnTo>
                <a:lnTo>
                  <a:pt x="272491" y="0"/>
                </a:lnTo>
                <a:close/>
              </a:path>
              <a:path w="2311400" h="751204">
                <a:moveTo>
                  <a:pt x="284670" y="0"/>
                </a:moveTo>
                <a:lnTo>
                  <a:pt x="278587" y="0"/>
                </a:lnTo>
                <a:lnTo>
                  <a:pt x="278587" y="6083"/>
                </a:lnTo>
                <a:lnTo>
                  <a:pt x="284670" y="6083"/>
                </a:lnTo>
                <a:lnTo>
                  <a:pt x="284670" y="0"/>
                </a:lnTo>
                <a:close/>
              </a:path>
              <a:path w="2311400" h="751204">
                <a:moveTo>
                  <a:pt x="298373" y="0"/>
                </a:moveTo>
                <a:lnTo>
                  <a:pt x="292277" y="0"/>
                </a:lnTo>
                <a:lnTo>
                  <a:pt x="292277" y="6083"/>
                </a:lnTo>
                <a:lnTo>
                  <a:pt x="298373" y="6083"/>
                </a:lnTo>
                <a:lnTo>
                  <a:pt x="298373" y="0"/>
                </a:lnTo>
                <a:close/>
              </a:path>
              <a:path w="2311400" h="751204">
                <a:moveTo>
                  <a:pt x="310553" y="0"/>
                </a:moveTo>
                <a:lnTo>
                  <a:pt x="304457" y="0"/>
                </a:lnTo>
                <a:lnTo>
                  <a:pt x="304457" y="6083"/>
                </a:lnTo>
                <a:lnTo>
                  <a:pt x="310553" y="6083"/>
                </a:lnTo>
                <a:lnTo>
                  <a:pt x="310553" y="0"/>
                </a:lnTo>
                <a:close/>
              </a:path>
              <a:path w="2311400" h="751204">
                <a:moveTo>
                  <a:pt x="322732" y="0"/>
                </a:moveTo>
                <a:lnTo>
                  <a:pt x="316636" y="0"/>
                </a:lnTo>
                <a:lnTo>
                  <a:pt x="316636" y="6083"/>
                </a:lnTo>
                <a:lnTo>
                  <a:pt x="322732" y="6083"/>
                </a:lnTo>
                <a:lnTo>
                  <a:pt x="322732" y="0"/>
                </a:lnTo>
                <a:close/>
              </a:path>
              <a:path w="2311400" h="751204">
                <a:moveTo>
                  <a:pt x="336435" y="0"/>
                </a:moveTo>
                <a:lnTo>
                  <a:pt x="330339" y="0"/>
                </a:lnTo>
                <a:lnTo>
                  <a:pt x="330339" y="6083"/>
                </a:lnTo>
                <a:lnTo>
                  <a:pt x="336435" y="6083"/>
                </a:lnTo>
                <a:lnTo>
                  <a:pt x="336435" y="0"/>
                </a:lnTo>
                <a:close/>
              </a:path>
              <a:path w="2311400" h="751204">
                <a:moveTo>
                  <a:pt x="348602" y="0"/>
                </a:moveTo>
                <a:lnTo>
                  <a:pt x="342519" y="0"/>
                </a:lnTo>
                <a:lnTo>
                  <a:pt x="342519" y="6083"/>
                </a:lnTo>
                <a:lnTo>
                  <a:pt x="348602" y="6083"/>
                </a:lnTo>
                <a:lnTo>
                  <a:pt x="348602" y="0"/>
                </a:lnTo>
                <a:close/>
              </a:path>
              <a:path w="2311400" h="751204">
                <a:moveTo>
                  <a:pt x="360781" y="0"/>
                </a:moveTo>
                <a:lnTo>
                  <a:pt x="354698" y="0"/>
                </a:lnTo>
                <a:lnTo>
                  <a:pt x="354698" y="6083"/>
                </a:lnTo>
                <a:lnTo>
                  <a:pt x="360781" y="6083"/>
                </a:lnTo>
                <a:lnTo>
                  <a:pt x="360781" y="0"/>
                </a:lnTo>
                <a:close/>
              </a:path>
              <a:path w="2311400" h="751204">
                <a:moveTo>
                  <a:pt x="374484" y="0"/>
                </a:moveTo>
                <a:lnTo>
                  <a:pt x="368401" y="0"/>
                </a:lnTo>
                <a:lnTo>
                  <a:pt x="368401" y="6083"/>
                </a:lnTo>
                <a:lnTo>
                  <a:pt x="374484" y="6083"/>
                </a:lnTo>
                <a:lnTo>
                  <a:pt x="374484" y="0"/>
                </a:lnTo>
                <a:close/>
              </a:path>
              <a:path w="2311400" h="751204">
                <a:moveTo>
                  <a:pt x="386664" y="0"/>
                </a:moveTo>
                <a:lnTo>
                  <a:pt x="380580" y="0"/>
                </a:lnTo>
                <a:lnTo>
                  <a:pt x="380580" y="6083"/>
                </a:lnTo>
                <a:lnTo>
                  <a:pt x="386664" y="6083"/>
                </a:lnTo>
                <a:lnTo>
                  <a:pt x="386664" y="0"/>
                </a:lnTo>
                <a:close/>
              </a:path>
              <a:path w="2311400" h="751204">
                <a:moveTo>
                  <a:pt x="398843" y="0"/>
                </a:moveTo>
                <a:lnTo>
                  <a:pt x="392760" y="0"/>
                </a:lnTo>
                <a:lnTo>
                  <a:pt x="392760" y="6083"/>
                </a:lnTo>
                <a:lnTo>
                  <a:pt x="398843" y="6083"/>
                </a:lnTo>
                <a:lnTo>
                  <a:pt x="398843" y="0"/>
                </a:lnTo>
                <a:close/>
              </a:path>
              <a:path w="2311400" h="751204">
                <a:moveTo>
                  <a:pt x="412546" y="0"/>
                </a:moveTo>
                <a:lnTo>
                  <a:pt x="406450" y="0"/>
                </a:lnTo>
                <a:lnTo>
                  <a:pt x="406450" y="6083"/>
                </a:lnTo>
                <a:lnTo>
                  <a:pt x="412546" y="6083"/>
                </a:lnTo>
                <a:lnTo>
                  <a:pt x="412546" y="0"/>
                </a:lnTo>
                <a:close/>
              </a:path>
              <a:path w="2311400" h="751204">
                <a:moveTo>
                  <a:pt x="424726" y="0"/>
                </a:moveTo>
                <a:lnTo>
                  <a:pt x="418630" y="0"/>
                </a:lnTo>
                <a:lnTo>
                  <a:pt x="418630" y="6083"/>
                </a:lnTo>
                <a:lnTo>
                  <a:pt x="424726" y="6083"/>
                </a:lnTo>
                <a:lnTo>
                  <a:pt x="424726" y="0"/>
                </a:lnTo>
                <a:close/>
              </a:path>
              <a:path w="2311400" h="751204">
                <a:moveTo>
                  <a:pt x="436905" y="0"/>
                </a:moveTo>
                <a:lnTo>
                  <a:pt x="430809" y="0"/>
                </a:lnTo>
                <a:lnTo>
                  <a:pt x="430809" y="6083"/>
                </a:lnTo>
                <a:lnTo>
                  <a:pt x="436905" y="6083"/>
                </a:lnTo>
                <a:lnTo>
                  <a:pt x="436905" y="0"/>
                </a:lnTo>
                <a:close/>
              </a:path>
              <a:path w="2311400" h="751204">
                <a:moveTo>
                  <a:pt x="450608" y="0"/>
                </a:moveTo>
                <a:lnTo>
                  <a:pt x="444512" y="0"/>
                </a:lnTo>
                <a:lnTo>
                  <a:pt x="444512" y="6083"/>
                </a:lnTo>
                <a:lnTo>
                  <a:pt x="450608" y="6083"/>
                </a:lnTo>
                <a:lnTo>
                  <a:pt x="450608" y="0"/>
                </a:lnTo>
                <a:close/>
              </a:path>
              <a:path w="2311400" h="751204">
                <a:moveTo>
                  <a:pt x="462788" y="0"/>
                </a:moveTo>
                <a:lnTo>
                  <a:pt x="456692" y="0"/>
                </a:lnTo>
                <a:lnTo>
                  <a:pt x="456692" y="6083"/>
                </a:lnTo>
                <a:lnTo>
                  <a:pt x="462788" y="6083"/>
                </a:lnTo>
                <a:lnTo>
                  <a:pt x="462788" y="0"/>
                </a:lnTo>
                <a:close/>
              </a:path>
              <a:path w="2311400" h="751204">
                <a:moveTo>
                  <a:pt x="474967" y="0"/>
                </a:moveTo>
                <a:lnTo>
                  <a:pt x="468871" y="0"/>
                </a:lnTo>
                <a:lnTo>
                  <a:pt x="468871" y="6083"/>
                </a:lnTo>
                <a:lnTo>
                  <a:pt x="474967" y="6083"/>
                </a:lnTo>
                <a:lnTo>
                  <a:pt x="474967" y="0"/>
                </a:lnTo>
                <a:close/>
              </a:path>
              <a:path w="2311400" h="751204">
                <a:moveTo>
                  <a:pt x="488657" y="0"/>
                </a:moveTo>
                <a:lnTo>
                  <a:pt x="482574" y="0"/>
                </a:lnTo>
                <a:lnTo>
                  <a:pt x="482574" y="6083"/>
                </a:lnTo>
                <a:lnTo>
                  <a:pt x="488657" y="6083"/>
                </a:lnTo>
                <a:lnTo>
                  <a:pt x="488657" y="0"/>
                </a:lnTo>
                <a:close/>
              </a:path>
              <a:path w="2311400" h="751204">
                <a:moveTo>
                  <a:pt x="500837" y="0"/>
                </a:moveTo>
                <a:lnTo>
                  <a:pt x="494753" y="0"/>
                </a:lnTo>
                <a:lnTo>
                  <a:pt x="494753" y="6083"/>
                </a:lnTo>
                <a:lnTo>
                  <a:pt x="500837" y="6083"/>
                </a:lnTo>
                <a:lnTo>
                  <a:pt x="500837" y="0"/>
                </a:lnTo>
                <a:close/>
              </a:path>
              <a:path w="2311400" h="751204">
                <a:moveTo>
                  <a:pt x="513016" y="0"/>
                </a:moveTo>
                <a:lnTo>
                  <a:pt x="506933" y="0"/>
                </a:lnTo>
                <a:lnTo>
                  <a:pt x="506933" y="6083"/>
                </a:lnTo>
                <a:lnTo>
                  <a:pt x="513016" y="6083"/>
                </a:lnTo>
                <a:lnTo>
                  <a:pt x="513016" y="0"/>
                </a:lnTo>
                <a:close/>
              </a:path>
              <a:path w="2311400" h="751204">
                <a:moveTo>
                  <a:pt x="526719" y="0"/>
                </a:moveTo>
                <a:lnTo>
                  <a:pt x="520636" y="0"/>
                </a:lnTo>
                <a:lnTo>
                  <a:pt x="520636" y="6083"/>
                </a:lnTo>
                <a:lnTo>
                  <a:pt x="526719" y="6083"/>
                </a:lnTo>
                <a:lnTo>
                  <a:pt x="526719" y="0"/>
                </a:lnTo>
                <a:close/>
              </a:path>
              <a:path w="2311400" h="751204">
                <a:moveTo>
                  <a:pt x="538899" y="0"/>
                </a:moveTo>
                <a:lnTo>
                  <a:pt x="532815" y="0"/>
                </a:lnTo>
                <a:lnTo>
                  <a:pt x="532815" y="6083"/>
                </a:lnTo>
                <a:lnTo>
                  <a:pt x="538899" y="6083"/>
                </a:lnTo>
                <a:lnTo>
                  <a:pt x="538899" y="0"/>
                </a:lnTo>
                <a:close/>
              </a:path>
              <a:path w="2311400" h="751204">
                <a:moveTo>
                  <a:pt x="551078" y="0"/>
                </a:moveTo>
                <a:lnTo>
                  <a:pt x="544995" y="0"/>
                </a:lnTo>
                <a:lnTo>
                  <a:pt x="544995" y="6083"/>
                </a:lnTo>
                <a:lnTo>
                  <a:pt x="551078" y="6083"/>
                </a:lnTo>
                <a:lnTo>
                  <a:pt x="551078" y="0"/>
                </a:lnTo>
                <a:close/>
              </a:path>
              <a:path w="2311400" h="751204">
                <a:moveTo>
                  <a:pt x="564781" y="0"/>
                </a:moveTo>
                <a:lnTo>
                  <a:pt x="558685" y="0"/>
                </a:lnTo>
                <a:lnTo>
                  <a:pt x="558685" y="6083"/>
                </a:lnTo>
                <a:lnTo>
                  <a:pt x="564781" y="6083"/>
                </a:lnTo>
                <a:lnTo>
                  <a:pt x="564781" y="0"/>
                </a:lnTo>
                <a:close/>
              </a:path>
              <a:path w="2311400" h="751204">
                <a:moveTo>
                  <a:pt x="576961" y="0"/>
                </a:moveTo>
                <a:lnTo>
                  <a:pt x="570865" y="0"/>
                </a:lnTo>
                <a:lnTo>
                  <a:pt x="570865" y="6083"/>
                </a:lnTo>
                <a:lnTo>
                  <a:pt x="576961" y="6083"/>
                </a:lnTo>
                <a:lnTo>
                  <a:pt x="576961" y="0"/>
                </a:lnTo>
                <a:close/>
              </a:path>
              <a:path w="2311400" h="751204">
                <a:moveTo>
                  <a:pt x="589140" y="0"/>
                </a:moveTo>
                <a:lnTo>
                  <a:pt x="583044" y="0"/>
                </a:lnTo>
                <a:lnTo>
                  <a:pt x="583044" y="6083"/>
                </a:lnTo>
                <a:lnTo>
                  <a:pt x="589140" y="6083"/>
                </a:lnTo>
                <a:lnTo>
                  <a:pt x="589140" y="0"/>
                </a:lnTo>
                <a:close/>
              </a:path>
              <a:path w="2311400" h="751204">
                <a:moveTo>
                  <a:pt x="602843" y="0"/>
                </a:moveTo>
                <a:lnTo>
                  <a:pt x="596747" y="0"/>
                </a:lnTo>
                <a:lnTo>
                  <a:pt x="596747" y="6083"/>
                </a:lnTo>
                <a:lnTo>
                  <a:pt x="602843" y="6083"/>
                </a:lnTo>
                <a:lnTo>
                  <a:pt x="602843" y="0"/>
                </a:lnTo>
                <a:close/>
              </a:path>
              <a:path w="2311400" h="751204">
                <a:moveTo>
                  <a:pt x="615022" y="0"/>
                </a:moveTo>
                <a:lnTo>
                  <a:pt x="608926" y="0"/>
                </a:lnTo>
                <a:lnTo>
                  <a:pt x="608926" y="6083"/>
                </a:lnTo>
                <a:lnTo>
                  <a:pt x="615022" y="6083"/>
                </a:lnTo>
                <a:lnTo>
                  <a:pt x="615022" y="0"/>
                </a:lnTo>
                <a:close/>
              </a:path>
              <a:path w="2311400" h="751204">
                <a:moveTo>
                  <a:pt x="627189" y="0"/>
                </a:moveTo>
                <a:lnTo>
                  <a:pt x="621106" y="0"/>
                </a:lnTo>
                <a:lnTo>
                  <a:pt x="621106" y="6083"/>
                </a:lnTo>
                <a:lnTo>
                  <a:pt x="627189" y="6083"/>
                </a:lnTo>
                <a:lnTo>
                  <a:pt x="627189" y="0"/>
                </a:lnTo>
                <a:close/>
              </a:path>
              <a:path w="2311400" h="751204">
                <a:moveTo>
                  <a:pt x="640892" y="0"/>
                </a:moveTo>
                <a:lnTo>
                  <a:pt x="634809" y="0"/>
                </a:lnTo>
                <a:lnTo>
                  <a:pt x="634809" y="6083"/>
                </a:lnTo>
                <a:lnTo>
                  <a:pt x="640892" y="6083"/>
                </a:lnTo>
                <a:lnTo>
                  <a:pt x="640892" y="0"/>
                </a:lnTo>
                <a:close/>
              </a:path>
              <a:path w="2311400" h="751204">
                <a:moveTo>
                  <a:pt x="653072" y="0"/>
                </a:moveTo>
                <a:lnTo>
                  <a:pt x="646988" y="0"/>
                </a:lnTo>
                <a:lnTo>
                  <a:pt x="646988" y="6083"/>
                </a:lnTo>
                <a:lnTo>
                  <a:pt x="653072" y="6083"/>
                </a:lnTo>
                <a:lnTo>
                  <a:pt x="653072" y="0"/>
                </a:lnTo>
                <a:close/>
              </a:path>
              <a:path w="2311400" h="751204">
                <a:moveTo>
                  <a:pt x="665251" y="0"/>
                </a:moveTo>
                <a:lnTo>
                  <a:pt x="659168" y="0"/>
                </a:lnTo>
                <a:lnTo>
                  <a:pt x="659168" y="6083"/>
                </a:lnTo>
                <a:lnTo>
                  <a:pt x="665251" y="6083"/>
                </a:lnTo>
                <a:lnTo>
                  <a:pt x="665251" y="0"/>
                </a:lnTo>
                <a:close/>
              </a:path>
              <a:path w="2311400" h="751204">
                <a:moveTo>
                  <a:pt x="678954" y="0"/>
                </a:moveTo>
                <a:lnTo>
                  <a:pt x="672871" y="0"/>
                </a:lnTo>
                <a:lnTo>
                  <a:pt x="672871" y="6083"/>
                </a:lnTo>
                <a:lnTo>
                  <a:pt x="678954" y="6083"/>
                </a:lnTo>
                <a:lnTo>
                  <a:pt x="678954" y="0"/>
                </a:lnTo>
                <a:close/>
              </a:path>
              <a:path w="2311400" h="751204">
                <a:moveTo>
                  <a:pt x="691134" y="0"/>
                </a:moveTo>
                <a:lnTo>
                  <a:pt x="685038" y="0"/>
                </a:lnTo>
                <a:lnTo>
                  <a:pt x="685038" y="6083"/>
                </a:lnTo>
                <a:lnTo>
                  <a:pt x="691134" y="6083"/>
                </a:lnTo>
                <a:lnTo>
                  <a:pt x="691134" y="0"/>
                </a:lnTo>
                <a:close/>
              </a:path>
              <a:path w="2311400" h="751204">
                <a:moveTo>
                  <a:pt x="703313" y="0"/>
                </a:moveTo>
                <a:lnTo>
                  <a:pt x="697217" y="0"/>
                </a:lnTo>
                <a:lnTo>
                  <a:pt x="697217" y="6083"/>
                </a:lnTo>
                <a:lnTo>
                  <a:pt x="703313" y="6083"/>
                </a:lnTo>
                <a:lnTo>
                  <a:pt x="703313" y="0"/>
                </a:lnTo>
                <a:close/>
              </a:path>
              <a:path w="2311400" h="751204">
                <a:moveTo>
                  <a:pt x="717016" y="0"/>
                </a:moveTo>
                <a:lnTo>
                  <a:pt x="710920" y="0"/>
                </a:lnTo>
                <a:lnTo>
                  <a:pt x="710920" y="6083"/>
                </a:lnTo>
                <a:lnTo>
                  <a:pt x="717016" y="6083"/>
                </a:lnTo>
                <a:lnTo>
                  <a:pt x="717016" y="0"/>
                </a:lnTo>
                <a:close/>
              </a:path>
              <a:path w="2311400" h="751204">
                <a:moveTo>
                  <a:pt x="729195" y="0"/>
                </a:moveTo>
                <a:lnTo>
                  <a:pt x="723099" y="0"/>
                </a:lnTo>
                <a:lnTo>
                  <a:pt x="723099" y="6083"/>
                </a:lnTo>
                <a:lnTo>
                  <a:pt x="729195" y="6083"/>
                </a:lnTo>
                <a:lnTo>
                  <a:pt x="729195" y="0"/>
                </a:lnTo>
                <a:close/>
              </a:path>
              <a:path w="2311400" h="751204">
                <a:moveTo>
                  <a:pt x="741375" y="0"/>
                </a:moveTo>
                <a:lnTo>
                  <a:pt x="735279" y="0"/>
                </a:lnTo>
                <a:lnTo>
                  <a:pt x="735279" y="6083"/>
                </a:lnTo>
                <a:lnTo>
                  <a:pt x="741375" y="6083"/>
                </a:lnTo>
                <a:lnTo>
                  <a:pt x="741375" y="0"/>
                </a:lnTo>
                <a:close/>
              </a:path>
              <a:path w="2311400" h="751204">
                <a:moveTo>
                  <a:pt x="755065" y="0"/>
                </a:moveTo>
                <a:lnTo>
                  <a:pt x="748982" y="0"/>
                </a:lnTo>
                <a:lnTo>
                  <a:pt x="748982" y="6083"/>
                </a:lnTo>
                <a:lnTo>
                  <a:pt x="755065" y="6083"/>
                </a:lnTo>
                <a:lnTo>
                  <a:pt x="755065" y="0"/>
                </a:lnTo>
                <a:close/>
              </a:path>
              <a:path w="2311400" h="751204">
                <a:moveTo>
                  <a:pt x="767245" y="0"/>
                </a:moveTo>
                <a:lnTo>
                  <a:pt x="761161" y="0"/>
                </a:lnTo>
                <a:lnTo>
                  <a:pt x="761161" y="6083"/>
                </a:lnTo>
                <a:lnTo>
                  <a:pt x="767245" y="6083"/>
                </a:lnTo>
                <a:lnTo>
                  <a:pt x="767245" y="0"/>
                </a:lnTo>
                <a:close/>
              </a:path>
              <a:path w="2311400" h="751204">
                <a:moveTo>
                  <a:pt x="779424" y="0"/>
                </a:moveTo>
                <a:lnTo>
                  <a:pt x="773341" y="0"/>
                </a:lnTo>
                <a:lnTo>
                  <a:pt x="773341" y="6083"/>
                </a:lnTo>
                <a:lnTo>
                  <a:pt x="779424" y="6083"/>
                </a:lnTo>
                <a:lnTo>
                  <a:pt x="779424" y="0"/>
                </a:lnTo>
                <a:close/>
              </a:path>
              <a:path w="2311400" h="751204">
                <a:moveTo>
                  <a:pt x="793127" y="0"/>
                </a:moveTo>
                <a:lnTo>
                  <a:pt x="787044" y="0"/>
                </a:lnTo>
                <a:lnTo>
                  <a:pt x="787044" y="6083"/>
                </a:lnTo>
                <a:lnTo>
                  <a:pt x="793127" y="6083"/>
                </a:lnTo>
                <a:lnTo>
                  <a:pt x="793127" y="0"/>
                </a:lnTo>
                <a:close/>
              </a:path>
              <a:path w="2311400" h="751204">
                <a:moveTo>
                  <a:pt x="805307" y="0"/>
                </a:moveTo>
                <a:lnTo>
                  <a:pt x="799223" y="0"/>
                </a:lnTo>
                <a:lnTo>
                  <a:pt x="799223" y="6083"/>
                </a:lnTo>
                <a:lnTo>
                  <a:pt x="805307" y="6083"/>
                </a:lnTo>
                <a:lnTo>
                  <a:pt x="805307" y="0"/>
                </a:lnTo>
                <a:close/>
              </a:path>
              <a:path w="2311400" h="751204">
                <a:moveTo>
                  <a:pt x="817486" y="0"/>
                </a:moveTo>
                <a:lnTo>
                  <a:pt x="811403" y="0"/>
                </a:lnTo>
                <a:lnTo>
                  <a:pt x="811403" y="6083"/>
                </a:lnTo>
                <a:lnTo>
                  <a:pt x="817486" y="6083"/>
                </a:lnTo>
                <a:lnTo>
                  <a:pt x="817486" y="0"/>
                </a:lnTo>
                <a:close/>
              </a:path>
              <a:path w="2311400" h="751204">
                <a:moveTo>
                  <a:pt x="831189" y="0"/>
                </a:moveTo>
                <a:lnTo>
                  <a:pt x="825093" y="0"/>
                </a:lnTo>
                <a:lnTo>
                  <a:pt x="825093" y="6083"/>
                </a:lnTo>
                <a:lnTo>
                  <a:pt x="831189" y="6083"/>
                </a:lnTo>
                <a:lnTo>
                  <a:pt x="831189" y="0"/>
                </a:lnTo>
                <a:close/>
              </a:path>
              <a:path w="2311400" h="751204">
                <a:moveTo>
                  <a:pt x="843368" y="0"/>
                </a:moveTo>
                <a:lnTo>
                  <a:pt x="837272" y="0"/>
                </a:lnTo>
                <a:lnTo>
                  <a:pt x="837272" y="6083"/>
                </a:lnTo>
                <a:lnTo>
                  <a:pt x="843368" y="6083"/>
                </a:lnTo>
                <a:lnTo>
                  <a:pt x="843368" y="0"/>
                </a:lnTo>
                <a:close/>
              </a:path>
              <a:path w="2311400" h="751204">
                <a:moveTo>
                  <a:pt x="855548" y="0"/>
                </a:moveTo>
                <a:lnTo>
                  <a:pt x="849452" y="0"/>
                </a:lnTo>
                <a:lnTo>
                  <a:pt x="849452" y="6083"/>
                </a:lnTo>
                <a:lnTo>
                  <a:pt x="855548" y="6083"/>
                </a:lnTo>
                <a:lnTo>
                  <a:pt x="855548" y="0"/>
                </a:lnTo>
                <a:close/>
              </a:path>
              <a:path w="2311400" h="751204">
                <a:moveTo>
                  <a:pt x="869251" y="0"/>
                </a:moveTo>
                <a:lnTo>
                  <a:pt x="863155" y="0"/>
                </a:lnTo>
                <a:lnTo>
                  <a:pt x="863155" y="6083"/>
                </a:lnTo>
                <a:lnTo>
                  <a:pt x="869251" y="6083"/>
                </a:lnTo>
                <a:lnTo>
                  <a:pt x="869251" y="0"/>
                </a:lnTo>
                <a:close/>
              </a:path>
              <a:path w="2311400" h="751204">
                <a:moveTo>
                  <a:pt x="881430" y="0"/>
                </a:moveTo>
                <a:lnTo>
                  <a:pt x="875334" y="0"/>
                </a:lnTo>
                <a:lnTo>
                  <a:pt x="875334" y="6083"/>
                </a:lnTo>
                <a:lnTo>
                  <a:pt x="881430" y="6083"/>
                </a:lnTo>
                <a:lnTo>
                  <a:pt x="881430" y="0"/>
                </a:lnTo>
                <a:close/>
              </a:path>
              <a:path w="2311400" h="751204">
                <a:moveTo>
                  <a:pt x="893610" y="0"/>
                </a:moveTo>
                <a:lnTo>
                  <a:pt x="887514" y="0"/>
                </a:lnTo>
                <a:lnTo>
                  <a:pt x="887514" y="6083"/>
                </a:lnTo>
                <a:lnTo>
                  <a:pt x="893610" y="6083"/>
                </a:lnTo>
                <a:lnTo>
                  <a:pt x="893610" y="0"/>
                </a:lnTo>
                <a:close/>
              </a:path>
              <a:path w="2311400" h="751204">
                <a:moveTo>
                  <a:pt x="907300" y="0"/>
                </a:moveTo>
                <a:lnTo>
                  <a:pt x="901217" y="0"/>
                </a:lnTo>
                <a:lnTo>
                  <a:pt x="901217" y="6083"/>
                </a:lnTo>
                <a:lnTo>
                  <a:pt x="907300" y="6083"/>
                </a:lnTo>
                <a:lnTo>
                  <a:pt x="907300" y="0"/>
                </a:lnTo>
                <a:close/>
              </a:path>
              <a:path w="2311400" h="751204">
                <a:moveTo>
                  <a:pt x="919480" y="0"/>
                </a:moveTo>
                <a:lnTo>
                  <a:pt x="913396" y="0"/>
                </a:lnTo>
                <a:lnTo>
                  <a:pt x="913396" y="6083"/>
                </a:lnTo>
                <a:lnTo>
                  <a:pt x="919480" y="6083"/>
                </a:lnTo>
                <a:lnTo>
                  <a:pt x="919480" y="0"/>
                </a:lnTo>
                <a:close/>
              </a:path>
              <a:path w="2311400" h="751204">
                <a:moveTo>
                  <a:pt x="931659" y="0"/>
                </a:moveTo>
                <a:lnTo>
                  <a:pt x="925576" y="0"/>
                </a:lnTo>
                <a:lnTo>
                  <a:pt x="925576" y="6083"/>
                </a:lnTo>
                <a:lnTo>
                  <a:pt x="931659" y="6083"/>
                </a:lnTo>
                <a:lnTo>
                  <a:pt x="931659" y="0"/>
                </a:lnTo>
                <a:close/>
              </a:path>
              <a:path w="2311400" h="751204">
                <a:moveTo>
                  <a:pt x="945362" y="0"/>
                </a:moveTo>
                <a:lnTo>
                  <a:pt x="939279" y="0"/>
                </a:lnTo>
                <a:lnTo>
                  <a:pt x="939279" y="6083"/>
                </a:lnTo>
                <a:lnTo>
                  <a:pt x="945362" y="6083"/>
                </a:lnTo>
                <a:lnTo>
                  <a:pt x="945362" y="0"/>
                </a:lnTo>
                <a:close/>
              </a:path>
              <a:path w="2311400" h="751204">
                <a:moveTo>
                  <a:pt x="957541" y="0"/>
                </a:moveTo>
                <a:lnTo>
                  <a:pt x="951458" y="0"/>
                </a:lnTo>
                <a:lnTo>
                  <a:pt x="951458" y="6083"/>
                </a:lnTo>
                <a:lnTo>
                  <a:pt x="957541" y="6083"/>
                </a:lnTo>
                <a:lnTo>
                  <a:pt x="957541" y="0"/>
                </a:lnTo>
                <a:close/>
              </a:path>
              <a:path w="2311400" h="751204">
                <a:moveTo>
                  <a:pt x="969721" y="0"/>
                </a:moveTo>
                <a:lnTo>
                  <a:pt x="963625" y="0"/>
                </a:lnTo>
                <a:lnTo>
                  <a:pt x="963625" y="6083"/>
                </a:lnTo>
                <a:lnTo>
                  <a:pt x="969721" y="6083"/>
                </a:lnTo>
                <a:lnTo>
                  <a:pt x="969721" y="0"/>
                </a:lnTo>
                <a:close/>
              </a:path>
              <a:path w="2311400" h="751204">
                <a:moveTo>
                  <a:pt x="983424" y="0"/>
                </a:moveTo>
                <a:lnTo>
                  <a:pt x="977328" y="0"/>
                </a:lnTo>
                <a:lnTo>
                  <a:pt x="977328" y="6083"/>
                </a:lnTo>
                <a:lnTo>
                  <a:pt x="983424" y="6083"/>
                </a:lnTo>
                <a:lnTo>
                  <a:pt x="983424" y="0"/>
                </a:lnTo>
                <a:close/>
              </a:path>
              <a:path w="2311400" h="751204">
                <a:moveTo>
                  <a:pt x="995603" y="0"/>
                </a:moveTo>
                <a:lnTo>
                  <a:pt x="989507" y="0"/>
                </a:lnTo>
                <a:lnTo>
                  <a:pt x="989507" y="6083"/>
                </a:lnTo>
                <a:lnTo>
                  <a:pt x="995603" y="6083"/>
                </a:lnTo>
                <a:lnTo>
                  <a:pt x="995603" y="0"/>
                </a:lnTo>
                <a:close/>
              </a:path>
              <a:path w="2311400" h="751204">
                <a:moveTo>
                  <a:pt x="1007783" y="0"/>
                </a:moveTo>
                <a:lnTo>
                  <a:pt x="1001687" y="0"/>
                </a:lnTo>
                <a:lnTo>
                  <a:pt x="1001687" y="6083"/>
                </a:lnTo>
                <a:lnTo>
                  <a:pt x="1007783" y="6083"/>
                </a:lnTo>
                <a:lnTo>
                  <a:pt x="1007783" y="0"/>
                </a:lnTo>
                <a:close/>
              </a:path>
              <a:path w="2311400" h="751204">
                <a:moveTo>
                  <a:pt x="1021486" y="0"/>
                </a:moveTo>
                <a:lnTo>
                  <a:pt x="1015390" y="0"/>
                </a:lnTo>
                <a:lnTo>
                  <a:pt x="1015390" y="6083"/>
                </a:lnTo>
                <a:lnTo>
                  <a:pt x="1021486" y="6083"/>
                </a:lnTo>
                <a:lnTo>
                  <a:pt x="1021486" y="0"/>
                </a:lnTo>
                <a:close/>
              </a:path>
              <a:path w="2311400" h="751204">
                <a:moveTo>
                  <a:pt x="1033653" y="0"/>
                </a:moveTo>
                <a:lnTo>
                  <a:pt x="1027569" y="0"/>
                </a:lnTo>
                <a:lnTo>
                  <a:pt x="1027569" y="6083"/>
                </a:lnTo>
                <a:lnTo>
                  <a:pt x="1033653" y="6083"/>
                </a:lnTo>
                <a:lnTo>
                  <a:pt x="1033653" y="0"/>
                </a:lnTo>
                <a:close/>
              </a:path>
              <a:path w="2311400" h="751204">
                <a:moveTo>
                  <a:pt x="1045832" y="0"/>
                </a:moveTo>
                <a:lnTo>
                  <a:pt x="1039749" y="0"/>
                </a:lnTo>
                <a:lnTo>
                  <a:pt x="1039749" y="6083"/>
                </a:lnTo>
                <a:lnTo>
                  <a:pt x="1045832" y="6083"/>
                </a:lnTo>
                <a:lnTo>
                  <a:pt x="1045832" y="0"/>
                </a:lnTo>
                <a:close/>
              </a:path>
              <a:path w="2311400" h="751204">
                <a:moveTo>
                  <a:pt x="1059535" y="0"/>
                </a:moveTo>
                <a:lnTo>
                  <a:pt x="1053452" y="0"/>
                </a:lnTo>
                <a:lnTo>
                  <a:pt x="1053452" y="6083"/>
                </a:lnTo>
                <a:lnTo>
                  <a:pt x="1059535" y="6083"/>
                </a:lnTo>
                <a:lnTo>
                  <a:pt x="1059535" y="0"/>
                </a:lnTo>
                <a:close/>
              </a:path>
              <a:path w="2311400" h="751204">
                <a:moveTo>
                  <a:pt x="1071714" y="0"/>
                </a:moveTo>
                <a:lnTo>
                  <a:pt x="1065631" y="0"/>
                </a:lnTo>
                <a:lnTo>
                  <a:pt x="1065631" y="6083"/>
                </a:lnTo>
                <a:lnTo>
                  <a:pt x="1071714" y="6083"/>
                </a:lnTo>
                <a:lnTo>
                  <a:pt x="1071714" y="0"/>
                </a:lnTo>
                <a:close/>
              </a:path>
              <a:path w="2311400" h="751204">
                <a:moveTo>
                  <a:pt x="1083894" y="0"/>
                </a:moveTo>
                <a:lnTo>
                  <a:pt x="1077810" y="0"/>
                </a:lnTo>
                <a:lnTo>
                  <a:pt x="1077810" y="6083"/>
                </a:lnTo>
                <a:lnTo>
                  <a:pt x="1083894" y="6083"/>
                </a:lnTo>
                <a:lnTo>
                  <a:pt x="1083894" y="0"/>
                </a:lnTo>
                <a:close/>
              </a:path>
              <a:path w="2311400" h="751204">
                <a:moveTo>
                  <a:pt x="1097597" y="0"/>
                </a:moveTo>
                <a:lnTo>
                  <a:pt x="1091501" y="0"/>
                </a:lnTo>
                <a:lnTo>
                  <a:pt x="1091501" y="6083"/>
                </a:lnTo>
                <a:lnTo>
                  <a:pt x="1097597" y="6083"/>
                </a:lnTo>
                <a:lnTo>
                  <a:pt x="1097597" y="0"/>
                </a:lnTo>
                <a:close/>
              </a:path>
              <a:path w="2311400" h="751204">
                <a:moveTo>
                  <a:pt x="1109776" y="0"/>
                </a:moveTo>
                <a:lnTo>
                  <a:pt x="1103680" y="0"/>
                </a:lnTo>
                <a:lnTo>
                  <a:pt x="1103680" y="6083"/>
                </a:lnTo>
                <a:lnTo>
                  <a:pt x="1109776" y="6083"/>
                </a:lnTo>
                <a:lnTo>
                  <a:pt x="1109776" y="0"/>
                </a:lnTo>
                <a:close/>
              </a:path>
              <a:path w="2311400" h="751204">
                <a:moveTo>
                  <a:pt x="1121956" y="0"/>
                </a:moveTo>
                <a:lnTo>
                  <a:pt x="1115860" y="0"/>
                </a:lnTo>
                <a:lnTo>
                  <a:pt x="1115860" y="6083"/>
                </a:lnTo>
                <a:lnTo>
                  <a:pt x="1121956" y="6083"/>
                </a:lnTo>
                <a:lnTo>
                  <a:pt x="1121956" y="0"/>
                </a:lnTo>
                <a:close/>
              </a:path>
              <a:path w="2311400" h="751204">
                <a:moveTo>
                  <a:pt x="1135659" y="0"/>
                </a:moveTo>
                <a:lnTo>
                  <a:pt x="1129563" y="0"/>
                </a:lnTo>
                <a:lnTo>
                  <a:pt x="1129563" y="6083"/>
                </a:lnTo>
                <a:lnTo>
                  <a:pt x="1135659" y="6083"/>
                </a:lnTo>
                <a:lnTo>
                  <a:pt x="1135659" y="0"/>
                </a:lnTo>
                <a:close/>
              </a:path>
              <a:path w="2311400" h="751204">
                <a:moveTo>
                  <a:pt x="1147838" y="0"/>
                </a:moveTo>
                <a:lnTo>
                  <a:pt x="1141742" y="0"/>
                </a:lnTo>
                <a:lnTo>
                  <a:pt x="1141742" y="6083"/>
                </a:lnTo>
                <a:lnTo>
                  <a:pt x="1147838" y="6083"/>
                </a:lnTo>
                <a:lnTo>
                  <a:pt x="1147838" y="0"/>
                </a:lnTo>
                <a:close/>
              </a:path>
              <a:path w="2311400" h="751204">
                <a:moveTo>
                  <a:pt x="1160018" y="0"/>
                </a:moveTo>
                <a:lnTo>
                  <a:pt x="1153922" y="0"/>
                </a:lnTo>
                <a:lnTo>
                  <a:pt x="1153922" y="6083"/>
                </a:lnTo>
                <a:lnTo>
                  <a:pt x="1160018" y="6083"/>
                </a:lnTo>
                <a:lnTo>
                  <a:pt x="1160018" y="0"/>
                </a:lnTo>
                <a:close/>
              </a:path>
              <a:path w="2311400" h="751204">
                <a:moveTo>
                  <a:pt x="1173708" y="0"/>
                </a:moveTo>
                <a:lnTo>
                  <a:pt x="1167625" y="0"/>
                </a:lnTo>
                <a:lnTo>
                  <a:pt x="1167625" y="6083"/>
                </a:lnTo>
                <a:lnTo>
                  <a:pt x="1173708" y="6083"/>
                </a:lnTo>
                <a:lnTo>
                  <a:pt x="1173708" y="0"/>
                </a:lnTo>
                <a:close/>
              </a:path>
              <a:path w="2311400" h="751204">
                <a:moveTo>
                  <a:pt x="1185887" y="0"/>
                </a:moveTo>
                <a:lnTo>
                  <a:pt x="1179804" y="0"/>
                </a:lnTo>
                <a:lnTo>
                  <a:pt x="1179804" y="6083"/>
                </a:lnTo>
                <a:lnTo>
                  <a:pt x="1185887" y="6083"/>
                </a:lnTo>
                <a:lnTo>
                  <a:pt x="1185887" y="0"/>
                </a:lnTo>
                <a:close/>
              </a:path>
              <a:path w="2311400" h="751204">
                <a:moveTo>
                  <a:pt x="1198067" y="0"/>
                </a:moveTo>
                <a:lnTo>
                  <a:pt x="1191983" y="0"/>
                </a:lnTo>
                <a:lnTo>
                  <a:pt x="1191983" y="6083"/>
                </a:lnTo>
                <a:lnTo>
                  <a:pt x="1198067" y="6083"/>
                </a:lnTo>
                <a:lnTo>
                  <a:pt x="1198067" y="0"/>
                </a:lnTo>
                <a:close/>
              </a:path>
              <a:path w="2311400" h="751204">
                <a:moveTo>
                  <a:pt x="1211770" y="0"/>
                </a:moveTo>
                <a:lnTo>
                  <a:pt x="1205687" y="0"/>
                </a:lnTo>
                <a:lnTo>
                  <a:pt x="1205687" y="6083"/>
                </a:lnTo>
                <a:lnTo>
                  <a:pt x="1211770" y="6083"/>
                </a:lnTo>
                <a:lnTo>
                  <a:pt x="1211770" y="0"/>
                </a:lnTo>
                <a:close/>
              </a:path>
              <a:path w="2311400" h="751204">
                <a:moveTo>
                  <a:pt x="1223949" y="0"/>
                </a:moveTo>
                <a:lnTo>
                  <a:pt x="1217866" y="0"/>
                </a:lnTo>
                <a:lnTo>
                  <a:pt x="1217866" y="6083"/>
                </a:lnTo>
                <a:lnTo>
                  <a:pt x="1223949" y="6083"/>
                </a:lnTo>
                <a:lnTo>
                  <a:pt x="1223949" y="0"/>
                </a:lnTo>
                <a:close/>
              </a:path>
              <a:path w="2311400" h="751204">
                <a:moveTo>
                  <a:pt x="1236129" y="0"/>
                </a:moveTo>
                <a:lnTo>
                  <a:pt x="1230045" y="0"/>
                </a:lnTo>
                <a:lnTo>
                  <a:pt x="1230045" y="6083"/>
                </a:lnTo>
                <a:lnTo>
                  <a:pt x="1236129" y="6083"/>
                </a:lnTo>
                <a:lnTo>
                  <a:pt x="1236129" y="0"/>
                </a:lnTo>
                <a:close/>
              </a:path>
              <a:path w="2311400" h="751204">
                <a:moveTo>
                  <a:pt x="1249832" y="0"/>
                </a:moveTo>
                <a:lnTo>
                  <a:pt x="1243736" y="0"/>
                </a:lnTo>
                <a:lnTo>
                  <a:pt x="1243736" y="6083"/>
                </a:lnTo>
                <a:lnTo>
                  <a:pt x="1249832" y="6083"/>
                </a:lnTo>
                <a:lnTo>
                  <a:pt x="1249832" y="0"/>
                </a:lnTo>
                <a:close/>
              </a:path>
              <a:path w="2311400" h="751204">
                <a:moveTo>
                  <a:pt x="1262011" y="0"/>
                </a:moveTo>
                <a:lnTo>
                  <a:pt x="1255915" y="0"/>
                </a:lnTo>
                <a:lnTo>
                  <a:pt x="1255915" y="6083"/>
                </a:lnTo>
                <a:lnTo>
                  <a:pt x="1262011" y="6083"/>
                </a:lnTo>
                <a:lnTo>
                  <a:pt x="1262011" y="0"/>
                </a:lnTo>
                <a:close/>
              </a:path>
              <a:path w="2311400" h="751204">
                <a:moveTo>
                  <a:pt x="1274191" y="0"/>
                </a:moveTo>
                <a:lnTo>
                  <a:pt x="1268095" y="0"/>
                </a:lnTo>
                <a:lnTo>
                  <a:pt x="1268095" y="6083"/>
                </a:lnTo>
                <a:lnTo>
                  <a:pt x="1274191" y="6083"/>
                </a:lnTo>
                <a:lnTo>
                  <a:pt x="1274191" y="0"/>
                </a:lnTo>
                <a:close/>
              </a:path>
              <a:path w="2311400" h="751204">
                <a:moveTo>
                  <a:pt x="1287894" y="0"/>
                </a:moveTo>
                <a:lnTo>
                  <a:pt x="1281798" y="0"/>
                </a:lnTo>
                <a:lnTo>
                  <a:pt x="1281798" y="6083"/>
                </a:lnTo>
                <a:lnTo>
                  <a:pt x="1287894" y="6083"/>
                </a:lnTo>
                <a:lnTo>
                  <a:pt x="1287894" y="0"/>
                </a:lnTo>
                <a:close/>
              </a:path>
              <a:path w="2311400" h="751204">
                <a:moveTo>
                  <a:pt x="1300073" y="0"/>
                </a:moveTo>
                <a:lnTo>
                  <a:pt x="1293977" y="0"/>
                </a:lnTo>
                <a:lnTo>
                  <a:pt x="1293977" y="6083"/>
                </a:lnTo>
                <a:lnTo>
                  <a:pt x="1300073" y="6083"/>
                </a:lnTo>
                <a:lnTo>
                  <a:pt x="1300073" y="0"/>
                </a:lnTo>
                <a:close/>
              </a:path>
              <a:path w="2311400" h="751204">
                <a:moveTo>
                  <a:pt x="1312240" y="0"/>
                </a:moveTo>
                <a:lnTo>
                  <a:pt x="1306156" y="0"/>
                </a:lnTo>
                <a:lnTo>
                  <a:pt x="1306156" y="6083"/>
                </a:lnTo>
                <a:lnTo>
                  <a:pt x="1312240" y="6083"/>
                </a:lnTo>
                <a:lnTo>
                  <a:pt x="1312240" y="0"/>
                </a:lnTo>
                <a:close/>
              </a:path>
              <a:path w="2311400" h="751204">
                <a:moveTo>
                  <a:pt x="1325943" y="0"/>
                </a:moveTo>
                <a:lnTo>
                  <a:pt x="1319860" y="0"/>
                </a:lnTo>
                <a:lnTo>
                  <a:pt x="1319860" y="6083"/>
                </a:lnTo>
                <a:lnTo>
                  <a:pt x="1325943" y="6083"/>
                </a:lnTo>
                <a:lnTo>
                  <a:pt x="1325943" y="0"/>
                </a:lnTo>
                <a:close/>
              </a:path>
              <a:path w="2311400" h="751204">
                <a:moveTo>
                  <a:pt x="1338122" y="0"/>
                </a:moveTo>
                <a:lnTo>
                  <a:pt x="1332039" y="0"/>
                </a:lnTo>
                <a:lnTo>
                  <a:pt x="1332039" y="6083"/>
                </a:lnTo>
                <a:lnTo>
                  <a:pt x="1338122" y="6083"/>
                </a:lnTo>
                <a:lnTo>
                  <a:pt x="1338122" y="0"/>
                </a:lnTo>
                <a:close/>
              </a:path>
              <a:path w="2311400" h="751204">
                <a:moveTo>
                  <a:pt x="1350302" y="0"/>
                </a:moveTo>
                <a:lnTo>
                  <a:pt x="1344218" y="0"/>
                </a:lnTo>
                <a:lnTo>
                  <a:pt x="1344218" y="6083"/>
                </a:lnTo>
                <a:lnTo>
                  <a:pt x="1350302" y="6083"/>
                </a:lnTo>
                <a:lnTo>
                  <a:pt x="1350302" y="0"/>
                </a:lnTo>
                <a:close/>
              </a:path>
              <a:path w="2311400" h="751204">
                <a:moveTo>
                  <a:pt x="1364005" y="0"/>
                </a:moveTo>
                <a:lnTo>
                  <a:pt x="1357922" y="0"/>
                </a:lnTo>
                <a:lnTo>
                  <a:pt x="1357922" y="6083"/>
                </a:lnTo>
                <a:lnTo>
                  <a:pt x="1364005" y="6083"/>
                </a:lnTo>
                <a:lnTo>
                  <a:pt x="1364005" y="0"/>
                </a:lnTo>
                <a:close/>
              </a:path>
              <a:path w="2311400" h="751204">
                <a:moveTo>
                  <a:pt x="1376184" y="0"/>
                </a:moveTo>
                <a:lnTo>
                  <a:pt x="1370088" y="0"/>
                </a:lnTo>
                <a:lnTo>
                  <a:pt x="1370088" y="6083"/>
                </a:lnTo>
                <a:lnTo>
                  <a:pt x="1376184" y="6083"/>
                </a:lnTo>
                <a:lnTo>
                  <a:pt x="1376184" y="0"/>
                </a:lnTo>
                <a:close/>
              </a:path>
              <a:path w="2311400" h="751204">
                <a:moveTo>
                  <a:pt x="1388364" y="0"/>
                </a:moveTo>
                <a:lnTo>
                  <a:pt x="1382268" y="0"/>
                </a:lnTo>
                <a:lnTo>
                  <a:pt x="1382268" y="6083"/>
                </a:lnTo>
                <a:lnTo>
                  <a:pt x="1388364" y="6083"/>
                </a:lnTo>
                <a:lnTo>
                  <a:pt x="1388364" y="0"/>
                </a:lnTo>
                <a:close/>
              </a:path>
              <a:path w="2311400" h="751204">
                <a:moveTo>
                  <a:pt x="1402067" y="0"/>
                </a:moveTo>
                <a:lnTo>
                  <a:pt x="1395971" y="0"/>
                </a:lnTo>
                <a:lnTo>
                  <a:pt x="1395971" y="6083"/>
                </a:lnTo>
                <a:lnTo>
                  <a:pt x="1402067" y="6083"/>
                </a:lnTo>
                <a:lnTo>
                  <a:pt x="1402067" y="0"/>
                </a:lnTo>
                <a:close/>
              </a:path>
              <a:path w="2311400" h="751204">
                <a:moveTo>
                  <a:pt x="1414246" y="0"/>
                </a:moveTo>
                <a:lnTo>
                  <a:pt x="1408150" y="0"/>
                </a:lnTo>
                <a:lnTo>
                  <a:pt x="1408150" y="6083"/>
                </a:lnTo>
                <a:lnTo>
                  <a:pt x="1414246" y="6083"/>
                </a:lnTo>
                <a:lnTo>
                  <a:pt x="1414246" y="0"/>
                </a:lnTo>
                <a:close/>
              </a:path>
              <a:path w="2311400" h="751204">
                <a:moveTo>
                  <a:pt x="1426425" y="0"/>
                </a:moveTo>
                <a:lnTo>
                  <a:pt x="1420329" y="0"/>
                </a:lnTo>
                <a:lnTo>
                  <a:pt x="1420329" y="6083"/>
                </a:lnTo>
                <a:lnTo>
                  <a:pt x="1426425" y="6083"/>
                </a:lnTo>
                <a:lnTo>
                  <a:pt x="1426425" y="0"/>
                </a:lnTo>
                <a:close/>
              </a:path>
              <a:path w="2311400" h="751204">
                <a:moveTo>
                  <a:pt x="1440116" y="0"/>
                </a:moveTo>
                <a:lnTo>
                  <a:pt x="1434033" y="0"/>
                </a:lnTo>
                <a:lnTo>
                  <a:pt x="1434033" y="6083"/>
                </a:lnTo>
                <a:lnTo>
                  <a:pt x="1440116" y="6083"/>
                </a:lnTo>
                <a:lnTo>
                  <a:pt x="1440116" y="0"/>
                </a:lnTo>
                <a:close/>
              </a:path>
              <a:path w="2311400" h="751204">
                <a:moveTo>
                  <a:pt x="1452295" y="0"/>
                </a:moveTo>
                <a:lnTo>
                  <a:pt x="1446212" y="0"/>
                </a:lnTo>
                <a:lnTo>
                  <a:pt x="1446212" y="6083"/>
                </a:lnTo>
                <a:lnTo>
                  <a:pt x="1452295" y="6083"/>
                </a:lnTo>
                <a:lnTo>
                  <a:pt x="1452295" y="0"/>
                </a:lnTo>
                <a:close/>
              </a:path>
              <a:path w="2311400" h="751204">
                <a:moveTo>
                  <a:pt x="1464475" y="0"/>
                </a:moveTo>
                <a:lnTo>
                  <a:pt x="1458391" y="0"/>
                </a:lnTo>
                <a:lnTo>
                  <a:pt x="1458391" y="6083"/>
                </a:lnTo>
                <a:lnTo>
                  <a:pt x="1464475" y="6083"/>
                </a:lnTo>
                <a:lnTo>
                  <a:pt x="1464475" y="0"/>
                </a:lnTo>
                <a:close/>
              </a:path>
              <a:path w="2311400" h="751204">
                <a:moveTo>
                  <a:pt x="1478178" y="0"/>
                </a:moveTo>
                <a:lnTo>
                  <a:pt x="1472095" y="0"/>
                </a:lnTo>
                <a:lnTo>
                  <a:pt x="1472095" y="6083"/>
                </a:lnTo>
                <a:lnTo>
                  <a:pt x="1478178" y="6083"/>
                </a:lnTo>
                <a:lnTo>
                  <a:pt x="1478178" y="0"/>
                </a:lnTo>
                <a:close/>
              </a:path>
              <a:path w="2311400" h="751204">
                <a:moveTo>
                  <a:pt x="1490357" y="0"/>
                </a:moveTo>
                <a:lnTo>
                  <a:pt x="1484274" y="0"/>
                </a:lnTo>
                <a:lnTo>
                  <a:pt x="1484274" y="6083"/>
                </a:lnTo>
                <a:lnTo>
                  <a:pt x="1490357" y="6083"/>
                </a:lnTo>
                <a:lnTo>
                  <a:pt x="1490357" y="0"/>
                </a:lnTo>
                <a:close/>
              </a:path>
              <a:path w="2311400" h="751204">
                <a:moveTo>
                  <a:pt x="1502537" y="0"/>
                </a:moveTo>
                <a:lnTo>
                  <a:pt x="1496453" y="0"/>
                </a:lnTo>
                <a:lnTo>
                  <a:pt x="1496453" y="6083"/>
                </a:lnTo>
                <a:lnTo>
                  <a:pt x="1502537" y="6083"/>
                </a:lnTo>
                <a:lnTo>
                  <a:pt x="1502537" y="0"/>
                </a:lnTo>
                <a:close/>
              </a:path>
              <a:path w="2311400" h="751204">
                <a:moveTo>
                  <a:pt x="1516240" y="0"/>
                </a:moveTo>
                <a:lnTo>
                  <a:pt x="1510144" y="0"/>
                </a:lnTo>
                <a:lnTo>
                  <a:pt x="1510144" y="6083"/>
                </a:lnTo>
                <a:lnTo>
                  <a:pt x="1516240" y="6083"/>
                </a:lnTo>
                <a:lnTo>
                  <a:pt x="1516240" y="0"/>
                </a:lnTo>
                <a:close/>
              </a:path>
              <a:path w="2311400" h="751204">
                <a:moveTo>
                  <a:pt x="1528419" y="0"/>
                </a:moveTo>
                <a:lnTo>
                  <a:pt x="1522323" y="0"/>
                </a:lnTo>
                <a:lnTo>
                  <a:pt x="1522323" y="6083"/>
                </a:lnTo>
                <a:lnTo>
                  <a:pt x="1528419" y="6083"/>
                </a:lnTo>
                <a:lnTo>
                  <a:pt x="1528419" y="0"/>
                </a:lnTo>
                <a:close/>
              </a:path>
              <a:path w="2311400" h="751204">
                <a:moveTo>
                  <a:pt x="1540598" y="0"/>
                </a:moveTo>
                <a:lnTo>
                  <a:pt x="1534502" y="0"/>
                </a:lnTo>
                <a:lnTo>
                  <a:pt x="1534502" y="6083"/>
                </a:lnTo>
                <a:lnTo>
                  <a:pt x="1540598" y="6083"/>
                </a:lnTo>
                <a:lnTo>
                  <a:pt x="1540598" y="0"/>
                </a:lnTo>
                <a:close/>
              </a:path>
              <a:path w="2311400" h="751204">
                <a:moveTo>
                  <a:pt x="1554302" y="0"/>
                </a:moveTo>
                <a:lnTo>
                  <a:pt x="1548206" y="0"/>
                </a:lnTo>
                <a:lnTo>
                  <a:pt x="1548206" y="6083"/>
                </a:lnTo>
                <a:lnTo>
                  <a:pt x="1554302" y="6083"/>
                </a:lnTo>
                <a:lnTo>
                  <a:pt x="1554302" y="0"/>
                </a:lnTo>
                <a:close/>
              </a:path>
              <a:path w="2311400" h="751204">
                <a:moveTo>
                  <a:pt x="1566481" y="0"/>
                </a:moveTo>
                <a:lnTo>
                  <a:pt x="1560385" y="0"/>
                </a:lnTo>
                <a:lnTo>
                  <a:pt x="1560385" y="6083"/>
                </a:lnTo>
                <a:lnTo>
                  <a:pt x="1566481" y="6083"/>
                </a:lnTo>
                <a:lnTo>
                  <a:pt x="1566481" y="0"/>
                </a:lnTo>
                <a:close/>
              </a:path>
              <a:path w="2311400" h="751204">
                <a:moveTo>
                  <a:pt x="1578660" y="0"/>
                </a:moveTo>
                <a:lnTo>
                  <a:pt x="1572564" y="0"/>
                </a:lnTo>
                <a:lnTo>
                  <a:pt x="1572564" y="6083"/>
                </a:lnTo>
                <a:lnTo>
                  <a:pt x="1578660" y="6083"/>
                </a:lnTo>
                <a:lnTo>
                  <a:pt x="1578660" y="0"/>
                </a:lnTo>
                <a:close/>
              </a:path>
              <a:path w="2311400" h="751204">
                <a:moveTo>
                  <a:pt x="1592351" y="0"/>
                </a:moveTo>
                <a:lnTo>
                  <a:pt x="1586268" y="0"/>
                </a:lnTo>
                <a:lnTo>
                  <a:pt x="1586268" y="6083"/>
                </a:lnTo>
                <a:lnTo>
                  <a:pt x="1592351" y="6083"/>
                </a:lnTo>
                <a:lnTo>
                  <a:pt x="1592351" y="0"/>
                </a:lnTo>
                <a:close/>
              </a:path>
              <a:path w="2311400" h="751204">
                <a:moveTo>
                  <a:pt x="1604530" y="0"/>
                </a:moveTo>
                <a:lnTo>
                  <a:pt x="1598447" y="0"/>
                </a:lnTo>
                <a:lnTo>
                  <a:pt x="1598447" y="6083"/>
                </a:lnTo>
                <a:lnTo>
                  <a:pt x="1604530" y="6083"/>
                </a:lnTo>
                <a:lnTo>
                  <a:pt x="1604530" y="0"/>
                </a:lnTo>
                <a:close/>
              </a:path>
              <a:path w="2311400" h="751204">
                <a:moveTo>
                  <a:pt x="1616710" y="0"/>
                </a:moveTo>
                <a:lnTo>
                  <a:pt x="1610626" y="0"/>
                </a:lnTo>
                <a:lnTo>
                  <a:pt x="1610626" y="6083"/>
                </a:lnTo>
                <a:lnTo>
                  <a:pt x="1616710" y="6083"/>
                </a:lnTo>
                <a:lnTo>
                  <a:pt x="1616710" y="0"/>
                </a:lnTo>
                <a:close/>
              </a:path>
              <a:path w="2311400" h="751204">
                <a:moveTo>
                  <a:pt x="1630413" y="0"/>
                </a:moveTo>
                <a:lnTo>
                  <a:pt x="1624330" y="0"/>
                </a:lnTo>
                <a:lnTo>
                  <a:pt x="1624330" y="6083"/>
                </a:lnTo>
                <a:lnTo>
                  <a:pt x="1630413" y="6083"/>
                </a:lnTo>
                <a:lnTo>
                  <a:pt x="1630413" y="0"/>
                </a:lnTo>
                <a:close/>
              </a:path>
              <a:path w="2311400" h="751204">
                <a:moveTo>
                  <a:pt x="1642592" y="0"/>
                </a:moveTo>
                <a:lnTo>
                  <a:pt x="1636509" y="0"/>
                </a:lnTo>
                <a:lnTo>
                  <a:pt x="1636509" y="6083"/>
                </a:lnTo>
                <a:lnTo>
                  <a:pt x="1642592" y="6083"/>
                </a:lnTo>
                <a:lnTo>
                  <a:pt x="1642592" y="0"/>
                </a:lnTo>
                <a:close/>
              </a:path>
              <a:path w="2311400" h="751204">
                <a:moveTo>
                  <a:pt x="1654771" y="0"/>
                </a:moveTo>
                <a:lnTo>
                  <a:pt x="1648675" y="0"/>
                </a:lnTo>
                <a:lnTo>
                  <a:pt x="1648675" y="6083"/>
                </a:lnTo>
                <a:lnTo>
                  <a:pt x="1654771" y="6083"/>
                </a:lnTo>
                <a:lnTo>
                  <a:pt x="1654771" y="0"/>
                </a:lnTo>
                <a:close/>
              </a:path>
              <a:path w="2311400" h="751204">
                <a:moveTo>
                  <a:pt x="1668475" y="0"/>
                </a:moveTo>
                <a:lnTo>
                  <a:pt x="1662379" y="0"/>
                </a:lnTo>
                <a:lnTo>
                  <a:pt x="1662379" y="6083"/>
                </a:lnTo>
                <a:lnTo>
                  <a:pt x="1668475" y="6083"/>
                </a:lnTo>
                <a:lnTo>
                  <a:pt x="1668475" y="0"/>
                </a:lnTo>
                <a:close/>
              </a:path>
              <a:path w="2311400" h="751204">
                <a:moveTo>
                  <a:pt x="1680654" y="0"/>
                </a:moveTo>
                <a:lnTo>
                  <a:pt x="1674558" y="0"/>
                </a:lnTo>
                <a:lnTo>
                  <a:pt x="1674558" y="6083"/>
                </a:lnTo>
                <a:lnTo>
                  <a:pt x="1680654" y="6083"/>
                </a:lnTo>
                <a:lnTo>
                  <a:pt x="1680654" y="0"/>
                </a:lnTo>
                <a:close/>
              </a:path>
              <a:path w="2311400" h="751204">
                <a:moveTo>
                  <a:pt x="1692833" y="0"/>
                </a:moveTo>
                <a:lnTo>
                  <a:pt x="1686737" y="0"/>
                </a:lnTo>
                <a:lnTo>
                  <a:pt x="1686737" y="6083"/>
                </a:lnTo>
                <a:lnTo>
                  <a:pt x="1692833" y="6083"/>
                </a:lnTo>
                <a:lnTo>
                  <a:pt x="1692833" y="0"/>
                </a:lnTo>
                <a:close/>
              </a:path>
              <a:path w="2311400" h="751204">
                <a:moveTo>
                  <a:pt x="1706524" y="0"/>
                </a:moveTo>
                <a:lnTo>
                  <a:pt x="1700441" y="0"/>
                </a:lnTo>
                <a:lnTo>
                  <a:pt x="1700441" y="6083"/>
                </a:lnTo>
                <a:lnTo>
                  <a:pt x="1706524" y="6083"/>
                </a:lnTo>
                <a:lnTo>
                  <a:pt x="1706524" y="0"/>
                </a:lnTo>
                <a:close/>
              </a:path>
              <a:path w="2311400" h="751204">
                <a:moveTo>
                  <a:pt x="1718703" y="0"/>
                </a:moveTo>
                <a:lnTo>
                  <a:pt x="1712620" y="0"/>
                </a:lnTo>
                <a:lnTo>
                  <a:pt x="1712620" y="6083"/>
                </a:lnTo>
                <a:lnTo>
                  <a:pt x="1718703" y="6083"/>
                </a:lnTo>
                <a:lnTo>
                  <a:pt x="1718703" y="0"/>
                </a:lnTo>
                <a:close/>
              </a:path>
              <a:path w="2311400" h="751204">
                <a:moveTo>
                  <a:pt x="1730883" y="0"/>
                </a:moveTo>
                <a:lnTo>
                  <a:pt x="1724799" y="0"/>
                </a:lnTo>
                <a:lnTo>
                  <a:pt x="1724799" y="6083"/>
                </a:lnTo>
                <a:lnTo>
                  <a:pt x="1730883" y="6083"/>
                </a:lnTo>
                <a:lnTo>
                  <a:pt x="1730883" y="0"/>
                </a:lnTo>
                <a:close/>
              </a:path>
              <a:path w="2311400" h="751204">
                <a:moveTo>
                  <a:pt x="1744586" y="0"/>
                </a:moveTo>
                <a:lnTo>
                  <a:pt x="1738503" y="0"/>
                </a:lnTo>
                <a:lnTo>
                  <a:pt x="1738503" y="6083"/>
                </a:lnTo>
                <a:lnTo>
                  <a:pt x="1744586" y="6083"/>
                </a:lnTo>
                <a:lnTo>
                  <a:pt x="1744586" y="0"/>
                </a:lnTo>
                <a:close/>
              </a:path>
              <a:path w="2311400" h="751204">
                <a:moveTo>
                  <a:pt x="1756765" y="0"/>
                </a:moveTo>
                <a:lnTo>
                  <a:pt x="1750682" y="0"/>
                </a:lnTo>
                <a:lnTo>
                  <a:pt x="1750682" y="6083"/>
                </a:lnTo>
                <a:lnTo>
                  <a:pt x="1756765" y="6083"/>
                </a:lnTo>
                <a:lnTo>
                  <a:pt x="1756765" y="0"/>
                </a:lnTo>
                <a:close/>
              </a:path>
              <a:path w="2311400" h="751204">
                <a:moveTo>
                  <a:pt x="1768944" y="0"/>
                </a:moveTo>
                <a:lnTo>
                  <a:pt x="1762861" y="0"/>
                </a:lnTo>
                <a:lnTo>
                  <a:pt x="1762861" y="6083"/>
                </a:lnTo>
                <a:lnTo>
                  <a:pt x="1768944" y="6083"/>
                </a:lnTo>
                <a:lnTo>
                  <a:pt x="1768944" y="0"/>
                </a:lnTo>
                <a:close/>
              </a:path>
              <a:path w="2311400" h="751204">
                <a:moveTo>
                  <a:pt x="1782648" y="0"/>
                </a:moveTo>
                <a:lnTo>
                  <a:pt x="1776552" y="0"/>
                </a:lnTo>
                <a:lnTo>
                  <a:pt x="1776552" y="6083"/>
                </a:lnTo>
                <a:lnTo>
                  <a:pt x="1782648" y="6083"/>
                </a:lnTo>
                <a:lnTo>
                  <a:pt x="1782648" y="0"/>
                </a:lnTo>
                <a:close/>
              </a:path>
              <a:path w="2311400" h="751204">
                <a:moveTo>
                  <a:pt x="1794827" y="0"/>
                </a:moveTo>
                <a:lnTo>
                  <a:pt x="1788731" y="0"/>
                </a:lnTo>
                <a:lnTo>
                  <a:pt x="1788731" y="6083"/>
                </a:lnTo>
                <a:lnTo>
                  <a:pt x="1794827" y="6083"/>
                </a:lnTo>
                <a:lnTo>
                  <a:pt x="1794827" y="0"/>
                </a:lnTo>
                <a:close/>
              </a:path>
              <a:path w="2311400" h="751204">
                <a:moveTo>
                  <a:pt x="1807006" y="0"/>
                </a:moveTo>
                <a:lnTo>
                  <a:pt x="1800910" y="0"/>
                </a:lnTo>
                <a:lnTo>
                  <a:pt x="1800910" y="6083"/>
                </a:lnTo>
                <a:lnTo>
                  <a:pt x="1807006" y="6083"/>
                </a:lnTo>
                <a:lnTo>
                  <a:pt x="1807006" y="0"/>
                </a:lnTo>
                <a:close/>
              </a:path>
              <a:path w="2311400" h="751204">
                <a:moveTo>
                  <a:pt x="1820710" y="0"/>
                </a:moveTo>
                <a:lnTo>
                  <a:pt x="1814614" y="0"/>
                </a:lnTo>
                <a:lnTo>
                  <a:pt x="1814614" y="6083"/>
                </a:lnTo>
                <a:lnTo>
                  <a:pt x="1820710" y="6083"/>
                </a:lnTo>
                <a:lnTo>
                  <a:pt x="1820710" y="0"/>
                </a:lnTo>
                <a:close/>
              </a:path>
              <a:path w="2311400" h="751204">
                <a:moveTo>
                  <a:pt x="1832889" y="0"/>
                </a:moveTo>
                <a:lnTo>
                  <a:pt x="1826793" y="0"/>
                </a:lnTo>
                <a:lnTo>
                  <a:pt x="1826793" y="6083"/>
                </a:lnTo>
                <a:lnTo>
                  <a:pt x="1832889" y="6083"/>
                </a:lnTo>
                <a:lnTo>
                  <a:pt x="1832889" y="0"/>
                </a:lnTo>
                <a:close/>
              </a:path>
              <a:path w="2311400" h="751204">
                <a:moveTo>
                  <a:pt x="1845068" y="0"/>
                </a:moveTo>
                <a:lnTo>
                  <a:pt x="1838972" y="0"/>
                </a:lnTo>
                <a:lnTo>
                  <a:pt x="1838972" y="6083"/>
                </a:lnTo>
                <a:lnTo>
                  <a:pt x="1845068" y="6083"/>
                </a:lnTo>
                <a:lnTo>
                  <a:pt x="1845068" y="0"/>
                </a:lnTo>
                <a:close/>
              </a:path>
              <a:path w="2311400" h="751204">
                <a:moveTo>
                  <a:pt x="1858759" y="0"/>
                </a:moveTo>
                <a:lnTo>
                  <a:pt x="1852676" y="0"/>
                </a:lnTo>
                <a:lnTo>
                  <a:pt x="1852676" y="6083"/>
                </a:lnTo>
                <a:lnTo>
                  <a:pt x="1858759" y="6083"/>
                </a:lnTo>
                <a:lnTo>
                  <a:pt x="1858759" y="0"/>
                </a:lnTo>
                <a:close/>
              </a:path>
              <a:path w="2311400" h="751204">
                <a:moveTo>
                  <a:pt x="1870938" y="0"/>
                </a:moveTo>
                <a:lnTo>
                  <a:pt x="1864855" y="0"/>
                </a:lnTo>
                <a:lnTo>
                  <a:pt x="1864855" y="6083"/>
                </a:lnTo>
                <a:lnTo>
                  <a:pt x="1870938" y="6083"/>
                </a:lnTo>
                <a:lnTo>
                  <a:pt x="1870938" y="0"/>
                </a:lnTo>
                <a:close/>
              </a:path>
              <a:path w="2311400" h="751204">
                <a:moveTo>
                  <a:pt x="1883117" y="0"/>
                </a:moveTo>
                <a:lnTo>
                  <a:pt x="1877034" y="0"/>
                </a:lnTo>
                <a:lnTo>
                  <a:pt x="1877034" y="6083"/>
                </a:lnTo>
                <a:lnTo>
                  <a:pt x="1883117" y="6083"/>
                </a:lnTo>
                <a:lnTo>
                  <a:pt x="1883117" y="0"/>
                </a:lnTo>
                <a:close/>
              </a:path>
              <a:path w="2311400" h="751204">
                <a:moveTo>
                  <a:pt x="1896821" y="0"/>
                </a:moveTo>
                <a:lnTo>
                  <a:pt x="1890737" y="0"/>
                </a:lnTo>
                <a:lnTo>
                  <a:pt x="1890737" y="6083"/>
                </a:lnTo>
                <a:lnTo>
                  <a:pt x="1896821" y="6083"/>
                </a:lnTo>
                <a:lnTo>
                  <a:pt x="1896821" y="0"/>
                </a:lnTo>
                <a:close/>
              </a:path>
              <a:path w="2311400" h="751204">
                <a:moveTo>
                  <a:pt x="1909000" y="0"/>
                </a:moveTo>
                <a:lnTo>
                  <a:pt x="1902917" y="0"/>
                </a:lnTo>
                <a:lnTo>
                  <a:pt x="1902917" y="6083"/>
                </a:lnTo>
                <a:lnTo>
                  <a:pt x="1909000" y="6083"/>
                </a:lnTo>
                <a:lnTo>
                  <a:pt x="1909000" y="0"/>
                </a:lnTo>
                <a:close/>
              </a:path>
              <a:path w="2311400" h="751204">
                <a:moveTo>
                  <a:pt x="1921179" y="0"/>
                </a:moveTo>
                <a:lnTo>
                  <a:pt x="1915096" y="0"/>
                </a:lnTo>
                <a:lnTo>
                  <a:pt x="1915096" y="6083"/>
                </a:lnTo>
                <a:lnTo>
                  <a:pt x="1921179" y="6083"/>
                </a:lnTo>
                <a:lnTo>
                  <a:pt x="1921179" y="0"/>
                </a:lnTo>
                <a:close/>
              </a:path>
              <a:path w="2311400" h="751204">
                <a:moveTo>
                  <a:pt x="1934883" y="0"/>
                </a:moveTo>
                <a:lnTo>
                  <a:pt x="1928787" y="0"/>
                </a:lnTo>
                <a:lnTo>
                  <a:pt x="1928787" y="6083"/>
                </a:lnTo>
                <a:lnTo>
                  <a:pt x="1934883" y="6083"/>
                </a:lnTo>
                <a:lnTo>
                  <a:pt x="1934883" y="0"/>
                </a:lnTo>
                <a:close/>
              </a:path>
              <a:path w="2311400" h="751204">
                <a:moveTo>
                  <a:pt x="1947062" y="0"/>
                </a:moveTo>
                <a:lnTo>
                  <a:pt x="1940966" y="0"/>
                </a:lnTo>
                <a:lnTo>
                  <a:pt x="1940966" y="6083"/>
                </a:lnTo>
                <a:lnTo>
                  <a:pt x="1947062" y="6083"/>
                </a:lnTo>
                <a:lnTo>
                  <a:pt x="1947062" y="0"/>
                </a:lnTo>
                <a:close/>
              </a:path>
              <a:path w="2311400" h="751204">
                <a:moveTo>
                  <a:pt x="1959241" y="0"/>
                </a:moveTo>
                <a:lnTo>
                  <a:pt x="1953145" y="0"/>
                </a:lnTo>
                <a:lnTo>
                  <a:pt x="1953145" y="6083"/>
                </a:lnTo>
                <a:lnTo>
                  <a:pt x="1959241" y="6083"/>
                </a:lnTo>
                <a:lnTo>
                  <a:pt x="1959241" y="0"/>
                </a:lnTo>
                <a:close/>
              </a:path>
              <a:path w="2311400" h="751204">
                <a:moveTo>
                  <a:pt x="1972945" y="0"/>
                </a:moveTo>
                <a:lnTo>
                  <a:pt x="1966849" y="0"/>
                </a:lnTo>
                <a:lnTo>
                  <a:pt x="1966849" y="6083"/>
                </a:lnTo>
                <a:lnTo>
                  <a:pt x="1972945" y="6083"/>
                </a:lnTo>
                <a:lnTo>
                  <a:pt x="1972945" y="0"/>
                </a:lnTo>
                <a:close/>
              </a:path>
              <a:path w="2311400" h="751204">
                <a:moveTo>
                  <a:pt x="1985111" y="0"/>
                </a:moveTo>
                <a:lnTo>
                  <a:pt x="1979028" y="0"/>
                </a:lnTo>
                <a:lnTo>
                  <a:pt x="1979028" y="6083"/>
                </a:lnTo>
                <a:lnTo>
                  <a:pt x="1985111" y="6083"/>
                </a:lnTo>
                <a:lnTo>
                  <a:pt x="1985111" y="0"/>
                </a:lnTo>
                <a:close/>
              </a:path>
              <a:path w="2311400" h="751204">
                <a:moveTo>
                  <a:pt x="1997290" y="0"/>
                </a:moveTo>
                <a:lnTo>
                  <a:pt x="1991207" y="0"/>
                </a:lnTo>
                <a:lnTo>
                  <a:pt x="1991207" y="6083"/>
                </a:lnTo>
                <a:lnTo>
                  <a:pt x="1997290" y="6083"/>
                </a:lnTo>
                <a:lnTo>
                  <a:pt x="1997290" y="0"/>
                </a:lnTo>
                <a:close/>
              </a:path>
              <a:path w="2311400" h="751204">
                <a:moveTo>
                  <a:pt x="2010994" y="0"/>
                </a:moveTo>
                <a:lnTo>
                  <a:pt x="2004910" y="0"/>
                </a:lnTo>
                <a:lnTo>
                  <a:pt x="2004910" y="6083"/>
                </a:lnTo>
                <a:lnTo>
                  <a:pt x="2010994" y="6083"/>
                </a:lnTo>
                <a:lnTo>
                  <a:pt x="2010994" y="0"/>
                </a:lnTo>
                <a:close/>
              </a:path>
              <a:path w="2311400" h="751204">
                <a:moveTo>
                  <a:pt x="2023173" y="0"/>
                </a:moveTo>
                <a:lnTo>
                  <a:pt x="2017090" y="0"/>
                </a:lnTo>
                <a:lnTo>
                  <a:pt x="2017090" y="6083"/>
                </a:lnTo>
                <a:lnTo>
                  <a:pt x="2023173" y="6083"/>
                </a:lnTo>
                <a:lnTo>
                  <a:pt x="2023173" y="0"/>
                </a:lnTo>
                <a:close/>
              </a:path>
              <a:path w="2311400" h="751204">
                <a:moveTo>
                  <a:pt x="2035352" y="0"/>
                </a:moveTo>
                <a:lnTo>
                  <a:pt x="2029269" y="0"/>
                </a:lnTo>
                <a:lnTo>
                  <a:pt x="2029269" y="6083"/>
                </a:lnTo>
                <a:lnTo>
                  <a:pt x="2035352" y="6083"/>
                </a:lnTo>
                <a:lnTo>
                  <a:pt x="2035352" y="0"/>
                </a:lnTo>
                <a:close/>
              </a:path>
              <a:path w="2311400" h="751204">
                <a:moveTo>
                  <a:pt x="2049056" y="0"/>
                </a:moveTo>
                <a:lnTo>
                  <a:pt x="2042972" y="0"/>
                </a:lnTo>
                <a:lnTo>
                  <a:pt x="2042972" y="6083"/>
                </a:lnTo>
                <a:lnTo>
                  <a:pt x="2049056" y="6083"/>
                </a:lnTo>
                <a:lnTo>
                  <a:pt x="2049056" y="0"/>
                </a:lnTo>
                <a:close/>
              </a:path>
              <a:path w="2311400" h="751204">
                <a:moveTo>
                  <a:pt x="2061235" y="0"/>
                </a:moveTo>
                <a:lnTo>
                  <a:pt x="2055139" y="0"/>
                </a:lnTo>
                <a:lnTo>
                  <a:pt x="2055139" y="6083"/>
                </a:lnTo>
                <a:lnTo>
                  <a:pt x="2061235" y="6083"/>
                </a:lnTo>
                <a:lnTo>
                  <a:pt x="2061235" y="0"/>
                </a:lnTo>
                <a:close/>
              </a:path>
              <a:path w="2311400" h="751204">
                <a:moveTo>
                  <a:pt x="2073414" y="0"/>
                </a:moveTo>
                <a:lnTo>
                  <a:pt x="2067318" y="0"/>
                </a:lnTo>
                <a:lnTo>
                  <a:pt x="2067318" y="6083"/>
                </a:lnTo>
                <a:lnTo>
                  <a:pt x="2073414" y="6083"/>
                </a:lnTo>
                <a:lnTo>
                  <a:pt x="2073414" y="0"/>
                </a:lnTo>
                <a:close/>
              </a:path>
              <a:path w="2311400" h="751204">
                <a:moveTo>
                  <a:pt x="2087118" y="0"/>
                </a:moveTo>
                <a:lnTo>
                  <a:pt x="2081022" y="0"/>
                </a:lnTo>
                <a:lnTo>
                  <a:pt x="2081022" y="6083"/>
                </a:lnTo>
                <a:lnTo>
                  <a:pt x="2087118" y="6083"/>
                </a:lnTo>
                <a:lnTo>
                  <a:pt x="2087118" y="0"/>
                </a:lnTo>
                <a:close/>
              </a:path>
              <a:path w="2311400" h="751204">
                <a:moveTo>
                  <a:pt x="2099297" y="0"/>
                </a:moveTo>
                <a:lnTo>
                  <a:pt x="2093201" y="0"/>
                </a:lnTo>
                <a:lnTo>
                  <a:pt x="2093201" y="6083"/>
                </a:lnTo>
                <a:lnTo>
                  <a:pt x="2099297" y="6083"/>
                </a:lnTo>
                <a:lnTo>
                  <a:pt x="2099297" y="0"/>
                </a:lnTo>
                <a:close/>
              </a:path>
              <a:path w="2311400" h="751204">
                <a:moveTo>
                  <a:pt x="2111476" y="0"/>
                </a:moveTo>
                <a:lnTo>
                  <a:pt x="2105380" y="0"/>
                </a:lnTo>
                <a:lnTo>
                  <a:pt x="2105380" y="6083"/>
                </a:lnTo>
                <a:lnTo>
                  <a:pt x="2111476" y="6083"/>
                </a:lnTo>
                <a:lnTo>
                  <a:pt x="2111476" y="0"/>
                </a:lnTo>
                <a:close/>
              </a:path>
              <a:path w="2311400" h="751204">
                <a:moveTo>
                  <a:pt x="2125167" y="0"/>
                </a:moveTo>
                <a:lnTo>
                  <a:pt x="2119083" y="0"/>
                </a:lnTo>
                <a:lnTo>
                  <a:pt x="2119083" y="6083"/>
                </a:lnTo>
                <a:lnTo>
                  <a:pt x="2125167" y="6083"/>
                </a:lnTo>
                <a:lnTo>
                  <a:pt x="2125167" y="0"/>
                </a:lnTo>
                <a:close/>
              </a:path>
              <a:path w="2311400" h="751204">
                <a:moveTo>
                  <a:pt x="2137346" y="0"/>
                </a:moveTo>
                <a:lnTo>
                  <a:pt x="2131263" y="0"/>
                </a:lnTo>
                <a:lnTo>
                  <a:pt x="2131263" y="6083"/>
                </a:lnTo>
                <a:lnTo>
                  <a:pt x="2137346" y="6083"/>
                </a:lnTo>
                <a:lnTo>
                  <a:pt x="2137346" y="0"/>
                </a:lnTo>
                <a:close/>
              </a:path>
              <a:path w="2311400" h="751204">
                <a:moveTo>
                  <a:pt x="2149525" y="0"/>
                </a:moveTo>
                <a:lnTo>
                  <a:pt x="2143442" y="0"/>
                </a:lnTo>
                <a:lnTo>
                  <a:pt x="2143442" y="6083"/>
                </a:lnTo>
                <a:lnTo>
                  <a:pt x="2149525" y="6083"/>
                </a:lnTo>
                <a:lnTo>
                  <a:pt x="2149525" y="0"/>
                </a:lnTo>
                <a:close/>
              </a:path>
              <a:path w="2311400" h="751204">
                <a:moveTo>
                  <a:pt x="2163229" y="0"/>
                </a:moveTo>
                <a:lnTo>
                  <a:pt x="2157145" y="0"/>
                </a:lnTo>
                <a:lnTo>
                  <a:pt x="2157145" y="6083"/>
                </a:lnTo>
                <a:lnTo>
                  <a:pt x="2163229" y="6083"/>
                </a:lnTo>
                <a:lnTo>
                  <a:pt x="2163229" y="0"/>
                </a:lnTo>
                <a:close/>
              </a:path>
              <a:path w="2311400" h="751204">
                <a:moveTo>
                  <a:pt x="2175408" y="0"/>
                </a:moveTo>
                <a:lnTo>
                  <a:pt x="2169325" y="0"/>
                </a:lnTo>
                <a:lnTo>
                  <a:pt x="2169325" y="6083"/>
                </a:lnTo>
                <a:lnTo>
                  <a:pt x="2175408" y="6083"/>
                </a:lnTo>
                <a:lnTo>
                  <a:pt x="2175408" y="0"/>
                </a:lnTo>
                <a:close/>
              </a:path>
              <a:path w="2311400" h="751204">
                <a:moveTo>
                  <a:pt x="2187587" y="0"/>
                </a:moveTo>
                <a:lnTo>
                  <a:pt x="2181504" y="0"/>
                </a:lnTo>
                <a:lnTo>
                  <a:pt x="2181504" y="6083"/>
                </a:lnTo>
                <a:lnTo>
                  <a:pt x="2187587" y="6083"/>
                </a:lnTo>
                <a:lnTo>
                  <a:pt x="2187587" y="0"/>
                </a:lnTo>
                <a:close/>
              </a:path>
              <a:path w="2311400" h="751204">
                <a:moveTo>
                  <a:pt x="2201291" y="0"/>
                </a:moveTo>
                <a:lnTo>
                  <a:pt x="2195195" y="0"/>
                </a:lnTo>
                <a:lnTo>
                  <a:pt x="2195195" y="6083"/>
                </a:lnTo>
                <a:lnTo>
                  <a:pt x="2201291" y="6083"/>
                </a:lnTo>
                <a:lnTo>
                  <a:pt x="2201291" y="0"/>
                </a:lnTo>
                <a:close/>
              </a:path>
              <a:path w="2311400" h="751204">
                <a:moveTo>
                  <a:pt x="2213470" y="0"/>
                </a:moveTo>
                <a:lnTo>
                  <a:pt x="2207374" y="0"/>
                </a:lnTo>
                <a:lnTo>
                  <a:pt x="2207374" y="6083"/>
                </a:lnTo>
                <a:lnTo>
                  <a:pt x="2213470" y="6083"/>
                </a:lnTo>
                <a:lnTo>
                  <a:pt x="2213470" y="0"/>
                </a:lnTo>
                <a:close/>
              </a:path>
              <a:path w="2311400" h="751204">
                <a:moveTo>
                  <a:pt x="2225649" y="0"/>
                </a:moveTo>
                <a:lnTo>
                  <a:pt x="2219553" y="0"/>
                </a:lnTo>
                <a:lnTo>
                  <a:pt x="2219553" y="6083"/>
                </a:lnTo>
                <a:lnTo>
                  <a:pt x="2225649" y="6083"/>
                </a:lnTo>
                <a:lnTo>
                  <a:pt x="2225649" y="0"/>
                </a:lnTo>
                <a:close/>
              </a:path>
              <a:path w="2311400" h="751204">
                <a:moveTo>
                  <a:pt x="2239352" y="0"/>
                </a:moveTo>
                <a:lnTo>
                  <a:pt x="2233256" y="0"/>
                </a:lnTo>
                <a:lnTo>
                  <a:pt x="2233256" y="6083"/>
                </a:lnTo>
                <a:lnTo>
                  <a:pt x="2239352" y="6083"/>
                </a:lnTo>
                <a:lnTo>
                  <a:pt x="2239352" y="0"/>
                </a:lnTo>
                <a:close/>
              </a:path>
              <a:path w="2311400" h="751204">
                <a:moveTo>
                  <a:pt x="2251532" y="0"/>
                </a:moveTo>
                <a:lnTo>
                  <a:pt x="2245436" y="0"/>
                </a:lnTo>
                <a:lnTo>
                  <a:pt x="2245436" y="6083"/>
                </a:lnTo>
                <a:lnTo>
                  <a:pt x="2251532" y="6083"/>
                </a:lnTo>
                <a:lnTo>
                  <a:pt x="2251532" y="0"/>
                </a:lnTo>
                <a:close/>
              </a:path>
              <a:path w="2311400" h="751204">
                <a:moveTo>
                  <a:pt x="2263711" y="0"/>
                </a:moveTo>
                <a:lnTo>
                  <a:pt x="2257615" y="0"/>
                </a:lnTo>
                <a:lnTo>
                  <a:pt x="2257615" y="6083"/>
                </a:lnTo>
                <a:lnTo>
                  <a:pt x="2263711" y="6083"/>
                </a:lnTo>
                <a:lnTo>
                  <a:pt x="2263711" y="0"/>
                </a:lnTo>
                <a:close/>
              </a:path>
              <a:path w="2311400" h="751204">
                <a:moveTo>
                  <a:pt x="2277402" y="0"/>
                </a:moveTo>
                <a:lnTo>
                  <a:pt x="2271318" y="0"/>
                </a:lnTo>
                <a:lnTo>
                  <a:pt x="2271318" y="6083"/>
                </a:lnTo>
                <a:lnTo>
                  <a:pt x="2277402" y="6083"/>
                </a:lnTo>
                <a:lnTo>
                  <a:pt x="2277402" y="0"/>
                </a:lnTo>
                <a:close/>
              </a:path>
              <a:path w="2311400" h="751204">
                <a:moveTo>
                  <a:pt x="2291105" y="0"/>
                </a:moveTo>
                <a:lnTo>
                  <a:pt x="2283498" y="0"/>
                </a:lnTo>
                <a:lnTo>
                  <a:pt x="2283498" y="6083"/>
                </a:lnTo>
                <a:lnTo>
                  <a:pt x="2288057" y="6083"/>
                </a:lnTo>
                <a:lnTo>
                  <a:pt x="2291105" y="0"/>
                </a:lnTo>
                <a:close/>
              </a:path>
              <a:path w="2311400" h="751204">
                <a:moveTo>
                  <a:pt x="2298712" y="3035"/>
                </a:moveTo>
                <a:lnTo>
                  <a:pt x="2297201" y="3035"/>
                </a:lnTo>
                <a:lnTo>
                  <a:pt x="2294153" y="9131"/>
                </a:lnTo>
                <a:lnTo>
                  <a:pt x="2295677" y="9131"/>
                </a:lnTo>
                <a:lnTo>
                  <a:pt x="2298712" y="12179"/>
                </a:lnTo>
                <a:lnTo>
                  <a:pt x="2298712" y="10655"/>
                </a:lnTo>
                <a:lnTo>
                  <a:pt x="2300236" y="10655"/>
                </a:lnTo>
                <a:lnTo>
                  <a:pt x="2303284" y="7607"/>
                </a:lnTo>
                <a:lnTo>
                  <a:pt x="2301760" y="6083"/>
                </a:lnTo>
                <a:lnTo>
                  <a:pt x="2298712" y="4559"/>
                </a:lnTo>
                <a:lnTo>
                  <a:pt x="2298712" y="3035"/>
                </a:lnTo>
                <a:close/>
              </a:path>
              <a:path w="2311400" h="751204">
                <a:moveTo>
                  <a:pt x="2300236" y="10655"/>
                </a:moveTo>
                <a:lnTo>
                  <a:pt x="2298712" y="10655"/>
                </a:lnTo>
                <a:lnTo>
                  <a:pt x="2298712" y="12179"/>
                </a:lnTo>
                <a:lnTo>
                  <a:pt x="2300236" y="10655"/>
                </a:lnTo>
                <a:close/>
              </a:path>
              <a:path w="2311400" h="751204">
                <a:moveTo>
                  <a:pt x="2301760" y="16751"/>
                </a:moveTo>
                <a:lnTo>
                  <a:pt x="2303284" y="21323"/>
                </a:lnTo>
                <a:lnTo>
                  <a:pt x="2309380" y="19799"/>
                </a:lnTo>
                <a:lnTo>
                  <a:pt x="2308872" y="18275"/>
                </a:lnTo>
                <a:lnTo>
                  <a:pt x="2303284" y="18275"/>
                </a:lnTo>
                <a:lnTo>
                  <a:pt x="2301760" y="16751"/>
                </a:lnTo>
                <a:close/>
              </a:path>
              <a:path w="2311400" h="751204">
                <a:moveTo>
                  <a:pt x="2307856" y="13703"/>
                </a:moveTo>
                <a:lnTo>
                  <a:pt x="2301760" y="16751"/>
                </a:lnTo>
                <a:lnTo>
                  <a:pt x="2303284" y="18275"/>
                </a:lnTo>
                <a:lnTo>
                  <a:pt x="2308872" y="18275"/>
                </a:lnTo>
                <a:lnTo>
                  <a:pt x="2307856" y="15227"/>
                </a:lnTo>
                <a:lnTo>
                  <a:pt x="2307856" y="13703"/>
                </a:lnTo>
                <a:close/>
              </a:path>
              <a:path w="2311400" h="751204">
                <a:moveTo>
                  <a:pt x="2310892" y="27406"/>
                </a:moveTo>
                <a:lnTo>
                  <a:pt x="2303284" y="27406"/>
                </a:lnTo>
                <a:lnTo>
                  <a:pt x="2303284" y="33502"/>
                </a:lnTo>
                <a:lnTo>
                  <a:pt x="2310892" y="33502"/>
                </a:lnTo>
                <a:lnTo>
                  <a:pt x="2310892" y="27406"/>
                </a:lnTo>
                <a:close/>
              </a:path>
              <a:path w="2311400" h="751204">
                <a:moveTo>
                  <a:pt x="2310892" y="39598"/>
                </a:moveTo>
                <a:lnTo>
                  <a:pt x="2303284" y="39598"/>
                </a:lnTo>
                <a:lnTo>
                  <a:pt x="2303284" y="45694"/>
                </a:lnTo>
                <a:lnTo>
                  <a:pt x="2310892" y="45694"/>
                </a:lnTo>
                <a:lnTo>
                  <a:pt x="2310892" y="39598"/>
                </a:lnTo>
                <a:close/>
              </a:path>
              <a:path w="2311400" h="751204">
                <a:moveTo>
                  <a:pt x="2310892" y="51777"/>
                </a:moveTo>
                <a:lnTo>
                  <a:pt x="2303284" y="51777"/>
                </a:lnTo>
                <a:lnTo>
                  <a:pt x="2303284" y="57873"/>
                </a:lnTo>
                <a:lnTo>
                  <a:pt x="2310892" y="57873"/>
                </a:lnTo>
                <a:lnTo>
                  <a:pt x="2310892" y="51777"/>
                </a:lnTo>
                <a:close/>
              </a:path>
              <a:path w="2311400" h="751204">
                <a:moveTo>
                  <a:pt x="2310892" y="65493"/>
                </a:moveTo>
                <a:lnTo>
                  <a:pt x="2303284" y="65493"/>
                </a:lnTo>
                <a:lnTo>
                  <a:pt x="2303284" y="71577"/>
                </a:lnTo>
                <a:lnTo>
                  <a:pt x="2310892" y="71577"/>
                </a:lnTo>
                <a:lnTo>
                  <a:pt x="2310892" y="65493"/>
                </a:lnTo>
                <a:close/>
              </a:path>
              <a:path w="2311400" h="751204">
                <a:moveTo>
                  <a:pt x="2310892" y="77673"/>
                </a:moveTo>
                <a:lnTo>
                  <a:pt x="2303284" y="77673"/>
                </a:lnTo>
                <a:lnTo>
                  <a:pt x="2303284" y="83769"/>
                </a:lnTo>
                <a:lnTo>
                  <a:pt x="2310892" y="83769"/>
                </a:lnTo>
                <a:lnTo>
                  <a:pt x="2310892" y="77673"/>
                </a:lnTo>
                <a:close/>
              </a:path>
              <a:path w="2311400" h="751204">
                <a:moveTo>
                  <a:pt x="2310892" y="89865"/>
                </a:moveTo>
                <a:lnTo>
                  <a:pt x="2303284" y="89865"/>
                </a:lnTo>
                <a:lnTo>
                  <a:pt x="2303284" y="95948"/>
                </a:lnTo>
                <a:lnTo>
                  <a:pt x="2310892" y="95948"/>
                </a:lnTo>
                <a:lnTo>
                  <a:pt x="2310892" y="89865"/>
                </a:lnTo>
                <a:close/>
              </a:path>
              <a:path w="2311400" h="751204">
                <a:moveTo>
                  <a:pt x="2310892" y="103568"/>
                </a:moveTo>
                <a:lnTo>
                  <a:pt x="2303284" y="103568"/>
                </a:lnTo>
                <a:lnTo>
                  <a:pt x="2303284" y="109664"/>
                </a:lnTo>
                <a:lnTo>
                  <a:pt x="2310892" y="109664"/>
                </a:lnTo>
                <a:lnTo>
                  <a:pt x="2310892" y="103568"/>
                </a:lnTo>
                <a:close/>
              </a:path>
              <a:path w="2311400" h="751204">
                <a:moveTo>
                  <a:pt x="2310892" y="115760"/>
                </a:moveTo>
                <a:lnTo>
                  <a:pt x="2303284" y="115760"/>
                </a:lnTo>
                <a:lnTo>
                  <a:pt x="2303284" y="121843"/>
                </a:lnTo>
                <a:lnTo>
                  <a:pt x="2310892" y="121843"/>
                </a:lnTo>
                <a:lnTo>
                  <a:pt x="2310892" y="115760"/>
                </a:lnTo>
                <a:close/>
              </a:path>
              <a:path w="2311400" h="751204">
                <a:moveTo>
                  <a:pt x="2310892" y="127939"/>
                </a:moveTo>
                <a:lnTo>
                  <a:pt x="2303284" y="127939"/>
                </a:lnTo>
                <a:lnTo>
                  <a:pt x="2303284" y="134035"/>
                </a:lnTo>
                <a:lnTo>
                  <a:pt x="2310892" y="134035"/>
                </a:lnTo>
                <a:lnTo>
                  <a:pt x="2310892" y="127939"/>
                </a:lnTo>
                <a:close/>
              </a:path>
              <a:path w="2311400" h="751204">
                <a:moveTo>
                  <a:pt x="2310892" y="141655"/>
                </a:moveTo>
                <a:lnTo>
                  <a:pt x="2303284" y="141655"/>
                </a:lnTo>
                <a:lnTo>
                  <a:pt x="2303284" y="147739"/>
                </a:lnTo>
                <a:lnTo>
                  <a:pt x="2310892" y="147739"/>
                </a:lnTo>
                <a:lnTo>
                  <a:pt x="2310892" y="141655"/>
                </a:lnTo>
                <a:close/>
              </a:path>
              <a:path w="2311400" h="751204">
                <a:moveTo>
                  <a:pt x="2310892" y="153835"/>
                </a:moveTo>
                <a:lnTo>
                  <a:pt x="2303284" y="153835"/>
                </a:lnTo>
                <a:lnTo>
                  <a:pt x="2303284" y="159931"/>
                </a:lnTo>
                <a:lnTo>
                  <a:pt x="2310892" y="159931"/>
                </a:lnTo>
                <a:lnTo>
                  <a:pt x="2310892" y="153835"/>
                </a:lnTo>
                <a:close/>
              </a:path>
              <a:path w="2311400" h="751204">
                <a:moveTo>
                  <a:pt x="2310892" y="166014"/>
                </a:moveTo>
                <a:lnTo>
                  <a:pt x="2303284" y="166014"/>
                </a:lnTo>
                <a:lnTo>
                  <a:pt x="2303284" y="172110"/>
                </a:lnTo>
                <a:lnTo>
                  <a:pt x="2310892" y="172110"/>
                </a:lnTo>
                <a:lnTo>
                  <a:pt x="2310892" y="166014"/>
                </a:lnTo>
                <a:close/>
              </a:path>
              <a:path w="2311400" h="751204">
                <a:moveTo>
                  <a:pt x="2310892" y="179730"/>
                </a:moveTo>
                <a:lnTo>
                  <a:pt x="2303284" y="179730"/>
                </a:lnTo>
                <a:lnTo>
                  <a:pt x="2303284" y="185826"/>
                </a:lnTo>
                <a:lnTo>
                  <a:pt x="2310892" y="185826"/>
                </a:lnTo>
                <a:lnTo>
                  <a:pt x="2310892" y="179730"/>
                </a:lnTo>
                <a:close/>
              </a:path>
              <a:path w="2311400" h="751204">
                <a:moveTo>
                  <a:pt x="2310892" y="191909"/>
                </a:moveTo>
                <a:lnTo>
                  <a:pt x="2303284" y="191909"/>
                </a:lnTo>
                <a:lnTo>
                  <a:pt x="2303284" y="198005"/>
                </a:lnTo>
                <a:lnTo>
                  <a:pt x="2310892" y="198005"/>
                </a:lnTo>
                <a:lnTo>
                  <a:pt x="2310892" y="191909"/>
                </a:lnTo>
                <a:close/>
              </a:path>
              <a:path w="2311400" h="751204">
                <a:moveTo>
                  <a:pt x="2310892" y="204101"/>
                </a:moveTo>
                <a:lnTo>
                  <a:pt x="2303284" y="204101"/>
                </a:lnTo>
                <a:lnTo>
                  <a:pt x="2303284" y="210197"/>
                </a:lnTo>
                <a:lnTo>
                  <a:pt x="2310892" y="210197"/>
                </a:lnTo>
                <a:lnTo>
                  <a:pt x="2310892" y="204101"/>
                </a:lnTo>
                <a:close/>
              </a:path>
              <a:path w="2311400" h="751204">
                <a:moveTo>
                  <a:pt x="2310892" y="217805"/>
                </a:moveTo>
                <a:lnTo>
                  <a:pt x="2303284" y="217805"/>
                </a:lnTo>
                <a:lnTo>
                  <a:pt x="2303284" y="223901"/>
                </a:lnTo>
                <a:lnTo>
                  <a:pt x="2310892" y="223901"/>
                </a:lnTo>
                <a:lnTo>
                  <a:pt x="2310892" y="217805"/>
                </a:lnTo>
                <a:close/>
              </a:path>
              <a:path w="2311400" h="751204">
                <a:moveTo>
                  <a:pt x="2310892" y="229997"/>
                </a:moveTo>
                <a:lnTo>
                  <a:pt x="2303284" y="229997"/>
                </a:lnTo>
                <a:lnTo>
                  <a:pt x="2303284" y="236093"/>
                </a:lnTo>
                <a:lnTo>
                  <a:pt x="2310892" y="236093"/>
                </a:lnTo>
                <a:lnTo>
                  <a:pt x="2310892" y="229997"/>
                </a:lnTo>
                <a:close/>
              </a:path>
              <a:path w="2311400" h="751204">
                <a:moveTo>
                  <a:pt x="2310892" y="242176"/>
                </a:moveTo>
                <a:lnTo>
                  <a:pt x="2303284" y="242176"/>
                </a:lnTo>
                <a:lnTo>
                  <a:pt x="2303284" y="248272"/>
                </a:lnTo>
                <a:lnTo>
                  <a:pt x="2310892" y="248272"/>
                </a:lnTo>
                <a:lnTo>
                  <a:pt x="2310892" y="242176"/>
                </a:lnTo>
                <a:close/>
              </a:path>
              <a:path w="2311400" h="751204">
                <a:moveTo>
                  <a:pt x="2310892" y="255892"/>
                </a:moveTo>
                <a:lnTo>
                  <a:pt x="2303284" y="255892"/>
                </a:lnTo>
                <a:lnTo>
                  <a:pt x="2303284" y="261975"/>
                </a:lnTo>
                <a:lnTo>
                  <a:pt x="2310892" y="261975"/>
                </a:lnTo>
                <a:lnTo>
                  <a:pt x="2310892" y="255892"/>
                </a:lnTo>
                <a:close/>
              </a:path>
              <a:path w="2311400" h="751204">
                <a:moveTo>
                  <a:pt x="2310892" y="268071"/>
                </a:moveTo>
                <a:lnTo>
                  <a:pt x="2303284" y="268071"/>
                </a:lnTo>
                <a:lnTo>
                  <a:pt x="2303284" y="274167"/>
                </a:lnTo>
                <a:lnTo>
                  <a:pt x="2310892" y="274167"/>
                </a:lnTo>
                <a:lnTo>
                  <a:pt x="2310892" y="268071"/>
                </a:lnTo>
                <a:close/>
              </a:path>
              <a:path w="2311400" h="751204">
                <a:moveTo>
                  <a:pt x="2310892" y="280263"/>
                </a:moveTo>
                <a:lnTo>
                  <a:pt x="2303284" y="280263"/>
                </a:lnTo>
                <a:lnTo>
                  <a:pt x="2303284" y="286346"/>
                </a:lnTo>
                <a:lnTo>
                  <a:pt x="2310892" y="286346"/>
                </a:lnTo>
                <a:lnTo>
                  <a:pt x="2310892" y="280263"/>
                </a:lnTo>
                <a:close/>
              </a:path>
              <a:path w="2311400" h="751204">
                <a:moveTo>
                  <a:pt x="2310892" y="293966"/>
                </a:moveTo>
                <a:lnTo>
                  <a:pt x="2303284" y="293966"/>
                </a:lnTo>
                <a:lnTo>
                  <a:pt x="2303284" y="300062"/>
                </a:lnTo>
                <a:lnTo>
                  <a:pt x="2310892" y="300062"/>
                </a:lnTo>
                <a:lnTo>
                  <a:pt x="2310892" y="293966"/>
                </a:lnTo>
                <a:close/>
              </a:path>
              <a:path w="2311400" h="751204">
                <a:moveTo>
                  <a:pt x="2310892" y="306158"/>
                </a:moveTo>
                <a:lnTo>
                  <a:pt x="2303284" y="306158"/>
                </a:lnTo>
                <a:lnTo>
                  <a:pt x="2303284" y="312242"/>
                </a:lnTo>
                <a:lnTo>
                  <a:pt x="2310892" y="312242"/>
                </a:lnTo>
                <a:lnTo>
                  <a:pt x="2310892" y="306158"/>
                </a:lnTo>
                <a:close/>
              </a:path>
              <a:path w="2311400" h="751204">
                <a:moveTo>
                  <a:pt x="2310892" y="318338"/>
                </a:moveTo>
                <a:lnTo>
                  <a:pt x="2303284" y="318338"/>
                </a:lnTo>
                <a:lnTo>
                  <a:pt x="2303284" y="324434"/>
                </a:lnTo>
                <a:lnTo>
                  <a:pt x="2310892" y="324434"/>
                </a:lnTo>
                <a:lnTo>
                  <a:pt x="2310892" y="318338"/>
                </a:lnTo>
                <a:close/>
              </a:path>
              <a:path w="2311400" h="751204">
                <a:moveTo>
                  <a:pt x="2310892" y="332041"/>
                </a:moveTo>
                <a:lnTo>
                  <a:pt x="2303284" y="332041"/>
                </a:lnTo>
                <a:lnTo>
                  <a:pt x="2303284" y="338137"/>
                </a:lnTo>
                <a:lnTo>
                  <a:pt x="2310892" y="338137"/>
                </a:lnTo>
                <a:lnTo>
                  <a:pt x="2310892" y="332041"/>
                </a:lnTo>
                <a:close/>
              </a:path>
              <a:path w="2311400" h="751204">
                <a:moveTo>
                  <a:pt x="2310892" y="344233"/>
                </a:moveTo>
                <a:lnTo>
                  <a:pt x="2303284" y="344233"/>
                </a:lnTo>
                <a:lnTo>
                  <a:pt x="2303284" y="350329"/>
                </a:lnTo>
                <a:lnTo>
                  <a:pt x="2310892" y="350329"/>
                </a:lnTo>
                <a:lnTo>
                  <a:pt x="2310892" y="344233"/>
                </a:lnTo>
                <a:close/>
              </a:path>
              <a:path w="2311400" h="751204">
                <a:moveTo>
                  <a:pt x="2310892" y="356412"/>
                </a:moveTo>
                <a:lnTo>
                  <a:pt x="2303284" y="356412"/>
                </a:lnTo>
                <a:lnTo>
                  <a:pt x="2303284" y="362508"/>
                </a:lnTo>
                <a:lnTo>
                  <a:pt x="2310892" y="362508"/>
                </a:lnTo>
                <a:lnTo>
                  <a:pt x="2310892" y="356412"/>
                </a:lnTo>
                <a:close/>
              </a:path>
              <a:path w="2311400" h="751204">
                <a:moveTo>
                  <a:pt x="2310892" y="370128"/>
                </a:moveTo>
                <a:lnTo>
                  <a:pt x="2303284" y="370128"/>
                </a:lnTo>
                <a:lnTo>
                  <a:pt x="2303284" y="376224"/>
                </a:lnTo>
                <a:lnTo>
                  <a:pt x="2310892" y="376224"/>
                </a:lnTo>
                <a:lnTo>
                  <a:pt x="2310892" y="370128"/>
                </a:lnTo>
                <a:close/>
              </a:path>
              <a:path w="2311400" h="751204">
                <a:moveTo>
                  <a:pt x="2310892" y="382308"/>
                </a:moveTo>
                <a:lnTo>
                  <a:pt x="2303284" y="382308"/>
                </a:lnTo>
                <a:lnTo>
                  <a:pt x="2303284" y="388404"/>
                </a:lnTo>
                <a:lnTo>
                  <a:pt x="2310892" y="388404"/>
                </a:lnTo>
                <a:lnTo>
                  <a:pt x="2310892" y="382308"/>
                </a:lnTo>
                <a:close/>
              </a:path>
              <a:path w="2311400" h="751204">
                <a:moveTo>
                  <a:pt x="2310892" y="394500"/>
                </a:moveTo>
                <a:lnTo>
                  <a:pt x="2303284" y="394500"/>
                </a:lnTo>
                <a:lnTo>
                  <a:pt x="2303284" y="400596"/>
                </a:lnTo>
                <a:lnTo>
                  <a:pt x="2310892" y="400596"/>
                </a:lnTo>
                <a:lnTo>
                  <a:pt x="2310892" y="394500"/>
                </a:lnTo>
                <a:close/>
              </a:path>
              <a:path w="2311400" h="751204">
                <a:moveTo>
                  <a:pt x="2310892" y="408203"/>
                </a:moveTo>
                <a:lnTo>
                  <a:pt x="2303284" y="408203"/>
                </a:lnTo>
                <a:lnTo>
                  <a:pt x="2303284" y="414299"/>
                </a:lnTo>
                <a:lnTo>
                  <a:pt x="2310892" y="414299"/>
                </a:lnTo>
                <a:lnTo>
                  <a:pt x="2310892" y="408203"/>
                </a:lnTo>
                <a:close/>
              </a:path>
              <a:path w="2311400" h="751204">
                <a:moveTo>
                  <a:pt x="2310892" y="420395"/>
                </a:moveTo>
                <a:lnTo>
                  <a:pt x="2303284" y="420395"/>
                </a:lnTo>
                <a:lnTo>
                  <a:pt x="2303284" y="426478"/>
                </a:lnTo>
                <a:lnTo>
                  <a:pt x="2310892" y="426478"/>
                </a:lnTo>
                <a:lnTo>
                  <a:pt x="2310892" y="420395"/>
                </a:lnTo>
                <a:close/>
              </a:path>
              <a:path w="2311400" h="751204">
                <a:moveTo>
                  <a:pt x="2310892" y="432574"/>
                </a:moveTo>
                <a:lnTo>
                  <a:pt x="2303284" y="432574"/>
                </a:lnTo>
                <a:lnTo>
                  <a:pt x="2303284" y="438670"/>
                </a:lnTo>
                <a:lnTo>
                  <a:pt x="2310892" y="438670"/>
                </a:lnTo>
                <a:lnTo>
                  <a:pt x="2310892" y="432574"/>
                </a:lnTo>
                <a:close/>
              </a:path>
              <a:path w="2311400" h="751204">
                <a:moveTo>
                  <a:pt x="2310892" y="446290"/>
                </a:moveTo>
                <a:lnTo>
                  <a:pt x="2303284" y="446290"/>
                </a:lnTo>
                <a:lnTo>
                  <a:pt x="2303284" y="452374"/>
                </a:lnTo>
                <a:lnTo>
                  <a:pt x="2310892" y="452374"/>
                </a:lnTo>
                <a:lnTo>
                  <a:pt x="2310892" y="446290"/>
                </a:lnTo>
                <a:close/>
              </a:path>
              <a:path w="2311400" h="751204">
                <a:moveTo>
                  <a:pt x="2310892" y="458470"/>
                </a:moveTo>
                <a:lnTo>
                  <a:pt x="2303284" y="458470"/>
                </a:lnTo>
                <a:lnTo>
                  <a:pt x="2303284" y="464566"/>
                </a:lnTo>
                <a:lnTo>
                  <a:pt x="2310892" y="464566"/>
                </a:lnTo>
                <a:lnTo>
                  <a:pt x="2310892" y="458470"/>
                </a:lnTo>
                <a:close/>
              </a:path>
              <a:path w="2311400" h="751204">
                <a:moveTo>
                  <a:pt x="2310892" y="470662"/>
                </a:moveTo>
                <a:lnTo>
                  <a:pt x="2303284" y="470662"/>
                </a:lnTo>
                <a:lnTo>
                  <a:pt x="2303284" y="476745"/>
                </a:lnTo>
                <a:lnTo>
                  <a:pt x="2310892" y="476745"/>
                </a:lnTo>
                <a:lnTo>
                  <a:pt x="2310892" y="470662"/>
                </a:lnTo>
                <a:close/>
              </a:path>
              <a:path w="2311400" h="751204">
                <a:moveTo>
                  <a:pt x="2310892" y="484365"/>
                </a:moveTo>
                <a:lnTo>
                  <a:pt x="2303284" y="484365"/>
                </a:lnTo>
                <a:lnTo>
                  <a:pt x="2303284" y="490461"/>
                </a:lnTo>
                <a:lnTo>
                  <a:pt x="2310892" y="490461"/>
                </a:lnTo>
                <a:lnTo>
                  <a:pt x="2310892" y="484365"/>
                </a:lnTo>
                <a:close/>
              </a:path>
              <a:path w="2311400" h="751204">
                <a:moveTo>
                  <a:pt x="2310892" y="496544"/>
                </a:moveTo>
                <a:lnTo>
                  <a:pt x="2303284" y="496544"/>
                </a:lnTo>
                <a:lnTo>
                  <a:pt x="2303284" y="502640"/>
                </a:lnTo>
                <a:lnTo>
                  <a:pt x="2310892" y="502640"/>
                </a:lnTo>
                <a:lnTo>
                  <a:pt x="2310892" y="496544"/>
                </a:lnTo>
                <a:close/>
              </a:path>
              <a:path w="2311400" h="751204">
                <a:moveTo>
                  <a:pt x="2310892" y="508736"/>
                </a:moveTo>
                <a:lnTo>
                  <a:pt x="2303284" y="508736"/>
                </a:lnTo>
                <a:lnTo>
                  <a:pt x="2303284" y="514832"/>
                </a:lnTo>
                <a:lnTo>
                  <a:pt x="2310892" y="514832"/>
                </a:lnTo>
                <a:lnTo>
                  <a:pt x="2310892" y="508736"/>
                </a:lnTo>
                <a:close/>
              </a:path>
              <a:path w="2311400" h="751204">
                <a:moveTo>
                  <a:pt x="2310892" y="522439"/>
                </a:moveTo>
                <a:lnTo>
                  <a:pt x="2303284" y="522439"/>
                </a:lnTo>
                <a:lnTo>
                  <a:pt x="2303284" y="528535"/>
                </a:lnTo>
                <a:lnTo>
                  <a:pt x="2310892" y="528535"/>
                </a:lnTo>
                <a:lnTo>
                  <a:pt x="2310892" y="522439"/>
                </a:lnTo>
                <a:close/>
              </a:path>
              <a:path w="2311400" h="751204">
                <a:moveTo>
                  <a:pt x="2310892" y="534631"/>
                </a:moveTo>
                <a:lnTo>
                  <a:pt x="2303284" y="534631"/>
                </a:lnTo>
                <a:lnTo>
                  <a:pt x="2303284" y="540727"/>
                </a:lnTo>
                <a:lnTo>
                  <a:pt x="2310892" y="540727"/>
                </a:lnTo>
                <a:lnTo>
                  <a:pt x="2310892" y="534631"/>
                </a:lnTo>
                <a:close/>
              </a:path>
              <a:path w="2311400" h="751204">
                <a:moveTo>
                  <a:pt x="2310892" y="546811"/>
                </a:moveTo>
                <a:lnTo>
                  <a:pt x="2303284" y="546811"/>
                </a:lnTo>
                <a:lnTo>
                  <a:pt x="2303284" y="552907"/>
                </a:lnTo>
                <a:lnTo>
                  <a:pt x="2310892" y="552907"/>
                </a:lnTo>
                <a:lnTo>
                  <a:pt x="2310892" y="546811"/>
                </a:lnTo>
                <a:close/>
              </a:path>
              <a:path w="2311400" h="751204">
                <a:moveTo>
                  <a:pt x="2310892" y="560527"/>
                </a:moveTo>
                <a:lnTo>
                  <a:pt x="2303284" y="560527"/>
                </a:lnTo>
                <a:lnTo>
                  <a:pt x="2303284" y="566623"/>
                </a:lnTo>
                <a:lnTo>
                  <a:pt x="2310892" y="566623"/>
                </a:lnTo>
                <a:lnTo>
                  <a:pt x="2310892" y="560527"/>
                </a:lnTo>
                <a:close/>
              </a:path>
              <a:path w="2311400" h="751204">
                <a:moveTo>
                  <a:pt x="2310892" y="572706"/>
                </a:moveTo>
                <a:lnTo>
                  <a:pt x="2303284" y="572706"/>
                </a:lnTo>
                <a:lnTo>
                  <a:pt x="2303284" y="578802"/>
                </a:lnTo>
                <a:lnTo>
                  <a:pt x="2310892" y="578802"/>
                </a:lnTo>
                <a:lnTo>
                  <a:pt x="2310892" y="572706"/>
                </a:lnTo>
                <a:close/>
              </a:path>
              <a:path w="2311400" h="751204">
                <a:moveTo>
                  <a:pt x="2310892" y="584898"/>
                </a:moveTo>
                <a:lnTo>
                  <a:pt x="2303284" y="584898"/>
                </a:lnTo>
                <a:lnTo>
                  <a:pt x="2303284" y="590981"/>
                </a:lnTo>
                <a:lnTo>
                  <a:pt x="2310892" y="590981"/>
                </a:lnTo>
                <a:lnTo>
                  <a:pt x="2310892" y="584898"/>
                </a:lnTo>
                <a:close/>
              </a:path>
              <a:path w="2311400" h="751204">
                <a:moveTo>
                  <a:pt x="2310892" y="598601"/>
                </a:moveTo>
                <a:lnTo>
                  <a:pt x="2303284" y="598601"/>
                </a:lnTo>
                <a:lnTo>
                  <a:pt x="2303284" y="604697"/>
                </a:lnTo>
                <a:lnTo>
                  <a:pt x="2310892" y="604697"/>
                </a:lnTo>
                <a:lnTo>
                  <a:pt x="2310892" y="598601"/>
                </a:lnTo>
                <a:close/>
              </a:path>
              <a:path w="2311400" h="751204">
                <a:moveTo>
                  <a:pt x="2310892" y="610793"/>
                </a:moveTo>
                <a:lnTo>
                  <a:pt x="2303284" y="610793"/>
                </a:lnTo>
                <a:lnTo>
                  <a:pt x="2303284" y="616877"/>
                </a:lnTo>
                <a:lnTo>
                  <a:pt x="2310892" y="616877"/>
                </a:lnTo>
                <a:lnTo>
                  <a:pt x="2310892" y="610793"/>
                </a:lnTo>
                <a:close/>
              </a:path>
              <a:path w="2311400" h="751204">
                <a:moveTo>
                  <a:pt x="2310892" y="622973"/>
                </a:moveTo>
                <a:lnTo>
                  <a:pt x="2303284" y="622973"/>
                </a:lnTo>
                <a:lnTo>
                  <a:pt x="2303284" y="629069"/>
                </a:lnTo>
                <a:lnTo>
                  <a:pt x="2310892" y="629069"/>
                </a:lnTo>
                <a:lnTo>
                  <a:pt x="2310892" y="622973"/>
                </a:lnTo>
                <a:close/>
              </a:path>
              <a:path w="2311400" h="751204">
                <a:moveTo>
                  <a:pt x="2310892" y="636689"/>
                </a:moveTo>
                <a:lnTo>
                  <a:pt x="2303284" y="636689"/>
                </a:lnTo>
                <a:lnTo>
                  <a:pt x="2303284" y="642772"/>
                </a:lnTo>
                <a:lnTo>
                  <a:pt x="2310892" y="642772"/>
                </a:lnTo>
                <a:lnTo>
                  <a:pt x="2310892" y="636689"/>
                </a:lnTo>
                <a:close/>
              </a:path>
              <a:path w="2311400" h="751204">
                <a:moveTo>
                  <a:pt x="2310892" y="648868"/>
                </a:moveTo>
                <a:lnTo>
                  <a:pt x="2303284" y="648868"/>
                </a:lnTo>
                <a:lnTo>
                  <a:pt x="2303284" y="654964"/>
                </a:lnTo>
                <a:lnTo>
                  <a:pt x="2310892" y="654964"/>
                </a:lnTo>
                <a:lnTo>
                  <a:pt x="2310892" y="648868"/>
                </a:lnTo>
                <a:close/>
              </a:path>
              <a:path w="2311400" h="751204">
                <a:moveTo>
                  <a:pt x="2310892" y="661060"/>
                </a:moveTo>
                <a:lnTo>
                  <a:pt x="2303284" y="661060"/>
                </a:lnTo>
                <a:lnTo>
                  <a:pt x="2303284" y="667143"/>
                </a:lnTo>
                <a:lnTo>
                  <a:pt x="2310892" y="667143"/>
                </a:lnTo>
                <a:lnTo>
                  <a:pt x="2310892" y="661060"/>
                </a:lnTo>
                <a:close/>
              </a:path>
              <a:path w="2311400" h="751204">
                <a:moveTo>
                  <a:pt x="2310892" y="674763"/>
                </a:moveTo>
                <a:lnTo>
                  <a:pt x="2303284" y="674763"/>
                </a:lnTo>
                <a:lnTo>
                  <a:pt x="2303284" y="680859"/>
                </a:lnTo>
                <a:lnTo>
                  <a:pt x="2310892" y="680859"/>
                </a:lnTo>
                <a:lnTo>
                  <a:pt x="2310892" y="674763"/>
                </a:lnTo>
                <a:close/>
              </a:path>
              <a:path w="2311400" h="751204">
                <a:moveTo>
                  <a:pt x="2310892" y="686943"/>
                </a:moveTo>
                <a:lnTo>
                  <a:pt x="2303284" y="686943"/>
                </a:lnTo>
                <a:lnTo>
                  <a:pt x="2303284" y="693039"/>
                </a:lnTo>
                <a:lnTo>
                  <a:pt x="2310892" y="693039"/>
                </a:lnTo>
                <a:lnTo>
                  <a:pt x="2310892" y="686943"/>
                </a:lnTo>
                <a:close/>
              </a:path>
              <a:path w="2311400" h="751204">
                <a:moveTo>
                  <a:pt x="2310892" y="699135"/>
                </a:moveTo>
                <a:lnTo>
                  <a:pt x="2303284" y="699135"/>
                </a:lnTo>
                <a:lnTo>
                  <a:pt x="2303284" y="705231"/>
                </a:lnTo>
                <a:lnTo>
                  <a:pt x="2310892" y="705231"/>
                </a:lnTo>
                <a:lnTo>
                  <a:pt x="2310892" y="699135"/>
                </a:lnTo>
                <a:close/>
              </a:path>
              <a:path w="2311400" h="751204">
                <a:moveTo>
                  <a:pt x="2310892" y="712838"/>
                </a:moveTo>
                <a:lnTo>
                  <a:pt x="2303284" y="712838"/>
                </a:lnTo>
                <a:lnTo>
                  <a:pt x="2303284" y="718934"/>
                </a:lnTo>
                <a:lnTo>
                  <a:pt x="2310892" y="718934"/>
                </a:lnTo>
                <a:lnTo>
                  <a:pt x="2310892" y="712838"/>
                </a:lnTo>
                <a:close/>
              </a:path>
              <a:path w="2311400" h="751204">
                <a:moveTo>
                  <a:pt x="2310892" y="725030"/>
                </a:moveTo>
                <a:lnTo>
                  <a:pt x="2303284" y="725030"/>
                </a:lnTo>
                <a:lnTo>
                  <a:pt x="2303284" y="729602"/>
                </a:lnTo>
                <a:lnTo>
                  <a:pt x="2309380" y="732637"/>
                </a:lnTo>
                <a:lnTo>
                  <a:pt x="2309380" y="731126"/>
                </a:lnTo>
                <a:lnTo>
                  <a:pt x="2310892" y="726554"/>
                </a:lnTo>
                <a:lnTo>
                  <a:pt x="2310892" y="725030"/>
                </a:lnTo>
                <a:close/>
              </a:path>
              <a:path w="2311400" h="751204">
                <a:moveTo>
                  <a:pt x="2301760" y="735685"/>
                </a:moveTo>
                <a:lnTo>
                  <a:pt x="2300236" y="737209"/>
                </a:lnTo>
                <a:lnTo>
                  <a:pt x="2298712" y="740257"/>
                </a:lnTo>
                <a:lnTo>
                  <a:pt x="2301760" y="744829"/>
                </a:lnTo>
                <a:lnTo>
                  <a:pt x="2303284" y="744829"/>
                </a:lnTo>
                <a:lnTo>
                  <a:pt x="2303284" y="743305"/>
                </a:lnTo>
                <a:lnTo>
                  <a:pt x="2306332" y="740257"/>
                </a:lnTo>
                <a:lnTo>
                  <a:pt x="2306332" y="738733"/>
                </a:lnTo>
                <a:lnTo>
                  <a:pt x="2301760" y="735685"/>
                </a:lnTo>
                <a:close/>
              </a:path>
              <a:path w="2311400" h="751204">
                <a:moveTo>
                  <a:pt x="2294153" y="743305"/>
                </a:moveTo>
                <a:lnTo>
                  <a:pt x="2292629" y="743305"/>
                </a:lnTo>
                <a:lnTo>
                  <a:pt x="2288057" y="744829"/>
                </a:lnTo>
                <a:lnTo>
                  <a:pt x="2289581" y="750925"/>
                </a:lnTo>
                <a:lnTo>
                  <a:pt x="2294153" y="749401"/>
                </a:lnTo>
                <a:lnTo>
                  <a:pt x="2295677" y="749401"/>
                </a:lnTo>
                <a:lnTo>
                  <a:pt x="2297201" y="747877"/>
                </a:lnTo>
                <a:lnTo>
                  <a:pt x="2294153" y="743305"/>
                </a:lnTo>
                <a:close/>
              </a:path>
              <a:path w="2311400" h="751204">
                <a:moveTo>
                  <a:pt x="2283498" y="744829"/>
                </a:moveTo>
                <a:lnTo>
                  <a:pt x="2275878" y="744829"/>
                </a:lnTo>
                <a:lnTo>
                  <a:pt x="2275878" y="750925"/>
                </a:lnTo>
                <a:lnTo>
                  <a:pt x="2283498" y="750925"/>
                </a:lnTo>
                <a:lnTo>
                  <a:pt x="2283498" y="744829"/>
                </a:lnTo>
                <a:close/>
              </a:path>
              <a:path w="2311400" h="751204">
                <a:moveTo>
                  <a:pt x="2269794" y="744829"/>
                </a:moveTo>
                <a:lnTo>
                  <a:pt x="2263711" y="744829"/>
                </a:lnTo>
                <a:lnTo>
                  <a:pt x="2263711" y="750925"/>
                </a:lnTo>
                <a:lnTo>
                  <a:pt x="2269794" y="750925"/>
                </a:lnTo>
                <a:lnTo>
                  <a:pt x="2269794" y="744829"/>
                </a:lnTo>
                <a:close/>
              </a:path>
              <a:path w="2311400" h="751204">
                <a:moveTo>
                  <a:pt x="2257615" y="744829"/>
                </a:moveTo>
                <a:lnTo>
                  <a:pt x="2251532" y="744829"/>
                </a:lnTo>
                <a:lnTo>
                  <a:pt x="2251532" y="750925"/>
                </a:lnTo>
                <a:lnTo>
                  <a:pt x="2257615" y="750925"/>
                </a:lnTo>
                <a:lnTo>
                  <a:pt x="2257615" y="744829"/>
                </a:lnTo>
                <a:close/>
              </a:path>
              <a:path w="2311400" h="751204">
                <a:moveTo>
                  <a:pt x="2245436" y="744829"/>
                </a:moveTo>
                <a:lnTo>
                  <a:pt x="2237828" y="744829"/>
                </a:lnTo>
                <a:lnTo>
                  <a:pt x="2237828" y="750925"/>
                </a:lnTo>
                <a:lnTo>
                  <a:pt x="2245436" y="750925"/>
                </a:lnTo>
                <a:lnTo>
                  <a:pt x="2245436" y="744829"/>
                </a:lnTo>
                <a:close/>
              </a:path>
              <a:path w="2311400" h="751204">
                <a:moveTo>
                  <a:pt x="2231732" y="744829"/>
                </a:moveTo>
                <a:lnTo>
                  <a:pt x="2225649" y="744829"/>
                </a:lnTo>
                <a:lnTo>
                  <a:pt x="2225649" y="750925"/>
                </a:lnTo>
                <a:lnTo>
                  <a:pt x="2231732" y="750925"/>
                </a:lnTo>
                <a:lnTo>
                  <a:pt x="2231732" y="744829"/>
                </a:lnTo>
                <a:close/>
              </a:path>
              <a:path w="2311400" h="751204">
                <a:moveTo>
                  <a:pt x="2219553" y="744829"/>
                </a:moveTo>
                <a:lnTo>
                  <a:pt x="2213470" y="744829"/>
                </a:lnTo>
                <a:lnTo>
                  <a:pt x="2213470" y="750925"/>
                </a:lnTo>
                <a:lnTo>
                  <a:pt x="2219553" y="750925"/>
                </a:lnTo>
                <a:lnTo>
                  <a:pt x="2219553" y="744829"/>
                </a:lnTo>
                <a:close/>
              </a:path>
              <a:path w="2311400" h="751204">
                <a:moveTo>
                  <a:pt x="2207374" y="744829"/>
                </a:moveTo>
                <a:lnTo>
                  <a:pt x="2199767" y="744829"/>
                </a:lnTo>
                <a:lnTo>
                  <a:pt x="2199767" y="750925"/>
                </a:lnTo>
                <a:lnTo>
                  <a:pt x="2207374" y="750925"/>
                </a:lnTo>
                <a:lnTo>
                  <a:pt x="2207374" y="744829"/>
                </a:lnTo>
                <a:close/>
              </a:path>
              <a:path w="2311400" h="751204">
                <a:moveTo>
                  <a:pt x="2193683" y="744829"/>
                </a:moveTo>
                <a:lnTo>
                  <a:pt x="2187587" y="744829"/>
                </a:lnTo>
                <a:lnTo>
                  <a:pt x="2187587" y="750925"/>
                </a:lnTo>
                <a:lnTo>
                  <a:pt x="2193683" y="750925"/>
                </a:lnTo>
                <a:lnTo>
                  <a:pt x="2193683" y="744829"/>
                </a:lnTo>
                <a:close/>
              </a:path>
              <a:path w="2311400" h="751204">
                <a:moveTo>
                  <a:pt x="2181504" y="744829"/>
                </a:moveTo>
                <a:lnTo>
                  <a:pt x="2175408" y="744829"/>
                </a:lnTo>
                <a:lnTo>
                  <a:pt x="2175408" y="750925"/>
                </a:lnTo>
                <a:lnTo>
                  <a:pt x="2181504" y="750925"/>
                </a:lnTo>
                <a:lnTo>
                  <a:pt x="2181504" y="744829"/>
                </a:lnTo>
                <a:close/>
              </a:path>
              <a:path w="2311400" h="751204">
                <a:moveTo>
                  <a:pt x="2169325" y="744829"/>
                </a:moveTo>
                <a:lnTo>
                  <a:pt x="2161705" y="744829"/>
                </a:lnTo>
                <a:lnTo>
                  <a:pt x="2161705" y="750925"/>
                </a:lnTo>
                <a:lnTo>
                  <a:pt x="2169325" y="750925"/>
                </a:lnTo>
                <a:lnTo>
                  <a:pt x="2169325" y="744829"/>
                </a:lnTo>
                <a:close/>
              </a:path>
              <a:path w="2311400" h="751204">
                <a:moveTo>
                  <a:pt x="2155621" y="744829"/>
                </a:moveTo>
                <a:lnTo>
                  <a:pt x="2149525" y="744829"/>
                </a:lnTo>
                <a:lnTo>
                  <a:pt x="2149525" y="750925"/>
                </a:lnTo>
                <a:lnTo>
                  <a:pt x="2155621" y="750925"/>
                </a:lnTo>
                <a:lnTo>
                  <a:pt x="2155621" y="744829"/>
                </a:lnTo>
                <a:close/>
              </a:path>
              <a:path w="2311400" h="751204">
                <a:moveTo>
                  <a:pt x="2143442" y="744829"/>
                </a:moveTo>
                <a:lnTo>
                  <a:pt x="2137346" y="744829"/>
                </a:lnTo>
                <a:lnTo>
                  <a:pt x="2137346" y="750925"/>
                </a:lnTo>
                <a:lnTo>
                  <a:pt x="2143442" y="750925"/>
                </a:lnTo>
                <a:lnTo>
                  <a:pt x="2143442" y="744829"/>
                </a:lnTo>
                <a:close/>
              </a:path>
              <a:path w="2311400" h="751204">
                <a:moveTo>
                  <a:pt x="2131263" y="744829"/>
                </a:moveTo>
                <a:lnTo>
                  <a:pt x="2123655" y="744829"/>
                </a:lnTo>
                <a:lnTo>
                  <a:pt x="2123655" y="750925"/>
                </a:lnTo>
                <a:lnTo>
                  <a:pt x="2131263" y="750925"/>
                </a:lnTo>
                <a:lnTo>
                  <a:pt x="2131263" y="744829"/>
                </a:lnTo>
                <a:close/>
              </a:path>
              <a:path w="2311400" h="751204">
                <a:moveTo>
                  <a:pt x="2117559" y="744829"/>
                </a:moveTo>
                <a:lnTo>
                  <a:pt x="2111476" y="744829"/>
                </a:lnTo>
                <a:lnTo>
                  <a:pt x="2111476" y="750925"/>
                </a:lnTo>
                <a:lnTo>
                  <a:pt x="2117559" y="750925"/>
                </a:lnTo>
                <a:lnTo>
                  <a:pt x="2117559" y="744829"/>
                </a:lnTo>
                <a:close/>
              </a:path>
              <a:path w="2311400" h="751204">
                <a:moveTo>
                  <a:pt x="2105380" y="744829"/>
                </a:moveTo>
                <a:lnTo>
                  <a:pt x="2099297" y="744829"/>
                </a:lnTo>
                <a:lnTo>
                  <a:pt x="2099297" y="750925"/>
                </a:lnTo>
                <a:lnTo>
                  <a:pt x="2105380" y="750925"/>
                </a:lnTo>
                <a:lnTo>
                  <a:pt x="2105380" y="744829"/>
                </a:lnTo>
                <a:close/>
              </a:path>
              <a:path w="2311400" h="751204">
                <a:moveTo>
                  <a:pt x="2093201" y="744829"/>
                </a:moveTo>
                <a:lnTo>
                  <a:pt x="2085594" y="744829"/>
                </a:lnTo>
                <a:lnTo>
                  <a:pt x="2085594" y="750925"/>
                </a:lnTo>
                <a:lnTo>
                  <a:pt x="2093201" y="750925"/>
                </a:lnTo>
                <a:lnTo>
                  <a:pt x="2093201" y="744829"/>
                </a:lnTo>
                <a:close/>
              </a:path>
              <a:path w="2311400" h="751204">
                <a:moveTo>
                  <a:pt x="2079498" y="744829"/>
                </a:moveTo>
                <a:lnTo>
                  <a:pt x="2073414" y="744829"/>
                </a:lnTo>
                <a:lnTo>
                  <a:pt x="2073414" y="750925"/>
                </a:lnTo>
                <a:lnTo>
                  <a:pt x="2079498" y="750925"/>
                </a:lnTo>
                <a:lnTo>
                  <a:pt x="2079498" y="744829"/>
                </a:lnTo>
                <a:close/>
              </a:path>
              <a:path w="2311400" h="751204">
                <a:moveTo>
                  <a:pt x="2067318" y="744829"/>
                </a:moveTo>
                <a:lnTo>
                  <a:pt x="2061235" y="744829"/>
                </a:lnTo>
                <a:lnTo>
                  <a:pt x="2061235" y="750925"/>
                </a:lnTo>
                <a:lnTo>
                  <a:pt x="2067318" y="750925"/>
                </a:lnTo>
                <a:lnTo>
                  <a:pt x="2067318" y="744829"/>
                </a:lnTo>
                <a:close/>
              </a:path>
              <a:path w="2311400" h="751204">
                <a:moveTo>
                  <a:pt x="2055139" y="744829"/>
                </a:moveTo>
                <a:lnTo>
                  <a:pt x="2047532" y="744829"/>
                </a:lnTo>
                <a:lnTo>
                  <a:pt x="2047532" y="750925"/>
                </a:lnTo>
                <a:lnTo>
                  <a:pt x="2055139" y="750925"/>
                </a:lnTo>
                <a:lnTo>
                  <a:pt x="2055139" y="744829"/>
                </a:lnTo>
                <a:close/>
              </a:path>
              <a:path w="2311400" h="751204">
                <a:moveTo>
                  <a:pt x="2041448" y="744829"/>
                </a:moveTo>
                <a:lnTo>
                  <a:pt x="2035352" y="744829"/>
                </a:lnTo>
                <a:lnTo>
                  <a:pt x="2035352" y="750925"/>
                </a:lnTo>
                <a:lnTo>
                  <a:pt x="2041448" y="750925"/>
                </a:lnTo>
                <a:lnTo>
                  <a:pt x="2041448" y="744829"/>
                </a:lnTo>
                <a:close/>
              </a:path>
              <a:path w="2311400" h="751204">
                <a:moveTo>
                  <a:pt x="2029269" y="744829"/>
                </a:moveTo>
                <a:lnTo>
                  <a:pt x="2023173" y="744829"/>
                </a:lnTo>
                <a:lnTo>
                  <a:pt x="2023173" y="750925"/>
                </a:lnTo>
                <a:lnTo>
                  <a:pt x="2029269" y="750925"/>
                </a:lnTo>
                <a:lnTo>
                  <a:pt x="2029269" y="744829"/>
                </a:lnTo>
                <a:close/>
              </a:path>
              <a:path w="2311400" h="751204">
                <a:moveTo>
                  <a:pt x="2017090" y="744829"/>
                </a:moveTo>
                <a:lnTo>
                  <a:pt x="2009470" y="744829"/>
                </a:lnTo>
                <a:lnTo>
                  <a:pt x="2009470" y="750925"/>
                </a:lnTo>
                <a:lnTo>
                  <a:pt x="2017090" y="750925"/>
                </a:lnTo>
                <a:lnTo>
                  <a:pt x="2017090" y="744829"/>
                </a:lnTo>
                <a:close/>
              </a:path>
              <a:path w="2311400" h="751204">
                <a:moveTo>
                  <a:pt x="2003386" y="744829"/>
                </a:moveTo>
                <a:lnTo>
                  <a:pt x="1997290" y="744829"/>
                </a:lnTo>
                <a:lnTo>
                  <a:pt x="1997290" y="750925"/>
                </a:lnTo>
                <a:lnTo>
                  <a:pt x="2003386" y="750925"/>
                </a:lnTo>
                <a:lnTo>
                  <a:pt x="2003386" y="744829"/>
                </a:lnTo>
                <a:close/>
              </a:path>
              <a:path w="2311400" h="751204">
                <a:moveTo>
                  <a:pt x="1991207" y="744829"/>
                </a:moveTo>
                <a:lnTo>
                  <a:pt x="1985111" y="744829"/>
                </a:lnTo>
                <a:lnTo>
                  <a:pt x="1985111" y="750925"/>
                </a:lnTo>
                <a:lnTo>
                  <a:pt x="1991207" y="750925"/>
                </a:lnTo>
                <a:lnTo>
                  <a:pt x="1991207" y="744829"/>
                </a:lnTo>
                <a:close/>
              </a:path>
              <a:path w="2311400" h="751204">
                <a:moveTo>
                  <a:pt x="1979028" y="744829"/>
                </a:moveTo>
                <a:lnTo>
                  <a:pt x="1971421" y="744829"/>
                </a:lnTo>
                <a:lnTo>
                  <a:pt x="1971421" y="750925"/>
                </a:lnTo>
                <a:lnTo>
                  <a:pt x="1979028" y="750925"/>
                </a:lnTo>
                <a:lnTo>
                  <a:pt x="1979028" y="744829"/>
                </a:lnTo>
                <a:close/>
              </a:path>
              <a:path w="2311400" h="751204">
                <a:moveTo>
                  <a:pt x="1965325" y="744829"/>
                </a:moveTo>
                <a:lnTo>
                  <a:pt x="1959241" y="744829"/>
                </a:lnTo>
                <a:lnTo>
                  <a:pt x="1959241" y="750925"/>
                </a:lnTo>
                <a:lnTo>
                  <a:pt x="1965325" y="750925"/>
                </a:lnTo>
                <a:lnTo>
                  <a:pt x="1965325" y="744829"/>
                </a:lnTo>
                <a:close/>
              </a:path>
              <a:path w="2311400" h="751204">
                <a:moveTo>
                  <a:pt x="1953145" y="744829"/>
                </a:moveTo>
                <a:lnTo>
                  <a:pt x="1947062" y="744829"/>
                </a:lnTo>
                <a:lnTo>
                  <a:pt x="1947062" y="750925"/>
                </a:lnTo>
                <a:lnTo>
                  <a:pt x="1953145" y="750925"/>
                </a:lnTo>
                <a:lnTo>
                  <a:pt x="1953145" y="744829"/>
                </a:lnTo>
                <a:close/>
              </a:path>
              <a:path w="2311400" h="751204">
                <a:moveTo>
                  <a:pt x="1940966" y="744829"/>
                </a:moveTo>
                <a:lnTo>
                  <a:pt x="1933359" y="744829"/>
                </a:lnTo>
                <a:lnTo>
                  <a:pt x="1933359" y="750925"/>
                </a:lnTo>
                <a:lnTo>
                  <a:pt x="1940966" y="750925"/>
                </a:lnTo>
                <a:lnTo>
                  <a:pt x="1940966" y="744829"/>
                </a:lnTo>
                <a:close/>
              </a:path>
              <a:path w="2311400" h="751204">
                <a:moveTo>
                  <a:pt x="1927275" y="744829"/>
                </a:moveTo>
                <a:lnTo>
                  <a:pt x="1921179" y="744829"/>
                </a:lnTo>
                <a:lnTo>
                  <a:pt x="1921179" y="750925"/>
                </a:lnTo>
                <a:lnTo>
                  <a:pt x="1927275" y="750925"/>
                </a:lnTo>
                <a:lnTo>
                  <a:pt x="1927275" y="744829"/>
                </a:lnTo>
                <a:close/>
              </a:path>
              <a:path w="2311400" h="751204">
                <a:moveTo>
                  <a:pt x="1915096" y="744829"/>
                </a:moveTo>
                <a:lnTo>
                  <a:pt x="1909000" y="744829"/>
                </a:lnTo>
                <a:lnTo>
                  <a:pt x="1909000" y="750925"/>
                </a:lnTo>
                <a:lnTo>
                  <a:pt x="1915096" y="750925"/>
                </a:lnTo>
                <a:lnTo>
                  <a:pt x="1915096" y="744829"/>
                </a:lnTo>
                <a:close/>
              </a:path>
              <a:path w="2311400" h="751204">
                <a:moveTo>
                  <a:pt x="1902917" y="744829"/>
                </a:moveTo>
                <a:lnTo>
                  <a:pt x="1895297" y="744829"/>
                </a:lnTo>
                <a:lnTo>
                  <a:pt x="1895297" y="750925"/>
                </a:lnTo>
                <a:lnTo>
                  <a:pt x="1902917" y="750925"/>
                </a:lnTo>
                <a:lnTo>
                  <a:pt x="1902917" y="744829"/>
                </a:lnTo>
                <a:close/>
              </a:path>
              <a:path w="2311400" h="751204">
                <a:moveTo>
                  <a:pt x="1889213" y="744829"/>
                </a:moveTo>
                <a:lnTo>
                  <a:pt x="1883117" y="744829"/>
                </a:lnTo>
                <a:lnTo>
                  <a:pt x="1883117" y="750925"/>
                </a:lnTo>
                <a:lnTo>
                  <a:pt x="1889213" y="750925"/>
                </a:lnTo>
                <a:lnTo>
                  <a:pt x="1889213" y="744829"/>
                </a:lnTo>
                <a:close/>
              </a:path>
              <a:path w="2311400" h="751204">
                <a:moveTo>
                  <a:pt x="1877034" y="744829"/>
                </a:moveTo>
                <a:lnTo>
                  <a:pt x="1870938" y="744829"/>
                </a:lnTo>
                <a:lnTo>
                  <a:pt x="1870938" y="750925"/>
                </a:lnTo>
                <a:lnTo>
                  <a:pt x="1877034" y="750925"/>
                </a:lnTo>
                <a:lnTo>
                  <a:pt x="1877034" y="744829"/>
                </a:lnTo>
                <a:close/>
              </a:path>
              <a:path w="2311400" h="751204">
                <a:moveTo>
                  <a:pt x="1864855" y="744829"/>
                </a:moveTo>
                <a:lnTo>
                  <a:pt x="1857248" y="744829"/>
                </a:lnTo>
                <a:lnTo>
                  <a:pt x="1857248" y="750925"/>
                </a:lnTo>
                <a:lnTo>
                  <a:pt x="1864855" y="750925"/>
                </a:lnTo>
                <a:lnTo>
                  <a:pt x="1864855" y="744829"/>
                </a:lnTo>
                <a:close/>
              </a:path>
              <a:path w="2311400" h="751204">
                <a:moveTo>
                  <a:pt x="1851152" y="744829"/>
                </a:moveTo>
                <a:lnTo>
                  <a:pt x="1845068" y="744829"/>
                </a:lnTo>
                <a:lnTo>
                  <a:pt x="1845068" y="750925"/>
                </a:lnTo>
                <a:lnTo>
                  <a:pt x="1851152" y="750925"/>
                </a:lnTo>
                <a:lnTo>
                  <a:pt x="1851152" y="744829"/>
                </a:lnTo>
                <a:close/>
              </a:path>
              <a:path w="2311400" h="751204">
                <a:moveTo>
                  <a:pt x="1838972" y="744829"/>
                </a:moveTo>
                <a:lnTo>
                  <a:pt x="1832889" y="744829"/>
                </a:lnTo>
                <a:lnTo>
                  <a:pt x="1832889" y="750925"/>
                </a:lnTo>
                <a:lnTo>
                  <a:pt x="1838972" y="750925"/>
                </a:lnTo>
                <a:lnTo>
                  <a:pt x="1838972" y="744829"/>
                </a:lnTo>
                <a:close/>
              </a:path>
              <a:path w="2311400" h="751204">
                <a:moveTo>
                  <a:pt x="1826793" y="744829"/>
                </a:moveTo>
                <a:lnTo>
                  <a:pt x="1819186" y="744829"/>
                </a:lnTo>
                <a:lnTo>
                  <a:pt x="1819186" y="750925"/>
                </a:lnTo>
                <a:lnTo>
                  <a:pt x="1826793" y="750925"/>
                </a:lnTo>
                <a:lnTo>
                  <a:pt x="1826793" y="744829"/>
                </a:lnTo>
                <a:close/>
              </a:path>
              <a:path w="2311400" h="751204">
                <a:moveTo>
                  <a:pt x="1813090" y="744829"/>
                </a:moveTo>
                <a:lnTo>
                  <a:pt x="1807006" y="744829"/>
                </a:lnTo>
                <a:lnTo>
                  <a:pt x="1807006" y="750925"/>
                </a:lnTo>
                <a:lnTo>
                  <a:pt x="1813090" y="750925"/>
                </a:lnTo>
                <a:lnTo>
                  <a:pt x="1813090" y="744829"/>
                </a:lnTo>
                <a:close/>
              </a:path>
              <a:path w="2311400" h="751204">
                <a:moveTo>
                  <a:pt x="1800910" y="744829"/>
                </a:moveTo>
                <a:lnTo>
                  <a:pt x="1794827" y="744829"/>
                </a:lnTo>
                <a:lnTo>
                  <a:pt x="1794827" y="750925"/>
                </a:lnTo>
                <a:lnTo>
                  <a:pt x="1800910" y="750925"/>
                </a:lnTo>
                <a:lnTo>
                  <a:pt x="1800910" y="744829"/>
                </a:lnTo>
                <a:close/>
              </a:path>
              <a:path w="2311400" h="751204">
                <a:moveTo>
                  <a:pt x="1788731" y="744829"/>
                </a:moveTo>
                <a:lnTo>
                  <a:pt x="1781124" y="744829"/>
                </a:lnTo>
                <a:lnTo>
                  <a:pt x="1781124" y="750925"/>
                </a:lnTo>
                <a:lnTo>
                  <a:pt x="1788731" y="750925"/>
                </a:lnTo>
                <a:lnTo>
                  <a:pt x="1788731" y="744829"/>
                </a:lnTo>
                <a:close/>
              </a:path>
              <a:path w="2311400" h="751204">
                <a:moveTo>
                  <a:pt x="1775040" y="744829"/>
                </a:moveTo>
                <a:lnTo>
                  <a:pt x="1768944" y="744829"/>
                </a:lnTo>
                <a:lnTo>
                  <a:pt x="1768944" y="750925"/>
                </a:lnTo>
                <a:lnTo>
                  <a:pt x="1775040" y="750925"/>
                </a:lnTo>
                <a:lnTo>
                  <a:pt x="1775040" y="744829"/>
                </a:lnTo>
                <a:close/>
              </a:path>
              <a:path w="2311400" h="751204">
                <a:moveTo>
                  <a:pt x="1762861" y="744829"/>
                </a:moveTo>
                <a:lnTo>
                  <a:pt x="1756765" y="744829"/>
                </a:lnTo>
                <a:lnTo>
                  <a:pt x="1756765" y="750925"/>
                </a:lnTo>
                <a:lnTo>
                  <a:pt x="1762861" y="750925"/>
                </a:lnTo>
                <a:lnTo>
                  <a:pt x="1762861" y="744829"/>
                </a:lnTo>
                <a:close/>
              </a:path>
              <a:path w="2311400" h="751204">
                <a:moveTo>
                  <a:pt x="1750682" y="744829"/>
                </a:moveTo>
                <a:lnTo>
                  <a:pt x="1743062" y="744829"/>
                </a:lnTo>
                <a:lnTo>
                  <a:pt x="1743062" y="750925"/>
                </a:lnTo>
                <a:lnTo>
                  <a:pt x="1750682" y="750925"/>
                </a:lnTo>
                <a:lnTo>
                  <a:pt x="1750682" y="744829"/>
                </a:lnTo>
                <a:close/>
              </a:path>
              <a:path w="2311400" h="751204">
                <a:moveTo>
                  <a:pt x="1736979" y="744829"/>
                </a:moveTo>
                <a:lnTo>
                  <a:pt x="1730883" y="744829"/>
                </a:lnTo>
                <a:lnTo>
                  <a:pt x="1730883" y="750925"/>
                </a:lnTo>
                <a:lnTo>
                  <a:pt x="1736979" y="750925"/>
                </a:lnTo>
                <a:lnTo>
                  <a:pt x="1736979" y="744829"/>
                </a:lnTo>
                <a:close/>
              </a:path>
              <a:path w="2311400" h="751204">
                <a:moveTo>
                  <a:pt x="1724799" y="744829"/>
                </a:moveTo>
                <a:lnTo>
                  <a:pt x="1718703" y="744829"/>
                </a:lnTo>
                <a:lnTo>
                  <a:pt x="1718703" y="750925"/>
                </a:lnTo>
                <a:lnTo>
                  <a:pt x="1724799" y="750925"/>
                </a:lnTo>
                <a:lnTo>
                  <a:pt x="1724799" y="744829"/>
                </a:lnTo>
                <a:close/>
              </a:path>
              <a:path w="2311400" h="751204">
                <a:moveTo>
                  <a:pt x="1712620" y="744829"/>
                </a:moveTo>
                <a:lnTo>
                  <a:pt x="1705013" y="744829"/>
                </a:lnTo>
                <a:lnTo>
                  <a:pt x="1705013" y="750925"/>
                </a:lnTo>
                <a:lnTo>
                  <a:pt x="1712620" y="750925"/>
                </a:lnTo>
                <a:lnTo>
                  <a:pt x="1712620" y="744829"/>
                </a:lnTo>
                <a:close/>
              </a:path>
              <a:path w="2311400" h="751204">
                <a:moveTo>
                  <a:pt x="1698917" y="744829"/>
                </a:moveTo>
                <a:lnTo>
                  <a:pt x="1692833" y="744829"/>
                </a:lnTo>
                <a:lnTo>
                  <a:pt x="1692833" y="750925"/>
                </a:lnTo>
                <a:lnTo>
                  <a:pt x="1698917" y="750925"/>
                </a:lnTo>
                <a:lnTo>
                  <a:pt x="1698917" y="744829"/>
                </a:lnTo>
                <a:close/>
              </a:path>
              <a:path w="2311400" h="751204">
                <a:moveTo>
                  <a:pt x="1686737" y="744829"/>
                </a:moveTo>
                <a:lnTo>
                  <a:pt x="1680654" y="744829"/>
                </a:lnTo>
                <a:lnTo>
                  <a:pt x="1680654" y="750925"/>
                </a:lnTo>
                <a:lnTo>
                  <a:pt x="1686737" y="750925"/>
                </a:lnTo>
                <a:lnTo>
                  <a:pt x="1686737" y="744829"/>
                </a:lnTo>
                <a:close/>
              </a:path>
              <a:path w="2311400" h="751204">
                <a:moveTo>
                  <a:pt x="1674558" y="744829"/>
                </a:moveTo>
                <a:lnTo>
                  <a:pt x="1666951" y="744829"/>
                </a:lnTo>
                <a:lnTo>
                  <a:pt x="1666951" y="750925"/>
                </a:lnTo>
                <a:lnTo>
                  <a:pt x="1674558" y="750925"/>
                </a:lnTo>
                <a:lnTo>
                  <a:pt x="1674558" y="744829"/>
                </a:lnTo>
                <a:close/>
              </a:path>
              <a:path w="2311400" h="751204">
                <a:moveTo>
                  <a:pt x="1660855" y="744829"/>
                </a:moveTo>
                <a:lnTo>
                  <a:pt x="1654771" y="744829"/>
                </a:lnTo>
                <a:lnTo>
                  <a:pt x="1654771" y="750925"/>
                </a:lnTo>
                <a:lnTo>
                  <a:pt x="1660855" y="750925"/>
                </a:lnTo>
                <a:lnTo>
                  <a:pt x="1660855" y="744829"/>
                </a:lnTo>
                <a:close/>
              </a:path>
              <a:path w="2311400" h="751204">
                <a:moveTo>
                  <a:pt x="1648675" y="744829"/>
                </a:moveTo>
                <a:lnTo>
                  <a:pt x="1642592" y="744829"/>
                </a:lnTo>
                <a:lnTo>
                  <a:pt x="1642592" y="750925"/>
                </a:lnTo>
                <a:lnTo>
                  <a:pt x="1648675" y="750925"/>
                </a:lnTo>
                <a:lnTo>
                  <a:pt x="1648675" y="744829"/>
                </a:lnTo>
                <a:close/>
              </a:path>
              <a:path w="2311400" h="751204">
                <a:moveTo>
                  <a:pt x="1636509" y="744829"/>
                </a:moveTo>
                <a:lnTo>
                  <a:pt x="1628889" y="744829"/>
                </a:lnTo>
                <a:lnTo>
                  <a:pt x="1628889" y="750925"/>
                </a:lnTo>
                <a:lnTo>
                  <a:pt x="1636509" y="750925"/>
                </a:lnTo>
                <a:lnTo>
                  <a:pt x="1636509" y="744829"/>
                </a:lnTo>
                <a:close/>
              </a:path>
              <a:path w="2311400" h="751204">
                <a:moveTo>
                  <a:pt x="1622806" y="744829"/>
                </a:moveTo>
                <a:lnTo>
                  <a:pt x="1616710" y="744829"/>
                </a:lnTo>
                <a:lnTo>
                  <a:pt x="1616710" y="750925"/>
                </a:lnTo>
                <a:lnTo>
                  <a:pt x="1622806" y="750925"/>
                </a:lnTo>
                <a:lnTo>
                  <a:pt x="1622806" y="744829"/>
                </a:lnTo>
                <a:close/>
              </a:path>
              <a:path w="2311400" h="751204">
                <a:moveTo>
                  <a:pt x="1610626" y="744829"/>
                </a:moveTo>
                <a:lnTo>
                  <a:pt x="1604530" y="744829"/>
                </a:lnTo>
                <a:lnTo>
                  <a:pt x="1604530" y="750925"/>
                </a:lnTo>
                <a:lnTo>
                  <a:pt x="1610626" y="750925"/>
                </a:lnTo>
                <a:lnTo>
                  <a:pt x="1610626" y="744829"/>
                </a:lnTo>
                <a:close/>
              </a:path>
              <a:path w="2311400" h="751204">
                <a:moveTo>
                  <a:pt x="1598447" y="744829"/>
                </a:moveTo>
                <a:lnTo>
                  <a:pt x="1590827" y="744829"/>
                </a:lnTo>
                <a:lnTo>
                  <a:pt x="1590827" y="750925"/>
                </a:lnTo>
                <a:lnTo>
                  <a:pt x="1598447" y="750925"/>
                </a:lnTo>
                <a:lnTo>
                  <a:pt x="1598447" y="744829"/>
                </a:lnTo>
                <a:close/>
              </a:path>
              <a:path w="2311400" h="751204">
                <a:moveTo>
                  <a:pt x="1584744" y="744829"/>
                </a:moveTo>
                <a:lnTo>
                  <a:pt x="1578660" y="744829"/>
                </a:lnTo>
                <a:lnTo>
                  <a:pt x="1578660" y="750925"/>
                </a:lnTo>
                <a:lnTo>
                  <a:pt x="1584744" y="750925"/>
                </a:lnTo>
                <a:lnTo>
                  <a:pt x="1584744" y="744829"/>
                </a:lnTo>
                <a:close/>
              </a:path>
              <a:path w="2311400" h="751204">
                <a:moveTo>
                  <a:pt x="1572564" y="744829"/>
                </a:moveTo>
                <a:lnTo>
                  <a:pt x="1566481" y="744829"/>
                </a:lnTo>
                <a:lnTo>
                  <a:pt x="1566481" y="750925"/>
                </a:lnTo>
                <a:lnTo>
                  <a:pt x="1572564" y="750925"/>
                </a:lnTo>
                <a:lnTo>
                  <a:pt x="1572564" y="744829"/>
                </a:lnTo>
                <a:close/>
              </a:path>
              <a:path w="2311400" h="751204">
                <a:moveTo>
                  <a:pt x="1560385" y="744829"/>
                </a:moveTo>
                <a:lnTo>
                  <a:pt x="1552778" y="744829"/>
                </a:lnTo>
                <a:lnTo>
                  <a:pt x="1552778" y="750925"/>
                </a:lnTo>
                <a:lnTo>
                  <a:pt x="1560385" y="750925"/>
                </a:lnTo>
                <a:lnTo>
                  <a:pt x="1560385" y="744829"/>
                </a:lnTo>
                <a:close/>
              </a:path>
              <a:path w="2311400" h="751204">
                <a:moveTo>
                  <a:pt x="1546682" y="744829"/>
                </a:moveTo>
                <a:lnTo>
                  <a:pt x="1540598" y="744829"/>
                </a:lnTo>
                <a:lnTo>
                  <a:pt x="1540598" y="750925"/>
                </a:lnTo>
                <a:lnTo>
                  <a:pt x="1546682" y="750925"/>
                </a:lnTo>
                <a:lnTo>
                  <a:pt x="1546682" y="744829"/>
                </a:lnTo>
                <a:close/>
              </a:path>
              <a:path w="2311400" h="751204">
                <a:moveTo>
                  <a:pt x="1534502" y="744829"/>
                </a:moveTo>
                <a:lnTo>
                  <a:pt x="1528419" y="744829"/>
                </a:lnTo>
                <a:lnTo>
                  <a:pt x="1528419" y="750925"/>
                </a:lnTo>
                <a:lnTo>
                  <a:pt x="1534502" y="750925"/>
                </a:lnTo>
                <a:lnTo>
                  <a:pt x="1534502" y="744829"/>
                </a:lnTo>
                <a:close/>
              </a:path>
              <a:path w="2311400" h="751204">
                <a:moveTo>
                  <a:pt x="1522323" y="744829"/>
                </a:moveTo>
                <a:lnTo>
                  <a:pt x="1514716" y="744829"/>
                </a:lnTo>
                <a:lnTo>
                  <a:pt x="1514716" y="750925"/>
                </a:lnTo>
                <a:lnTo>
                  <a:pt x="1522323" y="750925"/>
                </a:lnTo>
                <a:lnTo>
                  <a:pt x="1522323" y="744829"/>
                </a:lnTo>
                <a:close/>
              </a:path>
              <a:path w="2311400" h="751204">
                <a:moveTo>
                  <a:pt x="1508633" y="744829"/>
                </a:moveTo>
                <a:lnTo>
                  <a:pt x="1502537" y="744829"/>
                </a:lnTo>
                <a:lnTo>
                  <a:pt x="1502537" y="750925"/>
                </a:lnTo>
                <a:lnTo>
                  <a:pt x="1508633" y="750925"/>
                </a:lnTo>
                <a:lnTo>
                  <a:pt x="1508633" y="744829"/>
                </a:lnTo>
                <a:close/>
              </a:path>
              <a:path w="2311400" h="751204">
                <a:moveTo>
                  <a:pt x="1496453" y="744829"/>
                </a:moveTo>
                <a:lnTo>
                  <a:pt x="1490357" y="744829"/>
                </a:lnTo>
                <a:lnTo>
                  <a:pt x="1490357" y="750925"/>
                </a:lnTo>
                <a:lnTo>
                  <a:pt x="1496453" y="750925"/>
                </a:lnTo>
                <a:lnTo>
                  <a:pt x="1496453" y="744829"/>
                </a:lnTo>
                <a:close/>
              </a:path>
              <a:path w="2311400" h="751204">
                <a:moveTo>
                  <a:pt x="1484274" y="744829"/>
                </a:moveTo>
                <a:lnTo>
                  <a:pt x="1476654" y="744829"/>
                </a:lnTo>
                <a:lnTo>
                  <a:pt x="1476654" y="750925"/>
                </a:lnTo>
                <a:lnTo>
                  <a:pt x="1484274" y="750925"/>
                </a:lnTo>
                <a:lnTo>
                  <a:pt x="1484274" y="744829"/>
                </a:lnTo>
                <a:close/>
              </a:path>
              <a:path w="2311400" h="751204">
                <a:moveTo>
                  <a:pt x="1470571" y="744829"/>
                </a:moveTo>
                <a:lnTo>
                  <a:pt x="1464475" y="744829"/>
                </a:lnTo>
                <a:lnTo>
                  <a:pt x="1464475" y="750925"/>
                </a:lnTo>
                <a:lnTo>
                  <a:pt x="1470571" y="750925"/>
                </a:lnTo>
                <a:lnTo>
                  <a:pt x="1470571" y="744829"/>
                </a:lnTo>
                <a:close/>
              </a:path>
              <a:path w="2311400" h="751204">
                <a:moveTo>
                  <a:pt x="1458391" y="744829"/>
                </a:moveTo>
                <a:lnTo>
                  <a:pt x="1452295" y="744829"/>
                </a:lnTo>
                <a:lnTo>
                  <a:pt x="1452295" y="750925"/>
                </a:lnTo>
                <a:lnTo>
                  <a:pt x="1458391" y="750925"/>
                </a:lnTo>
                <a:lnTo>
                  <a:pt x="1458391" y="744829"/>
                </a:lnTo>
                <a:close/>
              </a:path>
              <a:path w="2311400" h="751204">
                <a:moveTo>
                  <a:pt x="1446212" y="744829"/>
                </a:moveTo>
                <a:lnTo>
                  <a:pt x="1438605" y="744829"/>
                </a:lnTo>
                <a:lnTo>
                  <a:pt x="1438605" y="750925"/>
                </a:lnTo>
                <a:lnTo>
                  <a:pt x="1446212" y="750925"/>
                </a:lnTo>
                <a:lnTo>
                  <a:pt x="1446212" y="744829"/>
                </a:lnTo>
                <a:close/>
              </a:path>
              <a:path w="2311400" h="751204">
                <a:moveTo>
                  <a:pt x="1432509" y="744829"/>
                </a:moveTo>
                <a:lnTo>
                  <a:pt x="1426425" y="744829"/>
                </a:lnTo>
                <a:lnTo>
                  <a:pt x="1426425" y="750925"/>
                </a:lnTo>
                <a:lnTo>
                  <a:pt x="1432509" y="750925"/>
                </a:lnTo>
                <a:lnTo>
                  <a:pt x="1432509" y="744829"/>
                </a:lnTo>
                <a:close/>
              </a:path>
              <a:path w="2311400" h="751204">
                <a:moveTo>
                  <a:pt x="1420329" y="744829"/>
                </a:moveTo>
                <a:lnTo>
                  <a:pt x="1414246" y="744829"/>
                </a:lnTo>
                <a:lnTo>
                  <a:pt x="1414246" y="750925"/>
                </a:lnTo>
                <a:lnTo>
                  <a:pt x="1420329" y="750925"/>
                </a:lnTo>
                <a:lnTo>
                  <a:pt x="1420329" y="744829"/>
                </a:lnTo>
                <a:close/>
              </a:path>
              <a:path w="2311400" h="751204">
                <a:moveTo>
                  <a:pt x="1408150" y="744829"/>
                </a:moveTo>
                <a:lnTo>
                  <a:pt x="1400543" y="744829"/>
                </a:lnTo>
                <a:lnTo>
                  <a:pt x="1400543" y="750925"/>
                </a:lnTo>
                <a:lnTo>
                  <a:pt x="1408150" y="750925"/>
                </a:lnTo>
                <a:lnTo>
                  <a:pt x="1408150" y="744829"/>
                </a:lnTo>
                <a:close/>
              </a:path>
              <a:path w="2311400" h="751204">
                <a:moveTo>
                  <a:pt x="1394447" y="744829"/>
                </a:moveTo>
                <a:lnTo>
                  <a:pt x="1388364" y="744829"/>
                </a:lnTo>
                <a:lnTo>
                  <a:pt x="1388364" y="750925"/>
                </a:lnTo>
                <a:lnTo>
                  <a:pt x="1394447" y="750925"/>
                </a:lnTo>
                <a:lnTo>
                  <a:pt x="1394447" y="744829"/>
                </a:lnTo>
                <a:close/>
              </a:path>
              <a:path w="2311400" h="751204">
                <a:moveTo>
                  <a:pt x="1382268" y="744829"/>
                </a:moveTo>
                <a:lnTo>
                  <a:pt x="1376184" y="744829"/>
                </a:lnTo>
                <a:lnTo>
                  <a:pt x="1376184" y="750925"/>
                </a:lnTo>
                <a:lnTo>
                  <a:pt x="1382268" y="750925"/>
                </a:lnTo>
                <a:lnTo>
                  <a:pt x="1382268" y="744829"/>
                </a:lnTo>
                <a:close/>
              </a:path>
              <a:path w="2311400" h="751204">
                <a:moveTo>
                  <a:pt x="1370088" y="744829"/>
                </a:moveTo>
                <a:lnTo>
                  <a:pt x="1362481" y="744829"/>
                </a:lnTo>
                <a:lnTo>
                  <a:pt x="1362481" y="750925"/>
                </a:lnTo>
                <a:lnTo>
                  <a:pt x="1370088" y="750925"/>
                </a:lnTo>
                <a:lnTo>
                  <a:pt x="1370088" y="744829"/>
                </a:lnTo>
                <a:close/>
              </a:path>
              <a:path w="2311400" h="751204">
                <a:moveTo>
                  <a:pt x="1356398" y="744829"/>
                </a:moveTo>
                <a:lnTo>
                  <a:pt x="1350302" y="744829"/>
                </a:lnTo>
                <a:lnTo>
                  <a:pt x="1350302" y="750925"/>
                </a:lnTo>
                <a:lnTo>
                  <a:pt x="1356398" y="750925"/>
                </a:lnTo>
                <a:lnTo>
                  <a:pt x="1356398" y="744829"/>
                </a:lnTo>
                <a:close/>
              </a:path>
              <a:path w="2311400" h="751204">
                <a:moveTo>
                  <a:pt x="1344218" y="744829"/>
                </a:moveTo>
                <a:lnTo>
                  <a:pt x="1338122" y="744829"/>
                </a:lnTo>
                <a:lnTo>
                  <a:pt x="1338122" y="750925"/>
                </a:lnTo>
                <a:lnTo>
                  <a:pt x="1344218" y="750925"/>
                </a:lnTo>
                <a:lnTo>
                  <a:pt x="1344218" y="744829"/>
                </a:lnTo>
                <a:close/>
              </a:path>
              <a:path w="2311400" h="751204">
                <a:moveTo>
                  <a:pt x="1332039" y="744829"/>
                </a:moveTo>
                <a:lnTo>
                  <a:pt x="1324419" y="744829"/>
                </a:lnTo>
                <a:lnTo>
                  <a:pt x="1324419" y="750925"/>
                </a:lnTo>
                <a:lnTo>
                  <a:pt x="1332039" y="750925"/>
                </a:lnTo>
                <a:lnTo>
                  <a:pt x="1332039" y="744829"/>
                </a:lnTo>
                <a:close/>
              </a:path>
              <a:path w="2311400" h="751204">
                <a:moveTo>
                  <a:pt x="1318336" y="744829"/>
                </a:moveTo>
                <a:lnTo>
                  <a:pt x="1312240" y="744829"/>
                </a:lnTo>
                <a:lnTo>
                  <a:pt x="1312240" y="750925"/>
                </a:lnTo>
                <a:lnTo>
                  <a:pt x="1318336" y="750925"/>
                </a:lnTo>
                <a:lnTo>
                  <a:pt x="1318336" y="744829"/>
                </a:lnTo>
                <a:close/>
              </a:path>
              <a:path w="2311400" h="751204">
                <a:moveTo>
                  <a:pt x="1306156" y="744829"/>
                </a:moveTo>
                <a:lnTo>
                  <a:pt x="1300073" y="744829"/>
                </a:lnTo>
                <a:lnTo>
                  <a:pt x="1300073" y="750925"/>
                </a:lnTo>
                <a:lnTo>
                  <a:pt x="1306156" y="750925"/>
                </a:lnTo>
                <a:lnTo>
                  <a:pt x="1306156" y="744829"/>
                </a:lnTo>
                <a:close/>
              </a:path>
              <a:path w="2311400" h="751204">
                <a:moveTo>
                  <a:pt x="1293977" y="744829"/>
                </a:moveTo>
                <a:lnTo>
                  <a:pt x="1286370" y="744829"/>
                </a:lnTo>
                <a:lnTo>
                  <a:pt x="1286370" y="750925"/>
                </a:lnTo>
                <a:lnTo>
                  <a:pt x="1293977" y="750925"/>
                </a:lnTo>
                <a:lnTo>
                  <a:pt x="1293977" y="744829"/>
                </a:lnTo>
                <a:close/>
              </a:path>
              <a:path w="2311400" h="751204">
                <a:moveTo>
                  <a:pt x="1280274" y="744829"/>
                </a:moveTo>
                <a:lnTo>
                  <a:pt x="1274191" y="744829"/>
                </a:lnTo>
                <a:lnTo>
                  <a:pt x="1274191" y="750925"/>
                </a:lnTo>
                <a:lnTo>
                  <a:pt x="1280274" y="750925"/>
                </a:lnTo>
                <a:lnTo>
                  <a:pt x="1280274" y="744829"/>
                </a:lnTo>
                <a:close/>
              </a:path>
              <a:path w="2311400" h="751204">
                <a:moveTo>
                  <a:pt x="1268095" y="744829"/>
                </a:moveTo>
                <a:lnTo>
                  <a:pt x="1262011" y="744829"/>
                </a:lnTo>
                <a:lnTo>
                  <a:pt x="1262011" y="750925"/>
                </a:lnTo>
                <a:lnTo>
                  <a:pt x="1268095" y="750925"/>
                </a:lnTo>
                <a:lnTo>
                  <a:pt x="1268095" y="744829"/>
                </a:lnTo>
                <a:close/>
              </a:path>
              <a:path w="2311400" h="751204">
                <a:moveTo>
                  <a:pt x="1255915" y="744829"/>
                </a:moveTo>
                <a:lnTo>
                  <a:pt x="1248308" y="744829"/>
                </a:lnTo>
                <a:lnTo>
                  <a:pt x="1248308" y="750925"/>
                </a:lnTo>
                <a:lnTo>
                  <a:pt x="1255915" y="750925"/>
                </a:lnTo>
                <a:lnTo>
                  <a:pt x="1255915" y="744829"/>
                </a:lnTo>
                <a:close/>
              </a:path>
              <a:path w="2311400" h="751204">
                <a:moveTo>
                  <a:pt x="1242212" y="744829"/>
                </a:moveTo>
                <a:lnTo>
                  <a:pt x="1236129" y="744829"/>
                </a:lnTo>
                <a:lnTo>
                  <a:pt x="1236129" y="750925"/>
                </a:lnTo>
                <a:lnTo>
                  <a:pt x="1242212" y="750925"/>
                </a:lnTo>
                <a:lnTo>
                  <a:pt x="1242212" y="744829"/>
                </a:lnTo>
                <a:close/>
              </a:path>
              <a:path w="2311400" h="751204">
                <a:moveTo>
                  <a:pt x="1230045" y="744829"/>
                </a:moveTo>
                <a:lnTo>
                  <a:pt x="1223949" y="744829"/>
                </a:lnTo>
                <a:lnTo>
                  <a:pt x="1223949" y="750925"/>
                </a:lnTo>
                <a:lnTo>
                  <a:pt x="1230045" y="750925"/>
                </a:lnTo>
                <a:lnTo>
                  <a:pt x="1230045" y="744829"/>
                </a:lnTo>
                <a:close/>
              </a:path>
              <a:path w="2311400" h="751204">
                <a:moveTo>
                  <a:pt x="1217866" y="744829"/>
                </a:moveTo>
                <a:lnTo>
                  <a:pt x="1210246" y="744829"/>
                </a:lnTo>
                <a:lnTo>
                  <a:pt x="1210246" y="750925"/>
                </a:lnTo>
                <a:lnTo>
                  <a:pt x="1217866" y="750925"/>
                </a:lnTo>
                <a:lnTo>
                  <a:pt x="1217866" y="744829"/>
                </a:lnTo>
                <a:close/>
              </a:path>
              <a:path w="2311400" h="751204">
                <a:moveTo>
                  <a:pt x="1204163" y="744829"/>
                </a:moveTo>
                <a:lnTo>
                  <a:pt x="1198067" y="744829"/>
                </a:lnTo>
                <a:lnTo>
                  <a:pt x="1198067" y="750925"/>
                </a:lnTo>
                <a:lnTo>
                  <a:pt x="1204163" y="750925"/>
                </a:lnTo>
                <a:lnTo>
                  <a:pt x="1204163" y="744829"/>
                </a:lnTo>
                <a:close/>
              </a:path>
              <a:path w="2311400" h="751204">
                <a:moveTo>
                  <a:pt x="1191983" y="744829"/>
                </a:moveTo>
                <a:lnTo>
                  <a:pt x="1185887" y="744829"/>
                </a:lnTo>
                <a:lnTo>
                  <a:pt x="1185887" y="750925"/>
                </a:lnTo>
                <a:lnTo>
                  <a:pt x="1191983" y="750925"/>
                </a:lnTo>
                <a:lnTo>
                  <a:pt x="1191983" y="744829"/>
                </a:lnTo>
                <a:close/>
              </a:path>
              <a:path w="2311400" h="751204">
                <a:moveTo>
                  <a:pt x="1179804" y="744829"/>
                </a:moveTo>
                <a:lnTo>
                  <a:pt x="1172197" y="744829"/>
                </a:lnTo>
                <a:lnTo>
                  <a:pt x="1172197" y="750925"/>
                </a:lnTo>
                <a:lnTo>
                  <a:pt x="1179804" y="750925"/>
                </a:lnTo>
                <a:lnTo>
                  <a:pt x="1179804" y="744829"/>
                </a:lnTo>
                <a:close/>
              </a:path>
              <a:path w="2311400" h="751204">
                <a:moveTo>
                  <a:pt x="1166101" y="744829"/>
                </a:moveTo>
                <a:lnTo>
                  <a:pt x="1160018" y="744829"/>
                </a:lnTo>
                <a:lnTo>
                  <a:pt x="1160018" y="750925"/>
                </a:lnTo>
                <a:lnTo>
                  <a:pt x="1166101" y="750925"/>
                </a:lnTo>
                <a:lnTo>
                  <a:pt x="1166101" y="744829"/>
                </a:lnTo>
                <a:close/>
              </a:path>
              <a:path w="2311400" h="751204">
                <a:moveTo>
                  <a:pt x="1153922" y="744829"/>
                </a:moveTo>
                <a:lnTo>
                  <a:pt x="1147838" y="744829"/>
                </a:lnTo>
                <a:lnTo>
                  <a:pt x="1147838" y="750925"/>
                </a:lnTo>
                <a:lnTo>
                  <a:pt x="1153922" y="750925"/>
                </a:lnTo>
                <a:lnTo>
                  <a:pt x="1153922" y="744829"/>
                </a:lnTo>
                <a:close/>
              </a:path>
              <a:path w="2311400" h="751204">
                <a:moveTo>
                  <a:pt x="1141742" y="744829"/>
                </a:moveTo>
                <a:lnTo>
                  <a:pt x="1134135" y="744829"/>
                </a:lnTo>
                <a:lnTo>
                  <a:pt x="1134135" y="750925"/>
                </a:lnTo>
                <a:lnTo>
                  <a:pt x="1141742" y="750925"/>
                </a:lnTo>
                <a:lnTo>
                  <a:pt x="1141742" y="744829"/>
                </a:lnTo>
                <a:close/>
              </a:path>
              <a:path w="2311400" h="751204">
                <a:moveTo>
                  <a:pt x="1128039" y="744829"/>
                </a:moveTo>
                <a:lnTo>
                  <a:pt x="1121956" y="744829"/>
                </a:lnTo>
                <a:lnTo>
                  <a:pt x="1121956" y="750925"/>
                </a:lnTo>
                <a:lnTo>
                  <a:pt x="1128039" y="750925"/>
                </a:lnTo>
                <a:lnTo>
                  <a:pt x="1128039" y="744829"/>
                </a:lnTo>
                <a:close/>
              </a:path>
              <a:path w="2311400" h="751204">
                <a:moveTo>
                  <a:pt x="1115860" y="744829"/>
                </a:moveTo>
                <a:lnTo>
                  <a:pt x="1109776" y="744829"/>
                </a:lnTo>
                <a:lnTo>
                  <a:pt x="1109776" y="750925"/>
                </a:lnTo>
                <a:lnTo>
                  <a:pt x="1115860" y="750925"/>
                </a:lnTo>
                <a:lnTo>
                  <a:pt x="1115860" y="744829"/>
                </a:lnTo>
                <a:close/>
              </a:path>
              <a:path w="2311400" h="751204">
                <a:moveTo>
                  <a:pt x="1103680" y="744829"/>
                </a:moveTo>
                <a:lnTo>
                  <a:pt x="1096073" y="744829"/>
                </a:lnTo>
                <a:lnTo>
                  <a:pt x="1096073" y="750925"/>
                </a:lnTo>
                <a:lnTo>
                  <a:pt x="1103680" y="750925"/>
                </a:lnTo>
                <a:lnTo>
                  <a:pt x="1103680" y="744829"/>
                </a:lnTo>
                <a:close/>
              </a:path>
              <a:path w="2311400" h="751204">
                <a:moveTo>
                  <a:pt x="1089990" y="744829"/>
                </a:moveTo>
                <a:lnTo>
                  <a:pt x="1083894" y="744829"/>
                </a:lnTo>
                <a:lnTo>
                  <a:pt x="1083894" y="750925"/>
                </a:lnTo>
                <a:lnTo>
                  <a:pt x="1089990" y="750925"/>
                </a:lnTo>
                <a:lnTo>
                  <a:pt x="1089990" y="744829"/>
                </a:lnTo>
                <a:close/>
              </a:path>
              <a:path w="2311400" h="751204">
                <a:moveTo>
                  <a:pt x="1077810" y="744829"/>
                </a:moveTo>
                <a:lnTo>
                  <a:pt x="1071714" y="744829"/>
                </a:lnTo>
                <a:lnTo>
                  <a:pt x="1071714" y="750925"/>
                </a:lnTo>
                <a:lnTo>
                  <a:pt x="1077810" y="750925"/>
                </a:lnTo>
                <a:lnTo>
                  <a:pt x="1077810" y="744829"/>
                </a:lnTo>
                <a:close/>
              </a:path>
              <a:path w="2311400" h="751204">
                <a:moveTo>
                  <a:pt x="1065631" y="744829"/>
                </a:moveTo>
                <a:lnTo>
                  <a:pt x="1058011" y="744829"/>
                </a:lnTo>
                <a:lnTo>
                  <a:pt x="1058011" y="750925"/>
                </a:lnTo>
                <a:lnTo>
                  <a:pt x="1065631" y="750925"/>
                </a:lnTo>
                <a:lnTo>
                  <a:pt x="1065631" y="744829"/>
                </a:lnTo>
                <a:close/>
              </a:path>
              <a:path w="2311400" h="751204">
                <a:moveTo>
                  <a:pt x="1051928" y="744829"/>
                </a:moveTo>
                <a:lnTo>
                  <a:pt x="1045832" y="744829"/>
                </a:lnTo>
                <a:lnTo>
                  <a:pt x="1045832" y="750925"/>
                </a:lnTo>
                <a:lnTo>
                  <a:pt x="1051928" y="750925"/>
                </a:lnTo>
                <a:lnTo>
                  <a:pt x="1051928" y="744829"/>
                </a:lnTo>
                <a:close/>
              </a:path>
              <a:path w="2311400" h="751204">
                <a:moveTo>
                  <a:pt x="1039749" y="744829"/>
                </a:moveTo>
                <a:lnTo>
                  <a:pt x="1033653" y="744829"/>
                </a:lnTo>
                <a:lnTo>
                  <a:pt x="1033653" y="750925"/>
                </a:lnTo>
                <a:lnTo>
                  <a:pt x="1039749" y="750925"/>
                </a:lnTo>
                <a:lnTo>
                  <a:pt x="1039749" y="744829"/>
                </a:lnTo>
                <a:close/>
              </a:path>
              <a:path w="2311400" h="751204">
                <a:moveTo>
                  <a:pt x="1027569" y="744829"/>
                </a:moveTo>
                <a:lnTo>
                  <a:pt x="1019962" y="744829"/>
                </a:lnTo>
                <a:lnTo>
                  <a:pt x="1019962" y="750925"/>
                </a:lnTo>
                <a:lnTo>
                  <a:pt x="1027569" y="750925"/>
                </a:lnTo>
                <a:lnTo>
                  <a:pt x="1027569" y="744829"/>
                </a:lnTo>
                <a:close/>
              </a:path>
              <a:path w="2311400" h="751204">
                <a:moveTo>
                  <a:pt x="1013866" y="744829"/>
                </a:moveTo>
                <a:lnTo>
                  <a:pt x="1007783" y="744829"/>
                </a:lnTo>
                <a:lnTo>
                  <a:pt x="1007783" y="750925"/>
                </a:lnTo>
                <a:lnTo>
                  <a:pt x="1013866" y="750925"/>
                </a:lnTo>
                <a:lnTo>
                  <a:pt x="1013866" y="744829"/>
                </a:lnTo>
                <a:close/>
              </a:path>
              <a:path w="2311400" h="751204">
                <a:moveTo>
                  <a:pt x="1001687" y="744829"/>
                </a:moveTo>
                <a:lnTo>
                  <a:pt x="995603" y="744829"/>
                </a:lnTo>
                <a:lnTo>
                  <a:pt x="995603" y="750925"/>
                </a:lnTo>
                <a:lnTo>
                  <a:pt x="1001687" y="750925"/>
                </a:lnTo>
                <a:lnTo>
                  <a:pt x="1001687" y="744829"/>
                </a:lnTo>
                <a:close/>
              </a:path>
              <a:path w="2311400" h="751204">
                <a:moveTo>
                  <a:pt x="989507" y="744829"/>
                </a:moveTo>
                <a:lnTo>
                  <a:pt x="981900" y="744829"/>
                </a:lnTo>
                <a:lnTo>
                  <a:pt x="981900" y="750925"/>
                </a:lnTo>
                <a:lnTo>
                  <a:pt x="989507" y="750925"/>
                </a:lnTo>
                <a:lnTo>
                  <a:pt x="989507" y="744829"/>
                </a:lnTo>
                <a:close/>
              </a:path>
              <a:path w="2311400" h="751204">
                <a:moveTo>
                  <a:pt x="975804" y="744829"/>
                </a:moveTo>
                <a:lnTo>
                  <a:pt x="969721" y="744829"/>
                </a:lnTo>
                <a:lnTo>
                  <a:pt x="969721" y="750925"/>
                </a:lnTo>
                <a:lnTo>
                  <a:pt x="975804" y="750925"/>
                </a:lnTo>
                <a:lnTo>
                  <a:pt x="975804" y="744829"/>
                </a:lnTo>
                <a:close/>
              </a:path>
              <a:path w="2311400" h="751204">
                <a:moveTo>
                  <a:pt x="963625" y="744829"/>
                </a:moveTo>
                <a:lnTo>
                  <a:pt x="957541" y="744829"/>
                </a:lnTo>
                <a:lnTo>
                  <a:pt x="957541" y="750925"/>
                </a:lnTo>
                <a:lnTo>
                  <a:pt x="963625" y="750925"/>
                </a:lnTo>
                <a:lnTo>
                  <a:pt x="963625" y="744829"/>
                </a:lnTo>
                <a:close/>
              </a:path>
              <a:path w="2311400" h="751204">
                <a:moveTo>
                  <a:pt x="951458" y="744829"/>
                </a:moveTo>
                <a:lnTo>
                  <a:pt x="943838" y="744829"/>
                </a:lnTo>
                <a:lnTo>
                  <a:pt x="943838" y="750925"/>
                </a:lnTo>
                <a:lnTo>
                  <a:pt x="951458" y="750925"/>
                </a:lnTo>
                <a:lnTo>
                  <a:pt x="951458" y="744829"/>
                </a:lnTo>
                <a:close/>
              </a:path>
              <a:path w="2311400" h="751204">
                <a:moveTo>
                  <a:pt x="937755" y="744829"/>
                </a:moveTo>
                <a:lnTo>
                  <a:pt x="931659" y="744829"/>
                </a:lnTo>
                <a:lnTo>
                  <a:pt x="931659" y="750925"/>
                </a:lnTo>
                <a:lnTo>
                  <a:pt x="937755" y="750925"/>
                </a:lnTo>
                <a:lnTo>
                  <a:pt x="937755" y="744829"/>
                </a:lnTo>
                <a:close/>
              </a:path>
              <a:path w="2311400" h="751204">
                <a:moveTo>
                  <a:pt x="925576" y="744829"/>
                </a:moveTo>
                <a:lnTo>
                  <a:pt x="919480" y="744829"/>
                </a:lnTo>
                <a:lnTo>
                  <a:pt x="919480" y="750925"/>
                </a:lnTo>
                <a:lnTo>
                  <a:pt x="925576" y="750925"/>
                </a:lnTo>
                <a:lnTo>
                  <a:pt x="925576" y="744829"/>
                </a:lnTo>
                <a:close/>
              </a:path>
              <a:path w="2311400" h="751204">
                <a:moveTo>
                  <a:pt x="913396" y="744829"/>
                </a:moveTo>
                <a:lnTo>
                  <a:pt x="905776" y="744829"/>
                </a:lnTo>
                <a:lnTo>
                  <a:pt x="905776" y="750925"/>
                </a:lnTo>
                <a:lnTo>
                  <a:pt x="913396" y="750925"/>
                </a:lnTo>
                <a:lnTo>
                  <a:pt x="913396" y="744829"/>
                </a:lnTo>
                <a:close/>
              </a:path>
              <a:path w="2311400" h="751204">
                <a:moveTo>
                  <a:pt x="899693" y="744829"/>
                </a:moveTo>
                <a:lnTo>
                  <a:pt x="893610" y="744829"/>
                </a:lnTo>
                <a:lnTo>
                  <a:pt x="893610" y="750925"/>
                </a:lnTo>
                <a:lnTo>
                  <a:pt x="899693" y="750925"/>
                </a:lnTo>
                <a:lnTo>
                  <a:pt x="899693" y="744829"/>
                </a:lnTo>
                <a:close/>
              </a:path>
              <a:path w="2311400" h="751204">
                <a:moveTo>
                  <a:pt x="887514" y="744829"/>
                </a:moveTo>
                <a:lnTo>
                  <a:pt x="881430" y="744829"/>
                </a:lnTo>
                <a:lnTo>
                  <a:pt x="881430" y="750925"/>
                </a:lnTo>
                <a:lnTo>
                  <a:pt x="887514" y="750925"/>
                </a:lnTo>
                <a:lnTo>
                  <a:pt x="887514" y="744829"/>
                </a:lnTo>
                <a:close/>
              </a:path>
              <a:path w="2311400" h="751204">
                <a:moveTo>
                  <a:pt x="875334" y="744829"/>
                </a:moveTo>
                <a:lnTo>
                  <a:pt x="867727" y="744829"/>
                </a:lnTo>
                <a:lnTo>
                  <a:pt x="867727" y="750925"/>
                </a:lnTo>
                <a:lnTo>
                  <a:pt x="875334" y="750925"/>
                </a:lnTo>
                <a:lnTo>
                  <a:pt x="875334" y="744829"/>
                </a:lnTo>
                <a:close/>
              </a:path>
              <a:path w="2311400" h="751204">
                <a:moveTo>
                  <a:pt x="861631" y="744829"/>
                </a:moveTo>
                <a:lnTo>
                  <a:pt x="855548" y="744829"/>
                </a:lnTo>
                <a:lnTo>
                  <a:pt x="855548" y="750925"/>
                </a:lnTo>
                <a:lnTo>
                  <a:pt x="861631" y="750925"/>
                </a:lnTo>
                <a:lnTo>
                  <a:pt x="861631" y="744829"/>
                </a:lnTo>
                <a:close/>
              </a:path>
              <a:path w="2311400" h="751204">
                <a:moveTo>
                  <a:pt x="849452" y="744829"/>
                </a:moveTo>
                <a:lnTo>
                  <a:pt x="843368" y="744829"/>
                </a:lnTo>
                <a:lnTo>
                  <a:pt x="843368" y="750925"/>
                </a:lnTo>
                <a:lnTo>
                  <a:pt x="849452" y="750925"/>
                </a:lnTo>
                <a:lnTo>
                  <a:pt x="849452" y="744829"/>
                </a:lnTo>
                <a:close/>
              </a:path>
              <a:path w="2311400" h="751204">
                <a:moveTo>
                  <a:pt x="837272" y="744829"/>
                </a:moveTo>
                <a:lnTo>
                  <a:pt x="829665" y="744829"/>
                </a:lnTo>
                <a:lnTo>
                  <a:pt x="829665" y="750925"/>
                </a:lnTo>
                <a:lnTo>
                  <a:pt x="837272" y="750925"/>
                </a:lnTo>
                <a:lnTo>
                  <a:pt x="837272" y="744829"/>
                </a:lnTo>
                <a:close/>
              </a:path>
              <a:path w="2311400" h="751204">
                <a:moveTo>
                  <a:pt x="823582" y="744829"/>
                </a:moveTo>
                <a:lnTo>
                  <a:pt x="817486" y="744829"/>
                </a:lnTo>
                <a:lnTo>
                  <a:pt x="817486" y="750925"/>
                </a:lnTo>
                <a:lnTo>
                  <a:pt x="823582" y="750925"/>
                </a:lnTo>
                <a:lnTo>
                  <a:pt x="823582" y="744829"/>
                </a:lnTo>
                <a:close/>
              </a:path>
              <a:path w="2311400" h="751204">
                <a:moveTo>
                  <a:pt x="811403" y="744829"/>
                </a:moveTo>
                <a:lnTo>
                  <a:pt x="805307" y="744829"/>
                </a:lnTo>
                <a:lnTo>
                  <a:pt x="805307" y="750925"/>
                </a:lnTo>
                <a:lnTo>
                  <a:pt x="811403" y="750925"/>
                </a:lnTo>
                <a:lnTo>
                  <a:pt x="811403" y="744829"/>
                </a:lnTo>
                <a:close/>
              </a:path>
              <a:path w="2311400" h="751204">
                <a:moveTo>
                  <a:pt x="799223" y="744829"/>
                </a:moveTo>
                <a:lnTo>
                  <a:pt x="791603" y="744829"/>
                </a:lnTo>
                <a:lnTo>
                  <a:pt x="791603" y="750925"/>
                </a:lnTo>
                <a:lnTo>
                  <a:pt x="799223" y="750925"/>
                </a:lnTo>
                <a:lnTo>
                  <a:pt x="799223" y="744829"/>
                </a:lnTo>
                <a:close/>
              </a:path>
              <a:path w="2311400" h="751204">
                <a:moveTo>
                  <a:pt x="785520" y="744829"/>
                </a:moveTo>
                <a:lnTo>
                  <a:pt x="779424" y="744829"/>
                </a:lnTo>
                <a:lnTo>
                  <a:pt x="779424" y="750925"/>
                </a:lnTo>
                <a:lnTo>
                  <a:pt x="785520" y="750925"/>
                </a:lnTo>
                <a:lnTo>
                  <a:pt x="785520" y="744829"/>
                </a:lnTo>
                <a:close/>
              </a:path>
              <a:path w="2311400" h="751204">
                <a:moveTo>
                  <a:pt x="773341" y="744829"/>
                </a:moveTo>
                <a:lnTo>
                  <a:pt x="767245" y="744829"/>
                </a:lnTo>
                <a:lnTo>
                  <a:pt x="767245" y="750925"/>
                </a:lnTo>
                <a:lnTo>
                  <a:pt x="773341" y="750925"/>
                </a:lnTo>
                <a:lnTo>
                  <a:pt x="773341" y="744829"/>
                </a:lnTo>
                <a:close/>
              </a:path>
              <a:path w="2311400" h="751204">
                <a:moveTo>
                  <a:pt x="761161" y="744829"/>
                </a:moveTo>
                <a:lnTo>
                  <a:pt x="753554" y="744829"/>
                </a:lnTo>
                <a:lnTo>
                  <a:pt x="753554" y="750925"/>
                </a:lnTo>
                <a:lnTo>
                  <a:pt x="761161" y="750925"/>
                </a:lnTo>
                <a:lnTo>
                  <a:pt x="761161" y="744829"/>
                </a:lnTo>
                <a:close/>
              </a:path>
              <a:path w="2311400" h="751204">
                <a:moveTo>
                  <a:pt x="747458" y="744829"/>
                </a:moveTo>
                <a:lnTo>
                  <a:pt x="741375" y="744829"/>
                </a:lnTo>
                <a:lnTo>
                  <a:pt x="741375" y="750925"/>
                </a:lnTo>
                <a:lnTo>
                  <a:pt x="747458" y="750925"/>
                </a:lnTo>
                <a:lnTo>
                  <a:pt x="747458" y="744829"/>
                </a:lnTo>
                <a:close/>
              </a:path>
              <a:path w="2311400" h="751204">
                <a:moveTo>
                  <a:pt x="735279" y="744829"/>
                </a:moveTo>
                <a:lnTo>
                  <a:pt x="729195" y="744829"/>
                </a:lnTo>
                <a:lnTo>
                  <a:pt x="729195" y="750925"/>
                </a:lnTo>
                <a:lnTo>
                  <a:pt x="735279" y="750925"/>
                </a:lnTo>
                <a:lnTo>
                  <a:pt x="735279" y="744829"/>
                </a:lnTo>
                <a:close/>
              </a:path>
              <a:path w="2311400" h="751204">
                <a:moveTo>
                  <a:pt x="723099" y="744829"/>
                </a:moveTo>
                <a:lnTo>
                  <a:pt x="715492" y="744829"/>
                </a:lnTo>
                <a:lnTo>
                  <a:pt x="715492" y="750925"/>
                </a:lnTo>
                <a:lnTo>
                  <a:pt x="723099" y="750925"/>
                </a:lnTo>
                <a:lnTo>
                  <a:pt x="723099" y="744829"/>
                </a:lnTo>
                <a:close/>
              </a:path>
              <a:path w="2311400" h="751204">
                <a:moveTo>
                  <a:pt x="709396" y="744829"/>
                </a:moveTo>
                <a:lnTo>
                  <a:pt x="703313" y="744829"/>
                </a:lnTo>
                <a:lnTo>
                  <a:pt x="703313" y="750925"/>
                </a:lnTo>
                <a:lnTo>
                  <a:pt x="709396" y="750925"/>
                </a:lnTo>
                <a:lnTo>
                  <a:pt x="709396" y="744829"/>
                </a:lnTo>
                <a:close/>
              </a:path>
              <a:path w="2311400" h="751204">
                <a:moveTo>
                  <a:pt x="697217" y="744829"/>
                </a:moveTo>
                <a:lnTo>
                  <a:pt x="691134" y="744829"/>
                </a:lnTo>
                <a:lnTo>
                  <a:pt x="691134" y="750925"/>
                </a:lnTo>
                <a:lnTo>
                  <a:pt x="697217" y="750925"/>
                </a:lnTo>
                <a:lnTo>
                  <a:pt x="697217" y="744829"/>
                </a:lnTo>
                <a:close/>
              </a:path>
              <a:path w="2311400" h="751204">
                <a:moveTo>
                  <a:pt x="685038" y="744829"/>
                </a:moveTo>
                <a:lnTo>
                  <a:pt x="677430" y="744829"/>
                </a:lnTo>
                <a:lnTo>
                  <a:pt x="677430" y="750925"/>
                </a:lnTo>
                <a:lnTo>
                  <a:pt x="685038" y="750925"/>
                </a:lnTo>
                <a:lnTo>
                  <a:pt x="685038" y="744829"/>
                </a:lnTo>
                <a:close/>
              </a:path>
              <a:path w="2311400" h="751204">
                <a:moveTo>
                  <a:pt x="671347" y="744829"/>
                </a:moveTo>
                <a:lnTo>
                  <a:pt x="665251" y="744829"/>
                </a:lnTo>
                <a:lnTo>
                  <a:pt x="665251" y="750925"/>
                </a:lnTo>
                <a:lnTo>
                  <a:pt x="671347" y="750925"/>
                </a:lnTo>
                <a:lnTo>
                  <a:pt x="671347" y="744829"/>
                </a:lnTo>
                <a:close/>
              </a:path>
              <a:path w="2311400" h="751204">
                <a:moveTo>
                  <a:pt x="659168" y="744829"/>
                </a:moveTo>
                <a:lnTo>
                  <a:pt x="653072" y="744829"/>
                </a:lnTo>
                <a:lnTo>
                  <a:pt x="653072" y="750925"/>
                </a:lnTo>
                <a:lnTo>
                  <a:pt x="659168" y="750925"/>
                </a:lnTo>
                <a:lnTo>
                  <a:pt x="659168" y="744829"/>
                </a:lnTo>
                <a:close/>
              </a:path>
              <a:path w="2311400" h="751204">
                <a:moveTo>
                  <a:pt x="646988" y="744829"/>
                </a:moveTo>
                <a:lnTo>
                  <a:pt x="639368" y="744829"/>
                </a:lnTo>
                <a:lnTo>
                  <a:pt x="639368" y="750925"/>
                </a:lnTo>
                <a:lnTo>
                  <a:pt x="646988" y="750925"/>
                </a:lnTo>
                <a:lnTo>
                  <a:pt x="646988" y="744829"/>
                </a:lnTo>
                <a:close/>
              </a:path>
              <a:path w="2311400" h="751204">
                <a:moveTo>
                  <a:pt x="633285" y="744829"/>
                </a:moveTo>
                <a:lnTo>
                  <a:pt x="627189" y="744829"/>
                </a:lnTo>
                <a:lnTo>
                  <a:pt x="627189" y="750925"/>
                </a:lnTo>
                <a:lnTo>
                  <a:pt x="633285" y="750925"/>
                </a:lnTo>
                <a:lnTo>
                  <a:pt x="633285" y="744829"/>
                </a:lnTo>
                <a:close/>
              </a:path>
              <a:path w="2311400" h="751204">
                <a:moveTo>
                  <a:pt x="621106" y="744829"/>
                </a:moveTo>
                <a:lnTo>
                  <a:pt x="615022" y="744829"/>
                </a:lnTo>
                <a:lnTo>
                  <a:pt x="615022" y="750925"/>
                </a:lnTo>
                <a:lnTo>
                  <a:pt x="621106" y="750925"/>
                </a:lnTo>
                <a:lnTo>
                  <a:pt x="621106" y="744829"/>
                </a:lnTo>
                <a:close/>
              </a:path>
              <a:path w="2311400" h="751204">
                <a:moveTo>
                  <a:pt x="608926" y="744829"/>
                </a:moveTo>
                <a:lnTo>
                  <a:pt x="601319" y="744829"/>
                </a:lnTo>
                <a:lnTo>
                  <a:pt x="601319" y="750925"/>
                </a:lnTo>
                <a:lnTo>
                  <a:pt x="608926" y="750925"/>
                </a:lnTo>
                <a:lnTo>
                  <a:pt x="608926" y="744829"/>
                </a:lnTo>
                <a:close/>
              </a:path>
              <a:path w="2311400" h="751204">
                <a:moveTo>
                  <a:pt x="595223" y="744829"/>
                </a:moveTo>
                <a:lnTo>
                  <a:pt x="589140" y="744829"/>
                </a:lnTo>
                <a:lnTo>
                  <a:pt x="589140" y="750925"/>
                </a:lnTo>
                <a:lnTo>
                  <a:pt x="595223" y="750925"/>
                </a:lnTo>
                <a:lnTo>
                  <a:pt x="595223" y="744829"/>
                </a:lnTo>
                <a:close/>
              </a:path>
              <a:path w="2311400" h="751204">
                <a:moveTo>
                  <a:pt x="583044" y="744829"/>
                </a:moveTo>
                <a:lnTo>
                  <a:pt x="576961" y="744829"/>
                </a:lnTo>
                <a:lnTo>
                  <a:pt x="576961" y="750925"/>
                </a:lnTo>
                <a:lnTo>
                  <a:pt x="583044" y="750925"/>
                </a:lnTo>
                <a:lnTo>
                  <a:pt x="583044" y="744829"/>
                </a:lnTo>
                <a:close/>
              </a:path>
              <a:path w="2311400" h="751204">
                <a:moveTo>
                  <a:pt x="570865" y="744829"/>
                </a:moveTo>
                <a:lnTo>
                  <a:pt x="563257" y="744829"/>
                </a:lnTo>
                <a:lnTo>
                  <a:pt x="563257" y="750925"/>
                </a:lnTo>
                <a:lnTo>
                  <a:pt x="570865" y="750925"/>
                </a:lnTo>
                <a:lnTo>
                  <a:pt x="570865" y="744829"/>
                </a:lnTo>
                <a:close/>
              </a:path>
              <a:path w="2311400" h="751204">
                <a:moveTo>
                  <a:pt x="557174" y="744829"/>
                </a:moveTo>
                <a:lnTo>
                  <a:pt x="551078" y="744829"/>
                </a:lnTo>
                <a:lnTo>
                  <a:pt x="551078" y="750925"/>
                </a:lnTo>
                <a:lnTo>
                  <a:pt x="557174" y="750925"/>
                </a:lnTo>
                <a:lnTo>
                  <a:pt x="557174" y="744829"/>
                </a:lnTo>
                <a:close/>
              </a:path>
              <a:path w="2311400" h="751204">
                <a:moveTo>
                  <a:pt x="544995" y="744829"/>
                </a:moveTo>
                <a:lnTo>
                  <a:pt x="538899" y="744829"/>
                </a:lnTo>
                <a:lnTo>
                  <a:pt x="538899" y="750925"/>
                </a:lnTo>
                <a:lnTo>
                  <a:pt x="544995" y="750925"/>
                </a:lnTo>
                <a:lnTo>
                  <a:pt x="544995" y="744829"/>
                </a:lnTo>
                <a:close/>
              </a:path>
              <a:path w="2311400" h="751204">
                <a:moveTo>
                  <a:pt x="532815" y="744829"/>
                </a:moveTo>
                <a:lnTo>
                  <a:pt x="525195" y="744829"/>
                </a:lnTo>
                <a:lnTo>
                  <a:pt x="525195" y="750925"/>
                </a:lnTo>
                <a:lnTo>
                  <a:pt x="532815" y="750925"/>
                </a:lnTo>
                <a:lnTo>
                  <a:pt x="532815" y="744829"/>
                </a:lnTo>
                <a:close/>
              </a:path>
              <a:path w="2311400" h="751204">
                <a:moveTo>
                  <a:pt x="519112" y="744829"/>
                </a:moveTo>
                <a:lnTo>
                  <a:pt x="513016" y="744829"/>
                </a:lnTo>
                <a:lnTo>
                  <a:pt x="513016" y="750925"/>
                </a:lnTo>
                <a:lnTo>
                  <a:pt x="519112" y="750925"/>
                </a:lnTo>
                <a:lnTo>
                  <a:pt x="519112" y="744829"/>
                </a:lnTo>
                <a:close/>
              </a:path>
              <a:path w="2311400" h="751204">
                <a:moveTo>
                  <a:pt x="506933" y="744829"/>
                </a:moveTo>
                <a:lnTo>
                  <a:pt x="500837" y="744829"/>
                </a:lnTo>
                <a:lnTo>
                  <a:pt x="500837" y="750925"/>
                </a:lnTo>
                <a:lnTo>
                  <a:pt x="506933" y="750925"/>
                </a:lnTo>
                <a:lnTo>
                  <a:pt x="506933" y="744829"/>
                </a:lnTo>
                <a:close/>
              </a:path>
              <a:path w="2311400" h="751204">
                <a:moveTo>
                  <a:pt x="494753" y="744829"/>
                </a:moveTo>
                <a:lnTo>
                  <a:pt x="487146" y="744829"/>
                </a:lnTo>
                <a:lnTo>
                  <a:pt x="487146" y="750925"/>
                </a:lnTo>
                <a:lnTo>
                  <a:pt x="494753" y="750925"/>
                </a:lnTo>
                <a:lnTo>
                  <a:pt x="494753" y="744829"/>
                </a:lnTo>
                <a:close/>
              </a:path>
              <a:path w="2311400" h="751204">
                <a:moveTo>
                  <a:pt x="481050" y="744829"/>
                </a:moveTo>
                <a:lnTo>
                  <a:pt x="474967" y="744829"/>
                </a:lnTo>
                <a:lnTo>
                  <a:pt x="474967" y="750925"/>
                </a:lnTo>
                <a:lnTo>
                  <a:pt x="481050" y="750925"/>
                </a:lnTo>
                <a:lnTo>
                  <a:pt x="481050" y="744829"/>
                </a:lnTo>
                <a:close/>
              </a:path>
              <a:path w="2311400" h="751204">
                <a:moveTo>
                  <a:pt x="468871" y="744829"/>
                </a:moveTo>
                <a:lnTo>
                  <a:pt x="462788" y="744829"/>
                </a:lnTo>
                <a:lnTo>
                  <a:pt x="462788" y="750925"/>
                </a:lnTo>
                <a:lnTo>
                  <a:pt x="468871" y="750925"/>
                </a:lnTo>
                <a:lnTo>
                  <a:pt x="468871" y="744829"/>
                </a:lnTo>
                <a:close/>
              </a:path>
              <a:path w="2311400" h="751204">
                <a:moveTo>
                  <a:pt x="456692" y="744829"/>
                </a:moveTo>
                <a:lnTo>
                  <a:pt x="449084" y="744829"/>
                </a:lnTo>
                <a:lnTo>
                  <a:pt x="449084" y="750925"/>
                </a:lnTo>
                <a:lnTo>
                  <a:pt x="456692" y="750925"/>
                </a:lnTo>
                <a:lnTo>
                  <a:pt x="456692" y="744829"/>
                </a:lnTo>
                <a:close/>
              </a:path>
              <a:path w="2311400" h="751204">
                <a:moveTo>
                  <a:pt x="442988" y="744829"/>
                </a:moveTo>
                <a:lnTo>
                  <a:pt x="436905" y="744829"/>
                </a:lnTo>
                <a:lnTo>
                  <a:pt x="436905" y="750925"/>
                </a:lnTo>
                <a:lnTo>
                  <a:pt x="442988" y="750925"/>
                </a:lnTo>
                <a:lnTo>
                  <a:pt x="442988" y="744829"/>
                </a:lnTo>
                <a:close/>
              </a:path>
              <a:path w="2311400" h="751204">
                <a:moveTo>
                  <a:pt x="430809" y="744829"/>
                </a:moveTo>
                <a:lnTo>
                  <a:pt x="424726" y="744829"/>
                </a:lnTo>
                <a:lnTo>
                  <a:pt x="424726" y="750925"/>
                </a:lnTo>
                <a:lnTo>
                  <a:pt x="430809" y="750925"/>
                </a:lnTo>
                <a:lnTo>
                  <a:pt x="430809" y="744829"/>
                </a:lnTo>
                <a:close/>
              </a:path>
              <a:path w="2311400" h="751204">
                <a:moveTo>
                  <a:pt x="418630" y="744829"/>
                </a:moveTo>
                <a:lnTo>
                  <a:pt x="411022" y="744829"/>
                </a:lnTo>
                <a:lnTo>
                  <a:pt x="411022" y="750925"/>
                </a:lnTo>
                <a:lnTo>
                  <a:pt x="418630" y="750925"/>
                </a:lnTo>
                <a:lnTo>
                  <a:pt x="418630" y="744829"/>
                </a:lnTo>
                <a:close/>
              </a:path>
              <a:path w="2311400" h="751204">
                <a:moveTo>
                  <a:pt x="404939" y="744829"/>
                </a:moveTo>
                <a:lnTo>
                  <a:pt x="398843" y="744829"/>
                </a:lnTo>
                <a:lnTo>
                  <a:pt x="398843" y="750925"/>
                </a:lnTo>
                <a:lnTo>
                  <a:pt x="404939" y="750925"/>
                </a:lnTo>
                <a:lnTo>
                  <a:pt x="404939" y="744829"/>
                </a:lnTo>
                <a:close/>
              </a:path>
              <a:path w="2311400" h="751204">
                <a:moveTo>
                  <a:pt x="392760" y="744829"/>
                </a:moveTo>
                <a:lnTo>
                  <a:pt x="386664" y="744829"/>
                </a:lnTo>
                <a:lnTo>
                  <a:pt x="386664" y="750925"/>
                </a:lnTo>
                <a:lnTo>
                  <a:pt x="392760" y="750925"/>
                </a:lnTo>
                <a:lnTo>
                  <a:pt x="392760" y="744829"/>
                </a:lnTo>
                <a:close/>
              </a:path>
              <a:path w="2311400" h="751204">
                <a:moveTo>
                  <a:pt x="380580" y="744829"/>
                </a:moveTo>
                <a:lnTo>
                  <a:pt x="372960" y="744829"/>
                </a:lnTo>
                <a:lnTo>
                  <a:pt x="372960" y="750925"/>
                </a:lnTo>
                <a:lnTo>
                  <a:pt x="380580" y="750925"/>
                </a:lnTo>
                <a:lnTo>
                  <a:pt x="380580" y="744829"/>
                </a:lnTo>
                <a:close/>
              </a:path>
              <a:path w="2311400" h="751204">
                <a:moveTo>
                  <a:pt x="366877" y="744829"/>
                </a:moveTo>
                <a:lnTo>
                  <a:pt x="360781" y="744829"/>
                </a:lnTo>
                <a:lnTo>
                  <a:pt x="360781" y="750925"/>
                </a:lnTo>
                <a:lnTo>
                  <a:pt x="366877" y="750925"/>
                </a:lnTo>
                <a:lnTo>
                  <a:pt x="366877" y="744829"/>
                </a:lnTo>
                <a:close/>
              </a:path>
              <a:path w="2311400" h="751204">
                <a:moveTo>
                  <a:pt x="354698" y="744829"/>
                </a:moveTo>
                <a:lnTo>
                  <a:pt x="348602" y="744829"/>
                </a:lnTo>
                <a:lnTo>
                  <a:pt x="348602" y="750925"/>
                </a:lnTo>
                <a:lnTo>
                  <a:pt x="354698" y="750925"/>
                </a:lnTo>
                <a:lnTo>
                  <a:pt x="354698" y="744829"/>
                </a:lnTo>
                <a:close/>
              </a:path>
              <a:path w="2311400" h="751204">
                <a:moveTo>
                  <a:pt x="342519" y="744829"/>
                </a:moveTo>
                <a:lnTo>
                  <a:pt x="334911" y="744829"/>
                </a:lnTo>
                <a:lnTo>
                  <a:pt x="334911" y="750925"/>
                </a:lnTo>
                <a:lnTo>
                  <a:pt x="342519" y="750925"/>
                </a:lnTo>
                <a:lnTo>
                  <a:pt x="342519" y="744829"/>
                </a:lnTo>
                <a:close/>
              </a:path>
              <a:path w="2311400" h="751204">
                <a:moveTo>
                  <a:pt x="328815" y="744829"/>
                </a:moveTo>
                <a:lnTo>
                  <a:pt x="322732" y="744829"/>
                </a:lnTo>
                <a:lnTo>
                  <a:pt x="322732" y="750925"/>
                </a:lnTo>
                <a:lnTo>
                  <a:pt x="328815" y="750925"/>
                </a:lnTo>
                <a:lnTo>
                  <a:pt x="328815" y="744829"/>
                </a:lnTo>
                <a:close/>
              </a:path>
              <a:path w="2311400" h="751204">
                <a:moveTo>
                  <a:pt x="316636" y="744829"/>
                </a:moveTo>
                <a:lnTo>
                  <a:pt x="310553" y="744829"/>
                </a:lnTo>
                <a:lnTo>
                  <a:pt x="310553" y="750925"/>
                </a:lnTo>
                <a:lnTo>
                  <a:pt x="316636" y="750925"/>
                </a:lnTo>
                <a:lnTo>
                  <a:pt x="316636" y="744829"/>
                </a:lnTo>
                <a:close/>
              </a:path>
              <a:path w="2311400" h="751204">
                <a:moveTo>
                  <a:pt x="304457" y="744829"/>
                </a:moveTo>
                <a:lnTo>
                  <a:pt x="296849" y="744829"/>
                </a:lnTo>
                <a:lnTo>
                  <a:pt x="296849" y="750925"/>
                </a:lnTo>
                <a:lnTo>
                  <a:pt x="304457" y="750925"/>
                </a:lnTo>
                <a:lnTo>
                  <a:pt x="304457" y="744829"/>
                </a:lnTo>
                <a:close/>
              </a:path>
              <a:path w="2311400" h="751204">
                <a:moveTo>
                  <a:pt x="290753" y="744829"/>
                </a:moveTo>
                <a:lnTo>
                  <a:pt x="284670" y="744829"/>
                </a:lnTo>
                <a:lnTo>
                  <a:pt x="284670" y="750925"/>
                </a:lnTo>
                <a:lnTo>
                  <a:pt x="290753" y="750925"/>
                </a:lnTo>
                <a:lnTo>
                  <a:pt x="290753" y="744829"/>
                </a:lnTo>
                <a:close/>
              </a:path>
              <a:path w="2311400" h="751204">
                <a:moveTo>
                  <a:pt x="278587" y="744829"/>
                </a:moveTo>
                <a:lnTo>
                  <a:pt x="272491" y="744829"/>
                </a:lnTo>
                <a:lnTo>
                  <a:pt x="272491" y="750925"/>
                </a:lnTo>
                <a:lnTo>
                  <a:pt x="278587" y="750925"/>
                </a:lnTo>
                <a:lnTo>
                  <a:pt x="278587" y="744829"/>
                </a:lnTo>
                <a:close/>
              </a:path>
              <a:path w="2311400" h="751204">
                <a:moveTo>
                  <a:pt x="266407" y="744829"/>
                </a:moveTo>
                <a:lnTo>
                  <a:pt x="258787" y="744829"/>
                </a:lnTo>
                <a:lnTo>
                  <a:pt x="258787" y="750925"/>
                </a:lnTo>
                <a:lnTo>
                  <a:pt x="266407" y="750925"/>
                </a:lnTo>
                <a:lnTo>
                  <a:pt x="266407" y="744829"/>
                </a:lnTo>
                <a:close/>
              </a:path>
              <a:path w="2311400" h="751204">
                <a:moveTo>
                  <a:pt x="252704" y="744829"/>
                </a:moveTo>
                <a:lnTo>
                  <a:pt x="246608" y="744829"/>
                </a:lnTo>
                <a:lnTo>
                  <a:pt x="246608" y="750925"/>
                </a:lnTo>
                <a:lnTo>
                  <a:pt x="252704" y="750925"/>
                </a:lnTo>
                <a:lnTo>
                  <a:pt x="252704" y="744829"/>
                </a:lnTo>
                <a:close/>
              </a:path>
              <a:path w="2311400" h="751204">
                <a:moveTo>
                  <a:pt x="240525" y="744829"/>
                </a:moveTo>
                <a:lnTo>
                  <a:pt x="234429" y="744829"/>
                </a:lnTo>
                <a:lnTo>
                  <a:pt x="234429" y="750925"/>
                </a:lnTo>
                <a:lnTo>
                  <a:pt x="240525" y="750925"/>
                </a:lnTo>
                <a:lnTo>
                  <a:pt x="240525" y="744829"/>
                </a:lnTo>
                <a:close/>
              </a:path>
              <a:path w="2311400" h="751204">
                <a:moveTo>
                  <a:pt x="228346" y="744829"/>
                </a:moveTo>
                <a:lnTo>
                  <a:pt x="220725" y="744829"/>
                </a:lnTo>
                <a:lnTo>
                  <a:pt x="220725" y="750925"/>
                </a:lnTo>
                <a:lnTo>
                  <a:pt x="228346" y="750925"/>
                </a:lnTo>
                <a:lnTo>
                  <a:pt x="228346" y="744829"/>
                </a:lnTo>
                <a:close/>
              </a:path>
              <a:path w="2311400" h="751204">
                <a:moveTo>
                  <a:pt x="214642" y="744829"/>
                </a:moveTo>
                <a:lnTo>
                  <a:pt x="208559" y="744829"/>
                </a:lnTo>
                <a:lnTo>
                  <a:pt x="208559" y="750925"/>
                </a:lnTo>
                <a:lnTo>
                  <a:pt x="214642" y="750925"/>
                </a:lnTo>
                <a:lnTo>
                  <a:pt x="214642" y="744829"/>
                </a:lnTo>
                <a:close/>
              </a:path>
              <a:path w="2311400" h="751204">
                <a:moveTo>
                  <a:pt x="202463" y="744829"/>
                </a:moveTo>
                <a:lnTo>
                  <a:pt x="196380" y="744829"/>
                </a:lnTo>
                <a:lnTo>
                  <a:pt x="196380" y="750925"/>
                </a:lnTo>
                <a:lnTo>
                  <a:pt x="202463" y="750925"/>
                </a:lnTo>
                <a:lnTo>
                  <a:pt x="202463" y="744829"/>
                </a:lnTo>
                <a:close/>
              </a:path>
              <a:path w="2311400" h="751204">
                <a:moveTo>
                  <a:pt x="190284" y="744829"/>
                </a:moveTo>
                <a:lnTo>
                  <a:pt x="182676" y="744829"/>
                </a:lnTo>
                <a:lnTo>
                  <a:pt x="182676" y="750925"/>
                </a:lnTo>
                <a:lnTo>
                  <a:pt x="190284" y="750925"/>
                </a:lnTo>
                <a:lnTo>
                  <a:pt x="190284" y="744829"/>
                </a:lnTo>
                <a:close/>
              </a:path>
              <a:path w="2311400" h="751204">
                <a:moveTo>
                  <a:pt x="176580" y="744829"/>
                </a:moveTo>
                <a:lnTo>
                  <a:pt x="170497" y="744829"/>
                </a:lnTo>
                <a:lnTo>
                  <a:pt x="170497" y="750925"/>
                </a:lnTo>
                <a:lnTo>
                  <a:pt x="176580" y="750925"/>
                </a:lnTo>
                <a:lnTo>
                  <a:pt x="176580" y="744829"/>
                </a:lnTo>
                <a:close/>
              </a:path>
              <a:path w="2311400" h="751204">
                <a:moveTo>
                  <a:pt x="164401" y="744829"/>
                </a:moveTo>
                <a:lnTo>
                  <a:pt x="158318" y="744829"/>
                </a:lnTo>
                <a:lnTo>
                  <a:pt x="158318" y="750925"/>
                </a:lnTo>
                <a:lnTo>
                  <a:pt x="164401" y="750925"/>
                </a:lnTo>
                <a:lnTo>
                  <a:pt x="164401" y="744829"/>
                </a:lnTo>
                <a:close/>
              </a:path>
              <a:path w="2311400" h="751204">
                <a:moveTo>
                  <a:pt x="152222" y="744829"/>
                </a:moveTo>
                <a:lnTo>
                  <a:pt x="144614" y="744829"/>
                </a:lnTo>
                <a:lnTo>
                  <a:pt x="144614" y="750925"/>
                </a:lnTo>
                <a:lnTo>
                  <a:pt x="152222" y="750925"/>
                </a:lnTo>
                <a:lnTo>
                  <a:pt x="152222" y="744829"/>
                </a:lnTo>
                <a:close/>
              </a:path>
              <a:path w="2311400" h="751204">
                <a:moveTo>
                  <a:pt x="138531" y="744829"/>
                </a:moveTo>
                <a:lnTo>
                  <a:pt x="132435" y="744829"/>
                </a:lnTo>
                <a:lnTo>
                  <a:pt x="132435" y="750925"/>
                </a:lnTo>
                <a:lnTo>
                  <a:pt x="138531" y="750925"/>
                </a:lnTo>
                <a:lnTo>
                  <a:pt x="138531" y="744829"/>
                </a:lnTo>
                <a:close/>
              </a:path>
              <a:path w="2311400" h="751204">
                <a:moveTo>
                  <a:pt x="126352" y="744829"/>
                </a:moveTo>
                <a:lnTo>
                  <a:pt x="120256" y="744829"/>
                </a:lnTo>
                <a:lnTo>
                  <a:pt x="120256" y="750925"/>
                </a:lnTo>
                <a:lnTo>
                  <a:pt x="126352" y="750925"/>
                </a:lnTo>
                <a:lnTo>
                  <a:pt x="126352" y="744829"/>
                </a:lnTo>
                <a:close/>
              </a:path>
              <a:path w="2311400" h="751204">
                <a:moveTo>
                  <a:pt x="114173" y="744829"/>
                </a:moveTo>
                <a:lnTo>
                  <a:pt x="106553" y="744829"/>
                </a:lnTo>
                <a:lnTo>
                  <a:pt x="106553" y="750925"/>
                </a:lnTo>
                <a:lnTo>
                  <a:pt x="114173" y="750925"/>
                </a:lnTo>
                <a:lnTo>
                  <a:pt x="114173" y="744829"/>
                </a:lnTo>
                <a:close/>
              </a:path>
              <a:path w="2311400" h="751204">
                <a:moveTo>
                  <a:pt x="100469" y="744829"/>
                </a:moveTo>
                <a:lnTo>
                  <a:pt x="94373" y="744829"/>
                </a:lnTo>
                <a:lnTo>
                  <a:pt x="94373" y="750925"/>
                </a:lnTo>
                <a:lnTo>
                  <a:pt x="100469" y="750925"/>
                </a:lnTo>
                <a:lnTo>
                  <a:pt x="100469" y="744829"/>
                </a:lnTo>
                <a:close/>
              </a:path>
              <a:path w="2311400" h="751204">
                <a:moveTo>
                  <a:pt x="88290" y="744829"/>
                </a:moveTo>
                <a:lnTo>
                  <a:pt x="82194" y="744829"/>
                </a:lnTo>
                <a:lnTo>
                  <a:pt x="82194" y="750925"/>
                </a:lnTo>
                <a:lnTo>
                  <a:pt x="88290" y="750925"/>
                </a:lnTo>
                <a:lnTo>
                  <a:pt x="88290" y="744829"/>
                </a:lnTo>
                <a:close/>
              </a:path>
              <a:path w="2311400" h="751204">
                <a:moveTo>
                  <a:pt x="76111" y="744829"/>
                </a:moveTo>
                <a:lnTo>
                  <a:pt x="68503" y="744829"/>
                </a:lnTo>
                <a:lnTo>
                  <a:pt x="68503" y="750925"/>
                </a:lnTo>
                <a:lnTo>
                  <a:pt x="76111" y="750925"/>
                </a:lnTo>
                <a:lnTo>
                  <a:pt x="76111" y="744829"/>
                </a:lnTo>
                <a:close/>
              </a:path>
              <a:path w="2311400" h="751204">
                <a:moveTo>
                  <a:pt x="62407" y="744829"/>
                </a:moveTo>
                <a:lnTo>
                  <a:pt x="56324" y="744829"/>
                </a:lnTo>
                <a:lnTo>
                  <a:pt x="56324" y="750925"/>
                </a:lnTo>
                <a:lnTo>
                  <a:pt x="62407" y="750925"/>
                </a:lnTo>
                <a:lnTo>
                  <a:pt x="62407" y="744829"/>
                </a:lnTo>
                <a:close/>
              </a:path>
              <a:path w="2311400" h="751204">
                <a:moveTo>
                  <a:pt x="50228" y="744829"/>
                </a:moveTo>
                <a:lnTo>
                  <a:pt x="44145" y="744829"/>
                </a:lnTo>
                <a:lnTo>
                  <a:pt x="44145" y="750925"/>
                </a:lnTo>
                <a:lnTo>
                  <a:pt x="50228" y="750925"/>
                </a:lnTo>
                <a:lnTo>
                  <a:pt x="50228" y="744829"/>
                </a:lnTo>
                <a:close/>
              </a:path>
              <a:path w="2311400" h="751204">
                <a:moveTo>
                  <a:pt x="38049" y="744829"/>
                </a:moveTo>
                <a:lnTo>
                  <a:pt x="30441" y="744829"/>
                </a:lnTo>
                <a:lnTo>
                  <a:pt x="30441" y="750925"/>
                </a:lnTo>
                <a:lnTo>
                  <a:pt x="38049" y="750925"/>
                </a:lnTo>
                <a:lnTo>
                  <a:pt x="38049" y="744829"/>
                </a:lnTo>
                <a:close/>
              </a:path>
              <a:path w="2311400" h="751204">
                <a:moveTo>
                  <a:pt x="24345" y="744829"/>
                </a:moveTo>
                <a:lnTo>
                  <a:pt x="19786" y="744829"/>
                </a:lnTo>
                <a:lnTo>
                  <a:pt x="18262" y="750925"/>
                </a:lnTo>
                <a:lnTo>
                  <a:pt x="24345" y="750925"/>
                </a:lnTo>
                <a:lnTo>
                  <a:pt x="24345" y="744829"/>
                </a:lnTo>
                <a:close/>
              </a:path>
              <a:path w="2311400" h="751204">
                <a:moveTo>
                  <a:pt x="10655" y="738733"/>
                </a:moveTo>
                <a:lnTo>
                  <a:pt x="6083" y="741781"/>
                </a:lnTo>
                <a:lnTo>
                  <a:pt x="7607" y="743305"/>
                </a:lnTo>
                <a:lnTo>
                  <a:pt x="7607" y="744829"/>
                </a:lnTo>
                <a:lnTo>
                  <a:pt x="10655" y="746353"/>
                </a:lnTo>
                <a:lnTo>
                  <a:pt x="15214" y="741781"/>
                </a:lnTo>
                <a:lnTo>
                  <a:pt x="13690" y="740257"/>
                </a:lnTo>
                <a:lnTo>
                  <a:pt x="12166" y="740257"/>
                </a:lnTo>
                <a:lnTo>
                  <a:pt x="10655" y="738733"/>
                </a:lnTo>
                <a:close/>
              </a:path>
              <a:path w="2311400" h="751204">
                <a:moveTo>
                  <a:pt x="12166" y="738733"/>
                </a:moveTo>
                <a:lnTo>
                  <a:pt x="12166" y="740257"/>
                </a:lnTo>
                <a:lnTo>
                  <a:pt x="13690" y="740257"/>
                </a:lnTo>
                <a:lnTo>
                  <a:pt x="12166" y="738733"/>
                </a:lnTo>
                <a:close/>
              </a:path>
              <a:path w="2311400" h="751204">
                <a:moveTo>
                  <a:pt x="6083" y="728078"/>
                </a:moveTo>
                <a:lnTo>
                  <a:pt x="0" y="729602"/>
                </a:lnTo>
                <a:lnTo>
                  <a:pt x="0" y="731126"/>
                </a:lnTo>
                <a:lnTo>
                  <a:pt x="1511" y="735685"/>
                </a:lnTo>
                <a:lnTo>
                  <a:pt x="1511" y="737209"/>
                </a:lnTo>
                <a:lnTo>
                  <a:pt x="7199" y="732943"/>
                </a:lnTo>
                <a:lnTo>
                  <a:pt x="6083" y="729602"/>
                </a:lnTo>
                <a:lnTo>
                  <a:pt x="6083" y="728078"/>
                </a:lnTo>
                <a:close/>
              </a:path>
              <a:path w="2311400" h="751204">
                <a:moveTo>
                  <a:pt x="7607" y="732637"/>
                </a:moveTo>
                <a:lnTo>
                  <a:pt x="7199" y="732943"/>
                </a:lnTo>
                <a:lnTo>
                  <a:pt x="7607" y="734161"/>
                </a:lnTo>
                <a:lnTo>
                  <a:pt x="7607" y="732637"/>
                </a:lnTo>
                <a:close/>
              </a:path>
            </a:pathLst>
          </a:custGeom>
          <a:solidFill>
            <a:srgbClr val="5CA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56823" y="3448481"/>
            <a:ext cx="2065807" cy="2178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53775" y="3448481"/>
            <a:ext cx="2070735" cy="219710"/>
          </a:xfrm>
          <a:custGeom>
            <a:avLst/>
            <a:gdLst/>
            <a:ahLst/>
            <a:cxnLst/>
            <a:rect l="l" t="t" r="r" b="b"/>
            <a:pathLst>
              <a:path w="2070734" h="219710">
                <a:moveTo>
                  <a:pt x="2036889" y="217817"/>
                </a:moveTo>
                <a:lnTo>
                  <a:pt x="33489" y="217817"/>
                </a:lnTo>
                <a:lnTo>
                  <a:pt x="41109" y="219341"/>
                </a:lnTo>
                <a:lnTo>
                  <a:pt x="2030793" y="219341"/>
                </a:lnTo>
                <a:lnTo>
                  <a:pt x="2036889" y="217817"/>
                </a:lnTo>
                <a:close/>
              </a:path>
              <a:path w="2070734" h="219710">
                <a:moveTo>
                  <a:pt x="2046020" y="3048"/>
                </a:moveTo>
                <a:lnTo>
                  <a:pt x="24358" y="3048"/>
                </a:lnTo>
                <a:lnTo>
                  <a:pt x="19786" y="6096"/>
                </a:lnTo>
                <a:lnTo>
                  <a:pt x="18275" y="6096"/>
                </a:lnTo>
                <a:lnTo>
                  <a:pt x="18275" y="7620"/>
                </a:lnTo>
                <a:lnTo>
                  <a:pt x="13703" y="10668"/>
                </a:lnTo>
                <a:lnTo>
                  <a:pt x="7607" y="16751"/>
                </a:lnTo>
                <a:lnTo>
                  <a:pt x="7607" y="18275"/>
                </a:lnTo>
                <a:lnTo>
                  <a:pt x="4571" y="24371"/>
                </a:lnTo>
                <a:lnTo>
                  <a:pt x="3047" y="25895"/>
                </a:lnTo>
                <a:lnTo>
                  <a:pt x="1524" y="31991"/>
                </a:lnTo>
                <a:lnTo>
                  <a:pt x="1524" y="33515"/>
                </a:lnTo>
                <a:lnTo>
                  <a:pt x="0" y="41122"/>
                </a:lnTo>
                <a:lnTo>
                  <a:pt x="1507" y="176682"/>
                </a:lnTo>
                <a:lnTo>
                  <a:pt x="1524" y="187350"/>
                </a:lnTo>
                <a:lnTo>
                  <a:pt x="3047" y="193446"/>
                </a:lnTo>
                <a:lnTo>
                  <a:pt x="4571" y="193446"/>
                </a:lnTo>
                <a:lnTo>
                  <a:pt x="4571" y="194970"/>
                </a:lnTo>
                <a:lnTo>
                  <a:pt x="7607" y="199542"/>
                </a:lnTo>
                <a:lnTo>
                  <a:pt x="7607" y="201053"/>
                </a:lnTo>
                <a:lnTo>
                  <a:pt x="12179" y="205625"/>
                </a:lnTo>
                <a:lnTo>
                  <a:pt x="12179" y="207149"/>
                </a:lnTo>
                <a:lnTo>
                  <a:pt x="13703" y="207149"/>
                </a:lnTo>
                <a:lnTo>
                  <a:pt x="18275" y="211721"/>
                </a:lnTo>
                <a:lnTo>
                  <a:pt x="19786" y="211721"/>
                </a:lnTo>
                <a:lnTo>
                  <a:pt x="24358" y="214769"/>
                </a:lnTo>
                <a:lnTo>
                  <a:pt x="25882" y="214769"/>
                </a:lnTo>
                <a:lnTo>
                  <a:pt x="25882" y="216293"/>
                </a:lnTo>
                <a:lnTo>
                  <a:pt x="31965" y="217817"/>
                </a:lnTo>
                <a:lnTo>
                  <a:pt x="2038413" y="217817"/>
                </a:lnTo>
                <a:lnTo>
                  <a:pt x="2044496" y="216293"/>
                </a:lnTo>
                <a:lnTo>
                  <a:pt x="2046020" y="214769"/>
                </a:lnTo>
                <a:lnTo>
                  <a:pt x="2052104" y="211721"/>
                </a:lnTo>
                <a:lnTo>
                  <a:pt x="2058200" y="207149"/>
                </a:lnTo>
                <a:lnTo>
                  <a:pt x="2058200" y="205625"/>
                </a:lnTo>
                <a:lnTo>
                  <a:pt x="36537" y="205625"/>
                </a:lnTo>
                <a:lnTo>
                  <a:pt x="30454" y="204101"/>
                </a:lnTo>
                <a:lnTo>
                  <a:pt x="21310" y="198018"/>
                </a:lnTo>
                <a:lnTo>
                  <a:pt x="15227" y="188874"/>
                </a:lnTo>
                <a:lnTo>
                  <a:pt x="14084" y="184302"/>
                </a:lnTo>
                <a:lnTo>
                  <a:pt x="13703" y="184302"/>
                </a:lnTo>
                <a:lnTo>
                  <a:pt x="13703" y="33515"/>
                </a:lnTo>
                <a:lnTo>
                  <a:pt x="14081" y="33515"/>
                </a:lnTo>
                <a:lnTo>
                  <a:pt x="15227" y="28943"/>
                </a:lnTo>
                <a:lnTo>
                  <a:pt x="15989" y="28943"/>
                </a:lnTo>
                <a:lnTo>
                  <a:pt x="18275" y="24371"/>
                </a:lnTo>
                <a:lnTo>
                  <a:pt x="19415" y="24371"/>
                </a:lnTo>
                <a:lnTo>
                  <a:pt x="21694" y="21323"/>
                </a:lnTo>
                <a:lnTo>
                  <a:pt x="21310" y="21323"/>
                </a:lnTo>
                <a:lnTo>
                  <a:pt x="25882" y="16751"/>
                </a:lnTo>
                <a:lnTo>
                  <a:pt x="30454" y="13703"/>
                </a:lnTo>
                <a:lnTo>
                  <a:pt x="33496" y="13703"/>
                </a:lnTo>
                <a:lnTo>
                  <a:pt x="36537" y="12179"/>
                </a:lnTo>
                <a:lnTo>
                  <a:pt x="2058200" y="12179"/>
                </a:lnTo>
                <a:lnTo>
                  <a:pt x="2058200" y="10668"/>
                </a:lnTo>
                <a:lnTo>
                  <a:pt x="2052104" y="7620"/>
                </a:lnTo>
                <a:lnTo>
                  <a:pt x="2052104" y="6096"/>
                </a:lnTo>
                <a:lnTo>
                  <a:pt x="2046020" y="3048"/>
                </a:lnTo>
                <a:close/>
              </a:path>
              <a:path w="2070734" h="219710">
                <a:moveTo>
                  <a:pt x="2056676" y="182778"/>
                </a:moveTo>
                <a:lnTo>
                  <a:pt x="2055152" y="188874"/>
                </a:lnTo>
                <a:lnTo>
                  <a:pt x="2052104" y="193446"/>
                </a:lnTo>
                <a:lnTo>
                  <a:pt x="2053628" y="193446"/>
                </a:lnTo>
                <a:lnTo>
                  <a:pt x="2049068" y="198018"/>
                </a:lnTo>
                <a:lnTo>
                  <a:pt x="2044496" y="201053"/>
                </a:lnTo>
                <a:lnTo>
                  <a:pt x="2046020" y="201053"/>
                </a:lnTo>
                <a:lnTo>
                  <a:pt x="2039924" y="204101"/>
                </a:lnTo>
                <a:lnTo>
                  <a:pt x="2041448" y="204101"/>
                </a:lnTo>
                <a:lnTo>
                  <a:pt x="2033841" y="205625"/>
                </a:lnTo>
                <a:lnTo>
                  <a:pt x="2058200" y="205625"/>
                </a:lnTo>
                <a:lnTo>
                  <a:pt x="2062759" y="201053"/>
                </a:lnTo>
                <a:lnTo>
                  <a:pt x="2062759" y="199542"/>
                </a:lnTo>
                <a:lnTo>
                  <a:pt x="2067331" y="194970"/>
                </a:lnTo>
                <a:lnTo>
                  <a:pt x="2067331" y="193446"/>
                </a:lnTo>
                <a:lnTo>
                  <a:pt x="2068855" y="187350"/>
                </a:lnTo>
                <a:lnTo>
                  <a:pt x="2068855" y="185826"/>
                </a:lnTo>
                <a:lnTo>
                  <a:pt x="2069160" y="184302"/>
                </a:lnTo>
                <a:lnTo>
                  <a:pt x="2056676" y="184302"/>
                </a:lnTo>
                <a:lnTo>
                  <a:pt x="2056676" y="182778"/>
                </a:lnTo>
                <a:close/>
              </a:path>
              <a:path w="2070734" h="219710">
                <a:moveTo>
                  <a:pt x="13703" y="182778"/>
                </a:moveTo>
                <a:lnTo>
                  <a:pt x="13703" y="184302"/>
                </a:lnTo>
                <a:lnTo>
                  <a:pt x="14084" y="184302"/>
                </a:lnTo>
                <a:lnTo>
                  <a:pt x="13703" y="182778"/>
                </a:lnTo>
                <a:close/>
              </a:path>
              <a:path w="2070734" h="219710">
                <a:moveTo>
                  <a:pt x="2068855" y="33515"/>
                </a:moveTo>
                <a:lnTo>
                  <a:pt x="2056676" y="33515"/>
                </a:lnTo>
                <a:lnTo>
                  <a:pt x="2058200" y="41122"/>
                </a:lnTo>
                <a:lnTo>
                  <a:pt x="2058200" y="178206"/>
                </a:lnTo>
                <a:lnTo>
                  <a:pt x="2056676" y="184302"/>
                </a:lnTo>
                <a:lnTo>
                  <a:pt x="2069160" y="184302"/>
                </a:lnTo>
                <a:lnTo>
                  <a:pt x="2070379" y="178206"/>
                </a:lnTo>
                <a:lnTo>
                  <a:pt x="2070379" y="39598"/>
                </a:lnTo>
                <a:lnTo>
                  <a:pt x="2068855" y="33515"/>
                </a:lnTo>
                <a:close/>
              </a:path>
              <a:path w="2070734" h="219710">
                <a:moveTo>
                  <a:pt x="14081" y="33515"/>
                </a:moveTo>
                <a:lnTo>
                  <a:pt x="13703" y="33515"/>
                </a:lnTo>
                <a:lnTo>
                  <a:pt x="13703" y="35026"/>
                </a:lnTo>
                <a:lnTo>
                  <a:pt x="14081" y="33515"/>
                </a:lnTo>
                <a:close/>
              </a:path>
              <a:path w="2070734" h="219710">
                <a:moveTo>
                  <a:pt x="2068093" y="28943"/>
                </a:moveTo>
                <a:lnTo>
                  <a:pt x="2055152" y="28943"/>
                </a:lnTo>
                <a:lnTo>
                  <a:pt x="2056676" y="35026"/>
                </a:lnTo>
                <a:lnTo>
                  <a:pt x="2056676" y="33515"/>
                </a:lnTo>
                <a:lnTo>
                  <a:pt x="2068855" y="33515"/>
                </a:lnTo>
                <a:lnTo>
                  <a:pt x="2068855" y="31991"/>
                </a:lnTo>
                <a:lnTo>
                  <a:pt x="2068093" y="28943"/>
                </a:lnTo>
                <a:close/>
              </a:path>
              <a:path w="2070734" h="219710">
                <a:moveTo>
                  <a:pt x="15989" y="28943"/>
                </a:moveTo>
                <a:lnTo>
                  <a:pt x="15227" y="28943"/>
                </a:lnTo>
                <a:lnTo>
                  <a:pt x="15227" y="30467"/>
                </a:lnTo>
                <a:lnTo>
                  <a:pt x="15989" y="28943"/>
                </a:lnTo>
                <a:close/>
              </a:path>
              <a:path w="2070734" h="219710">
                <a:moveTo>
                  <a:pt x="2052104" y="24371"/>
                </a:moveTo>
                <a:lnTo>
                  <a:pt x="2055152" y="30467"/>
                </a:lnTo>
                <a:lnTo>
                  <a:pt x="2055152" y="28943"/>
                </a:lnTo>
                <a:lnTo>
                  <a:pt x="2068093" y="28943"/>
                </a:lnTo>
                <a:lnTo>
                  <a:pt x="2067331" y="25895"/>
                </a:lnTo>
                <a:lnTo>
                  <a:pt x="2053628" y="25895"/>
                </a:lnTo>
                <a:lnTo>
                  <a:pt x="2052104" y="24371"/>
                </a:lnTo>
                <a:close/>
              </a:path>
              <a:path w="2070734" h="219710">
                <a:moveTo>
                  <a:pt x="19415" y="24371"/>
                </a:moveTo>
                <a:lnTo>
                  <a:pt x="18275" y="24371"/>
                </a:lnTo>
                <a:lnTo>
                  <a:pt x="18275" y="25895"/>
                </a:lnTo>
                <a:lnTo>
                  <a:pt x="19415" y="24371"/>
                </a:lnTo>
                <a:close/>
              </a:path>
              <a:path w="2070734" h="219710">
                <a:moveTo>
                  <a:pt x="2063902" y="19799"/>
                </a:moveTo>
                <a:lnTo>
                  <a:pt x="2049068" y="19799"/>
                </a:lnTo>
                <a:lnTo>
                  <a:pt x="2053628" y="25895"/>
                </a:lnTo>
                <a:lnTo>
                  <a:pt x="2067331" y="25895"/>
                </a:lnTo>
                <a:lnTo>
                  <a:pt x="2067331" y="24371"/>
                </a:lnTo>
                <a:lnTo>
                  <a:pt x="2063902" y="19799"/>
                </a:lnTo>
                <a:close/>
              </a:path>
              <a:path w="2070734" h="219710">
                <a:moveTo>
                  <a:pt x="22834" y="19799"/>
                </a:moveTo>
                <a:lnTo>
                  <a:pt x="21310" y="21323"/>
                </a:lnTo>
                <a:lnTo>
                  <a:pt x="21694" y="21323"/>
                </a:lnTo>
                <a:lnTo>
                  <a:pt x="22834" y="19799"/>
                </a:lnTo>
                <a:close/>
              </a:path>
              <a:path w="2070734" h="219710">
                <a:moveTo>
                  <a:pt x="2059719" y="13703"/>
                </a:moveTo>
                <a:lnTo>
                  <a:pt x="2039924" y="13703"/>
                </a:lnTo>
                <a:lnTo>
                  <a:pt x="2046020" y="16751"/>
                </a:lnTo>
                <a:lnTo>
                  <a:pt x="2044496" y="16751"/>
                </a:lnTo>
                <a:lnTo>
                  <a:pt x="2049068" y="21323"/>
                </a:lnTo>
                <a:lnTo>
                  <a:pt x="2049068" y="19799"/>
                </a:lnTo>
                <a:lnTo>
                  <a:pt x="2063902" y="19799"/>
                </a:lnTo>
                <a:lnTo>
                  <a:pt x="2062759" y="18275"/>
                </a:lnTo>
                <a:lnTo>
                  <a:pt x="2062759" y="16751"/>
                </a:lnTo>
                <a:lnTo>
                  <a:pt x="2059719" y="13703"/>
                </a:lnTo>
                <a:close/>
              </a:path>
              <a:path w="2070734" h="219710">
                <a:moveTo>
                  <a:pt x="33496" y="13703"/>
                </a:moveTo>
                <a:lnTo>
                  <a:pt x="30454" y="13703"/>
                </a:lnTo>
                <a:lnTo>
                  <a:pt x="30454" y="15227"/>
                </a:lnTo>
                <a:lnTo>
                  <a:pt x="33496" y="13703"/>
                </a:lnTo>
                <a:close/>
              </a:path>
              <a:path w="2070734" h="219710">
                <a:moveTo>
                  <a:pt x="2058200" y="12179"/>
                </a:moveTo>
                <a:lnTo>
                  <a:pt x="2033841" y="12179"/>
                </a:lnTo>
                <a:lnTo>
                  <a:pt x="2041448" y="15227"/>
                </a:lnTo>
                <a:lnTo>
                  <a:pt x="2039924" y="13703"/>
                </a:lnTo>
                <a:lnTo>
                  <a:pt x="2059719" y="13703"/>
                </a:lnTo>
                <a:lnTo>
                  <a:pt x="2058200" y="12179"/>
                </a:lnTo>
                <a:close/>
              </a:path>
              <a:path w="2070734" h="219710">
                <a:moveTo>
                  <a:pt x="42621" y="12179"/>
                </a:moveTo>
                <a:lnTo>
                  <a:pt x="36537" y="12179"/>
                </a:lnTo>
                <a:lnTo>
                  <a:pt x="35013" y="13703"/>
                </a:lnTo>
                <a:lnTo>
                  <a:pt x="42621" y="12179"/>
                </a:lnTo>
                <a:close/>
              </a:path>
              <a:path w="2070734" h="219710">
                <a:moveTo>
                  <a:pt x="2033841" y="12179"/>
                </a:moveTo>
                <a:lnTo>
                  <a:pt x="2029269" y="12179"/>
                </a:lnTo>
                <a:lnTo>
                  <a:pt x="2035365" y="13703"/>
                </a:lnTo>
                <a:lnTo>
                  <a:pt x="2033841" y="12179"/>
                </a:lnTo>
                <a:close/>
              </a:path>
              <a:path w="2070734" h="219710">
                <a:moveTo>
                  <a:pt x="2038413" y="0"/>
                </a:moveTo>
                <a:lnTo>
                  <a:pt x="31965" y="0"/>
                </a:lnTo>
                <a:lnTo>
                  <a:pt x="25882" y="3048"/>
                </a:lnTo>
                <a:lnTo>
                  <a:pt x="2044496" y="3048"/>
                </a:lnTo>
                <a:lnTo>
                  <a:pt x="2038413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2380" y="379119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38061" y="76161"/>
                </a:lnTo>
                <a:lnTo>
                  <a:pt x="63944" y="24371"/>
                </a:lnTo>
                <a:lnTo>
                  <a:pt x="38061" y="24371"/>
                </a:lnTo>
                <a:lnTo>
                  <a:pt x="0" y="0"/>
                </a:lnTo>
                <a:close/>
              </a:path>
              <a:path w="76200" h="76200">
                <a:moveTo>
                  <a:pt x="76123" y="0"/>
                </a:moveTo>
                <a:lnTo>
                  <a:pt x="38061" y="24371"/>
                </a:lnTo>
                <a:lnTo>
                  <a:pt x="63944" y="24371"/>
                </a:lnTo>
                <a:lnTo>
                  <a:pt x="76123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56823" y="3698278"/>
            <a:ext cx="2065807" cy="1919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53775" y="3695242"/>
            <a:ext cx="2070735" cy="198120"/>
          </a:xfrm>
          <a:custGeom>
            <a:avLst/>
            <a:gdLst/>
            <a:ahLst/>
            <a:cxnLst/>
            <a:rect l="l" t="t" r="r" b="b"/>
            <a:pathLst>
              <a:path w="2070734" h="198120">
                <a:moveTo>
                  <a:pt x="24358" y="16751"/>
                </a:moveTo>
                <a:lnTo>
                  <a:pt x="6095" y="16751"/>
                </a:lnTo>
                <a:lnTo>
                  <a:pt x="4571" y="22847"/>
                </a:lnTo>
                <a:lnTo>
                  <a:pt x="3047" y="22847"/>
                </a:lnTo>
                <a:lnTo>
                  <a:pt x="3047" y="24358"/>
                </a:lnTo>
                <a:lnTo>
                  <a:pt x="1524" y="28930"/>
                </a:lnTo>
                <a:lnTo>
                  <a:pt x="1524" y="30454"/>
                </a:lnTo>
                <a:lnTo>
                  <a:pt x="0" y="38074"/>
                </a:lnTo>
                <a:lnTo>
                  <a:pt x="1505" y="159931"/>
                </a:lnTo>
                <a:lnTo>
                  <a:pt x="1524" y="167538"/>
                </a:lnTo>
                <a:lnTo>
                  <a:pt x="3047" y="173634"/>
                </a:lnTo>
                <a:lnTo>
                  <a:pt x="3047" y="175158"/>
                </a:lnTo>
                <a:lnTo>
                  <a:pt x="4571" y="175158"/>
                </a:lnTo>
                <a:lnTo>
                  <a:pt x="6100" y="179734"/>
                </a:lnTo>
                <a:lnTo>
                  <a:pt x="7607" y="181254"/>
                </a:lnTo>
                <a:lnTo>
                  <a:pt x="10655" y="185826"/>
                </a:lnTo>
                <a:lnTo>
                  <a:pt x="12179" y="187350"/>
                </a:lnTo>
                <a:lnTo>
                  <a:pt x="16751" y="190385"/>
                </a:lnTo>
                <a:lnTo>
                  <a:pt x="18275" y="191909"/>
                </a:lnTo>
                <a:lnTo>
                  <a:pt x="22834" y="193433"/>
                </a:lnTo>
                <a:lnTo>
                  <a:pt x="22834" y="194957"/>
                </a:lnTo>
                <a:lnTo>
                  <a:pt x="24358" y="194957"/>
                </a:lnTo>
                <a:lnTo>
                  <a:pt x="30454" y="196481"/>
                </a:lnTo>
                <a:lnTo>
                  <a:pt x="38061" y="198005"/>
                </a:lnTo>
                <a:lnTo>
                  <a:pt x="2041448" y="196481"/>
                </a:lnTo>
                <a:lnTo>
                  <a:pt x="2047544" y="194957"/>
                </a:lnTo>
                <a:lnTo>
                  <a:pt x="2047544" y="193433"/>
                </a:lnTo>
                <a:lnTo>
                  <a:pt x="2053628" y="191909"/>
                </a:lnTo>
                <a:lnTo>
                  <a:pt x="2053628" y="190385"/>
                </a:lnTo>
                <a:lnTo>
                  <a:pt x="2058200" y="187350"/>
                </a:lnTo>
                <a:lnTo>
                  <a:pt x="2059724" y="187350"/>
                </a:lnTo>
                <a:lnTo>
                  <a:pt x="2059724" y="185826"/>
                </a:lnTo>
                <a:lnTo>
                  <a:pt x="2061243" y="184302"/>
                </a:lnTo>
                <a:lnTo>
                  <a:pt x="33489" y="184302"/>
                </a:lnTo>
                <a:lnTo>
                  <a:pt x="27406" y="182778"/>
                </a:lnTo>
                <a:lnTo>
                  <a:pt x="28930" y="182778"/>
                </a:lnTo>
                <a:lnTo>
                  <a:pt x="26644" y="181254"/>
                </a:lnTo>
                <a:lnTo>
                  <a:pt x="24358" y="181254"/>
                </a:lnTo>
                <a:lnTo>
                  <a:pt x="19786" y="176682"/>
                </a:lnTo>
                <a:lnTo>
                  <a:pt x="16751" y="173634"/>
                </a:lnTo>
                <a:lnTo>
                  <a:pt x="18275" y="173634"/>
                </a:lnTo>
                <a:lnTo>
                  <a:pt x="16243" y="170586"/>
                </a:lnTo>
                <a:lnTo>
                  <a:pt x="15227" y="170586"/>
                </a:lnTo>
                <a:lnTo>
                  <a:pt x="14081" y="166014"/>
                </a:lnTo>
                <a:lnTo>
                  <a:pt x="13703" y="166014"/>
                </a:lnTo>
                <a:lnTo>
                  <a:pt x="13703" y="31978"/>
                </a:lnTo>
                <a:lnTo>
                  <a:pt x="14084" y="31978"/>
                </a:lnTo>
                <a:lnTo>
                  <a:pt x="15227" y="27406"/>
                </a:lnTo>
                <a:lnTo>
                  <a:pt x="15990" y="27406"/>
                </a:lnTo>
                <a:lnTo>
                  <a:pt x="17518" y="24358"/>
                </a:lnTo>
                <a:lnTo>
                  <a:pt x="16751" y="24358"/>
                </a:lnTo>
                <a:lnTo>
                  <a:pt x="24358" y="16751"/>
                </a:lnTo>
                <a:close/>
              </a:path>
              <a:path w="2070734" h="198120">
                <a:moveTo>
                  <a:pt x="2047536" y="179734"/>
                </a:moveTo>
                <a:lnTo>
                  <a:pt x="2041448" y="182778"/>
                </a:lnTo>
                <a:lnTo>
                  <a:pt x="2042972" y="182778"/>
                </a:lnTo>
                <a:lnTo>
                  <a:pt x="2036889" y="184302"/>
                </a:lnTo>
                <a:lnTo>
                  <a:pt x="2061243" y="184302"/>
                </a:lnTo>
                <a:lnTo>
                  <a:pt x="2064283" y="181254"/>
                </a:lnTo>
                <a:lnTo>
                  <a:pt x="2046020" y="181254"/>
                </a:lnTo>
                <a:lnTo>
                  <a:pt x="2047536" y="179734"/>
                </a:lnTo>
                <a:close/>
              </a:path>
              <a:path w="2070734" h="198120">
                <a:moveTo>
                  <a:pt x="24358" y="179730"/>
                </a:moveTo>
                <a:lnTo>
                  <a:pt x="24358" y="181254"/>
                </a:lnTo>
                <a:lnTo>
                  <a:pt x="26644" y="181254"/>
                </a:lnTo>
                <a:lnTo>
                  <a:pt x="24358" y="179730"/>
                </a:lnTo>
                <a:close/>
              </a:path>
              <a:path w="2070734" h="198120">
                <a:moveTo>
                  <a:pt x="2064283" y="179730"/>
                </a:moveTo>
                <a:lnTo>
                  <a:pt x="2047540" y="179734"/>
                </a:lnTo>
                <a:lnTo>
                  <a:pt x="2046020" y="181254"/>
                </a:lnTo>
                <a:lnTo>
                  <a:pt x="2064283" y="181254"/>
                </a:lnTo>
                <a:lnTo>
                  <a:pt x="2064283" y="179730"/>
                </a:lnTo>
                <a:close/>
              </a:path>
              <a:path w="2070734" h="198120">
                <a:moveTo>
                  <a:pt x="2050580" y="176682"/>
                </a:moveTo>
                <a:lnTo>
                  <a:pt x="2047536" y="179734"/>
                </a:lnTo>
                <a:lnTo>
                  <a:pt x="2064283" y="179730"/>
                </a:lnTo>
                <a:lnTo>
                  <a:pt x="2065299" y="178206"/>
                </a:lnTo>
                <a:lnTo>
                  <a:pt x="2050580" y="178206"/>
                </a:lnTo>
                <a:lnTo>
                  <a:pt x="2050580" y="176682"/>
                </a:lnTo>
                <a:close/>
              </a:path>
              <a:path w="2070734" h="198120">
                <a:moveTo>
                  <a:pt x="19790" y="176682"/>
                </a:moveTo>
                <a:lnTo>
                  <a:pt x="21310" y="178206"/>
                </a:lnTo>
                <a:lnTo>
                  <a:pt x="19790" y="176682"/>
                </a:lnTo>
                <a:close/>
              </a:path>
              <a:path w="2070734" h="198120">
                <a:moveTo>
                  <a:pt x="2055152" y="169062"/>
                </a:moveTo>
                <a:lnTo>
                  <a:pt x="2053628" y="173634"/>
                </a:lnTo>
                <a:lnTo>
                  <a:pt x="2050580" y="178206"/>
                </a:lnTo>
                <a:lnTo>
                  <a:pt x="2065299" y="178206"/>
                </a:lnTo>
                <a:lnTo>
                  <a:pt x="2067331" y="175158"/>
                </a:lnTo>
                <a:lnTo>
                  <a:pt x="2067331" y="173634"/>
                </a:lnTo>
                <a:lnTo>
                  <a:pt x="2068093" y="170586"/>
                </a:lnTo>
                <a:lnTo>
                  <a:pt x="2055152" y="170586"/>
                </a:lnTo>
                <a:lnTo>
                  <a:pt x="2055152" y="169062"/>
                </a:lnTo>
                <a:close/>
              </a:path>
              <a:path w="2070734" h="198120">
                <a:moveTo>
                  <a:pt x="15227" y="169062"/>
                </a:moveTo>
                <a:lnTo>
                  <a:pt x="15227" y="170586"/>
                </a:lnTo>
                <a:lnTo>
                  <a:pt x="16243" y="170586"/>
                </a:lnTo>
                <a:lnTo>
                  <a:pt x="15227" y="169062"/>
                </a:lnTo>
                <a:close/>
              </a:path>
              <a:path w="2070734" h="198120">
                <a:moveTo>
                  <a:pt x="2056676" y="164503"/>
                </a:moveTo>
                <a:lnTo>
                  <a:pt x="2055152" y="170586"/>
                </a:lnTo>
                <a:lnTo>
                  <a:pt x="2068093" y="170586"/>
                </a:lnTo>
                <a:lnTo>
                  <a:pt x="2068855" y="167538"/>
                </a:lnTo>
                <a:lnTo>
                  <a:pt x="2069160" y="166014"/>
                </a:lnTo>
                <a:lnTo>
                  <a:pt x="2056676" y="166014"/>
                </a:lnTo>
                <a:lnTo>
                  <a:pt x="2056676" y="164503"/>
                </a:lnTo>
                <a:close/>
              </a:path>
              <a:path w="2070734" h="198120">
                <a:moveTo>
                  <a:pt x="13703" y="164503"/>
                </a:moveTo>
                <a:lnTo>
                  <a:pt x="13703" y="166014"/>
                </a:lnTo>
                <a:lnTo>
                  <a:pt x="14081" y="166014"/>
                </a:lnTo>
                <a:lnTo>
                  <a:pt x="13703" y="164503"/>
                </a:lnTo>
                <a:close/>
              </a:path>
              <a:path w="2070734" h="198120">
                <a:moveTo>
                  <a:pt x="2069236" y="31978"/>
                </a:moveTo>
                <a:lnTo>
                  <a:pt x="2056676" y="31978"/>
                </a:lnTo>
                <a:lnTo>
                  <a:pt x="2058200" y="38074"/>
                </a:lnTo>
                <a:lnTo>
                  <a:pt x="2058200" y="159931"/>
                </a:lnTo>
                <a:lnTo>
                  <a:pt x="2056676" y="166014"/>
                </a:lnTo>
                <a:lnTo>
                  <a:pt x="2069160" y="166014"/>
                </a:lnTo>
                <a:lnTo>
                  <a:pt x="2070379" y="159931"/>
                </a:lnTo>
                <a:lnTo>
                  <a:pt x="2070379" y="36550"/>
                </a:lnTo>
                <a:lnTo>
                  <a:pt x="2069236" y="31978"/>
                </a:lnTo>
                <a:close/>
              </a:path>
              <a:path w="2070734" h="198120">
                <a:moveTo>
                  <a:pt x="14084" y="31978"/>
                </a:moveTo>
                <a:lnTo>
                  <a:pt x="13703" y="31978"/>
                </a:lnTo>
                <a:lnTo>
                  <a:pt x="13703" y="33502"/>
                </a:lnTo>
                <a:lnTo>
                  <a:pt x="14084" y="31978"/>
                </a:lnTo>
                <a:close/>
              </a:path>
              <a:path w="2070734" h="198120">
                <a:moveTo>
                  <a:pt x="2055152" y="27406"/>
                </a:moveTo>
                <a:lnTo>
                  <a:pt x="2056676" y="33502"/>
                </a:lnTo>
                <a:lnTo>
                  <a:pt x="2056676" y="31978"/>
                </a:lnTo>
                <a:lnTo>
                  <a:pt x="2069236" y="31978"/>
                </a:lnTo>
                <a:lnTo>
                  <a:pt x="2068855" y="30454"/>
                </a:lnTo>
                <a:lnTo>
                  <a:pt x="2068855" y="28930"/>
                </a:lnTo>
                <a:lnTo>
                  <a:pt x="2056676" y="28930"/>
                </a:lnTo>
                <a:lnTo>
                  <a:pt x="2055152" y="27406"/>
                </a:lnTo>
                <a:close/>
              </a:path>
              <a:path w="2070734" h="198120">
                <a:moveTo>
                  <a:pt x="15990" y="27406"/>
                </a:moveTo>
                <a:lnTo>
                  <a:pt x="15227" y="27406"/>
                </a:lnTo>
                <a:lnTo>
                  <a:pt x="15227" y="28930"/>
                </a:lnTo>
                <a:lnTo>
                  <a:pt x="15990" y="27406"/>
                </a:lnTo>
                <a:close/>
              </a:path>
              <a:path w="2070734" h="198120">
                <a:moveTo>
                  <a:pt x="2067331" y="22847"/>
                </a:moveTo>
                <a:lnTo>
                  <a:pt x="2053628" y="22847"/>
                </a:lnTo>
                <a:lnTo>
                  <a:pt x="2056676" y="28930"/>
                </a:lnTo>
                <a:lnTo>
                  <a:pt x="2068855" y="28930"/>
                </a:lnTo>
                <a:lnTo>
                  <a:pt x="2067331" y="24358"/>
                </a:lnTo>
                <a:lnTo>
                  <a:pt x="2067331" y="22847"/>
                </a:lnTo>
                <a:close/>
              </a:path>
              <a:path w="2070734" h="198120">
                <a:moveTo>
                  <a:pt x="18275" y="22847"/>
                </a:moveTo>
                <a:lnTo>
                  <a:pt x="16751" y="24358"/>
                </a:lnTo>
                <a:lnTo>
                  <a:pt x="17518" y="24358"/>
                </a:lnTo>
                <a:lnTo>
                  <a:pt x="18275" y="22847"/>
                </a:lnTo>
                <a:close/>
              </a:path>
              <a:path w="2070734" h="198120">
                <a:moveTo>
                  <a:pt x="2065807" y="19799"/>
                </a:moveTo>
                <a:lnTo>
                  <a:pt x="2050580" y="19799"/>
                </a:lnTo>
                <a:lnTo>
                  <a:pt x="2053628" y="24358"/>
                </a:lnTo>
                <a:lnTo>
                  <a:pt x="2053628" y="22847"/>
                </a:lnTo>
                <a:lnTo>
                  <a:pt x="2067331" y="22847"/>
                </a:lnTo>
                <a:lnTo>
                  <a:pt x="2065807" y="19799"/>
                </a:lnTo>
                <a:close/>
              </a:path>
              <a:path w="2070734" h="198120">
                <a:moveTo>
                  <a:pt x="2064283" y="16751"/>
                </a:moveTo>
                <a:lnTo>
                  <a:pt x="2046020" y="16751"/>
                </a:lnTo>
                <a:lnTo>
                  <a:pt x="2047544" y="18275"/>
                </a:lnTo>
                <a:lnTo>
                  <a:pt x="2050580" y="21323"/>
                </a:lnTo>
                <a:lnTo>
                  <a:pt x="2050580" y="19799"/>
                </a:lnTo>
                <a:lnTo>
                  <a:pt x="2065807" y="19799"/>
                </a:lnTo>
                <a:lnTo>
                  <a:pt x="2064283" y="16751"/>
                </a:lnTo>
                <a:close/>
              </a:path>
              <a:path w="2070734" h="198120">
                <a:moveTo>
                  <a:pt x="2033841" y="0"/>
                </a:moveTo>
                <a:lnTo>
                  <a:pt x="36537" y="0"/>
                </a:lnTo>
                <a:lnTo>
                  <a:pt x="24358" y="3035"/>
                </a:lnTo>
                <a:lnTo>
                  <a:pt x="22834" y="3035"/>
                </a:lnTo>
                <a:lnTo>
                  <a:pt x="18275" y="6083"/>
                </a:lnTo>
                <a:lnTo>
                  <a:pt x="16751" y="6083"/>
                </a:lnTo>
                <a:lnTo>
                  <a:pt x="16751" y="7607"/>
                </a:lnTo>
                <a:lnTo>
                  <a:pt x="12179" y="10655"/>
                </a:lnTo>
                <a:lnTo>
                  <a:pt x="10655" y="12179"/>
                </a:lnTo>
                <a:lnTo>
                  <a:pt x="7607" y="16751"/>
                </a:lnTo>
                <a:lnTo>
                  <a:pt x="24358" y="16751"/>
                </a:lnTo>
                <a:lnTo>
                  <a:pt x="24358" y="18275"/>
                </a:lnTo>
                <a:lnTo>
                  <a:pt x="28930" y="15227"/>
                </a:lnTo>
                <a:lnTo>
                  <a:pt x="27406" y="15227"/>
                </a:lnTo>
                <a:lnTo>
                  <a:pt x="33489" y="13703"/>
                </a:lnTo>
                <a:lnTo>
                  <a:pt x="2061243" y="13703"/>
                </a:lnTo>
                <a:lnTo>
                  <a:pt x="2059724" y="12179"/>
                </a:lnTo>
                <a:lnTo>
                  <a:pt x="2059724" y="10655"/>
                </a:lnTo>
                <a:lnTo>
                  <a:pt x="2055152" y="7607"/>
                </a:lnTo>
                <a:lnTo>
                  <a:pt x="2053628" y="7607"/>
                </a:lnTo>
                <a:lnTo>
                  <a:pt x="2053628" y="6083"/>
                </a:lnTo>
                <a:lnTo>
                  <a:pt x="2047544" y="3035"/>
                </a:lnTo>
                <a:lnTo>
                  <a:pt x="2041448" y="1511"/>
                </a:lnTo>
                <a:lnTo>
                  <a:pt x="2039924" y="1511"/>
                </a:lnTo>
                <a:lnTo>
                  <a:pt x="2033841" y="0"/>
                </a:lnTo>
                <a:close/>
              </a:path>
              <a:path w="2070734" h="198120">
                <a:moveTo>
                  <a:pt x="2047536" y="18271"/>
                </a:moveTo>
                <a:close/>
              </a:path>
              <a:path w="2070734" h="198120">
                <a:moveTo>
                  <a:pt x="2061243" y="13703"/>
                </a:moveTo>
                <a:lnTo>
                  <a:pt x="2036889" y="13703"/>
                </a:lnTo>
                <a:lnTo>
                  <a:pt x="2042972" y="15227"/>
                </a:lnTo>
                <a:lnTo>
                  <a:pt x="2041448" y="15227"/>
                </a:lnTo>
                <a:lnTo>
                  <a:pt x="2047536" y="18271"/>
                </a:lnTo>
                <a:lnTo>
                  <a:pt x="2046020" y="16751"/>
                </a:lnTo>
                <a:lnTo>
                  <a:pt x="2064283" y="16751"/>
                </a:lnTo>
                <a:lnTo>
                  <a:pt x="2061243" y="13703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17867" y="3166694"/>
            <a:ext cx="2120607" cy="7829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14818" y="3163646"/>
            <a:ext cx="2127250" cy="789305"/>
          </a:xfrm>
          <a:custGeom>
            <a:avLst/>
            <a:gdLst/>
            <a:ahLst/>
            <a:cxnLst/>
            <a:rect l="l" t="t" r="r" b="b"/>
            <a:pathLst>
              <a:path w="2127250" h="789304">
                <a:moveTo>
                  <a:pt x="7607" y="761593"/>
                </a:moveTo>
                <a:lnTo>
                  <a:pt x="0" y="763117"/>
                </a:lnTo>
                <a:lnTo>
                  <a:pt x="1524" y="766165"/>
                </a:lnTo>
                <a:lnTo>
                  <a:pt x="7607" y="766165"/>
                </a:lnTo>
                <a:lnTo>
                  <a:pt x="7607" y="761593"/>
                </a:lnTo>
                <a:close/>
              </a:path>
              <a:path w="2127250" h="789304">
                <a:moveTo>
                  <a:pt x="7607" y="755497"/>
                </a:moveTo>
                <a:lnTo>
                  <a:pt x="0" y="755497"/>
                </a:lnTo>
                <a:lnTo>
                  <a:pt x="0" y="763117"/>
                </a:lnTo>
                <a:lnTo>
                  <a:pt x="7607" y="761593"/>
                </a:lnTo>
                <a:lnTo>
                  <a:pt x="7607" y="755497"/>
                </a:lnTo>
                <a:close/>
              </a:path>
              <a:path w="2127250" h="789304">
                <a:moveTo>
                  <a:pt x="7607" y="743318"/>
                </a:moveTo>
                <a:lnTo>
                  <a:pt x="0" y="743318"/>
                </a:lnTo>
                <a:lnTo>
                  <a:pt x="0" y="749401"/>
                </a:lnTo>
                <a:lnTo>
                  <a:pt x="7607" y="749401"/>
                </a:lnTo>
                <a:lnTo>
                  <a:pt x="7607" y="743318"/>
                </a:lnTo>
                <a:close/>
              </a:path>
              <a:path w="2127250" h="789304">
                <a:moveTo>
                  <a:pt x="7607" y="731126"/>
                </a:moveTo>
                <a:lnTo>
                  <a:pt x="0" y="731126"/>
                </a:lnTo>
                <a:lnTo>
                  <a:pt x="0" y="737222"/>
                </a:lnTo>
                <a:lnTo>
                  <a:pt x="7607" y="737222"/>
                </a:lnTo>
                <a:lnTo>
                  <a:pt x="7607" y="731126"/>
                </a:lnTo>
                <a:close/>
              </a:path>
              <a:path w="2127250" h="789304">
                <a:moveTo>
                  <a:pt x="7607" y="717423"/>
                </a:moveTo>
                <a:lnTo>
                  <a:pt x="0" y="717423"/>
                </a:lnTo>
                <a:lnTo>
                  <a:pt x="0" y="725030"/>
                </a:lnTo>
                <a:lnTo>
                  <a:pt x="7607" y="725030"/>
                </a:lnTo>
                <a:lnTo>
                  <a:pt x="7607" y="717423"/>
                </a:lnTo>
                <a:close/>
              </a:path>
              <a:path w="2127250" h="789304">
                <a:moveTo>
                  <a:pt x="7607" y="705231"/>
                </a:moveTo>
                <a:lnTo>
                  <a:pt x="0" y="705231"/>
                </a:lnTo>
                <a:lnTo>
                  <a:pt x="0" y="711326"/>
                </a:lnTo>
                <a:lnTo>
                  <a:pt x="7607" y="711326"/>
                </a:lnTo>
                <a:lnTo>
                  <a:pt x="7607" y="705231"/>
                </a:lnTo>
                <a:close/>
              </a:path>
              <a:path w="2127250" h="789304">
                <a:moveTo>
                  <a:pt x="7607" y="693051"/>
                </a:moveTo>
                <a:lnTo>
                  <a:pt x="0" y="693051"/>
                </a:lnTo>
                <a:lnTo>
                  <a:pt x="0" y="699135"/>
                </a:lnTo>
                <a:lnTo>
                  <a:pt x="7607" y="699135"/>
                </a:lnTo>
                <a:lnTo>
                  <a:pt x="7607" y="693051"/>
                </a:lnTo>
                <a:close/>
              </a:path>
              <a:path w="2127250" h="789304">
                <a:moveTo>
                  <a:pt x="7607" y="679335"/>
                </a:moveTo>
                <a:lnTo>
                  <a:pt x="0" y="679335"/>
                </a:lnTo>
                <a:lnTo>
                  <a:pt x="0" y="686955"/>
                </a:lnTo>
                <a:lnTo>
                  <a:pt x="7607" y="686955"/>
                </a:lnTo>
                <a:lnTo>
                  <a:pt x="7607" y="679335"/>
                </a:lnTo>
                <a:close/>
              </a:path>
              <a:path w="2127250" h="789304">
                <a:moveTo>
                  <a:pt x="7607" y="667156"/>
                </a:moveTo>
                <a:lnTo>
                  <a:pt x="0" y="667156"/>
                </a:lnTo>
                <a:lnTo>
                  <a:pt x="0" y="673252"/>
                </a:lnTo>
                <a:lnTo>
                  <a:pt x="7607" y="673252"/>
                </a:lnTo>
                <a:lnTo>
                  <a:pt x="7607" y="667156"/>
                </a:lnTo>
                <a:close/>
              </a:path>
              <a:path w="2127250" h="789304">
                <a:moveTo>
                  <a:pt x="7607" y="654964"/>
                </a:moveTo>
                <a:lnTo>
                  <a:pt x="0" y="654964"/>
                </a:lnTo>
                <a:lnTo>
                  <a:pt x="0" y="661060"/>
                </a:lnTo>
                <a:lnTo>
                  <a:pt x="7607" y="661060"/>
                </a:lnTo>
                <a:lnTo>
                  <a:pt x="7607" y="654964"/>
                </a:lnTo>
                <a:close/>
              </a:path>
              <a:path w="2127250" h="789304">
                <a:moveTo>
                  <a:pt x="7607" y="641261"/>
                </a:moveTo>
                <a:lnTo>
                  <a:pt x="0" y="641261"/>
                </a:lnTo>
                <a:lnTo>
                  <a:pt x="0" y="648881"/>
                </a:lnTo>
                <a:lnTo>
                  <a:pt x="7607" y="648881"/>
                </a:lnTo>
                <a:lnTo>
                  <a:pt x="7607" y="641261"/>
                </a:lnTo>
                <a:close/>
              </a:path>
              <a:path w="2127250" h="789304">
                <a:moveTo>
                  <a:pt x="7607" y="629069"/>
                </a:moveTo>
                <a:lnTo>
                  <a:pt x="0" y="629069"/>
                </a:lnTo>
                <a:lnTo>
                  <a:pt x="0" y="635165"/>
                </a:lnTo>
                <a:lnTo>
                  <a:pt x="7607" y="635165"/>
                </a:lnTo>
                <a:lnTo>
                  <a:pt x="7607" y="629069"/>
                </a:lnTo>
                <a:close/>
              </a:path>
              <a:path w="2127250" h="789304">
                <a:moveTo>
                  <a:pt x="7607" y="616889"/>
                </a:moveTo>
                <a:lnTo>
                  <a:pt x="0" y="616889"/>
                </a:lnTo>
                <a:lnTo>
                  <a:pt x="0" y="622985"/>
                </a:lnTo>
                <a:lnTo>
                  <a:pt x="7607" y="622985"/>
                </a:lnTo>
                <a:lnTo>
                  <a:pt x="7607" y="616889"/>
                </a:lnTo>
                <a:close/>
              </a:path>
              <a:path w="2127250" h="789304">
                <a:moveTo>
                  <a:pt x="7607" y="603173"/>
                </a:moveTo>
                <a:lnTo>
                  <a:pt x="0" y="603173"/>
                </a:lnTo>
                <a:lnTo>
                  <a:pt x="0" y="610793"/>
                </a:lnTo>
                <a:lnTo>
                  <a:pt x="7607" y="610793"/>
                </a:lnTo>
                <a:lnTo>
                  <a:pt x="7607" y="603173"/>
                </a:lnTo>
                <a:close/>
              </a:path>
              <a:path w="2127250" h="789304">
                <a:moveTo>
                  <a:pt x="7607" y="590994"/>
                </a:moveTo>
                <a:lnTo>
                  <a:pt x="0" y="590994"/>
                </a:lnTo>
                <a:lnTo>
                  <a:pt x="0" y="597090"/>
                </a:lnTo>
                <a:lnTo>
                  <a:pt x="7607" y="597090"/>
                </a:lnTo>
                <a:lnTo>
                  <a:pt x="7607" y="590994"/>
                </a:lnTo>
                <a:close/>
              </a:path>
              <a:path w="2127250" h="789304">
                <a:moveTo>
                  <a:pt x="7607" y="578815"/>
                </a:moveTo>
                <a:lnTo>
                  <a:pt x="0" y="578815"/>
                </a:lnTo>
                <a:lnTo>
                  <a:pt x="0" y="584898"/>
                </a:lnTo>
                <a:lnTo>
                  <a:pt x="7607" y="584898"/>
                </a:lnTo>
                <a:lnTo>
                  <a:pt x="7607" y="578815"/>
                </a:lnTo>
                <a:close/>
              </a:path>
              <a:path w="2127250" h="789304">
                <a:moveTo>
                  <a:pt x="7607" y="565099"/>
                </a:moveTo>
                <a:lnTo>
                  <a:pt x="0" y="565099"/>
                </a:lnTo>
                <a:lnTo>
                  <a:pt x="0" y="572719"/>
                </a:lnTo>
                <a:lnTo>
                  <a:pt x="7607" y="572719"/>
                </a:lnTo>
                <a:lnTo>
                  <a:pt x="7607" y="565099"/>
                </a:lnTo>
                <a:close/>
              </a:path>
              <a:path w="2127250" h="789304">
                <a:moveTo>
                  <a:pt x="7607" y="552919"/>
                </a:moveTo>
                <a:lnTo>
                  <a:pt x="0" y="552919"/>
                </a:lnTo>
                <a:lnTo>
                  <a:pt x="0" y="559003"/>
                </a:lnTo>
                <a:lnTo>
                  <a:pt x="7607" y="559003"/>
                </a:lnTo>
                <a:lnTo>
                  <a:pt x="7607" y="552919"/>
                </a:lnTo>
                <a:close/>
              </a:path>
              <a:path w="2127250" h="789304">
                <a:moveTo>
                  <a:pt x="7607" y="540727"/>
                </a:moveTo>
                <a:lnTo>
                  <a:pt x="0" y="540727"/>
                </a:lnTo>
                <a:lnTo>
                  <a:pt x="0" y="546823"/>
                </a:lnTo>
                <a:lnTo>
                  <a:pt x="7607" y="546823"/>
                </a:lnTo>
                <a:lnTo>
                  <a:pt x="7607" y="540727"/>
                </a:lnTo>
                <a:close/>
              </a:path>
              <a:path w="2127250" h="789304">
                <a:moveTo>
                  <a:pt x="7607" y="527024"/>
                </a:moveTo>
                <a:lnTo>
                  <a:pt x="0" y="527024"/>
                </a:lnTo>
                <a:lnTo>
                  <a:pt x="0" y="534631"/>
                </a:lnTo>
                <a:lnTo>
                  <a:pt x="7607" y="534631"/>
                </a:lnTo>
                <a:lnTo>
                  <a:pt x="7607" y="527024"/>
                </a:lnTo>
                <a:close/>
              </a:path>
              <a:path w="2127250" h="789304">
                <a:moveTo>
                  <a:pt x="7607" y="514832"/>
                </a:moveTo>
                <a:lnTo>
                  <a:pt x="0" y="514832"/>
                </a:lnTo>
                <a:lnTo>
                  <a:pt x="0" y="520928"/>
                </a:lnTo>
                <a:lnTo>
                  <a:pt x="7607" y="520928"/>
                </a:lnTo>
                <a:lnTo>
                  <a:pt x="7607" y="514832"/>
                </a:lnTo>
                <a:close/>
              </a:path>
              <a:path w="2127250" h="789304">
                <a:moveTo>
                  <a:pt x="7607" y="502653"/>
                </a:moveTo>
                <a:lnTo>
                  <a:pt x="0" y="502653"/>
                </a:lnTo>
                <a:lnTo>
                  <a:pt x="0" y="508736"/>
                </a:lnTo>
                <a:lnTo>
                  <a:pt x="7607" y="508736"/>
                </a:lnTo>
                <a:lnTo>
                  <a:pt x="7607" y="502653"/>
                </a:lnTo>
                <a:close/>
              </a:path>
              <a:path w="2127250" h="789304">
                <a:moveTo>
                  <a:pt x="7607" y="488937"/>
                </a:moveTo>
                <a:lnTo>
                  <a:pt x="0" y="488937"/>
                </a:lnTo>
                <a:lnTo>
                  <a:pt x="0" y="496557"/>
                </a:lnTo>
                <a:lnTo>
                  <a:pt x="7607" y="496557"/>
                </a:lnTo>
                <a:lnTo>
                  <a:pt x="7607" y="488937"/>
                </a:lnTo>
                <a:close/>
              </a:path>
              <a:path w="2127250" h="789304">
                <a:moveTo>
                  <a:pt x="7607" y="476758"/>
                </a:moveTo>
                <a:lnTo>
                  <a:pt x="0" y="476758"/>
                </a:lnTo>
                <a:lnTo>
                  <a:pt x="0" y="482853"/>
                </a:lnTo>
                <a:lnTo>
                  <a:pt x="7607" y="482853"/>
                </a:lnTo>
                <a:lnTo>
                  <a:pt x="7607" y="476758"/>
                </a:lnTo>
                <a:close/>
              </a:path>
              <a:path w="2127250" h="789304">
                <a:moveTo>
                  <a:pt x="7607" y="464565"/>
                </a:moveTo>
                <a:lnTo>
                  <a:pt x="0" y="464565"/>
                </a:lnTo>
                <a:lnTo>
                  <a:pt x="0" y="470662"/>
                </a:lnTo>
                <a:lnTo>
                  <a:pt x="7607" y="470662"/>
                </a:lnTo>
                <a:lnTo>
                  <a:pt x="7607" y="464565"/>
                </a:lnTo>
                <a:close/>
              </a:path>
              <a:path w="2127250" h="789304">
                <a:moveTo>
                  <a:pt x="7607" y="450862"/>
                </a:moveTo>
                <a:lnTo>
                  <a:pt x="0" y="450862"/>
                </a:lnTo>
                <a:lnTo>
                  <a:pt x="0" y="458482"/>
                </a:lnTo>
                <a:lnTo>
                  <a:pt x="7607" y="458482"/>
                </a:lnTo>
                <a:lnTo>
                  <a:pt x="7607" y="450862"/>
                </a:lnTo>
                <a:close/>
              </a:path>
              <a:path w="2127250" h="789304">
                <a:moveTo>
                  <a:pt x="7607" y="438670"/>
                </a:moveTo>
                <a:lnTo>
                  <a:pt x="0" y="438670"/>
                </a:lnTo>
                <a:lnTo>
                  <a:pt x="0" y="444766"/>
                </a:lnTo>
                <a:lnTo>
                  <a:pt x="7607" y="444766"/>
                </a:lnTo>
                <a:lnTo>
                  <a:pt x="7607" y="438670"/>
                </a:lnTo>
                <a:close/>
              </a:path>
              <a:path w="2127250" h="789304">
                <a:moveTo>
                  <a:pt x="7607" y="426491"/>
                </a:moveTo>
                <a:lnTo>
                  <a:pt x="0" y="426491"/>
                </a:lnTo>
                <a:lnTo>
                  <a:pt x="0" y="432587"/>
                </a:lnTo>
                <a:lnTo>
                  <a:pt x="7607" y="432587"/>
                </a:lnTo>
                <a:lnTo>
                  <a:pt x="7607" y="426491"/>
                </a:lnTo>
                <a:close/>
              </a:path>
              <a:path w="2127250" h="789304">
                <a:moveTo>
                  <a:pt x="7607" y="412788"/>
                </a:moveTo>
                <a:lnTo>
                  <a:pt x="0" y="412788"/>
                </a:lnTo>
                <a:lnTo>
                  <a:pt x="0" y="420395"/>
                </a:lnTo>
                <a:lnTo>
                  <a:pt x="7607" y="420395"/>
                </a:lnTo>
                <a:lnTo>
                  <a:pt x="7607" y="412788"/>
                </a:lnTo>
                <a:close/>
              </a:path>
              <a:path w="2127250" h="789304">
                <a:moveTo>
                  <a:pt x="7607" y="400596"/>
                </a:moveTo>
                <a:lnTo>
                  <a:pt x="0" y="400596"/>
                </a:lnTo>
                <a:lnTo>
                  <a:pt x="0" y="406692"/>
                </a:lnTo>
                <a:lnTo>
                  <a:pt x="7607" y="406692"/>
                </a:lnTo>
                <a:lnTo>
                  <a:pt x="7607" y="400596"/>
                </a:lnTo>
                <a:close/>
              </a:path>
              <a:path w="2127250" h="789304">
                <a:moveTo>
                  <a:pt x="7607" y="388416"/>
                </a:moveTo>
                <a:lnTo>
                  <a:pt x="0" y="388416"/>
                </a:lnTo>
                <a:lnTo>
                  <a:pt x="0" y="394500"/>
                </a:lnTo>
                <a:lnTo>
                  <a:pt x="7607" y="394500"/>
                </a:lnTo>
                <a:lnTo>
                  <a:pt x="7607" y="388416"/>
                </a:lnTo>
                <a:close/>
              </a:path>
              <a:path w="2127250" h="789304">
                <a:moveTo>
                  <a:pt x="7607" y="374700"/>
                </a:moveTo>
                <a:lnTo>
                  <a:pt x="0" y="374700"/>
                </a:lnTo>
                <a:lnTo>
                  <a:pt x="0" y="382320"/>
                </a:lnTo>
                <a:lnTo>
                  <a:pt x="7607" y="382320"/>
                </a:lnTo>
                <a:lnTo>
                  <a:pt x="7607" y="374700"/>
                </a:lnTo>
                <a:close/>
              </a:path>
              <a:path w="2127250" h="789304">
                <a:moveTo>
                  <a:pt x="7607" y="362521"/>
                </a:moveTo>
                <a:lnTo>
                  <a:pt x="0" y="362521"/>
                </a:lnTo>
                <a:lnTo>
                  <a:pt x="0" y="368604"/>
                </a:lnTo>
                <a:lnTo>
                  <a:pt x="7607" y="368604"/>
                </a:lnTo>
                <a:lnTo>
                  <a:pt x="7607" y="362521"/>
                </a:lnTo>
                <a:close/>
              </a:path>
              <a:path w="2127250" h="789304">
                <a:moveTo>
                  <a:pt x="7607" y="350329"/>
                </a:moveTo>
                <a:lnTo>
                  <a:pt x="0" y="350329"/>
                </a:lnTo>
                <a:lnTo>
                  <a:pt x="0" y="356425"/>
                </a:lnTo>
                <a:lnTo>
                  <a:pt x="7607" y="356425"/>
                </a:lnTo>
                <a:lnTo>
                  <a:pt x="7607" y="350329"/>
                </a:lnTo>
                <a:close/>
              </a:path>
              <a:path w="2127250" h="789304">
                <a:moveTo>
                  <a:pt x="7607" y="336626"/>
                </a:moveTo>
                <a:lnTo>
                  <a:pt x="0" y="336626"/>
                </a:lnTo>
                <a:lnTo>
                  <a:pt x="0" y="344233"/>
                </a:lnTo>
                <a:lnTo>
                  <a:pt x="7607" y="344233"/>
                </a:lnTo>
                <a:lnTo>
                  <a:pt x="7607" y="336626"/>
                </a:lnTo>
                <a:close/>
              </a:path>
              <a:path w="2127250" h="789304">
                <a:moveTo>
                  <a:pt x="7607" y="324434"/>
                </a:moveTo>
                <a:lnTo>
                  <a:pt x="0" y="324434"/>
                </a:lnTo>
                <a:lnTo>
                  <a:pt x="0" y="330530"/>
                </a:lnTo>
                <a:lnTo>
                  <a:pt x="7607" y="330530"/>
                </a:lnTo>
                <a:lnTo>
                  <a:pt x="7607" y="324434"/>
                </a:lnTo>
                <a:close/>
              </a:path>
              <a:path w="2127250" h="789304">
                <a:moveTo>
                  <a:pt x="7607" y="312254"/>
                </a:moveTo>
                <a:lnTo>
                  <a:pt x="0" y="312254"/>
                </a:lnTo>
                <a:lnTo>
                  <a:pt x="0" y="318350"/>
                </a:lnTo>
                <a:lnTo>
                  <a:pt x="7607" y="318350"/>
                </a:lnTo>
                <a:lnTo>
                  <a:pt x="7607" y="312254"/>
                </a:lnTo>
                <a:close/>
              </a:path>
              <a:path w="2127250" h="789304">
                <a:moveTo>
                  <a:pt x="7607" y="298538"/>
                </a:moveTo>
                <a:lnTo>
                  <a:pt x="0" y="298538"/>
                </a:lnTo>
                <a:lnTo>
                  <a:pt x="0" y="306158"/>
                </a:lnTo>
                <a:lnTo>
                  <a:pt x="7607" y="306158"/>
                </a:lnTo>
                <a:lnTo>
                  <a:pt x="7607" y="298538"/>
                </a:lnTo>
                <a:close/>
              </a:path>
              <a:path w="2127250" h="789304">
                <a:moveTo>
                  <a:pt x="7607" y="286359"/>
                </a:moveTo>
                <a:lnTo>
                  <a:pt x="0" y="286359"/>
                </a:lnTo>
                <a:lnTo>
                  <a:pt x="0" y="292455"/>
                </a:lnTo>
                <a:lnTo>
                  <a:pt x="7607" y="292455"/>
                </a:lnTo>
                <a:lnTo>
                  <a:pt x="7607" y="286359"/>
                </a:lnTo>
                <a:close/>
              </a:path>
              <a:path w="2127250" h="789304">
                <a:moveTo>
                  <a:pt x="7607" y="274167"/>
                </a:moveTo>
                <a:lnTo>
                  <a:pt x="0" y="274167"/>
                </a:lnTo>
                <a:lnTo>
                  <a:pt x="0" y="280263"/>
                </a:lnTo>
                <a:lnTo>
                  <a:pt x="7607" y="280263"/>
                </a:lnTo>
                <a:lnTo>
                  <a:pt x="7607" y="274167"/>
                </a:lnTo>
                <a:close/>
              </a:path>
              <a:path w="2127250" h="789304">
                <a:moveTo>
                  <a:pt x="7607" y="260464"/>
                </a:moveTo>
                <a:lnTo>
                  <a:pt x="0" y="260464"/>
                </a:lnTo>
                <a:lnTo>
                  <a:pt x="0" y="268084"/>
                </a:lnTo>
                <a:lnTo>
                  <a:pt x="7607" y="268084"/>
                </a:lnTo>
                <a:lnTo>
                  <a:pt x="7607" y="260464"/>
                </a:lnTo>
                <a:close/>
              </a:path>
              <a:path w="2127250" h="789304">
                <a:moveTo>
                  <a:pt x="7607" y="248285"/>
                </a:moveTo>
                <a:lnTo>
                  <a:pt x="0" y="248285"/>
                </a:lnTo>
                <a:lnTo>
                  <a:pt x="0" y="254368"/>
                </a:lnTo>
                <a:lnTo>
                  <a:pt x="7607" y="254368"/>
                </a:lnTo>
                <a:lnTo>
                  <a:pt x="7607" y="248285"/>
                </a:lnTo>
                <a:close/>
              </a:path>
              <a:path w="2127250" h="789304">
                <a:moveTo>
                  <a:pt x="7607" y="236093"/>
                </a:moveTo>
                <a:lnTo>
                  <a:pt x="0" y="236093"/>
                </a:lnTo>
                <a:lnTo>
                  <a:pt x="0" y="242188"/>
                </a:lnTo>
                <a:lnTo>
                  <a:pt x="7607" y="242188"/>
                </a:lnTo>
                <a:lnTo>
                  <a:pt x="7607" y="236093"/>
                </a:lnTo>
                <a:close/>
              </a:path>
              <a:path w="2127250" h="789304">
                <a:moveTo>
                  <a:pt x="7607" y="222389"/>
                </a:moveTo>
                <a:lnTo>
                  <a:pt x="0" y="222389"/>
                </a:lnTo>
                <a:lnTo>
                  <a:pt x="0" y="229997"/>
                </a:lnTo>
                <a:lnTo>
                  <a:pt x="7607" y="229997"/>
                </a:lnTo>
                <a:lnTo>
                  <a:pt x="7607" y="222389"/>
                </a:lnTo>
                <a:close/>
              </a:path>
              <a:path w="2127250" h="789304">
                <a:moveTo>
                  <a:pt x="7607" y="210197"/>
                </a:moveTo>
                <a:lnTo>
                  <a:pt x="0" y="210197"/>
                </a:lnTo>
                <a:lnTo>
                  <a:pt x="0" y="216293"/>
                </a:lnTo>
                <a:lnTo>
                  <a:pt x="7607" y="216293"/>
                </a:lnTo>
                <a:lnTo>
                  <a:pt x="7607" y="210197"/>
                </a:lnTo>
                <a:close/>
              </a:path>
              <a:path w="2127250" h="789304">
                <a:moveTo>
                  <a:pt x="7607" y="198018"/>
                </a:moveTo>
                <a:lnTo>
                  <a:pt x="0" y="198018"/>
                </a:lnTo>
                <a:lnTo>
                  <a:pt x="0" y="204101"/>
                </a:lnTo>
                <a:lnTo>
                  <a:pt x="7607" y="204101"/>
                </a:lnTo>
                <a:lnTo>
                  <a:pt x="7607" y="198018"/>
                </a:lnTo>
                <a:close/>
              </a:path>
              <a:path w="2127250" h="789304">
                <a:moveTo>
                  <a:pt x="7607" y="184302"/>
                </a:moveTo>
                <a:lnTo>
                  <a:pt x="0" y="184302"/>
                </a:lnTo>
                <a:lnTo>
                  <a:pt x="0" y="191922"/>
                </a:lnTo>
                <a:lnTo>
                  <a:pt x="7607" y="191922"/>
                </a:lnTo>
                <a:lnTo>
                  <a:pt x="7607" y="184302"/>
                </a:lnTo>
                <a:close/>
              </a:path>
              <a:path w="2127250" h="789304">
                <a:moveTo>
                  <a:pt x="7607" y="172123"/>
                </a:moveTo>
                <a:lnTo>
                  <a:pt x="0" y="172123"/>
                </a:lnTo>
                <a:lnTo>
                  <a:pt x="0" y="178206"/>
                </a:lnTo>
                <a:lnTo>
                  <a:pt x="7607" y="178206"/>
                </a:lnTo>
                <a:lnTo>
                  <a:pt x="7607" y="172123"/>
                </a:lnTo>
                <a:close/>
              </a:path>
              <a:path w="2127250" h="789304">
                <a:moveTo>
                  <a:pt x="7607" y="159931"/>
                </a:moveTo>
                <a:lnTo>
                  <a:pt x="0" y="159931"/>
                </a:lnTo>
                <a:lnTo>
                  <a:pt x="0" y="166027"/>
                </a:lnTo>
                <a:lnTo>
                  <a:pt x="7607" y="166027"/>
                </a:lnTo>
                <a:lnTo>
                  <a:pt x="7607" y="159931"/>
                </a:lnTo>
                <a:close/>
              </a:path>
              <a:path w="2127250" h="789304">
                <a:moveTo>
                  <a:pt x="7607" y="146227"/>
                </a:moveTo>
                <a:lnTo>
                  <a:pt x="0" y="146227"/>
                </a:lnTo>
                <a:lnTo>
                  <a:pt x="0" y="153847"/>
                </a:lnTo>
                <a:lnTo>
                  <a:pt x="7607" y="153847"/>
                </a:lnTo>
                <a:lnTo>
                  <a:pt x="7607" y="146227"/>
                </a:lnTo>
                <a:close/>
              </a:path>
              <a:path w="2127250" h="789304">
                <a:moveTo>
                  <a:pt x="7607" y="134035"/>
                </a:moveTo>
                <a:lnTo>
                  <a:pt x="0" y="134035"/>
                </a:lnTo>
                <a:lnTo>
                  <a:pt x="0" y="140131"/>
                </a:lnTo>
                <a:lnTo>
                  <a:pt x="7607" y="140131"/>
                </a:lnTo>
                <a:lnTo>
                  <a:pt x="7607" y="134035"/>
                </a:lnTo>
                <a:close/>
              </a:path>
              <a:path w="2127250" h="789304">
                <a:moveTo>
                  <a:pt x="7607" y="121856"/>
                </a:moveTo>
                <a:lnTo>
                  <a:pt x="0" y="121856"/>
                </a:lnTo>
                <a:lnTo>
                  <a:pt x="0" y="127952"/>
                </a:lnTo>
                <a:lnTo>
                  <a:pt x="7607" y="127952"/>
                </a:lnTo>
                <a:lnTo>
                  <a:pt x="7607" y="121856"/>
                </a:lnTo>
                <a:close/>
              </a:path>
              <a:path w="2127250" h="789304">
                <a:moveTo>
                  <a:pt x="7607" y="108140"/>
                </a:moveTo>
                <a:lnTo>
                  <a:pt x="0" y="108140"/>
                </a:lnTo>
                <a:lnTo>
                  <a:pt x="0" y="115760"/>
                </a:lnTo>
                <a:lnTo>
                  <a:pt x="7607" y="115760"/>
                </a:lnTo>
                <a:lnTo>
                  <a:pt x="7607" y="108140"/>
                </a:lnTo>
                <a:close/>
              </a:path>
              <a:path w="2127250" h="789304">
                <a:moveTo>
                  <a:pt x="7607" y="95961"/>
                </a:moveTo>
                <a:lnTo>
                  <a:pt x="0" y="95961"/>
                </a:lnTo>
                <a:lnTo>
                  <a:pt x="0" y="102057"/>
                </a:lnTo>
                <a:lnTo>
                  <a:pt x="7607" y="102057"/>
                </a:lnTo>
                <a:lnTo>
                  <a:pt x="7607" y="95961"/>
                </a:lnTo>
                <a:close/>
              </a:path>
              <a:path w="2127250" h="789304">
                <a:moveTo>
                  <a:pt x="7607" y="83769"/>
                </a:moveTo>
                <a:lnTo>
                  <a:pt x="0" y="83769"/>
                </a:lnTo>
                <a:lnTo>
                  <a:pt x="0" y="89865"/>
                </a:lnTo>
                <a:lnTo>
                  <a:pt x="7607" y="89865"/>
                </a:lnTo>
                <a:lnTo>
                  <a:pt x="7607" y="83769"/>
                </a:lnTo>
                <a:close/>
              </a:path>
              <a:path w="2127250" h="789304">
                <a:moveTo>
                  <a:pt x="7607" y="70065"/>
                </a:moveTo>
                <a:lnTo>
                  <a:pt x="0" y="70065"/>
                </a:lnTo>
                <a:lnTo>
                  <a:pt x="0" y="77685"/>
                </a:lnTo>
                <a:lnTo>
                  <a:pt x="7607" y="77685"/>
                </a:lnTo>
                <a:lnTo>
                  <a:pt x="7607" y="70065"/>
                </a:lnTo>
                <a:close/>
              </a:path>
              <a:path w="2127250" h="789304">
                <a:moveTo>
                  <a:pt x="7607" y="57886"/>
                </a:moveTo>
                <a:lnTo>
                  <a:pt x="0" y="57886"/>
                </a:lnTo>
                <a:lnTo>
                  <a:pt x="0" y="63969"/>
                </a:lnTo>
                <a:lnTo>
                  <a:pt x="7607" y="63969"/>
                </a:lnTo>
                <a:lnTo>
                  <a:pt x="7607" y="57886"/>
                </a:lnTo>
                <a:close/>
              </a:path>
              <a:path w="2127250" h="789304">
                <a:moveTo>
                  <a:pt x="7607" y="45694"/>
                </a:moveTo>
                <a:lnTo>
                  <a:pt x="0" y="45694"/>
                </a:lnTo>
                <a:lnTo>
                  <a:pt x="0" y="51790"/>
                </a:lnTo>
                <a:lnTo>
                  <a:pt x="7607" y="51790"/>
                </a:lnTo>
                <a:lnTo>
                  <a:pt x="7607" y="45694"/>
                </a:lnTo>
                <a:close/>
              </a:path>
              <a:path w="2127250" h="789304">
                <a:moveTo>
                  <a:pt x="7607" y="31991"/>
                </a:moveTo>
                <a:lnTo>
                  <a:pt x="0" y="31991"/>
                </a:lnTo>
                <a:lnTo>
                  <a:pt x="0" y="39598"/>
                </a:lnTo>
                <a:lnTo>
                  <a:pt x="7607" y="39598"/>
                </a:lnTo>
                <a:lnTo>
                  <a:pt x="7607" y="31991"/>
                </a:lnTo>
                <a:close/>
              </a:path>
              <a:path w="2127250" h="789304">
                <a:moveTo>
                  <a:pt x="1524" y="19799"/>
                </a:moveTo>
                <a:lnTo>
                  <a:pt x="1524" y="22847"/>
                </a:lnTo>
                <a:lnTo>
                  <a:pt x="0" y="25895"/>
                </a:lnTo>
                <a:lnTo>
                  <a:pt x="7607" y="25895"/>
                </a:lnTo>
                <a:lnTo>
                  <a:pt x="7607" y="21323"/>
                </a:lnTo>
                <a:lnTo>
                  <a:pt x="1524" y="19799"/>
                </a:lnTo>
                <a:close/>
              </a:path>
              <a:path w="2127250" h="789304">
                <a:moveTo>
                  <a:pt x="9131" y="7620"/>
                </a:moveTo>
                <a:lnTo>
                  <a:pt x="9131" y="9144"/>
                </a:lnTo>
                <a:lnTo>
                  <a:pt x="7607" y="9144"/>
                </a:lnTo>
                <a:lnTo>
                  <a:pt x="6083" y="12191"/>
                </a:lnTo>
                <a:lnTo>
                  <a:pt x="4572" y="12191"/>
                </a:lnTo>
                <a:lnTo>
                  <a:pt x="10655" y="15227"/>
                </a:lnTo>
                <a:lnTo>
                  <a:pt x="10655" y="16751"/>
                </a:lnTo>
                <a:lnTo>
                  <a:pt x="12692" y="13703"/>
                </a:lnTo>
                <a:lnTo>
                  <a:pt x="12179" y="13703"/>
                </a:lnTo>
                <a:lnTo>
                  <a:pt x="13703" y="12191"/>
                </a:lnTo>
                <a:lnTo>
                  <a:pt x="9131" y="7620"/>
                </a:lnTo>
                <a:close/>
              </a:path>
              <a:path w="2127250" h="789304">
                <a:moveTo>
                  <a:pt x="13703" y="12191"/>
                </a:moveTo>
                <a:lnTo>
                  <a:pt x="12179" y="13703"/>
                </a:lnTo>
                <a:lnTo>
                  <a:pt x="12692" y="13703"/>
                </a:lnTo>
                <a:lnTo>
                  <a:pt x="13703" y="12191"/>
                </a:lnTo>
                <a:close/>
              </a:path>
              <a:path w="2127250" h="789304">
                <a:moveTo>
                  <a:pt x="22834" y="1524"/>
                </a:moveTo>
                <a:lnTo>
                  <a:pt x="21310" y="1524"/>
                </a:lnTo>
                <a:lnTo>
                  <a:pt x="16738" y="3048"/>
                </a:lnTo>
                <a:lnTo>
                  <a:pt x="15227" y="3048"/>
                </a:lnTo>
                <a:lnTo>
                  <a:pt x="18262" y="9144"/>
                </a:lnTo>
                <a:lnTo>
                  <a:pt x="19786" y="7620"/>
                </a:lnTo>
                <a:lnTo>
                  <a:pt x="22834" y="7620"/>
                </a:lnTo>
                <a:lnTo>
                  <a:pt x="22834" y="1524"/>
                </a:lnTo>
                <a:close/>
              </a:path>
              <a:path w="2127250" h="789304">
                <a:moveTo>
                  <a:pt x="22834" y="7620"/>
                </a:moveTo>
                <a:lnTo>
                  <a:pt x="19786" y="7620"/>
                </a:lnTo>
                <a:lnTo>
                  <a:pt x="19786" y="9144"/>
                </a:lnTo>
                <a:lnTo>
                  <a:pt x="22834" y="7620"/>
                </a:lnTo>
                <a:close/>
              </a:path>
              <a:path w="2127250" h="789304">
                <a:moveTo>
                  <a:pt x="35013" y="0"/>
                </a:moveTo>
                <a:lnTo>
                  <a:pt x="28917" y="0"/>
                </a:lnTo>
                <a:lnTo>
                  <a:pt x="28917" y="7620"/>
                </a:lnTo>
                <a:lnTo>
                  <a:pt x="35013" y="7620"/>
                </a:lnTo>
                <a:lnTo>
                  <a:pt x="35013" y="0"/>
                </a:lnTo>
                <a:close/>
              </a:path>
              <a:path w="2127250" h="789304">
                <a:moveTo>
                  <a:pt x="48717" y="0"/>
                </a:moveTo>
                <a:lnTo>
                  <a:pt x="42621" y="0"/>
                </a:lnTo>
                <a:lnTo>
                  <a:pt x="42621" y="7620"/>
                </a:lnTo>
                <a:lnTo>
                  <a:pt x="48717" y="7620"/>
                </a:lnTo>
                <a:lnTo>
                  <a:pt x="48717" y="0"/>
                </a:lnTo>
                <a:close/>
              </a:path>
              <a:path w="2127250" h="789304">
                <a:moveTo>
                  <a:pt x="60896" y="0"/>
                </a:moveTo>
                <a:lnTo>
                  <a:pt x="54800" y="0"/>
                </a:lnTo>
                <a:lnTo>
                  <a:pt x="54800" y="7620"/>
                </a:lnTo>
                <a:lnTo>
                  <a:pt x="60896" y="7620"/>
                </a:lnTo>
                <a:lnTo>
                  <a:pt x="60896" y="0"/>
                </a:lnTo>
                <a:close/>
              </a:path>
              <a:path w="2127250" h="789304">
                <a:moveTo>
                  <a:pt x="73075" y="0"/>
                </a:moveTo>
                <a:lnTo>
                  <a:pt x="66979" y="0"/>
                </a:lnTo>
                <a:lnTo>
                  <a:pt x="66979" y="7620"/>
                </a:lnTo>
                <a:lnTo>
                  <a:pt x="73075" y="7620"/>
                </a:lnTo>
                <a:lnTo>
                  <a:pt x="73075" y="0"/>
                </a:lnTo>
                <a:close/>
              </a:path>
              <a:path w="2127250" h="789304">
                <a:moveTo>
                  <a:pt x="86766" y="0"/>
                </a:moveTo>
                <a:lnTo>
                  <a:pt x="80683" y="0"/>
                </a:lnTo>
                <a:lnTo>
                  <a:pt x="80683" y="7620"/>
                </a:lnTo>
                <a:lnTo>
                  <a:pt x="86766" y="7620"/>
                </a:lnTo>
                <a:lnTo>
                  <a:pt x="86766" y="0"/>
                </a:lnTo>
                <a:close/>
              </a:path>
              <a:path w="2127250" h="789304">
                <a:moveTo>
                  <a:pt x="98945" y="0"/>
                </a:moveTo>
                <a:lnTo>
                  <a:pt x="92862" y="0"/>
                </a:lnTo>
                <a:lnTo>
                  <a:pt x="92862" y="7620"/>
                </a:lnTo>
                <a:lnTo>
                  <a:pt x="98945" y="7620"/>
                </a:lnTo>
                <a:lnTo>
                  <a:pt x="98945" y="0"/>
                </a:lnTo>
                <a:close/>
              </a:path>
              <a:path w="2127250" h="789304">
                <a:moveTo>
                  <a:pt x="111125" y="0"/>
                </a:moveTo>
                <a:lnTo>
                  <a:pt x="105041" y="0"/>
                </a:lnTo>
                <a:lnTo>
                  <a:pt x="105041" y="7620"/>
                </a:lnTo>
                <a:lnTo>
                  <a:pt x="111125" y="7620"/>
                </a:lnTo>
                <a:lnTo>
                  <a:pt x="111125" y="0"/>
                </a:lnTo>
                <a:close/>
              </a:path>
              <a:path w="2127250" h="789304">
                <a:moveTo>
                  <a:pt x="124828" y="0"/>
                </a:moveTo>
                <a:lnTo>
                  <a:pt x="118745" y="0"/>
                </a:lnTo>
                <a:lnTo>
                  <a:pt x="118745" y="7620"/>
                </a:lnTo>
                <a:lnTo>
                  <a:pt x="124828" y="7620"/>
                </a:lnTo>
                <a:lnTo>
                  <a:pt x="124828" y="0"/>
                </a:lnTo>
                <a:close/>
              </a:path>
              <a:path w="2127250" h="789304">
                <a:moveTo>
                  <a:pt x="137007" y="0"/>
                </a:moveTo>
                <a:lnTo>
                  <a:pt x="130924" y="0"/>
                </a:lnTo>
                <a:lnTo>
                  <a:pt x="130924" y="7620"/>
                </a:lnTo>
                <a:lnTo>
                  <a:pt x="137007" y="7620"/>
                </a:lnTo>
                <a:lnTo>
                  <a:pt x="137007" y="0"/>
                </a:lnTo>
                <a:close/>
              </a:path>
              <a:path w="2127250" h="789304">
                <a:moveTo>
                  <a:pt x="149186" y="0"/>
                </a:moveTo>
                <a:lnTo>
                  <a:pt x="143103" y="0"/>
                </a:lnTo>
                <a:lnTo>
                  <a:pt x="143103" y="7620"/>
                </a:lnTo>
                <a:lnTo>
                  <a:pt x="149186" y="7620"/>
                </a:lnTo>
                <a:lnTo>
                  <a:pt x="149186" y="0"/>
                </a:lnTo>
                <a:close/>
              </a:path>
              <a:path w="2127250" h="789304">
                <a:moveTo>
                  <a:pt x="162890" y="0"/>
                </a:moveTo>
                <a:lnTo>
                  <a:pt x="156794" y="0"/>
                </a:lnTo>
                <a:lnTo>
                  <a:pt x="156794" y="7620"/>
                </a:lnTo>
                <a:lnTo>
                  <a:pt x="162890" y="7620"/>
                </a:lnTo>
                <a:lnTo>
                  <a:pt x="162890" y="0"/>
                </a:lnTo>
                <a:close/>
              </a:path>
              <a:path w="2127250" h="789304">
                <a:moveTo>
                  <a:pt x="175069" y="0"/>
                </a:moveTo>
                <a:lnTo>
                  <a:pt x="168973" y="0"/>
                </a:lnTo>
                <a:lnTo>
                  <a:pt x="168973" y="7620"/>
                </a:lnTo>
                <a:lnTo>
                  <a:pt x="175069" y="7620"/>
                </a:lnTo>
                <a:lnTo>
                  <a:pt x="175069" y="0"/>
                </a:lnTo>
                <a:close/>
              </a:path>
              <a:path w="2127250" h="789304">
                <a:moveTo>
                  <a:pt x="187248" y="0"/>
                </a:moveTo>
                <a:lnTo>
                  <a:pt x="181152" y="0"/>
                </a:lnTo>
                <a:lnTo>
                  <a:pt x="181152" y="7620"/>
                </a:lnTo>
                <a:lnTo>
                  <a:pt x="187248" y="7620"/>
                </a:lnTo>
                <a:lnTo>
                  <a:pt x="187248" y="0"/>
                </a:lnTo>
                <a:close/>
              </a:path>
              <a:path w="2127250" h="789304">
                <a:moveTo>
                  <a:pt x="200952" y="0"/>
                </a:moveTo>
                <a:lnTo>
                  <a:pt x="194856" y="0"/>
                </a:lnTo>
                <a:lnTo>
                  <a:pt x="194856" y="7620"/>
                </a:lnTo>
                <a:lnTo>
                  <a:pt x="200952" y="7620"/>
                </a:lnTo>
                <a:lnTo>
                  <a:pt x="200952" y="0"/>
                </a:lnTo>
                <a:close/>
              </a:path>
              <a:path w="2127250" h="789304">
                <a:moveTo>
                  <a:pt x="213131" y="0"/>
                </a:moveTo>
                <a:lnTo>
                  <a:pt x="207035" y="0"/>
                </a:lnTo>
                <a:lnTo>
                  <a:pt x="207035" y="7620"/>
                </a:lnTo>
                <a:lnTo>
                  <a:pt x="213131" y="7620"/>
                </a:lnTo>
                <a:lnTo>
                  <a:pt x="213131" y="0"/>
                </a:lnTo>
                <a:close/>
              </a:path>
              <a:path w="2127250" h="789304">
                <a:moveTo>
                  <a:pt x="225310" y="0"/>
                </a:moveTo>
                <a:lnTo>
                  <a:pt x="219214" y="0"/>
                </a:lnTo>
                <a:lnTo>
                  <a:pt x="219214" y="7620"/>
                </a:lnTo>
                <a:lnTo>
                  <a:pt x="225310" y="7620"/>
                </a:lnTo>
                <a:lnTo>
                  <a:pt x="225310" y="0"/>
                </a:lnTo>
                <a:close/>
              </a:path>
              <a:path w="2127250" h="789304">
                <a:moveTo>
                  <a:pt x="239001" y="0"/>
                </a:moveTo>
                <a:lnTo>
                  <a:pt x="232917" y="0"/>
                </a:lnTo>
                <a:lnTo>
                  <a:pt x="232917" y="7620"/>
                </a:lnTo>
                <a:lnTo>
                  <a:pt x="239001" y="7620"/>
                </a:lnTo>
                <a:lnTo>
                  <a:pt x="239001" y="0"/>
                </a:lnTo>
                <a:close/>
              </a:path>
              <a:path w="2127250" h="789304">
                <a:moveTo>
                  <a:pt x="251180" y="0"/>
                </a:moveTo>
                <a:lnTo>
                  <a:pt x="245097" y="0"/>
                </a:lnTo>
                <a:lnTo>
                  <a:pt x="245097" y="7620"/>
                </a:lnTo>
                <a:lnTo>
                  <a:pt x="251180" y="7620"/>
                </a:lnTo>
                <a:lnTo>
                  <a:pt x="251180" y="0"/>
                </a:lnTo>
                <a:close/>
              </a:path>
              <a:path w="2127250" h="789304">
                <a:moveTo>
                  <a:pt x="263359" y="0"/>
                </a:moveTo>
                <a:lnTo>
                  <a:pt x="257276" y="0"/>
                </a:lnTo>
                <a:lnTo>
                  <a:pt x="257276" y="7620"/>
                </a:lnTo>
                <a:lnTo>
                  <a:pt x="263359" y="7620"/>
                </a:lnTo>
                <a:lnTo>
                  <a:pt x="263359" y="0"/>
                </a:lnTo>
                <a:close/>
              </a:path>
              <a:path w="2127250" h="789304">
                <a:moveTo>
                  <a:pt x="277063" y="0"/>
                </a:moveTo>
                <a:lnTo>
                  <a:pt x="270979" y="0"/>
                </a:lnTo>
                <a:lnTo>
                  <a:pt x="270979" y="7620"/>
                </a:lnTo>
                <a:lnTo>
                  <a:pt x="277063" y="7620"/>
                </a:lnTo>
                <a:lnTo>
                  <a:pt x="277063" y="0"/>
                </a:lnTo>
                <a:close/>
              </a:path>
              <a:path w="2127250" h="789304">
                <a:moveTo>
                  <a:pt x="289242" y="0"/>
                </a:moveTo>
                <a:lnTo>
                  <a:pt x="283159" y="0"/>
                </a:lnTo>
                <a:lnTo>
                  <a:pt x="283159" y="7620"/>
                </a:lnTo>
                <a:lnTo>
                  <a:pt x="289242" y="7620"/>
                </a:lnTo>
                <a:lnTo>
                  <a:pt x="289242" y="0"/>
                </a:lnTo>
                <a:close/>
              </a:path>
              <a:path w="2127250" h="789304">
                <a:moveTo>
                  <a:pt x="301421" y="0"/>
                </a:moveTo>
                <a:lnTo>
                  <a:pt x="295325" y="0"/>
                </a:lnTo>
                <a:lnTo>
                  <a:pt x="295325" y="7620"/>
                </a:lnTo>
                <a:lnTo>
                  <a:pt x="301421" y="7620"/>
                </a:lnTo>
                <a:lnTo>
                  <a:pt x="301421" y="0"/>
                </a:lnTo>
                <a:close/>
              </a:path>
              <a:path w="2127250" h="789304">
                <a:moveTo>
                  <a:pt x="315125" y="0"/>
                </a:moveTo>
                <a:lnTo>
                  <a:pt x="309029" y="0"/>
                </a:lnTo>
                <a:lnTo>
                  <a:pt x="309029" y="7620"/>
                </a:lnTo>
                <a:lnTo>
                  <a:pt x="315125" y="7620"/>
                </a:lnTo>
                <a:lnTo>
                  <a:pt x="315125" y="0"/>
                </a:lnTo>
                <a:close/>
              </a:path>
              <a:path w="2127250" h="789304">
                <a:moveTo>
                  <a:pt x="327304" y="0"/>
                </a:moveTo>
                <a:lnTo>
                  <a:pt x="321208" y="0"/>
                </a:lnTo>
                <a:lnTo>
                  <a:pt x="321208" y="7620"/>
                </a:lnTo>
                <a:lnTo>
                  <a:pt x="327304" y="7620"/>
                </a:lnTo>
                <a:lnTo>
                  <a:pt x="327304" y="0"/>
                </a:lnTo>
                <a:close/>
              </a:path>
              <a:path w="2127250" h="789304">
                <a:moveTo>
                  <a:pt x="339483" y="0"/>
                </a:moveTo>
                <a:lnTo>
                  <a:pt x="333387" y="0"/>
                </a:lnTo>
                <a:lnTo>
                  <a:pt x="333387" y="7620"/>
                </a:lnTo>
                <a:lnTo>
                  <a:pt x="339483" y="7620"/>
                </a:lnTo>
                <a:lnTo>
                  <a:pt x="339483" y="0"/>
                </a:lnTo>
                <a:close/>
              </a:path>
              <a:path w="2127250" h="789304">
                <a:moveTo>
                  <a:pt x="353174" y="0"/>
                </a:moveTo>
                <a:lnTo>
                  <a:pt x="347090" y="0"/>
                </a:lnTo>
                <a:lnTo>
                  <a:pt x="347090" y="7620"/>
                </a:lnTo>
                <a:lnTo>
                  <a:pt x="353174" y="7620"/>
                </a:lnTo>
                <a:lnTo>
                  <a:pt x="353174" y="0"/>
                </a:lnTo>
                <a:close/>
              </a:path>
              <a:path w="2127250" h="789304">
                <a:moveTo>
                  <a:pt x="365353" y="0"/>
                </a:moveTo>
                <a:lnTo>
                  <a:pt x="359270" y="0"/>
                </a:lnTo>
                <a:lnTo>
                  <a:pt x="359270" y="7620"/>
                </a:lnTo>
                <a:lnTo>
                  <a:pt x="365353" y="7620"/>
                </a:lnTo>
                <a:lnTo>
                  <a:pt x="365353" y="0"/>
                </a:lnTo>
                <a:close/>
              </a:path>
              <a:path w="2127250" h="789304">
                <a:moveTo>
                  <a:pt x="377532" y="0"/>
                </a:moveTo>
                <a:lnTo>
                  <a:pt x="371449" y="0"/>
                </a:lnTo>
                <a:lnTo>
                  <a:pt x="371449" y="7620"/>
                </a:lnTo>
                <a:lnTo>
                  <a:pt x="377532" y="7620"/>
                </a:lnTo>
                <a:lnTo>
                  <a:pt x="377532" y="0"/>
                </a:lnTo>
                <a:close/>
              </a:path>
              <a:path w="2127250" h="789304">
                <a:moveTo>
                  <a:pt x="391236" y="0"/>
                </a:moveTo>
                <a:lnTo>
                  <a:pt x="385152" y="0"/>
                </a:lnTo>
                <a:lnTo>
                  <a:pt x="385152" y="7620"/>
                </a:lnTo>
                <a:lnTo>
                  <a:pt x="391236" y="7620"/>
                </a:lnTo>
                <a:lnTo>
                  <a:pt x="391236" y="0"/>
                </a:lnTo>
                <a:close/>
              </a:path>
              <a:path w="2127250" h="789304">
                <a:moveTo>
                  <a:pt x="403415" y="0"/>
                </a:moveTo>
                <a:lnTo>
                  <a:pt x="397332" y="0"/>
                </a:lnTo>
                <a:lnTo>
                  <a:pt x="397332" y="7620"/>
                </a:lnTo>
                <a:lnTo>
                  <a:pt x="403415" y="7620"/>
                </a:lnTo>
                <a:lnTo>
                  <a:pt x="403415" y="0"/>
                </a:lnTo>
                <a:close/>
              </a:path>
              <a:path w="2127250" h="789304">
                <a:moveTo>
                  <a:pt x="415594" y="0"/>
                </a:moveTo>
                <a:lnTo>
                  <a:pt x="409511" y="0"/>
                </a:lnTo>
                <a:lnTo>
                  <a:pt x="409511" y="7620"/>
                </a:lnTo>
                <a:lnTo>
                  <a:pt x="415594" y="7620"/>
                </a:lnTo>
                <a:lnTo>
                  <a:pt x="415594" y="0"/>
                </a:lnTo>
                <a:close/>
              </a:path>
              <a:path w="2127250" h="789304">
                <a:moveTo>
                  <a:pt x="429298" y="0"/>
                </a:moveTo>
                <a:lnTo>
                  <a:pt x="423202" y="0"/>
                </a:lnTo>
                <a:lnTo>
                  <a:pt x="423202" y="7620"/>
                </a:lnTo>
                <a:lnTo>
                  <a:pt x="429298" y="7620"/>
                </a:lnTo>
                <a:lnTo>
                  <a:pt x="429298" y="0"/>
                </a:lnTo>
                <a:close/>
              </a:path>
              <a:path w="2127250" h="789304">
                <a:moveTo>
                  <a:pt x="441477" y="0"/>
                </a:moveTo>
                <a:lnTo>
                  <a:pt x="435381" y="0"/>
                </a:lnTo>
                <a:lnTo>
                  <a:pt x="435381" y="7620"/>
                </a:lnTo>
                <a:lnTo>
                  <a:pt x="441477" y="7620"/>
                </a:lnTo>
                <a:lnTo>
                  <a:pt x="441477" y="0"/>
                </a:lnTo>
                <a:close/>
              </a:path>
              <a:path w="2127250" h="789304">
                <a:moveTo>
                  <a:pt x="453656" y="0"/>
                </a:moveTo>
                <a:lnTo>
                  <a:pt x="447560" y="0"/>
                </a:lnTo>
                <a:lnTo>
                  <a:pt x="447560" y="7620"/>
                </a:lnTo>
                <a:lnTo>
                  <a:pt x="453656" y="7620"/>
                </a:lnTo>
                <a:lnTo>
                  <a:pt x="453656" y="0"/>
                </a:lnTo>
                <a:close/>
              </a:path>
              <a:path w="2127250" h="789304">
                <a:moveTo>
                  <a:pt x="467359" y="0"/>
                </a:moveTo>
                <a:lnTo>
                  <a:pt x="461263" y="0"/>
                </a:lnTo>
                <a:lnTo>
                  <a:pt x="461263" y="7620"/>
                </a:lnTo>
                <a:lnTo>
                  <a:pt x="467359" y="7620"/>
                </a:lnTo>
                <a:lnTo>
                  <a:pt x="467359" y="0"/>
                </a:lnTo>
                <a:close/>
              </a:path>
              <a:path w="2127250" h="789304">
                <a:moveTo>
                  <a:pt x="479539" y="0"/>
                </a:moveTo>
                <a:lnTo>
                  <a:pt x="473443" y="0"/>
                </a:lnTo>
                <a:lnTo>
                  <a:pt x="473443" y="7620"/>
                </a:lnTo>
                <a:lnTo>
                  <a:pt x="479539" y="7620"/>
                </a:lnTo>
                <a:lnTo>
                  <a:pt x="479539" y="0"/>
                </a:lnTo>
                <a:close/>
              </a:path>
              <a:path w="2127250" h="789304">
                <a:moveTo>
                  <a:pt x="491718" y="0"/>
                </a:moveTo>
                <a:lnTo>
                  <a:pt x="485622" y="0"/>
                </a:lnTo>
                <a:lnTo>
                  <a:pt x="485622" y="7620"/>
                </a:lnTo>
                <a:lnTo>
                  <a:pt x="491718" y="7620"/>
                </a:lnTo>
                <a:lnTo>
                  <a:pt x="491718" y="0"/>
                </a:lnTo>
                <a:close/>
              </a:path>
              <a:path w="2127250" h="789304">
                <a:moveTo>
                  <a:pt x="505409" y="0"/>
                </a:moveTo>
                <a:lnTo>
                  <a:pt x="499325" y="0"/>
                </a:lnTo>
                <a:lnTo>
                  <a:pt x="499325" y="7620"/>
                </a:lnTo>
                <a:lnTo>
                  <a:pt x="505409" y="7620"/>
                </a:lnTo>
                <a:lnTo>
                  <a:pt x="505409" y="0"/>
                </a:lnTo>
                <a:close/>
              </a:path>
              <a:path w="2127250" h="789304">
                <a:moveTo>
                  <a:pt x="517588" y="0"/>
                </a:moveTo>
                <a:lnTo>
                  <a:pt x="511505" y="0"/>
                </a:lnTo>
                <a:lnTo>
                  <a:pt x="511505" y="7620"/>
                </a:lnTo>
                <a:lnTo>
                  <a:pt x="517588" y="7620"/>
                </a:lnTo>
                <a:lnTo>
                  <a:pt x="517588" y="0"/>
                </a:lnTo>
                <a:close/>
              </a:path>
              <a:path w="2127250" h="789304">
                <a:moveTo>
                  <a:pt x="529767" y="0"/>
                </a:moveTo>
                <a:lnTo>
                  <a:pt x="523684" y="0"/>
                </a:lnTo>
                <a:lnTo>
                  <a:pt x="523684" y="7620"/>
                </a:lnTo>
                <a:lnTo>
                  <a:pt x="529767" y="7620"/>
                </a:lnTo>
                <a:lnTo>
                  <a:pt x="529767" y="0"/>
                </a:lnTo>
                <a:close/>
              </a:path>
              <a:path w="2127250" h="789304">
                <a:moveTo>
                  <a:pt x="543471" y="0"/>
                </a:moveTo>
                <a:lnTo>
                  <a:pt x="537387" y="0"/>
                </a:lnTo>
                <a:lnTo>
                  <a:pt x="537387" y="7620"/>
                </a:lnTo>
                <a:lnTo>
                  <a:pt x="543471" y="7620"/>
                </a:lnTo>
                <a:lnTo>
                  <a:pt x="543471" y="0"/>
                </a:lnTo>
                <a:close/>
              </a:path>
              <a:path w="2127250" h="789304">
                <a:moveTo>
                  <a:pt x="555650" y="0"/>
                </a:moveTo>
                <a:lnTo>
                  <a:pt x="549567" y="0"/>
                </a:lnTo>
                <a:lnTo>
                  <a:pt x="549567" y="7620"/>
                </a:lnTo>
                <a:lnTo>
                  <a:pt x="555650" y="7620"/>
                </a:lnTo>
                <a:lnTo>
                  <a:pt x="555650" y="0"/>
                </a:lnTo>
                <a:close/>
              </a:path>
              <a:path w="2127250" h="789304">
                <a:moveTo>
                  <a:pt x="567829" y="0"/>
                </a:moveTo>
                <a:lnTo>
                  <a:pt x="561746" y="0"/>
                </a:lnTo>
                <a:lnTo>
                  <a:pt x="561746" y="7620"/>
                </a:lnTo>
                <a:lnTo>
                  <a:pt x="567829" y="7620"/>
                </a:lnTo>
                <a:lnTo>
                  <a:pt x="567829" y="0"/>
                </a:lnTo>
                <a:close/>
              </a:path>
              <a:path w="2127250" h="789304">
                <a:moveTo>
                  <a:pt x="581532" y="0"/>
                </a:moveTo>
                <a:lnTo>
                  <a:pt x="575436" y="0"/>
                </a:lnTo>
                <a:lnTo>
                  <a:pt x="575436" y="7620"/>
                </a:lnTo>
                <a:lnTo>
                  <a:pt x="581532" y="7620"/>
                </a:lnTo>
                <a:lnTo>
                  <a:pt x="581532" y="0"/>
                </a:lnTo>
                <a:close/>
              </a:path>
              <a:path w="2127250" h="789304">
                <a:moveTo>
                  <a:pt x="593712" y="0"/>
                </a:moveTo>
                <a:lnTo>
                  <a:pt x="587616" y="0"/>
                </a:lnTo>
                <a:lnTo>
                  <a:pt x="587616" y="7620"/>
                </a:lnTo>
                <a:lnTo>
                  <a:pt x="593712" y="7620"/>
                </a:lnTo>
                <a:lnTo>
                  <a:pt x="593712" y="0"/>
                </a:lnTo>
                <a:close/>
              </a:path>
              <a:path w="2127250" h="789304">
                <a:moveTo>
                  <a:pt x="605891" y="0"/>
                </a:moveTo>
                <a:lnTo>
                  <a:pt x="599795" y="0"/>
                </a:lnTo>
                <a:lnTo>
                  <a:pt x="599795" y="7620"/>
                </a:lnTo>
                <a:lnTo>
                  <a:pt x="605891" y="7620"/>
                </a:lnTo>
                <a:lnTo>
                  <a:pt x="605891" y="0"/>
                </a:lnTo>
                <a:close/>
              </a:path>
              <a:path w="2127250" h="789304">
                <a:moveTo>
                  <a:pt x="619594" y="0"/>
                </a:moveTo>
                <a:lnTo>
                  <a:pt x="613498" y="0"/>
                </a:lnTo>
                <a:lnTo>
                  <a:pt x="613498" y="7620"/>
                </a:lnTo>
                <a:lnTo>
                  <a:pt x="619594" y="7620"/>
                </a:lnTo>
                <a:lnTo>
                  <a:pt x="619594" y="0"/>
                </a:lnTo>
                <a:close/>
              </a:path>
              <a:path w="2127250" h="789304">
                <a:moveTo>
                  <a:pt x="631774" y="0"/>
                </a:moveTo>
                <a:lnTo>
                  <a:pt x="625678" y="0"/>
                </a:lnTo>
                <a:lnTo>
                  <a:pt x="625678" y="7620"/>
                </a:lnTo>
                <a:lnTo>
                  <a:pt x="631774" y="7620"/>
                </a:lnTo>
                <a:lnTo>
                  <a:pt x="631774" y="0"/>
                </a:lnTo>
                <a:close/>
              </a:path>
              <a:path w="2127250" h="789304">
                <a:moveTo>
                  <a:pt x="643940" y="0"/>
                </a:moveTo>
                <a:lnTo>
                  <a:pt x="637857" y="0"/>
                </a:lnTo>
                <a:lnTo>
                  <a:pt x="637857" y="7620"/>
                </a:lnTo>
                <a:lnTo>
                  <a:pt x="643940" y="7620"/>
                </a:lnTo>
                <a:lnTo>
                  <a:pt x="643940" y="0"/>
                </a:lnTo>
                <a:close/>
              </a:path>
              <a:path w="2127250" h="789304">
                <a:moveTo>
                  <a:pt x="657644" y="0"/>
                </a:moveTo>
                <a:lnTo>
                  <a:pt x="651560" y="0"/>
                </a:lnTo>
                <a:lnTo>
                  <a:pt x="651560" y="7620"/>
                </a:lnTo>
                <a:lnTo>
                  <a:pt x="657644" y="7620"/>
                </a:lnTo>
                <a:lnTo>
                  <a:pt x="657644" y="0"/>
                </a:lnTo>
                <a:close/>
              </a:path>
              <a:path w="2127250" h="789304">
                <a:moveTo>
                  <a:pt x="669823" y="0"/>
                </a:moveTo>
                <a:lnTo>
                  <a:pt x="663740" y="0"/>
                </a:lnTo>
                <a:lnTo>
                  <a:pt x="663740" y="7620"/>
                </a:lnTo>
                <a:lnTo>
                  <a:pt x="669823" y="7620"/>
                </a:lnTo>
                <a:lnTo>
                  <a:pt x="669823" y="0"/>
                </a:lnTo>
                <a:close/>
              </a:path>
              <a:path w="2127250" h="789304">
                <a:moveTo>
                  <a:pt x="682002" y="0"/>
                </a:moveTo>
                <a:lnTo>
                  <a:pt x="675919" y="0"/>
                </a:lnTo>
                <a:lnTo>
                  <a:pt x="675919" y="7620"/>
                </a:lnTo>
                <a:lnTo>
                  <a:pt x="682002" y="7620"/>
                </a:lnTo>
                <a:lnTo>
                  <a:pt x="682002" y="0"/>
                </a:lnTo>
                <a:close/>
              </a:path>
              <a:path w="2127250" h="789304">
                <a:moveTo>
                  <a:pt x="695705" y="0"/>
                </a:moveTo>
                <a:lnTo>
                  <a:pt x="689622" y="0"/>
                </a:lnTo>
                <a:lnTo>
                  <a:pt x="689622" y="7620"/>
                </a:lnTo>
                <a:lnTo>
                  <a:pt x="695705" y="7620"/>
                </a:lnTo>
                <a:lnTo>
                  <a:pt x="695705" y="0"/>
                </a:lnTo>
                <a:close/>
              </a:path>
              <a:path w="2127250" h="789304">
                <a:moveTo>
                  <a:pt x="707885" y="0"/>
                </a:moveTo>
                <a:lnTo>
                  <a:pt x="701789" y="0"/>
                </a:lnTo>
                <a:lnTo>
                  <a:pt x="701789" y="7620"/>
                </a:lnTo>
                <a:lnTo>
                  <a:pt x="707885" y="7620"/>
                </a:lnTo>
                <a:lnTo>
                  <a:pt x="707885" y="0"/>
                </a:lnTo>
                <a:close/>
              </a:path>
              <a:path w="2127250" h="789304">
                <a:moveTo>
                  <a:pt x="720064" y="0"/>
                </a:moveTo>
                <a:lnTo>
                  <a:pt x="713968" y="0"/>
                </a:lnTo>
                <a:lnTo>
                  <a:pt x="713968" y="7620"/>
                </a:lnTo>
                <a:lnTo>
                  <a:pt x="720064" y="7620"/>
                </a:lnTo>
                <a:lnTo>
                  <a:pt x="720064" y="0"/>
                </a:lnTo>
                <a:close/>
              </a:path>
              <a:path w="2127250" h="789304">
                <a:moveTo>
                  <a:pt x="733767" y="0"/>
                </a:moveTo>
                <a:lnTo>
                  <a:pt x="727671" y="0"/>
                </a:lnTo>
                <a:lnTo>
                  <a:pt x="727671" y="7620"/>
                </a:lnTo>
                <a:lnTo>
                  <a:pt x="733767" y="7620"/>
                </a:lnTo>
                <a:lnTo>
                  <a:pt x="733767" y="0"/>
                </a:lnTo>
                <a:close/>
              </a:path>
              <a:path w="2127250" h="789304">
                <a:moveTo>
                  <a:pt x="745947" y="0"/>
                </a:moveTo>
                <a:lnTo>
                  <a:pt x="739851" y="0"/>
                </a:lnTo>
                <a:lnTo>
                  <a:pt x="739851" y="7620"/>
                </a:lnTo>
                <a:lnTo>
                  <a:pt x="745947" y="7620"/>
                </a:lnTo>
                <a:lnTo>
                  <a:pt x="745947" y="0"/>
                </a:lnTo>
                <a:close/>
              </a:path>
              <a:path w="2127250" h="789304">
                <a:moveTo>
                  <a:pt x="758126" y="0"/>
                </a:moveTo>
                <a:lnTo>
                  <a:pt x="752030" y="0"/>
                </a:lnTo>
                <a:lnTo>
                  <a:pt x="752030" y="7620"/>
                </a:lnTo>
                <a:lnTo>
                  <a:pt x="758126" y="7620"/>
                </a:lnTo>
                <a:lnTo>
                  <a:pt x="758126" y="0"/>
                </a:lnTo>
                <a:close/>
              </a:path>
              <a:path w="2127250" h="789304">
                <a:moveTo>
                  <a:pt x="771817" y="0"/>
                </a:moveTo>
                <a:lnTo>
                  <a:pt x="765733" y="0"/>
                </a:lnTo>
                <a:lnTo>
                  <a:pt x="765733" y="7620"/>
                </a:lnTo>
                <a:lnTo>
                  <a:pt x="771817" y="7620"/>
                </a:lnTo>
                <a:lnTo>
                  <a:pt x="771817" y="0"/>
                </a:lnTo>
                <a:close/>
              </a:path>
              <a:path w="2127250" h="789304">
                <a:moveTo>
                  <a:pt x="783996" y="0"/>
                </a:moveTo>
                <a:lnTo>
                  <a:pt x="777913" y="0"/>
                </a:lnTo>
                <a:lnTo>
                  <a:pt x="777913" y="7620"/>
                </a:lnTo>
                <a:lnTo>
                  <a:pt x="783996" y="7620"/>
                </a:lnTo>
                <a:lnTo>
                  <a:pt x="783996" y="0"/>
                </a:lnTo>
                <a:close/>
              </a:path>
              <a:path w="2127250" h="789304">
                <a:moveTo>
                  <a:pt x="796175" y="0"/>
                </a:moveTo>
                <a:lnTo>
                  <a:pt x="790092" y="0"/>
                </a:lnTo>
                <a:lnTo>
                  <a:pt x="790092" y="7620"/>
                </a:lnTo>
                <a:lnTo>
                  <a:pt x="796175" y="7620"/>
                </a:lnTo>
                <a:lnTo>
                  <a:pt x="796175" y="0"/>
                </a:lnTo>
                <a:close/>
              </a:path>
              <a:path w="2127250" h="789304">
                <a:moveTo>
                  <a:pt x="809878" y="0"/>
                </a:moveTo>
                <a:lnTo>
                  <a:pt x="803795" y="0"/>
                </a:lnTo>
                <a:lnTo>
                  <a:pt x="803795" y="7620"/>
                </a:lnTo>
                <a:lnTo>
                  <a:pt x="809878" y="7620"/>
                </a:lnTo>
                <a:lnTo>
                  <a:pt x="809878" y="0"/>
                </a:lnTo>
                <a:close/>
              </a:path>
              <a:path w="2127250" h="789304">
                <a:moveTo>
                  <a:pt x="822058" y="0"/>
                </a:moveTo>
                <a:lnTo>
                  <a:pt x="815975" y="0"/>
                </a:lnTo>
                <a:lnTo>
                  <a:pt x="815975" y="7620"/>
                </a:lnTo>
                <a:lnTo>
                  <a:pt x="822058" y="7620"/>
                </a:lnTo>
                <a:lnTo>
                  <a:pt x="822058" y="0"/>
                </a:lnTo>
                <a:close/>
              </a:path>
              <a:path w="2127250" h="789304">
                <a:moveTo>
                  <a:pt x="834237" y="0"/>
                </a:moveTo>
                <a:lnTo>
                  <a:pt x="828154" y="0"/>
                </a:lnTo>
                <a:lnTo>
                  <a:pt x="828154" y="7620"/>
                </a:lnTo>
                <a:lnTo>
                  <a:pt x="834237" y="7620"/>
                </a:lnTo>
                <a:lnTo>
                  <a:pt x="834237" y="0"/>
                </a:lnTo>
                <a:close/>
              </a:path>
              <a:path w="2127250" h="789304">
                <a:moveTo>
                  <a:pt x="847940" y="0"/>
                </a:moveTo>
                <a:lnTo>
                  <a:pt x="841844" y="0"/>
                </a:lnTo>
                <a:lnTo>
                  <a:pt x="841844" y="7620"/>
                </a:lnTo>
                <a:lnTo>
                  <a:pt x="847940" y="7620"/>
                </a:lnTo>
                <a:lnTo>
                  <a:pt x="847940" y="0"/>
                </a:lnTo>
                <a:close/>
              </a:path>
              <a:path w="2127250" h="789304">
                <a:moveTo>
                  <a:pt x="860120" y="0"/>
                </a:moveTo>
                <a:lnTo>
                  <a:pt x="854024" y="0"/>
                </a:lnTo>
                <a:lnTo>
                  <a:pt x="854024" y="7620"/>
                </a:lnTo>
                <a:lnTo>
                  <a:pt x="860120" y="7620"/>
                </a:lnTo>
                <a:lnTo>
                  <a:pt x="860120" y="0"/>
                </a:lnTo>
                <a:close/>
              </a:path>
              <a:path w="2127250" h="789304">
                <a:moveTo>
                  <a:pt x="872299" y="0"/>
                </a:moveTo>
                <a:lnTo>
                  <a:pt x="866203" y="0"/>
                </a:lnTo>
                <a:lnTo>
                  <a:pt x="866203" y="7620"/>
                </a:lnTo>
                <a:lnTo>
                  <a:pt x="872299" y="7620"/>
                </a:lnTo>
                <a:lnTo>
                  <a:pt x="872299" y="0"/>
                </a:lnTo>
                <a:close/>
              </a:path>
              <a:path w="2127250" h="789304">
                <a:moveTo>
                  <a:pt x="886002" y="0"/>
                </a:moveTo>
                <a:lnTo>
                  <a:pt x="879906" y="0"/>
                </a:lnTo>
                <a:lnTo>
                  <a:pt x="879906" y="7620"/>
                </a:lnTo>
                <a:lnTo>
                  <a:pt x="886002" y="7620"/>
                </a:lnTo>
                <a:lnTo>
                  <a:pt x="886002" y="0"/>
                </a:lnTo>
                <a:close/>
              </a:path>
              <a:path w="2127250" h="789304">
                <a:moveTo>
                  <a:pt x="898182" y="0"/>
                </a:moveTo>
                <a:lnTo>
                  <a:pt x="892086" y="0"/>
                </a:lnTo>
                <a:lnTo>
                  <a:pt x="892086" y="7620"/>
                </a:lnTo>
                <a:lnTo>
                  <a:pt x="898182" y="7620"/>
                </a:lnTo>
                <a:lnTo>
                  <a:pt x="898182" y="0"/>
                </a:lnTo>
                <a:close/>
              </a:path>
              <a:path w="2127250" h="789304">
                <a:moveTo>
                  <a:pt x="910348" y="0"/>
                </a:moveTo>
                <a:lnTo>
                  <a:pt x="904265" y="0"/>
                </a:lnTo>
                <a:lnTo>
                  <a:pt x="904265" y="7620"/>
                </a:lnTo>
                <a:lnTo>
                  <a:pt x="910348" y="7620"/>
                </a:lnTo>
                <a:lnTo>
                  <a:pt x="910348" y="0"/>
                </a:lnTo>
                <a:close/>
              </a:path>
              <a:path w="2127250" h="789304">
                <a:moveTo>
                  <a:pt x="924051" y="0"/>
                </a:moveTo>
                <a:lnTo>
                  <a:pt x="917968" y="0"/>
                </a:lnTo>
                <a:lnTo>
                  <a:pt x="917968" y="7620"/>
                </a:lnTo>
                <a:lnTo>
                  <a:pt x="924051" y="7620"/>
                </a:lnTo>
                <a:lnTo>
                  <a:pt x="924051" y="0"/>
                </a:lnTo>
                <a:close/>
              </a:path>
              <a:path w="2127250" h="789304">
                <a:moveTo>
                  <a:pt x="936231" y="0"/>
                </a:moveTo>
                <a:lnTo>
                  <a:pt x="930148" y="0"/>
                </a:lnTo>
                <a:lnTo>
                  <a:pt x="930148" y="7620"/>
                </a:lnTo>
                <a:lnTo>
                  <a:pt x="936231" y="7620"/>
                </a:lnTo>
                <a:lnTo>
                  <a:pt x="936231" y="0"/>
                </a:lnTo>
                <a:close/>
              </a:path>
              <a:path w="2127250" h="789304">
                <a:moveTo>
                  <a:pt x="948410" y="0"/>
                </a:moveTo>
                <a:lnTo>
                  <a:pt x="942327" y="0"/>
                </a:lnTo>
                <a:lnTo>
                  <a:pt x="942327" y="7620"/>
                </a:lnTo>
                <a:lnTo>
                  <a:pt x="948410" y="7620"/>
                </a:lnTo>
                <a:lnTo>
                  <a:pt x="948410" y="0"/>
                </a:lnTo>
                <a:close/>
              </a:path>
              <a:path w="2127250" h="789304">
                <a:moveTo>
                  <a:pt x="962113" y="0"/>
                </a:moveTo>
                <a:lnTo>
                  <a:pt x="956030" y="0"/>
                </a:lnTo>
                <a:lnTo>
                  <a:pt x="956030" y="7620"/>
                </a:lnTo>
                <a:lnTo>
                  <a:pt x="962113" y="7620"/>
                </a:lnTo>
                <a:lnTo>
                  <a:pt x="962113" y="0"/>
                </a:lnTo>
                <a:close/>
              </a:path>
              <a:path w="2127250" h="789304">
                <a:moveTo>
                  <a:pt x="974293" y="0"/>
                </a:moveTo>
                <a:lnTo>
                  <a:pt x="968197" y="0"/>
                </a:lnTo>
                <a:lnTo>
                  <a:pt x="968197" y="7620"/>
                </a:lnTo>
                <a:lnTo>
                  <a:pt x="974293" y="7620"/>
                </a:lnTo>
                <a:lnTo>
                  <a:pt x="974293" y="0"/>
                </a:lnTo>
                <a:close/>
              </a:path>
              <a:path w="2127250" h="789304">
                <a:moveTo>
                  <a:pt x="986472" y="0"/>
                </a:moveTo>
                <a:lnTo>
                  <a:pt x="980376" y="0"/>
                </a:lnTo>
                <a:lnTo>
                  <a:pt x="980376" y="7620"/>
                </a:lnTo>
                <a:lnTo>
                  <a:pt x="986472" y="7620"/>
                </a:lnTo>
                <a:lnTo>
                  <a:pt x="986472" y="0"/>
                </a:lnTo>
                <a:close/>
              </a:path>
              <a:path w="2127250" h="789304">
                <a:moveTo>
                  <a:pt x="1000175" y="0"/>
                </a:moveTo>
                <a:lnTo>
                  <a:pt x="994079" y="0"/>
                </a:lnTo>
                <a:lnTo>
                  <a:pt x="994079" y="7620"/>
                </a:lnTo>
                <a:lnTo>
                  <a:pt x="1000175" y="7620"/>
                </a:lnTo>
                <a:lnTo>
                  <a:pt x="1000175" y="0"/>
                </a:lnTo>
                <a:close/>
              </a:path>
              <a:path w="2127250" h="789304">
                <a:moveTo>
                  <a:pt x="1012355" y="0"/>
                </a:moveTo>
                <a:lnTo>
                  <a:pt x="1006259" y="0"/>
                </a:lnTo>
                <a:lnTo>
                  <a:pt x="1006259" y="7620"/>
                </a:lnTo>
                <a:lnTo>
                  <a:pt x="1012355" y="7620"/>
                </a:lnTo>
                <a:lnTo>
                  <a:pt x="1012355" y="0"/>
                </a:lnTo>
                <a:close/>
              </a:path>
              <a:path w="2127250" h="789304">
                <a:moveTo>
                  <a:pt x="1024534" y="0"/>
                </a:moveTo>
                <a:lnTo>
                  <a:pt x="1018438" y="0"/>
                </a:lnTo>
                <a:lnTo>
                  <a:pt x="1018438" y="7620"/>
                </a:lnTo>
                <a:lnTo>
                  <a:pt x="1024534" y="7620"/>
                </a:lnTo>
                <a:lnTo>
                  <a:pt x="1024534" y="0"/>
                </a:lnTo>
                <a:close/>
              </a:path>
              <a:path w="2127250" h="789304">
                <a:moveTo>
                  <a:pt x="1038225" y="0"/>
                </a:moveTo>
                <a:lnTo>
                  <a:pt x="1032141" y="0"/>
                </a:lnTo>
                <a:lnTo>
                  <a:pt x="1032141" y="7620"/>
                </a:lnTo>
                <a:lnTo>
                  <a:pt x="1038225" y="7620"/>
                </a:lnTo>
                <a:lnTo>
                  <a:pt x="1038225" y="0"/>
                </a:lnTo>
                <a:close/>
              </a:path>
              <a:path w="2127250" h="789304">
                <a:moveTo>
                  <a:pt x="1050404" y="0"/>
                </a:moveTo>
                <a:lnTo>
                  <a:pt x="1044321" y="0"/>
                </a:lnTo>
                <a:lnTo>
                  <a:pt x="1044321" y="7620"/>
                </a:lnTo>
                <a:lnTo>
                  <a:pt x="1050404" y="7620"/>
                </a:lnTo>
                <a:lnTo>
                  <a:pt x="1050404" y="0"/>
                </a:lnTo>
                <a:close/>
              </a:path>
              <a:path w="2127250" h="789304">
                <a:moveTo>
                  <a:pt x="1062583" y="0"/>
                </a:moveTo>
                <a:lnTo>
                  <a:pt x="1056500" y="0"/>
                </a:lnTo>
                <a:lnTo>
                  <a:pt x="1056500" y="7620"/>
                </a:lnTo>
                <a:lnTo>
                  <a:pt x="1062583" y="7620"/>
                </a:lnTo>
                <a:lnTo>
                  <a:pt x="1062583" y="0"/>
                </a:lnTo>
                <a:close/>
              </a:path>
              <a:path w="2127250" h="789304">
                <a:moveTo>
                  <a:pt x="1076286" y="0"/>
                </a:moveTo>
                <a:lnTo>
                  <a:pt x="1070203" y="0"/>
                </a:lnTo>
                <a:lnTo>
                  <a:pt x="1070203" y="7620"/>
                </a:lnTo>
                <a:lnTo>
                  <a:pt x="1076286" y="7620"/>
                </a:lnTo>
                <a:lnTo>
                  <a:pt x="1076286" y="0"/>
                </a:lnTo>
                <a:close/>
              </a:path>
              <a:path w="2127250" h="789304">
                <a:moveTo>
                  <a:pt x="1088466" y="0"/>
                </a:moveTo>
                <a:lnTo>
                  <a:pt x="1082382" y="0"/>
                </a:lnTo>
                <a:lnTo>
                  <a:pt x="1082382" y="7620"/>
                </a:lnTo>
                <a:lnTo>
                  <a:pt x="1088466" y="7620"/>
                </a:lnTo>
                <a:lnTo>
                  <a:pt x="1088466" y="0"/>
                </a:lnTo>
                <a:close/>
              </a:path>
              <a:path w="2127250" h="789304">
                <a:moveTo>
                  <a:pt x="1100645" y="0"/>
                </a:moveTo>
                <a:lnTo>
                  <a:pt x="1094562" y="0"/>
                </a:lnTo>
                <a:lnTo>
                  <a:pt x="1094562" y="7620"/>
                </a:lnTo>
                <a:lnTo>
                  <a:pt x="1100645" y="7620"/>
                </a:lnTo>
                <a:lnTo>
                  <a:pt x="1100645" y="0"/>
                </a:lnTo>
                <a:close/>
              </a:path>
              <a:path w="2127250" h="789304">
                <a:moveTo>
                  <a:pt x="1114348" y="0"/>
                </a:moveTo>
                <a:lnTo>
                  <a:pt x="1108252" y="0"/>
                </a:lnTo>
                <a:lnTo>
                  <a:pt x="1108252" y="7620"/>
                </a:lnTo>
                <a:lnTo>
                  <a:pt x="1114348" y="7620"/>
                </a:lnTo>
                <a:lnTo>
                  <a:pt x="1114348" y="0"/>
                </a:lnTo>
                <a:close/>
              </a:path>
              <a:path w="2127250" h="789304">
                <a:moveTo>
                  <a:pt x="1126528" y="0"/>
                </a:moveTo>
                <a:lnTo>
                  <a:pt x="1120432" y="0"/>
                </a:lnTo>
                <a:lnTo>
                  <a:pt x="1120432" y="7620"/>
                </a:lnTo>
                <a:lnTo>
                  <a:pt x="1126528" y="7620"/>
                </a:lnTo>
                <a:lnTo>
                  <a:pt x="1126528" y="0"/>
                </a:lnTo>
                <a:close/>
              </a:path>
              <a:path w="2127250" h="789304">
                <a:moveTo>
                  <a:pt x="1138707" y="0"/>
                </a:moveTo>
                <a:lnTo>
                  <a:pt x="1132611" y="0"/>
                </a:lnTo>
                <a:lnTo>
                  <a:pt x="1132611" y="7620"/>
                </a:lnTo>
                <a:lnTo>
                  <a:pt x="1138707" y="7620"/>
                </a:lnTo>
                <a:lnTo>
                  <a:pt x="1138707" y="0"/>
                </a:lnTo>
                <a:close/>
              </a:path>
              <a:path w="2127250" h="789304">
                <a:moveTo>
                  <a:pt x="1152410" y="0"/>
                </a:moveTo>
                <a:lnTo>
                  <a:pt x="1146314" y="0"/>
                </a:lnTo>
                <a:lnTo>
                  <a:pt x="1146314" y="7620"/>
                </a:lnTo>
                <a:lnTo>
                  <a:pt x="1152410" y="7620"/>
                </a:lnTo>
                <a:lnTo>
                  <a:pt x="1152410" y="0"/>
                </a:lnTo>
                <a:close/>
              </a:path>
              <a:path w="2127250" h="789304">
                <a:moveTo>
                  <a:pt x="1164589" y="0"/>
                </a:moveTo>
                <a:lnTo>
                  <a:pt x="1158494" y="0"/>
                </a:lnTo>
                <a:lnTo>
                  <a:pt x="1158494" y="7620"/>
                </a:lnTo>
                <a:lnTo>
                  <a:pt x="1164589" y="7620"/>
                </a:lnTo>
                <a:lnTo>
                  <a:pt x="1164589" y="0"/>
                </a:lnTo>
                <a:close/>
              </a:path>
              <a:path w="2127250" h="789304">
                <a:moveTo>
                  <a:pt x="1176769" y="0"/>
                </a:moveTo>
                <a:lnTo>
                  <a:pt x="1170673" y="0"/>
                </a:lnTo>
                <a:lnTo>
                  <a:pt x="1170673" y="7620"/>
                </a:lnTo>
                <a:lnTo>
                  <a:pt x="1176769" y="7620"/>
                </a:lnTo>
                <a:lnTo>
                  <a:pt x="1176769" y="0"/>
                </a:lnTo>
                <a:close/>
              </a:path>
              <a:path w="2127250" h="789304">
                <a:moveTo>
                  <a:pt x="1190459" y="0"/>
                </a:moveTo>
                <a:lnTo>
                  <a:pt x="1184376" y="0"/>
                </a:lnTo>
                <a:lnTo>
                  <a:pt x="1184376" y="7620"/>
                </a:lnTo>
                <a:lnTo>
                  <a:pt x="1190459" y="7620"/>
                </a:lnTo>
                <a:lnTo>
                  <a:pt x="1190459" y="0"/>
                </a:lnTo>
                <a:close/>
              </a:path>
              <a:path w="2127250" h="789304">
                <a:moveTo>
                  <a:pt x="1202639" y="0"/>
                </a:moveTo>
                <a:lnTo>
                  <a:pt x="1196555" y="0"/>
                </a:lnTo>
                <a:lnTo>
                  <a:pt x="1196555" y="7620"/>
                </a:lnTo>
                <a:lnTo>
                  <a:pt x="1202639" y="7620"/>
                </a:lnTo>
                <a:lnTo>
                  <a:pt x="1202639" y="0"/>
                </a:lnTo>
                <a:close/>
              </a:path>
              <a:path w="2127250" h="789304">
                <a:moveTo>
                  <a:pt x="1214818" y="0"/>
                </a:moveTo>
                <a:lnTo>
                  <a:pt x="1208735" y="0"/>
                </a:lnTo>
                <a:lnTo>
                  <a:pt x="1208735" y="7620"/>
                </a:lnTo>
                <a:lnTo>
                  <a:pt x="1214818" y="7620"/>
                </a:lnTo>
                <a:lnTo>
                  <a:pt x="1214818" y="0"/>
                </a:lnTo>
                <a:close/>
              </a:path>
              <a:path w="2127250" h="789304">
                <a:moveTo>
                  <a:pt x="1228521" y="0"/>
                </a:moveTo>
                <a:lnTo>
                  <a:pt x="1222438" y="0"/>
                </a:lnTo>
                <a:lnTo>
                  <a:pt x="1222438" y="7620"/>
                </a:lnTo>
                <a:lnTo>
                  <a:pt x="1228521" y="7620"/>
                </a:lnTo>
                <a:lnTo>
                  <a:pt x="1228521" y="0"/>
                </a:lnTo>
                <a:close/>
              </a:path>
              <a:path w="2127250" h="789304">
                <a:moveTo>
                  <a:pt x="1240701" y="0"/>
                </a:moveTo>
                <a:lnTo>
                  <a:pt x="1234617" y="0"/>
                </a:lnTo>
                <a:lnTo>
                  <a:pt x="1234617" y="7620"/>
                </a:lnTo>
                <a:lnTo>
                  <a:pt x="1240701" y="7620"/>
                </a:lnTo>
                <a:lnTo>
                  <a:pt x="1240701" y="0"/>
                </a:lnTo>
                <a:close/>
              </a:path>
              <a:path w="2127250" h="789304">
                <a:moveTo>
                  <a:pt x="1252880" y="0"/>
                </a:moveTo>
                <a:lnTo>
                  <a:pt x="1246797" y="0"/>
                </a:lnTo>
                <a:lnTo>
                  <a:pt x="1246797" y="7620"/>
                </a:lnTo>
                <a:lnTo>
                  <a:pt x="1252880" y="7620"/>
                </a:lnTo>
                <a:lnTo>
                  <a:pt x="1252880" y="0"/>
                </a:lnTo>
                <a:close/>
              </a:path>
              <a:path w="2127250" h="789304">
                <a:moveTo>
                  <a:pt x="1266583" y="0"/>
                </a:moveTo>
                <a:lnTo>
                  <a:pt x="1260487" y="0"/>
                </a:lnTo>
                <a:lnTo>
                  <a:pt x="1260487" y="7620"/>
                </a:lnTo>
                <a:lnTo>
                  <a:pt x="1266583" y="7620"/>
                </a:lnTo>
                <a:lnTo>
                  <a:pt x="1266583" y="0"/>
                </a:lnTo>
                <a:close/>
              </a:path>
              <a:path w="2127250" h="789304">
                <a:moveTo>
                  <a:pt x="1278762" y="0"/>
                </a:moveTo>
                <a:lnTo>
                  <a:pt x="1272666" y="0"/>
                </a:lnTo>
                <a:lnTo>
                  <a:pt x="1272666" y="7620"/>
                </a:lnTo>
                <a:lnTo>
                  <a:pt x="1278762" y="7620"/>
                </a:lnTo>
                <a:lnTo>
                  <a:pt x="1278762" y="0"/>
                </a:lnTo>
                <a:close/>
              </a:path>
              <a:path w="2127250" h="789304">
                <a:moveTo>
                  <a:pt x="1290942" y="0"/>
                </a:moveTo>
                <a:lnTo>
                  <a:pt x="1284846" y="0"/>
                </a:lnTo>
                <a:lnTo>
                  <a:pt x="1284846" y="7620"/>
                </a:lnTo>
                <a:lnTo>
                  <a:pt x="1290942" y="7620"/>
                </a:lnTo>
                <a:lnTo>
                  <a:pt x="1290942" y="0"/>
                </a:lnTo>
                <a:close/>
              </a:path>
              <a:path w="2127250" h="789304">
                <a:moveTo>
                  <a:pt x="1304645" y="0"/>
                </a:moveTo>
                <a:lnTo>
                  <a:pt x="1298549" y="0"/>
                </a:lnTo>
                <a:lnTo>
                  <a:pt x="1298549" y="7620"/>
                </a:lnTo>
                <a:lnTo>
                  <a:pt x="1304645" y="7620"/>
                </a:lnTo>
                <a:lnTo>
                  <a:pt x="1304645" y="0"/>
                </a:lnTo>
                <a:close/>
              </a:path>
              <a:path w="2127250" h="789304">
                <a:moveTo>
                  <a:pt x="1316812" y="0"/>
                </a:moveTo>
                <a:lnTo>
                  <a:pt x="1310728" y="0"/>
                </a:lnTo>
                <a:lnTo>
                  <a:pt x="1310728" y="7620"/>
                </a:lnTo>
                <a:lnTo>
                  <a:pt x="1316812" y="7620"/>
                </a:lnTo>
                <a:lnTo>
                  <a:pt x="1316812" y="0"/>
                </a:lnTo>
                <a:close/>
              </a:path>
              <a:path w="2127250" h="789304">
                <a:moveTo>
                  <a:pt x="1328991" y="0"/>
                </a:moveTo>
                <a:lnTo>
                  <a:pt x="1322908" y="0"/>
                </a:lnTo>
                <a:lnTo>
                  <a:pt x="1322908" y="7620"/>
                </a:lnTo>
                <a:lnTo>
                  <a:pt x="1328991" y="7620"/>
                </a:lnTo>
                <a:lnTo>
                  <a:pt x="1328991" y="0"/>
                </a:lnTo>
                <a:close/>
              </a:path>
              <a:path w="2127250" h="789304">
                <a:moveTo>
                  <a:pt x="1342694" y="0"/>
                </a:moveTo>
                <a:lnTo>
                  <a:pt x="1336611" y="0"/>
                </a:lnTo>
                <a:lnTo>
                  <a:pt x="1336611" y="7620"/>
                </a:lnTo>
                <a:lnTo>
                  <a:pt x="1342694" y="7620"/>
                </a:lnTo>
                <a:lnTo>
                  <a:pt x="1342694" y="0"/>
                </a:lnTo>
                <a:close/>
              </a:path>
              <a:path w="2127250" h="789304">
                <a:moveTo>
                  <a:pt x="1354874" y="0"/>
                </a:moveTo>
                <a:lnTo>
                  <a:pt x="1348790" y="0"/>
                </a:lnTo>
                <a:lnTo>
                  <a:pt x="1348790" y="7620"/>
                </a:lnTo>
                <a:lnTo>
                  <a:pt x="1354874" y="7620"/>
                </a:lnTo>
                <a:lnTo>
                  <a:pt x="1354874" y="0"/>
                </a:lnTo>
                <a:close/>
              </a:path>
              <a:path w="2127250" h="789304">
                <a:moveTo>
                  <a:pt x="1367053" y="0"/>
                </a:moveTo>
                <a:lnTo>
                  <a:pt x="1360970" y="0"/>
                </a:lnTo>
                <a:lnTo>
                  <a:pt x="1360970" y="7620"/>
                </a:lnTo>
                <a:lnTo>
                  <a:pt x="1367053" y="7620"/>
                </a:lnTo>
                <a:lnTo>
                  <a:pt x="1367053" y="0"/>
                </a:lnTo>
                <a:close/>
              </a:path>
              <a:path w="2127250" h="789304">
                <a:moveTo>
                  <a:pt x="1380756" y="0"/>
                </a:moveTo>
                <a:lnTo>
                  <a:pt x="1374660" y="0"/>
                </a:lnTo>
                <a:lnTo>
                  <a:pt x="1374660" y="7620"/>
                </a:lnTo>
                <a:lnTo>
                  <a:pt x="1380756" y="7620"/>
                </a:lnTo>
                <a:lnTo>
                  <a:pt x="1380756" y="0"/>
                </a:lnTo>
                <a:close/>
              </a:path>
              <a:path w="2127250" h="789304">
                <a:moveTo>
                  <a:pt x="1392935" y="0"/>
                </a:moveTo>
                <a:lnTo>
                  <a:pt x="1386839" y="0"/>
                </a:lnTo>
                <a:lnTo>
                  <a:pt x="1386839" y="7620"/>
                </a:lnTo>
                <a:lnTo>
                  <a:pt x="1392935" y="7620"/>
                </a:lnTo>
                <a:lnTo>
                  <a:pt x="1392935" y="0"/>
                </a:lnTo>
                <a:close/>
              </a:path>
              <a:path w="2127250" h="789304">
                <a:moveTo>
                  <a:pt x="1405115" y="0"/>
                </a:moveTo>
                <a:lnTo>
                  <a:pt x="1399019" y="0"/>
                </a:lnTo>
                <a:lnTo>
                  <a:pt x="1399019" y="7620"/>
                </a:lnTo>
                <a:lnTo>
                  <a:pt x="1405115" y="7620"/>
                </a:lnTo>
                <a:lnTo>
                  <a:pt x="1405115" y="0"/>
                </a:lnTo>
                <a:close/>
              </a:path>
              <a:path w="2127250" h="789304">
                <a:moveTo>
                  <a:pt x="1418818" y="0"/>
                </a:moveTo>
                <a:lnTo>
                  <a:pt x="1412722" y="0"/>
                </a:lnTo>
                <a:lnTo>
                  <a:pt x="1412722" y="7620"/>
                </a:lnTo>
                <a:lnTo>
                  <a:pt x="1418818" y="7620"/>
                </a:lnTo>
                <a:lnTo>
                  <a:pt x="1418818" y="0"/>
                </a:lnTo>
                <a:close/>
              </a:path>
              <a:path w="2127250" h="789304">
                <a:moveTo>
                  <a:pt x="1430997" y="0"/>
                </a:moveTo>
                <a:lnTo>
                  <a:pt x="1424901" y="0"/>
                </a:lnTo>
                <a:lnTo>
                  <a:pt x="1424901" y="7620"/>
                </a:lnTo>
                <a:lnTo>
                  <a:pt x="1430997" y="7620"/>
                </a:lnTo>
                <a:lnTo>
                  <a:pt x="1430997" y="0"/>
                </a:lnTo>
                <a:close/>
              </a:path>
              <a:path w="2127250" h="789304">
                <a:moveTo>
                  <a:pt x="1443177" y="0"/>
                </a:moveTo>
                <a:lnTo>
                  <a:pt x="1437081" y="0"/>
                </a:lnTo>
                <a:lnTo>
                  <a:pt x="1437081" y="7620"/>
                </a:lnTo>
                <a:lnTo>
                  <a:pt x="1443177" y="7620"/>
                </a:lnTo>
                <a:lnTo>
                  <a:pt x="1443177" y="0"/>
                </a:lnTo>
                <a:close/>
              </a:path>
              <a:path w="2127250" h="789304">
                <a:moveTo>
                  <a:pt x="1456867" y="0"/>
                </a:moveTo>
                <a:lnTo>
                  <a:pt x="1450784" y="0"/>
                </a:lnTo>
                <a:lnTo>
                  <a:pt x="1450784" y="7620"/>
                </a:lnTo>
                <a:lnTo>
                  <a:pt x="1456867" y="7620"/>
                </a:lnTo>
                <a:lnTo>
                  <a:pt x="1456867" y="0"/>
                </a:lnTo>
                <a:close/>
              </a:path>
              <a:path w="2127250" h="789304">
                <a:moveTo>
                  <a:pt x="1469047" y="0"/>
                </a:moveTo>
                <a:lnTo>
                  <a:pt x="1462963" y="0"/>
                </a:lnTo>
                <a:lnTo>
                  <a:pt x="1462963" y="7620"/>
                </a:lnTo>
                <a:lnTo>
                  <a:pt x="1469047" y="7620"/>
                </a:lnTo>
                <a:lnTo>
                  <a:pt x="1469047" y="0"/>
                </a:lnTo>
                <a:close/>
              </a:path>
              <a:path w="2127250" h="789304">
                <a:moveTo>
                  <a:pt x="1481226" y="0"/>
                </a:moveTo>
                <a:lnTo>
                  <a:pt x="1475143" y="0"/>
                </a:lnTo>
                <a:lnTo>
                  <a:pt x="1475143" y="7620"/>
                </a:lnTo>
                <a:lnTo>
                  <a:pt x="1481226" y="7620"/>
                </a:lnTo>
                <a:lnTo>
                  <a:pt x="1481226" y="0"/>
                </a:lnTo>
                <a:close/>
              </a:path>
              <a:path w="2127250" h="789304">
                <a:moveTo>
                  <a:pt x="1494929" y="0"/>
                </a:moveTo>
                <a:lnTo>
                  <a:pt x="1488846" y="0"/>
                </a:lnTo>
                <a:lnTo>
                  <a:pt x="1488846" y="7620"/>
                </a:lnTo>
                <a:lnTo>
                  <a:pt x="1494929" y="7620"/>
                </a:lnTo>
                <a:lnTo>
                  <a:pt x="1494929" y="0"/>
                </a:lnTo>
                <a:close/>
              </a:path>
              <a:path w="2127250" h="789304">
                <a:moveTo>
                  <a:pt x="1507108" y="0"/>
                </a:moveTo>
                <a:lnTo>
                  <a:pt x="1501025" y="0"/>
                </a:lnTo>
                <a:lnTo>
                  <a:pt x="1501025" y="7620"/>
                </a:lnTo>
                <a:lnTo>
                  <a:pt x="1507108" y="7620"/>
                </a:lnTo>
                <a:lnTo>
                  <a:pt x="1507108" y="0"/>
                </a:lnTo>
                <a:close/>
              </a:path>
              <a:path w="2127250" h="789304">
                <a:moveTo>
                  <a:pt x="1519288" y="0"/>
                </a:moveTo>
                <a:lnTo>
                  <a:pt x="1513204" y="0"/>
                </a:lnTo>
                <a:lnTo>
                  <a:pt x="1513204" y="7620"/>
                </a:lnTo>
                <a:lnTo>
                  <a:pt x="1519288" y="7620"/>
                </a:lnTo>
                <a:lnTo>
                  <a:pt x="1519288" y="0"/>
                </a:lnTo>
                <a:close/>
              </a:path>
              <a:path w="2127250" h="789304">
                <a:moveTo>
                  <a:pt x="1532991" y="0"/>
                </a:moveTo>
                <a:lnTo>
                  <a:pt x="1526895" y="0"/>
                </a:lnTo>
                <a:lnTo>
                  <a:pt x="1526895" y="7620"/>
                </a:lnTo>
                <a:lnTo>
                  <a:pt x="1532991" y="7620"/>
                </a:lnTo>
                <a:lnTo>
                  <a:pt x="1532991" y="0"/>
                </a:lnTo>
                <a:close/>
              </a:path>
              <a:path w="2127250" h="789304">
                <a:moveTo>
                  <a:pt x="1545170" y="0"/>
                </a:moveTo>
                <a:lnTo>
                  <a:pt x="1539074" y="0"/>
                </a:lnTo>
                <a:lnTo>
                  <a:pt x="1539074" y="7620"/>
                </a:lnTo>
                <a:lnTo>
                  <a:pt x="1545170" y="7620"/>
                </a:lnTo>
                <a:lnTo>
                  <a:pt x="1545170" y="0"/>
                </a:lnTo>
                <a:close/>
              </a:path>
              <a:path w="2127250" h="789304">
                <a:moveTo>
                  <a:pt x="1557350" y="0"/>
                </a:moveTo>
                <a:lnTo>
                  <a:pt x="1551254" y="0"/>
                </a:lnTo>
                <a:lnTo>
                  <a:pt x="1551254" y="7620"/>
                </a:lnTo>
                <a:lnTo>
                  <a:pt x="1557350" y="7620"/>
                </a:lnTo>
                <a:lnTo>
                  <a:pt x="1557350" y="0"/>
                </a:lnTo>
                <a:close/>
              </a:path>
              <a:path w="2127250" h="789304">
                <a:moveTo>
                  <a:pt x="1571053" y="0"/>
                </a:moveTo>
                <a:lnTo>
                  <a:pt x="1564957" y="0"/>
                </a:lnTo>
                <a:lnTo>
                  <a:pt x="1564957" y="7620"/>
                </a:lnTo>
                <a:lnTo>
                  <a:pt x="1571053" y="7620"/>
                </a:lnTo>
                <a:lnTo>
                  <a:pt x="1571053" y="0"/>
                </a:lnTo>
                <a:close/>
              </a:path>
              <a:path w="2127250" h="789304">
                <a:moveTo>
                  <a:pt x="1583232" y="0"/>
                </a:moveTo>
                <a:lnTo>
                  <a:pt x="1577136" y="0"/>
                </a:lnTo>
                <a:lnTo>
                  <a:pt x="1577136" y="7620"/>
                </a:lnTo>
                <a:lnTo>
                  <a:pt x="1583232" y="7620"/>
                </a:lnTo>
                <a:lnTo>
                  <a:pt x="1583232" y="0"/>
                </a:lnTo>
                <a:close/>
              </a:path>
              <a:path w="2127250" h="789304">
                <a:moveTo>
                  <a:pt x="1595399" y="0"/>
                </a:moveTo>
                <a:lnTo>
                  <a:pt x="1589316" y="0"/>
                </a:lnTo>
                <a:lnTo>
                  <a:pt x="1589316" y="7620"/>
                </a:lnTo>
                <a:lnTo>
                  <a:pt x="1595399" y="7620"/>
                </a:lnTo>
                <a:lnTo>
                  <a:pt x="1595399" y="0"/>
                </a:lnTo>
                <a:close/>
              </a:path>
              <a:path w="2127250" h="789304">
                <a:moveTo>
                  <a:pt x="1609102" y="0"/>
                </a:moveTo>
                <a:lnTo>
                  <a:pt x="1603019" y="0"/>
                </a:lnTo>
                <a:lnTo>
                  <a:pt x="1603019" y="7620"/>
                </a:lnTo>
                <a:lnTo>
                  <a:pt x="1609102" y="7620"/>
                </a:lnTo>
                <a:lnTo>
                  <a:pt x="1609102" y="0"/>
                </a:lnTo>
                <a:close/>
              </a:path>
              <a:path w="2127250" h="789304">
                <a:moveTo>
                  <a:pt x="1621281" y="0"/>
                </a:moveTo>
                <a:lnTo>
                  <a:pt x="1615198" y="0"/>
                </a:lnTo>
                <a:lnTo>
                  <a:pt x="1615198" y="7620"/>
                </a:lnTo>
                <a:lnTo>
                  <a:pt x="1621281" y="7620"/>
                </a:lnTo>
                <a:lnTo>
                  <a:pt x="1621281" y="0"/>
                </a:lnTo>
                <a:close/>
              </a:path>
              <a:path w="2127250" h="789304">
                <a:moveTo>
                  <a:pt x="1633461" y="0"/>
                </a:moveTo>
                <a:lnTo>
                  <a:pt x="1627377" y="0"/>
                </a:lnTo>
                <a:lnTo>
                  <a:pt x="1627377" y="7620"/>
                </a:lnTo>
                <a:lnTo>
                  <a:pt x="1633461" y="7620"/>
                </a:lnTo>
                <a:lnTo>
                  <a:pt x="1633461" y="0"/>
                </a:lnTo>
                <a:close/>
              </a:path>
              <a:path w="2127250" h="789304">
                <a:moveTo>
                  <a:pt x="1647164" y="0"/>
                </a:moveTo>
                <a:lnTo>
                  <a:pt x="1641081" y="0"/>
                </a:lnTo>
                <a:lnTo>
                  <a:pt x="1641081" y="7620"/>
                </a:lnTo>
                <a:lnTo>
                  <a:pt x="1647164" y="7620"/>
                </a:lnTo>
                <a:lnTo>
                  <a:pt x="1647164" y="0"/>
                </a:lnTo>
                <a:close/>
              </a:path>
              <a:path w="2127250" h="789304">
                <a:moveTo>
                  <a:pt x="1659343" y="0"/>
                </a:moveTo>
                <a:lnTo>
                  <a:pt x="1653260" y="0"/>
                </a:lnTo>
                <a:lnTo>
                  <a:pt x="1653260" y="7620"/>
                </a:lnTo>
                <a:lnTo>
                  <a:pt x="1659343" y="7620"/>
                </a:lnTo>
                <a:lnTo>
                  <a:pt x="1659343" y="0"/>
                </a:lnTo>
                <a:close/>
              </a:path>
              <a:path w="2127250" h="789304">
                <a:moveTo>
                  <a:pt x="1671523" y="0"/>
                </a:moveTo>
                <a:lnTo>
                  <a:pt x="1665427" y="0"/>
                </a:lnTo>
                <a:lnTo>
                  <a:pt x="1665427" y="7620"/>
                </a:lnTo>
                <a:lnTo>
                  <a:pt x="1671523" y="7620"/>
                </a:lnTo>
                <a:lnTo>
                  <a:pt x="1671523" y="0"/>
                </a:lnTo>
                <a:close/>
              </a:path>
              <a:path w="2127250" h="789304">
                <a:moveTo>
                  <a:pt x="1685226" y="0"/>
                </a:moveTo>
                <a:lnTo>
                  <a:pt x="1679130" y="0"/>
                </a:lnTo>
                <a:lnTo>
                  <a:pt x="1679130" y="7620"/>
                </a:lnTo>
                <a:lnTo>
                  <a:pt x="1685226" y="7620"/>
                </a:lnTo>
                <a:lnTo>
                  <a:pt x="1685226" y="0"/>
                </a:lnTo>
                <a:close/>
              </a:path>
              <a:path w="2127250" h="789304">
                <a:moveTo>
                  <a:pt x="1697405" y="0"/>
                </a:moveTo>
                <a:lnTo>
                  <a:pt x="1691309" y="0"/>
                </a:lnTo>
                <a:lnTo>
                  <a:pt x="1691309" y="7620"/>
                </a:lnTo>
                <a:lnTo>
                  <a:pt x="1697405" y="7620"/>
                </a:lnTo>
                <a:lnTo>
                  <a:pt x="1697405" y="0"/>
                </a:lnTo>
                <a:close/>
              </a:path>
              <a:path w="2127250" h="789304">
                <a:moveTo>
                  <a:pt x="1709585" y="0"/>
                </a:moveTo>
                <a:lnTo>
                  <a:pt x="1703489" y="0"/>
                </a:lnTo>
                <a:lnTo>
                  <a:pt x="1703489" y="7620"/>
                </a:lnTo>
                <a:lnTo>
                  <a:pt x="1709585" y="7620"/>
                </a:lnTo>
                <a:lnTo>
                  <a:pt x="1709585" y="0"/>
                </a:lnTo>
                <a:close/>
              </a:path>
              <a:path w="2127250" h="789304">
                <a:moveTo>
                  <a:pt x="1723275" y="0"/>
                </a:moveTo>
                <a:lnTo>
                  <a:pt x="1717192" y="0"/>
                </a:lnTo>
                <a:lnTo>
                  <a:pt x="1717192" y="7620"/>
                </a:lnTo>
                <a:lnTo>
                  <a:pt x="1723275" y="7620"/>
                </a:lnTo>
                <a:lnTo>
                  <a:pt x="1723275" y="0"/>
                </a:lnTo>
                <a:close/>
              </a:path>
              <a:path w="2127250" h="789304">
                <a:moveTo>
                  <a:pt x="1735454" y="0"/>
                </a:moveTo>
                <a:lnTo>
                  <a:pt x="1729371" y="0"/>
                </a:lnTo>
                <a:lnTo>
                  <a:pt x="1729371" y="7620"/>
                </a:lnTo>
                <a:lnTo>
                  <a:pt x="1735454" y="7620"/>
                </a:lnTo>
                <a:lnTo>
                  <a:pt x="1735454" y="0"/>
                </a:lnTo>
                <a:close/>
              </a:path>
              <a:path w="2127250" h="789304">
                <a:moveTo>
                  <a:pt x="1747634" y="0"/>
                </a:moveTo>
                <a:lnTo>
                  <a:pt x="1741551" y="0"/>
                </a:lnTo>
                <a:lnTo>
                  <a:pt x="1741551" y="7620"/>
                </a:lnTo>
                <a:lnTo>
                  <a:pt x="1747634" y="7620"/>
                </a:lnTo>
                <a:lnTo>
                  <a:pt x="1747634" y="0"/>
                </a:lnTo>
                <a:close/>
              </a:path>
              <a:path w="2127250" h="789304">
                <a:moveTo>
                  <a:pt x="1761337" y="0"/>
                </a:moveTo>
                <a:lnTo>
                  <a:pt x="1755254" y="0"/>
                </a:lnTo>
                <a:lnTo>
                  <a:pt x="1755254" y="7620"/>
                </a:lnTo>
                <a:lnTo>
                  <a:pt x="1761337" y="7620"/>
                </a:lnTo>
                <a:lnTo>
                  <a:pt x="1761337" y="0"/>
                </a:lnTo>
                <a:close/>
              </a:path>
              <a:path w="2127250" h="789304">
                <a:moveTo>
                  <a:pt x="1773516" y="0"/>
                </a:moveTo>
                <a:lnTo>
                  <a:pt x="1767433" y="0"/>
                </a:lnTo>
                <a:lnTo>
                  <a:pt x="1767433" y="7620"/>
                </a:lnTo>
                <a:lnTo>
                  <a:pt x="1773516" y="7620"/>
                </a:lnTo>
                <a:lnTo>
                  <a:pt x="1773516" y="0"/>
                </a:lnTo>
                <a:close/>
              </a:path>
              <a:path w="2127250" h="789304">
                <a:moveTo>
                  <a:pt x="1785696" y="0"/>
                </a:moveTo>
                <a:lnTo>
                  <a:pt x="1779612" y="0"/>
                </a:lnTo>
                <a:lnTo>
                  <a:pt x="1779612" y="7620"/>
                </a:lnTo>
                <a:lnTo>
                  <a:pt x="1785696" y="7620"/>
                </a:lnTo>
                <a:lnTo>
                  <a:pt x="1785696" y="0"/>
                </a:lnTo>
                <a:close/>
              </a:path>
              <a:path w="2127250" h="789304">
                <a:moveTo>
                  <a:pt x="1799399" y="0"/>
                </a:moveTo>
                <a:lnTo>
                  <a:pt x="1793303" y="0"/>
                </a:lnTo>
                <a:lnTo>
                  <a:pt x="1793303" y="7620"/>
                </a:lnTo>
                <a:lnTo>
                  <a:pt x="1799399" y="7620"/>
                </a:lnTo>
                <a:lnTo>
                  <a:pt x="1799399" y="0"/>
                </a:lnTo>
                <a:close/>
              </a:path>
              <a:path w="2127250" h="789304">
                <a:moveTo>
                  <a:pt x="1811578" y="0"/>
                </a:moveTo>
                <a:lnTo>
                  <a:pt x="1805482" y="0"/>
                </a:lnTo>
                <a:lnTo>
                  <a:pt x="1805482" y="7620"/>
                </a:lnTo>
                <a:lnTo>
                  <a:pt x="1811578" y="7620"/>
                </a:lnTo>
                <a:lnTo>
                  <a:pt x="1811578" y="0"/>
                </a:lnTo>
                <a:close/>
              </a:path>
              <a:path w="2127250" h="789304">
                <a:moveTo>
                  <a:pt x="1823758" y="0"/>
                </a:moveTo>
                <a:lnTo>
                  <a:pt x="1817662" y="0"/>
                </a:lnTo>
                <a:lnTo>
                  <a:pt x="1817662" y="7620"/>
                </a:lnTo>
                <a:lnTo>
                  <a:pt x="1823758" y="7620"/>
                </a:lnTo>
                <a:lnTo>
                  <a:pt x="1823758" y="0"/>
                </a:lnTo>
                <a:close/>
              </a:path>
              <a:path w="2127250" h="789304">
                <a:moveTo>
                  <a:pt x="1837461" y="0"/>
                </a:moveTo>
                <a:lnTo>
                  <a:pt x="1831365" y="0"/>
                </a:lnTo>
                <a:lnTo>
                  <a:pt x="1831365" y="7620"/>
                </a:lnTo>
                <a:lnTo>
                  <a:pt x="1837461" y="7620"/>
                </a:lnTo>
                <a:lnTo>
                  <a:pt x="1837461" y="0"/>
                </a:lnTo>
                <a:close/>
              </a:path>
              <a:path w="2127250" h="789304">
                <a:moveTo>
                  <a:pt x="1849640" y="0"/>
                </a:moveTo>
                <a:lnTo>
                  <a:pt x="1843544" y="0"/>
                </a:lnTo>
                <a:lnTo>
                  <a:pt x="1843544" y="7620"/>
                </a:lnTo>
                <a:lnTo>
                  <a:pt x="1849640" y="7620"/>
                </a:lnTo>
                <a:lnTo>
                  <a:pt x="1849640" y="0"/>
                </a:lnTo>
                <a:close/>
              </a:path>
              <a:path w="2127250" h="789304">
                <a:moveTo>
                  <a:pt x="1861820" y="0"/>
                </a:moveTo>
                <a:lnTo>
                  <a:pt x="1855724" y="0"/>
                </a:lnTo>
                <a:lnTo>
                  <a:pt x="1855724" y="7620"/>
                </a:lnTo>
                <a:lnTo>
                  <a:pt x="1861820" y="7620"/>
                </a:lnTo>
                <a:lnTo>
                  <a:pt x="1861820" y="0"/>
                </a:lnTo>
                <a:close/>
              </a:path>
              <a:path w="2127250" h="789304">
                <a:moveTo>
                  <a:pt x="1875510" y="0"/>
                </a:moveTo>
                <a:lnTo>
                  <a:pt x="1869427" y="0"/>
                </a:lnTo>
                <a:lnTo>
                  <a:pt x="1869427" y="7620"/>
                </a:lnTo>
                <a:lnTo>
                  <a:pt x="1875510" y="7620"/>
                </a:lnTo>
                <a:lnTo>
                  <a:pt x="1875510" y="0"/>
                </a:lnTo>
                <a:close/>
              </a:path>
              <a:path w="2127250" h="789304">
                <a:moveTo>
                  <a:pt x="1887689" y="0"/>
                </a:moveTo>
                <a:lnTo>
                  <a:pt x="1881606" y="0"/>
                </a:lnTo>
                <a:lnTo>
                  <a:pt x="1881606" y="7620"/>
                </a:lnTo>
                <a:lnTo>
                  <a:pt x="1887689" y="7620"/>
                </a:lnTo>
                <a:lnTo>
                  <a:pt x="1887689" y="0"/>
                </a:lnTo>
                <a:close/>
              </a:path>
              <a:path w="2127250" h="789304">
                <a:moveTo>
                  <a:pt x="1899869" y="0"/>
                </a:moveTo>
                <a:lnTo>
                  <a:pt x="1893785" y="0"/>
                </a:lnTo>
                <a:lnTo>
                  <a:pt x="1893785" y="7620"/>
                </a:lnTo>
                <a:lnTo>
                  <a:pt x="1899869" y="7620"/>
                </a:lnTo>
                <a:lnTo>
                  <a:pt x="1899869" y="0"/>
                </a:lnTo>
                <a:close/>
              </a:path>
              <a:path w="2127250" h="789304">
                <a:moveTo>
                  <a:pt x="1913572" y="0"/>
                </a:moveTo>
                <a:lnTo>
                  <a:pt x="1907489" y="0"/>
                </a:lnTo>
                <a:lnTo>
                  <a:pt x="1907489" y="7620"/>
                </a:lnTo>
                <a:lnTo>
                  <a:pt x="1913572" y="7620"/>
                </a:lnTo>
                <a:lnTo>
                  <a:pt x="1913572" y="0"/>
                </a:lnTo>
                <a:close/>
              </a:path>
              <a:path w="2127250" h="789304">
                <a:moveTo>
                  <a:pt x="1925751" y="0"/>
                </a:moveTo>
                <a:lnTo>
                  <a:pt x="1919668" y="0"/>
                </a:lnTo>
                <a:lnTo>
                  <a:pt x="1919668" y="7620"/>
                </a:lnTo>
                <a:lnTo>
                  <a:pt x="1925751" y="7620"/>
                </a:lnTo>
                <a:lnTo>
                  <a:pt x="1925751" y="0"/>
                </a:lnTo>
                <a:close/>
              </a:path>
              <a:path w="2127250" h="789304">
                <a:moveTo>
                  <a:pt x="1937931" y="0"/>
                </a:moveTo>
                <a:lnTo>
                  <a:pt x="1931835" y="0"/>
                </a:lnTo>
                <a:lnTo>
                  <a:pt x="1931835" y="7620"/>
                </a:lnTo>
                <a:lnTo>
                  <a:pt x="1937931" y="7620"/>
                </a:lnTo>
                <a:lnTo>
                  <a:pt x="1937931" y="0"/>
                </a:lnTo>
                <a:close/>
              </a:path>
              <a:path w="2127250" h="789304">
                <a:moveTo>
                  <a:pt x="1951634" y="0"/>
                </a:moveTo>
                <a:lnTo>
                  <a:pt x="1945538" y="0"/>
                </a:lnTo>
                <a:lnTo>
                  <a:pt x="1945538" y="7620"/>
                </a:lnTo>
                <a:lnTo>
                  <a:pt x="1951634" y="7620"/>
                </a:lnTo>
                <a:lnTo>
                  <a:pt x="1951634" y="0"/>
                </a:lnTo>
                <a:close/>
              </a:path>
              <a:path w="2127250" h="789304">
                <a:moveTo>
                  <a:pt x="1963813" y="0"/>
                </a:moveTo>
                <a:lnTo>
                  <a:pt x="1957717" y="0"/>
                </a:lnTo>
                <a:lnTo>
                  <a:pt x="1957717" y="7620"/>
                </a:lnTo>
                <a:lnTo>
                  <a:pt x="1963813" y="7620"/>
                </a:lnTo>
                <a:lnTo>
                  <a:pt x="1963813" y="0"/>
                </a:lnTo>
                <a:close/>
              </a:path>
              <a:path w="2127250" h="789304">
                <a:moveTo>
                  <a:pt x="1975992" y="0"/>
                </a:moveTo>
                <a:lnTo>
                  <a:pt x="1969897" y="0"/>
                </a:lnTo>
                <a:lnTo>
                  <a:pt x="1969897" y="7620"/>
                </a:lnTo>
                <a:lnTo>
                  <a:pt x="1975992" y="7620"/>
                </a:lnTo>
                <a:lnTo>
                  <a:pt x="1975992" y="0"/>
                </a:lnTo>
                <a:close/>
              </a:path>
              <a:path w="2127250" h="789304">
                <a:moveTo>
                  <a:pt x="1989683" y="0"/>
                </a:moveTo>
                <a:lnTo>
                  <a:pt x="1983600" y="0"/>
                </a:lnTo>
                <a:lnTo>
                  <a:pt x="1983600" y="7620"/>
                </a:lnTo>
                <a:lnTo>
                  <a:pt x="1989683" y="7620"/>
                </a:lnTo>
                <a:lnTo>
                  <a:pt x="1989683" y="0"/>
                </a:lnTo>
                <a:close/>
              </a:path>
              <a:path w="2127250" h="789304">
                <a:moveTo>
                  <a:pt x="2001862" y="0"/>
                </a:moveTo>
                <a:lnTo>
                  <a:pt x="1995779" y="0"/>
                </a:lnTo>
                <a:lnTo>
                  <a:pt x="1995779" y="7620"/>
                </a:lnTo>
                <a:lnTo>
                  <a:pt x="2001862" y="7620"/>
                </a:lnTo>
                <a:lnTo>
                  <a:pt x="2001862" y="0"/>
                </a:lnTo>
                <a:close/>
              </a:path>
              <a:path w="2127250" h="789304">
                <a:moveTo>
                  <a:pt x="2014042" y="0"/>
                </a:moveTo>
                <a:lnTo>
                  <a:pt x="2007958" y="0"/>
                </a:lnTo>
                <a:lnTo>
                  <a:pt x="2007958" y="7620"/>
                </a:lnTo>
                <a:lnTo>
                  <a:pt x="2014042" y="7620"/>
                </a:lnTo>
                <a:lnTo>
                  <a:pt x="2014042" y="0"/>
                </a:lnTo>
                <a:close/>
              </a:path>
              <a:path w="2127250" h="789304">
                <a:moveTo>
                  <a:pt x="2027745" y="0"/>
                </a:moveTo>
                <a:lnTo>
                  <a:pt x="2021662" y="0"/>
                </a:lnTo>
                <a:lnTo>
                  <a:pt x="2021662" y="7620"/>
                </a:lnTo>
                <a:lnTo>
                  <a:pt x="2027745" y="7620"/>
                </a:lnTo>
                <a:lnTo>
                  <a:pt x="2027745" y="0"/>
                </a:lnTo>
                <a:close/>
              </a:path>
              <a:path w="2127250" h="789304">
                <a:moveTo>
                  <a:pt x="2039924" y="0"/>
                </a:moveTo>
                <a:lnTo>
                  <a:pt x="2033841" y="0"/>
                </a:lnTo>
                <a:lnTo>
                  <a:pt x="2033841" y="7620"/>
                </a:lnTo>
                <a:lnTo>
                  <a:pt x="2039924" y="7620"/>
                </a:lnTo>
                <a:lnTo>
                  <a:pt x="2039924" y="0"/>
                </a:lnTo>
                <a:close/>
              </a:path>
              <a:path w="2127250" h="789304">
                <a:moveTo>
                  <a:pt x="2052104" y="0"/>
                </a:moveTo>
                <a:lnTo>
                  <a:pt x="2046020" y="0"/>
                </a:lnTo>
                <a:lnTo>
                  <a:pt x="2046020" y="7620"/>
                </a:lnTo>
                <a:lnTo>
                  <a:pt x="2052104" y="7620"/>
                </a:lnTo>
                <a:lnTo>
                  <a:pt x="2052104" y="0"/>
                </a:lnTo>
                <a:close/>
              </a:path>
              <a:path w="2127250" h="789304">
                <a:moveTo>
                  <a:pt x="2065807" y="0"/>
                </a:moveTo>
                <a:lnTo>
                  <a:pt x="2059711" y="0"/>
                </a:lnTo>
                <a:lnTo>
                  <a:pt x="2059711" y="7620"/>
                </a:lnTo>
                <a:lnTo>
                  <a:pt x="2065807" y="7620"/>
                </a:lnTo>
                <a:lnTo>
                  <a:pt x="2065807" y="0"/>
                </a:lnTo>
                <a:close/>
              </a:path>
              <a:path w="2127250" h="789304">
                <a:moveTo>
                  <a:pt x="2077986" y="0"/>
                </a:moveTo>
                <a:lnTo>
                  <a:pt x="2071890" y="0"/>
                </a:lnTo>
                <a:lnTo>
                  <a:pt x="2071890" y="7620"/>
                </a:lnTo>
                <a:lnTo>
                  <a:pt x="2077986" y="7620"/>
                </a:lnTo>
                <a:lnTo>
                  <a:pt x="2077986" y="0"/>
                </a:lnTo>
                <a:close/>
              </a:path>
              <a:path w="2127250" h="789304">
                <a:moveTo>
                  <a:pt x="2090165" y="0"/>
                </a:moveTo>
                <a:lnTo>
                  <a:pt x="2084070" y="0"/>
                </a:lnTo>
                <a:lnTo>
                  <a:pt x="2084070" y="7620"/>
                </a:lnTo>
                <a:lnTo>
                  <a:pt x="2090165" y="7620"/>
                </a:lnTo>
                <a:lnTo>
                  <a:pt x="2090165" y="0"/>
                </a:lnTo>
                <a:close/>
              </a:path>
              <a:path w="2127250" h="789304">
                <a:moveTo>
                  <a:pt x="2100821" y="0"/>
                </a:moveTo>
                <a:lnTo>
                  <a:pt x="2097773" y="0"/>
                </a:lnTo>
                <a:lnTo>
                  <a:pt x="2097773" y="7620"/>
                </a:lnTo>
                <a:lnTo>
                  <a:pt x="2103869" y="7620"/>
                </a:lnTo>
                <a:lnTo>
                  <a:pt x="2103869" y="1524"/>
                </a:lnTo>
                <a:lnTo>
                  <a:pt x="2100821" y="0"/>
                </a:lnTo>
                <a:close/>
              </a:path>
              <a:path w="2127250" h="789304">
                <a:moveTo>
                  <a:pt x="2122131" y="10668"/>
                </a:moveTo>
                <a:lnTo>
                  <a:pt x="2117572" y="15227"/>
                </a:lnTo>
                <a:lnTo>
                  <a:pt x="2119083" y="19799"/>
                </a:lnTo>
                <a:lnTo>
                  <a:pt x="2119083" y="18275"/>
                </a:lnTo>
                <a:lnTo>
                  <a:pt x="2125179" y="18275"/>
                </a:lnTo>
                <a:lnTo>
                  <a:pt x="2125179" y="16751"/>
                </a:lnTo>
                <a:lnTo>
                  <a:pt x="2122131" y="12191"/>
                </a:lnTo>
                <a:lnTo>
                  <a:pt x="2122131" y="10668"/>
                </a:lnTo>
                <a:close/>
              </a:path>
              <a:path w="2127250" h="789304">
                <a:moveTo>
                  <a:pt x="2125179" y="18275"/>
                </a:moveTo>
                <a:lnTo>
                  <a:pt x="2119083" y="18275"/>
                </a:lnTo>
                <a:lnTo>
                  <a:pt x="2119083" y="19799"/>
                </a:lnTo>
                <a:lnTo>
                  <a:pt x="2125179" y="18275"/>
                </a:lnTo>
                <a:close/>
              </a:path>
              <a:path w="2127250" h="789304">
                <a:moveTo>
                  <a:pt x="2111476" y="3048"/>
                </a:moveTo>
                <a:lnTo>
                  <a:pt x="2108428" y="9144"/>
                </a:lnTo>
                <a:lnTo>
                  <a:pt x="2111476" y="10668"/>
                </a:lnTo>
                <a:lnTo>
                  <a:pt x="2113000" y="10668"/>
                </a:lnTo>
                <a:lnTo>
                  <a:pt x="2117572" y="6096"/>
                </a:lnTo>
                <a:lnTo>
                  <a:pt x="2116048" y="4572"/>
                </a:lnTo>
                <a:lnTo>
                  <a:pt x="2114524" y="4572"/>
                </a:lnTo>
                <a:lnTo>
                  <a:pt x="2111476" y="3048"/>
                </a:lnTo>
                <a:close/>
              </a:path>
              <a:path w="2127250" h="789304">
                <a:moveTo>
                  <a:pt x="2126703" y="24371"/>
                </a:moveTo>
                <a:lnTo>
                  <a:pt x="2120607" y="25895"/>
                </a:lnTo>
                <a:lnTo>
                  <a:pt x="2120607" y="31991"/>
                </a:lnTo>
                <a:lnTo>
                  <a:pt x="2126703" y="31991"/>
                </a:lnTo>
                <a:lnTo>
                  <a:pt x="2126703" y="24371"/>
                </a:lnTo>
                <a:close/>
              </a:path>
              <a:path w="2127250" h="789304">
                <a:moveTo>
                  <a:pt x="2126703" y="38074"/>
                </a:moveTo>
                <a:lnTo>
                  <a:pt x="2120607" y="38074"/>
                </a:lnTo>
                <a:lnTo>
                  <a:pt x="2120607" y="44170"/>
                </a:lnTo>
                <a:lnTo>
                  <a:pt x="2126703" y="44170"/>
                </a:lnTo>
                <a:lnTo>
                  <a:pt x="2126703" y="38074"/>
                </a:lnTo>
                <a:close/>
              </a:path>
              <a:path w="2127250" h="789304">
                <a:moveTo>
                  <a:pt x="2126703" y="50266"/>
                </a:moveTo>
                <a:lnTo>
                  <a:pt x="2120607" y="50266"/>
                </a:lnTo>
                <a:lnTo>
                  <a:pt x="2120607" y="56362"/>
                </a:lnTo>
                <a:lnTo>
                  <a:pt x="2126703" y="56362"/>
                </a:lnTo>
                <a:lnTo>
                  <a:pt x="2126703" y="50266"/>
                </a:lnTo>
                <a:close/>
              </a:path>
              <a:path w="2127250" h="789304">
                <a:moveTo>
                  <a:pt x="2126703" y="63969"/>
                </a:moveTo>
                <a:lnTo>
                  <a:pt x="2120607" y="63969"/>
                </a:lnTo>
                <a:lnTo>
                  <a:pt x="2120607" y="70065"/>
                </a:lnTo>
                <a:lnTo>
                  <a:pt x="2126703" y="70065"/>
                </a:lnTo>
                <a:lnTo>
                  <a:pt x="2126703" y="63969"/>
                </a:lnTo>
                <a:close/>
              </a:path>
              <a:path w="2127250" h="789304">
                <a:moveTo>
                  <a:pt x="2126703" y="76161"/>
                </a:moveTo>
                <a:lnTo>
                  <a:pt x="2120607" y="76161"/>
                </a:lnTo>
                <a:lnTo>
                  <a:pt x="2120607" y="82257"/>
                </a:lnTo>
                <a:lnTo>
                  <a:pt x="2126703" y="82257"/>
                </a:lnTo>
                <a:lnTo>
                  <a:pt x="2126703" y="76161"/>
                </a:lnTo>
                <a:close/>
              </a:path>
              <a:path w="2127250" h="789304">
                <a:moveTo>
                  <a:pt x="2126703" y="88341"/>
                </a:moveTo>
                <a:lnTo>
                  <a:pt x="2120607" y="88341"/>
                </a:lnTo>
                <a:lnTo>
                  <a:pt x="2120607" y="94437"/>
                </a:lnTo>
                <a:lnTo>
                  <a:pt x="2126703" y="94437"/>
                </a:lnTo>
                <a:lnTo>
                  <a:pt x="2126703" y="88341"/>
                </a:lnTo>
                <a:close/>
              </a:path>
              <a:path w="2127250" h="789304">
                <a:moveTo>
                  <a:pt x="2126703" y="102057"/>
                </a:moveTo>
                <a:lnTo>
                  <a:pt x="2120607" y="102057"/>
                </a:lnTo>
                <a:lnTo>
                  <a:pt x="2120607" y="108140"/>
                </a:lnTo>
                <a:lnTo>
                  <a:pt x="2126703" y="108140"/>
                </a:lnTo>
                <a:lnTo>
                  <a:pt x="2126703" y="102057"/>
                </a:lnTo>
                <a:close/>
              </a:path>
              <a:path w="2127250" h="789304">
                <a:moveTo>
                  <a:pt x="2126703" y="114236"/>
                </a:moveTo>
                <a:lnTo>
                  <a:pt x="2120607" y="114236"/>
                </a:lnTo>
                <a:lnTo>
                  <a:pt x="2120607" y="120332"/>
                </a:lnTo>
                <a:lnTo>
                  <a:pt x="2126703" y="120332"/>
                </a:lnTo>
                <a:lnTo>
                  <a:pt x="2126703" y="114236"/>
                </a:lnTo>
                <a:close/>
              </a:path>
              <a:path w="2127250" h="789304">
                <a:moveTo>
                  <a:pt x="2126703" y="126428"/>
                </a:moveTo>
                <a:lnTo>
                  <a:pt x="2120607" y="126428"/>
                </a:lnTo>
                <a:lnTo>
                  <a:pt x="2120607" y="132511"/>
                </a:lnTo>
                <a:lnTo>
                  <a:pt x="2126703" y="132511"/>
                </a:lnTo>
                <a:lnTo>
                  <a:pt x="2126703" y="126428"/>
                </a:lnTo>
                <a:close/>
              </a:path>
              <a:path w="2127250" h="789304">
                <a:moveTo>
                  <a:pt x="2126703" y="140131"/>
                </a:moveTo>
                <a:lnTo>
                  <a:pt x="2120607" y="140131"/>
                </a:lnTo>
                <a:lnTo>
                  <a:pt x="2120607" y="146227"/>
                </a:lnTo>
                <a:lnTo>
                  <a:pt x="2126703" y="146227"/>
                </a:lnTo>
                <a:lnTo>
                  <a:pt x="2126703" y="140131"/>
                </a:lnTo>
                <a:close/>
              </a:path>
              <a:path w="2127250" h="789304">
                <a:moveTo>
                  <a:pt x="2126703" y="152323"/>
                </a:moveTo>
                <a:lnTo>
                  <a:pt x="2120607" y="152323"/>
                </a:lnTo>
                <a:lnTo>
                  <a:pt x="2120607" y="158407"/>
                </a:lnTo>
                <a:lnTo>
                  <a:pt x="2126703" y="158407"/>
                </a:lnTo>
                <a:lnTo>
                  <a:pt x="2126703" y="152323"/>
                </a:lnTo>
                <a:close/>
              </a:path>
              <a:path w="2127250" h="789304">
                <a:moveTo>
                  <a:pt x="2126703" y="164503"/>
                </a:moveTo>
                <a:lnTo>
                  <a:pt x="2120607" y="164503"/>
                </a:lnTo>
                <a:lnTo>
                  <a:pt x="2120607" y="170599"/>
                </a:lnTo>
                <a:lnTo>
                  <a:pt x="2126703" y="170599"/>
                </a:lnTo>
                <a:lnTo>
                  <a:pt x="2126703" y="164503"/>
                </a:lnTo>
                <a:close/>
              </a:path>
              <a:path w="2127250" h="789304">
                <a:moveTo>
                  <a:pt x="2126703" y="178206"/>
                </a:moveTo>
                <a:lnTo>
                  <a:pt x="2120607" y="178206"/>
                </a:lnTo>
                <a:lnTo>
                  <a:pt x="2120607" y="184302"/>
                </a:lnTo>
                <a:lnTo>
                  <a:pt x="2126703" y="184302"/>
                </a:lnTo>
                <a:lnTo>
                  <a:pt x="2126703" y="178206"/>
                </a:lnTo>
                <a:close/>
              </a:path>
              <a:path w="2127250" h="789304">
                <a:moveTo>
                  <a:pt x="2126703" y="190398"/>
                </a:moveTo>
                <a:lnTo>
                  <a:pt x="2120607" y="190398"/>
                </a:lnTo>
                <a:lnTo>
                  <a:pt x="2120607" y="196494"/>
                </a:lnTo>
                <a:lnTo>
                  <a:pt x="2126703" y="196494"/>
                </a:lnTo>
                <a:lnTo>
                  <a:pt x="2126703" y="190398"/>
                </a:lnTo>
                <a:close/>
              </a:path>
              <a:path w="2127250" h="789304">
                <a:moveTo>
                  <a:pt x="2126703" y="202577"/>
                </a:moveTo>
                <a:lnTo>
                  <a:pt x="2120607" y="202577"/>
                </a:lnTo>
                <a:lnTo>
                  <a:pt x="2120607" y="208673"/>
                </a:lnTo>
                <a:lnTo>
                  <a:pt x="2126703" y="208673"/>
                </a:lnTo>
                <a:lnTo>
                  <a:pt x="2126703" y="202577"/>
                </a:lnTo>
                <a:close/>
              </a:path>
              <a:path w="2127250" h="789304">
                <a:moveTo>
                  <a:pt x="2126703" y="216293"/>
                </a:moveTo>
                <a:lnTo>
                  <a:pt x="2120607" y="216293"/>
                </a:lnTo>
                <a:lnTo>
                  <a:pt x="2120607" y="222389"/>
                </a:lnTo>
                <a:lnTo>
                  <a:pt x="2126703" y="222389"/>
                </a:lnTo>
                <a:lnTo>
                  <a:pt x="2126703" y="216293"/>
                </a:lnTo>
                <a:close/>
              </a:path>
              <a:path w="2127250" h="789304">
                <a:moveTo>
                  <a:pt x="2126703" y="228473"/>
                </a:moveTo>
                <a:lnTo>
                  <a:pt x="2120607" y="228473"/>
                </a:lnTo>
                <a:lnTo>
                  <a:pt x="2120607" y="234569"/>
                </a:lnTo>
                <a:lnTo>
                  <a:pt x="2126703" y="234569"/>
                </a:lnTo>
                <a:lnTo>
                  <a:pt x="2126703" y="228473"/>
                </a:lnTo>
                <a:close/>
              </a:path>
              <a:path w="2127250" h="789304">
                <a:moveTo>
                  <a:pt x="2126703" y="240664"/>
                </a:moveTo>
                <a:lnTo>
                  <a:pt x="2120607" y="240664"/>
                </a:lnTo>
                <a:lnTo>
                  <a:pt x="2120607" y="246761"/>
                </a:lnTo>
                <a:lnTo>
                  <a:pt x="2126703" y="246761"/>
                </a:lnTo>
                <a:lnTo>
                  <a:pt x="2126703" y="240664"/>
                </a:lnTo>
                <a:close/>
              </a:path>
              <a:path w="2127250" h="789304">
                <a:moveTo>
                  <a:pt x="2126703" y="254368"/>
                </a:moveTo>
                <a:lnTo>
                  <a:pt x="2120607" y="254368"/>
                </a:lnTo>
                <a:lnTo>
                  <a:pt x="2120607" y="260464"/>
                </a:lnTo>
                <a:lnTo>
                  <a:pt x="2126703" y="260464"/>
                </a:lnTo>
                <a:lnTo>
                  <a:pt x="2126703" y="254368"/>
                </a:lnTo>
                <a:close/>
              </a:path>
              <a:path w="2127250" h="789304">
                <a:moveTo>
                  <a:pt x="2126703" y="266560"/>
                </a:moveTo>
                <a:lnTo>
                  <a:pt x="2120607" y="266560"/>
                </a:lnTo>
                <a:lnTo>
                  <a:pt x="2120607" y="272643"/>
                </a:lnTo>
                <a:lnTo>
                  <a:pt x="2126703" y="272643"/>
                </a:lnTo>
                <a:lnTo>
                  <a:pt x="2126703" y="266560"/>
                </a:lnTo>
                <a:close/>
              </a:path>
              <a:path w="2127250" h="789304">
                <a:moveTo>
                  <a:pt x="2126703" y="278739"/>
                </a:moveTo>
                <a:lnTo>
                  <a:pt x="2120607" y="278739"/>
                </a:lnTo>
                <a:lnTo>
                  <a:pt x="2120607" y="284835"/>
                </a:lnTo>
                <a:lnTo>
                  <a:pt x="2126703" y="284835"/>
                </a:lnTo>
                <a:lnTo>
                  <a:pt x="2126703" y="278739"/>
                </a:lnTo>
                <a:close/>
              </a:path>
              <a:path w="2127250" h="789304">
                <a:moveTo>
                  <a:pt x="2126703" y="292455"/>
                </a:moveTo>
                <a:lnTo>
                  <a:pt x="2120607" y="292455"/>
                </a:lnTo>
                <a:lnTo>
                  <a:pt x="2120607" y="298538"/>
                </a:lnTo>
                <a:lnTo>
                  <a:pt x="2126703" y="298538"/>
                </a:lnTo>
                <a:lnTo>
                  <a:pt x="2126703" y="292455"/>
                </a:lnTo>
                <a:close/>
              </a:path>
              <a:path w="2127250" h="789304">
                <a:moveTo>
                  <a:pt x="2126703" y="304634"/>
                </a:moveTo>
                <a:lnTo>
                  <a:pt x="2120607" y="304634"/>
                </a:lnTo>
                <a:lnTo>
                  <a:pt x="2120607" y="310730"/>
                </a:lnTo>
                <a:lnTo>
                  <a:pt x="2126703" y="310730"/>
                </a:lnTo>
                <a:lnTo>
                  <a:pt x="2126703" y="304634"/>
                </a:lnTo>
                <a:close/>
              </a:path>
              <a:path w="2127250" h="789304">
                <a:moveTo>
                  <a:pt x="2126703" y="316826"/>
                </a:moveTo>
                <a:lnTo>
                  <a:pt x="2120607" y="316826"/>
                </a:lnTo>
                <a:lnTo>
                  <a:pt x="2120607" y="322910"/>
                </a:lnTo>
                <a:lnTo>
                  <a:pt x="2126703" y="322910"/>
                </a:lnTo>
                <a:lnTo>
                  <a:pt x="2126703" y="316826"/>
                </a:lnTo>
                <a:close/>
              </a:path>
              <a:path w="2127250" h="789304">
                <a:moveTo>
                  <a:pt x="2126703" y="330530"/>
                </a:moveTo>
                <a:lnTo>
                  <a:pt x="2120607" y="330530"/>
                </a:lnTo>
                <a:lnTo>
                  <a:pt x="2120607" y="336626"/>
                </a:lnTo>
                <a:lnTo>
                  <a:pt x="2126703" y="336626"/>
                </a:lnTo>
                <a:lnTo>
                  <a:pt x="2126703" y="330530"/>
                </a:lnTo>
                <a:close/>
              </a:path>
              <a:path w="2127250" h="789304">
                <a:moveTo>
                  <a:pt x="2126703" y="342722"/>
                </a:moveTo>
                <a:lnTo>
                  <a:pt x="2120607" y="342722"/>
                </a:lnTo>
                <a:lnTo>
                  <a:pt x="2120607" y="348805"/>
                </a:lnTo>
                <a:lnTo>
                  <a:pt x="2126703" y="348805"/>
                </a:lnTo>
                <a:lnTo>
                  <a:pt x="2126703" y="342722"/>
                </a:lnTo>
                <a:close/>
              </a:path>
              <a:path w="2127250" h="789304">
                <a:moveTo>
                  <a:pt x="2126703" y="354901"/>
                </a:moveTo>
                <a:lnTo>
                  <a:pt x="2120607" y="354901"/>
                </a:lnTo>
                <a:lnTo>
                  <a:pt x="2120607" y="360997"/>
                </a:lnTo>
                <a:lnTo>
                  <a:pt x="2126703" y="360997"/>
                </a:lnTo>
                <a:lnTo>
                  <a:pt x="2126703" y="354901"/>
                </a:lnTo>
                <a:close/>
              </a:path>
              <a:path w="2127250" h="789304">
                <a:moveTo>
                  <a:pt x="2126703" y="368604"/>
                </a:moveTo>
                <a:lnTo>
                  <a:pt x="2120607" y="368604"/>
                </a:lnTo>
                <a:lnTo>
                  <a:pt x="2120607" y="374700"/>
                </a:lnTo>
                <a:lnTo>
                  <a:pt x="2126703" y="374700"/>
                </a:lnTo>
                <a:lnTo>
                  <a:pt x="2126703" y="368604"/>
                </a:lnTo>
                <a:close/>
              </a:path>
              <a:path w="2127250" h="789304">
                <a:moveTo>
                  <a:pt x="2126703" y="380796"/>
                </a:moveTo>
                <a:lnTo>
                  <a:pt x="2120607" y="380796"/>
                </a:lnTo>
                <a:lnTo>
                  <a:pt x="2120607" y="386892"/>
                </a:lnTo>
                <a:lnTo>
                  <a:pt x="2126703" y="386892"/>
                </a:lnTo>
                <a:lnTo>
                  <a:pt x="2126703" y="380796"/>
                </a:lnTo>
                <a:close/>
              </a:path>
              <a:path w="2127250" h="789304">
                <a:moveTo>
                  <a:pt x="2126703" y="392976"/>
                </a:moveTo>
                <a:lnTo>
                  <a:pt x="2120607" y="392976"/>
                </a:lnTo>
                <a:lnTo>
                  <a:pt x="2120607" y="399072"/>
                </a:lnTo>
                <a:lnTo>
                  <a:pt x="2126703" y="399072"/>
                </a:lnTo>
                <a:lnTo>
                  <a:pt x="2126703" y="392976"/>
                </a:lnTo>
                <a:close/>
              </a:path>
              <a:path w="2127250" h="789304">
                <a:moveTo>
                  <a:pt x="2126703" y="406692"/>
                </a:moveTo>
                <a:lnTo>
                  <a:pt x="2120607" y="406692"/>
                </a:lnTo>
                <a:lnTo>
                  <a:pt x="2120607" y="412788"/>
                </a:lnTo>
                <a:lnTo>
                  <a:pt x="2126703" y="412788"/>
                </a:lnTo>
                <a:lnTo>
                  <a:pt x="2126703" y="406692"/>
                </a:lnTo>
                <a:close/>
              </a:path>
              <a:path w="2127250" h="789304">
                <a:moveTo>
                  <a:pt x="2126703" y="418871"/>
                </a:moveTo>
                <a:lnTo>
                  <a:pt x="2120607" y="418871"/>
                </a:lnTo>
                <a:lnTo>
                  <a:pt x="2120607" y="424967"/>
                </a:lnTo>
                <a:lnTo>
                  <a:pt x="2126703" y="424967"/>
                </a:lnTo>
                <a:lnTo>
                  <a:pt x="2126703" y="418871"/>
                </a:lnTo>
                <a:close/>
              </a:path>
              <a:path w="2127250" h="789304">
                <a:moveTo>
                  <a:pt x="2126703" y="431063"/>
                </a:moveTo>
                <a:lnTo>
                  <a:pt x="2120607" y="431063"/>
                </a:lnTo>
                <a:lnTo>
                  <a:pt x="2120607" y="437159"/>
                </a:lnTo>
                <a:lnTo>
                  <a:pt x="2126703" y="437159"/>
                </a:lnTo>
                <a:lnTo>
                  <a:pt x="2126703" y="431063"/>
                </a:lnTo>
                <a:close/>
              </a:path>
              <a:path w="2127250" h="789304">
                <a:moveTo>
                  <a:pt x="2126703" y="444766"/>
                </a:moveTo>
                <a:lnTo>
                  <a:pt x="2120607" y="444766"/>
                </a:lnTo>
                <a:lnTo>
                  <a:pt x="2120607" y="450862"/>
                </a:lnTo>
                <a:lnTo>
                  <a:pt x="2126703" y="450862"/>
                </a:lnTo>
                <a:lnTo>
                  <a:pt x="2126703" y="444766"/>
                </a:lnTo>
                <a:close/>
              </a:path>
              <a:path w="2127250" h="789304">
                <a:moveTo>
                  <a:pt x="2126703" y="456958"/>
                </a:moveTo>
                <a:lnTo>
                  <a:pt x="2120607" y="456958"/>
                </a:lnTo>
                <a:lnTo>
                  <a:pt x="2120607" y="463041"/>
                </a:lnTo>
                <a:lnTo>
                  <a:pt x="2126703" y="463041"/>
                </a:lnTo>
                <a:lnTo>
                  <a:pt x="2126703" y="456958"/>
                </a:lnTo>
                <a:close/>
              </a:path>
              <a:path w="2127250" h="789304">
                <a:moveTo>
                  <a:pt x="2126703" y="469138"/>
                </a:moveTo>
                <a:lnTo>
                  <a:pt x="2120607" y="469138"/>
                </a:lnTo>
                <a:lnTo>
                  <a:pt x="2120607" y="475234"/>
                </a:lnTo>
                <a:lnTo>
                  <a:pt x="2126703" y="475234"/>
                </a:lnTo>
                <a:lnTo>
                  <a:pt x="2126703" y="469138"/>
                </a:lnTo>
                <a:close/>
              </a:path>
              <a:path w="2127250" h="789304">
                <a:moveTo>
                  <a:pt x="2126703" y="482853"/>
                </a:moveTo>
                <a:lnTo>
                  <a:pt x="2120607" y="482853"/>
                </a:lnTo>
                <a:lnTo>
                  <a:pt x="2120607" y="488937"/>
                </a:lnTo>
                <a:lnTo>
                  <a:pt x="2126703" y="488937"/>
                </a:lnTo>
                <a:lnTo>
                  <a:pt x="2126703" y="482853"/>
                </a:lnTo>
                <a:close/>
              </a:path>
              <a:path w="2127250" h="789304">
                <a:moveTo>
                  <a:pt x="2126703" y="495033"/>
                </a:moveTo>
                <a:lnTo>
                  <a:pt x="2120607" y="495033"/>
                </a:lnTo>
                <a:lnTo>
                  <a:pt x="2120607" y="501129"/>
                </a:lnTo>
                <a:lnTo>
                  <a:pt x="2126703" y="501129"/>
                </a:lnTo>
                <a:lnTo>
                  <a:pt x="2126703" y="495033"/>
                </a:lnTo>
                <a:close/>
              </a:path>
              <a:path w="2127250" h="789304">
                <a:moveTo>
                  <a:pt x="2126703" y="507225"/>
                </a:moveTo>
                <a:lnTo>
                  <a:pt x="2120607" y="507225"/>
                </a:lnTo>
                <a:lnTo>
                  <a:pt x="2120607" y="513308"/>
                </a:lnTo>
                <a:lnTo>
                  <a:pt x="2126703" y="513308"/>
                </a:lnTo>
                <a:lnTo>
                  <a:pt x="2126703" y="507225"/>
                </a:lnTo>
                <a:close/>
              </a:path>
              <a:path w="2127250" h="789304">
                <a:moveTo>
                  <a:pt x="2126703" y="520928"/>
                </a:moveTo>
                <a:lnTo>
                  <a:pt x="2120607" y="520928"/>
                </a:lnTo>
                <a:lnTo>
                  <a:pt x="2120607" y="527024"/>
                </a:lnTo>
                <a:lnTo>
                  <a:pt x="2126703" y="527024"/>
                </a:lnTo>
                <a:lnTo>
                  <a:pt x="2126703" y="520928"/>
                </a:lnTo>
                <a:close/>
              </a:path>
              <a:path w="2127250" h="789304">
                <a:moveTo>
                  <a:pt x="2126703" y="533107"/>
                </a:moveTo>
                <a:lnTo>
                  <a:pt x="2120607" y="533107"/>
                </a:lnTo>
                <a:lnTo>
                  <a:pt x="2120607" y="539203"/>
                </a:lnTo>
                <a:lnTo>
                  <a:pt x="2126703" y="539203"/>
                </a:lnTo>
                <a:lnTo>
                  <a:pt x="2126703" y="533107"/>
                </a:lnTo>
                <a:close/>
              </a:path>
              <a:path w="2127250" h="789304">
                <a:moveTo>
                  <a:pt x="2126703" y="545299"/>
                </a:moveTo>
                <a:lnTo>
                  <a:pt x="2120607" y="545299"/>
                </a:lnTo>
                <a:lnTo>
                  <a:pt x="2120607" y="551395"/>
                </a:lnTo>
                <a:lnTo>
                  <a:pt x="2126703" y="551395"/>
                </a:lnTo>
                <a:lnTo>
                  <a:pt x="2126703" y="545299"/>
                </a:lnTo>
                <a:close/>
              </a:path>
              <a:path w="2127250" h="789304">
                <a:moveTo>
                  <a:pt x="2126703" y="559003"/>
                </a:moveTo>
                <a:lnTo>
                  <a:pt x="2120607" y="559003"/>
                </a:lnTo>
                <a:lnTo>
                  <a:pt x="2120607" y="565099"/>
                </a:lnTo>
                <a:lnTo>
                  <a:pt x="2126703" y="565099"/>
                </a:lnTo>
                <a:lnTo>
                  <a:pt x="2126703" y="559003"/>
                </a:lnTo>
                <a:close/>
              </a:path>
              <a:path w="2127250" h="789304">
                <a:moveTo>
                  <a:pt x="2126703" y="571195"/>
                </a:moveTo>
                <a:lnTo>
                  <a:pt x="2120607" y="571195"/>
                </a:lnTo>
                <a:lnTo>
                  <a:pt x="2120607" y="577291"/>
                </a:lnTo>
                <a:lnTo>
                  <a:pt x="2126703" y="577291"/>
                </a:lnTo>
                <a:lnTo>
                  <a:pt x="2126703" y="571195"/>
                </a:lnTo>
                <a:close/>
              </a:path>
              <a:path w="2127250" h="789304">
                <a:moveTo>
                  <a:pt x="2126703" y="583374"/>
                </a:moveTo>
                <a:lnTo>
                  <a:pt x="2120607" y="583374"/>
                </a:lnTo>
                <a:lnTo>
                  <a:pt x="2120607" y="589470"/>
                </a:lnTo>
                <a:lnTo>
                  <a:pt x="2126703" y="589470"/>
                </a:lnTo>
                <a:lnTo>
                  <a:pt x="2126703" y="583374"/>
                </a:lnTo>
                <a:close/>
              </a:path>
              <a:path w="2127250" h="789304">
                <a:moveTo>
                  <a:pt x="2126703" y="597090"/>
                </a:moveTo>
                <a:lnTo>
                  <a:pt x="2120607" y="597090"/>
                </a:lnTo>
                <a:lnTo>
                  <a:pt x="2120607" y="603173"/>
                </a:lnTo>
                <a:lnTo>
                  <a:pt x="2126703" y="603173"/>
                </a:lnTo>
                <a:lnTo>
                  <a:pt x="2126703" y="597090"/>
                </a:lnTo>
                <a:close/>
              </a:path>
              <a:path w="2127250" h="789304">
                <a:moveTo>
                  <a:pt x="2126703" y="609269"/>
                </a:moveTo>
                <a:lnTo>
                  <a:pt x="2120607" y="609269"/>
                </a:lnTo>
                <a:lnTo>
                  <a:pt x="2120607" y="615365"/>
                </a:lnTo>
                <a:lnTo>
                  <a:pt x="2126703" y="615365"/>
                </a:lnTo>
                <a:lnTo>
                  <a:pt x="2126703" y="609269"/>
                </a:lnTo>
                <a:close/>
              </a:path>
              <a:path w="2127250" h="789304">
                <a:moveTo>
                  <a:pt x="2126703" y="621461"/>
                </a:moveTo>
                <a:lnTo>
                  <a:pt x="2120607" y="621461"/>
                </a:lnTo>
                <a:lnTo>
                  <a:pt x="2120607" y="627545"/>
                </a:lnTo>
                <a:lnTo>
                  <a:pt x="2126703" y="627545"/>
                </a:lnTo>
                <a:lnTo>
                  <a:pt x="2126703" y="621461"/>
                </a:lnTo>
                <a:close/>
              </a:path>
              <a:path w="2127250" h="789304">
                <a:moveTo>
                  <a:pt x="2126703" y="635165"/>
                </a:moveTo>
                <a:lnTo>
                  <a:pt x="2120607" y="635165"/>
                </a:lnTo>
                <a:lnTo>
                  <a:pt x="2120607" y="641261"/>
                </a:lnTo>
                <a:lnTo>
                  <a:pt x="2126703" y="641261"/>
                </a:lnTo>
                <a:lnTo>
                  <a:pt x="2126703" y="635165"/>
                </a:lnTo>
                <a:close/>
              </a:path>
              <a:path w="2127250" h="789304">
                <a:moveTo>
                  <a:pt x="2126703" y="647357"/>
                </a:moveTo>
                <a:lnTo>
                  <a:pt x="2120607" y="647357"/>
                </a:lnTo>
                <a:lnTo>
                  <a:pt x="2120607" y="653440"/>
                </a:lnTo>
                <a:lnTo>
                  <a:pt x="2126703" y="653440"/>
                </a:lnTo>
                <a:lnTo>
                  <a:pt x="2126703" y="647357"/>
                </a:lnTo>
                <a:close/>
              </a:path>
              <a:path w="2127250" h="789304">
                <a:moveTo>
                  <a:pt x="2126703" y="659536"/>
                </a:moveTo>
                <a:lnTo>
                  <a:pt x="2120607" y="659536"/>
                </a:lnTo>
                <a:lnTo>
                  <a:pt x="2120607" y="665632"/>
                </a:lnTo>
                <a:lnTo>
                  <a:pt x="2126703" y="665632"/>
                </a:lnTo>
                <a:lnTo>
                  <a:pt x="2126703" y="659536"/>
                </a:lnTo>
                <a:close/>
              </a:path>
              <a:path w="2127250" h="789304">
                <a:moveTo>
                  <a:pt x="2126703" y="673252"/>
                </a:moveTo>
                <a:lnTo>
                  <a:pt x="2120607" y="673252"/>
                </a:lnTo>
                <a:lnTo>
                  <a:pt x="2120607" y="679335"/>
                </a:lnTo>
                <a:lnTo>
                  <a:pt x="2126703" y="679335"/>
                </a:lnTo>
                <a:lnTo>
                  <a:pt x="2126703" y="673252"/>
                </a:lnTo>
                <a:close/>
              </a:path>
              <a:path w="2127250" h="789304">
                <a:moveTo>
                  <a:pt x="2126703" y="685431"/>
                </a:moveTo>
                <a:lnTo>
                  <a:pt x="2120607" y="685431"/>
                </a:lnTo>
                <a:lnTo>
                  <a:pt x="2120607" y="691527"/>
                </a:lnTo>
                <a:lnTo>
                  <a:pt x="2126703" y="691527"/>
                </a:lnTo>
                <a:lnTo>
                  <a:pt x="2126703" y="685431"/>
                </a:lnTo>
                <a:close/>
              </a:path>
              <a:path w="2127250" h="789304">
                <a:moveTo>
                  <a:pt x="2126703" y="697611"/>
                </a:moveTo>
                <a:lnTo>
                  <a:pt x="2120607" y="697611"/>
                </a:lnTo>
                <a:lnTo>
                  <a:pt x="2120607" y="703707"/>
                </a:lnTo>
                <a:lnTo>
                  <a:pt x="2126703" y="703707"/>
                </a:lnTo>
                <a:lnTo>
                  <a:pt x="2126703" y="697611"/>
                </a:lnTo>
                <a:close/>
              </a:path>
              <a:path w="2127250" h="789304">
                <a:moveTo>
                  <a:pt x="2126703" y="711326"/>
                </a:moveTo>
                <a:lnTo>
                  <a:pt x="2120607" y="711326"/>
                </a:lnTo>
                <a:lnTo>
                  <a:pt x="2120607" y="717423"/>
                </a:lnTo>
                <a:lnTo>
                  <a:pt x="2126703" y="717423"/>
                </a:lnTo>
                <a:lnTo>
                  <a:pt x="2126703" y="711326"/>
                </a:lnTo>
                <a:close/>
              </a:path>
              <a:path w="2127250" h="789304">
                <a:moveTo>
                  <a:pt x="2126703" y="723506"/>
                </a:moveTo>
                <a:lnTo>
                  <a:pt x="2120607" y="723506"/>
                </a:lnTo>
                <a:lnTo>
                  <a:pt x="2120607" y="729602"/>
                </a:lnTo>
                <a:lnTo>
                  <a:pt x="2126703" y="729602"/>
                </a:lnTo>
                <a:lnTo>
                  <a:pt x="2126703" y="723506"/>
                </a:lnTo>
                <a:close/>
              </a:path>
              <a:path w="2127250" h="789304">
                <a:moveTo>
                  <a:pt x="2126703" y="735698"/>
                </a:moveTo>
                <a:lnTo>
                  <a:pt x="2120607" y="735698"/>
                </a:lnTo>
                <a:lnTo>
                  <a:pt x="2120607" y="741794"/>
                </a:lnTo>
                <a:lnTo>
                  <a:pt x="2126703" y="741794"/>
                </a:lnTo>
                <a:lnTo>
                  <a:pt x="2126703" y="735698"/>
                </a:lnTo>
                <a:close/>
              </a:path>
              <a:path w="2127250" h="789304">
                <a:moveTo>
                  <a:pt x="2126703" y="749401"/>
                </a:moveTo>
                <a:lnTo>
                  <a:pt x="2120607" y="749401"/>
                </a:lnTo>
                <a:lnTo>
                  <a:pt x="2120607" y="755497"/>
                </a:lnTo>
                <a:lnTo>
                  <a:pt x="2126703" y="755497"/>
                </a:lnTo>
                <a:lnTo>
                  <a:pt x="2126703" y="749401"/>
                </a:lnTo>
                <a:close/>
              </a:path>
              <a:path w="2127250" h="789304">
                <a:moveTo>
                  <a:pt x="2126703" y="761593"/>
                </a:moveTo>
                <a:lnTo>
                  <a:pt x="2120607" y="761593"/>
                </a:lnTo>
                <a:lnTo>
                  <a:pt x="2120607" y="766165"/>
                </a:lnTo>
                <a:lnTo>
                  <a:pt x="2126703" y="769200"/>
                </a:lnTo>
                <a:lnTo>
                  <a:pt x="2126703" y="761593"/>
                </a:lnTo>
                <a:close/>
              </a:path>
              <a:path w="2127250" h="789304">
                <a:moveTo>
                  <a:pt x="2111476" y="779868"/>
                </a:moveTo>
                <a:lnTo>
                  <a:pt x="2108428" y="781392"/>
                </a:lnTo>
                <a:lnTo>
                  <a:pt x="2105393" y="781392"/>
                </a:lnTo>
                <a:lnTo>
                  <a:pt x="2106904" y="787488"/>
                </a:lnTo>
                <a:lnTo>
                  <a:pt x="2111476" y="787488"/>
                </a:lnTo>
                <a:lnTo>
                  <a:pt x="2114524" y="785964"/>
                </a:lnTo>
                <a:lnTo>
                  <a:pt x="2111476" y="779868"/>
                </a:lnTo>
                <a:close/>
              </a:path>
              <a:path w="2127250" h="789304">
                <a:moveTo>
                  <a:pt x="2119083" y="772248"/>
                </a:moveTo>
                <a:lnTo>
                  <a:pt x="2114524" y="776820"/>
                </a:lnTo>
                <a:lnTo>
                  <a:pt x="2120607" y="781392"/>
                </a:lnTo>
                <a:lnTo>
                  <a:pt x="2122131" y="778344"/>
                </a:lnTo>
                <a:lnTo>
                  <a:pt x="2122131" y="776820"/>
                </a:lnTo>
                <a:lnTo>
                  <a:pt x="2123655" y="775296"/>
                </a:lnTo>
                <a:lnTo>
                  <a:pt x="2119083" y="772248"/>
                </a:lnTo>
                <a:close/>
              </a:path>
              <a:path w="2127250" h="789304">
                <a:moveTo>
                  <a:pt x="2100821" y="782916"/>
                </a:moveTo>
                <a:lnTo>
                  <a:pt x="2094725" y="782916"/>
                </a:lnTo>
                <a:lnTo>
                  <a:pt x="2094725" y="789012"/>
                </a:lnTo>
                <a:lnTo>
                  <a:pt x="2100821" y="789012"/>
                </a:lnTo>
                <a:lnTo>
                  <a:pt x="2100821" y="782916"/>
                </a:lnTo>
                <a:close/>
              </a:path>
              <a:path w="2127250" h="789304">
                <a:moveTo>
                  <a:pt x="2087117" y="782916"/>
                </a:moveTo>
                <a:lnTo>
                  <a:pt x="2081034" y="782916"/>
                </a:lnTo>
                <a:lnTo>
                  <a:pt x="2081034" y="789012"/>
                </a:lnTo>
                <a:lnTo>
                  <a:pt x="2087117" y="789012"/>
                </a:lnTo>
                <a:lnTo>
                  <a:pt x="2087117" y="782916"/>
                </a:lnTo>
                <a:close/>
              </a:path>
              <a:path w="2127250" h="789304">
                <a:moveTo>
                  <a:pt x="2074938" y="782916"/>
                </a:moveTo>
                <a:lnTo>
                  <a:pt x="2068855" y="782916"/>
                </a:lnTo>
                <a:lnTo>
                  <a:pt x="2068855" y="789012"/>
                </a:lnTo>
                <a:lnTo>
                  <a:pt x="2074938" y="789012"/>
                </a:lnTo>
                <a:lnTo>
                  <a:pt x="2074938" y="782916"/>
                </a:lnTo>
                <a:close/>
              </a:path>
              <a:path w="2127250" h="789304">
                <a:moveTo>
                  <a:pt x="2062759" y="782916"/>
                </a:moveTo>
                <a:lnTo>
                  <a:pt x="2056676" y="782916"/>
                </a:lnTo>
                <a:lnTo>
                  <a:pt x="2056676" y="789012"/>
                </a:lnTo>
                <a:lnTo>
                  <a:pt x="2062759" y="789012"/>
                </a:lnTo>
                <a:lnTo>
                  <a:pt x="2062759" y="782916"/>
                </a:lnTo>
                <a:close/>
              </a:path>
              <a:path w="2127250" h="789304">
                <a:moveTo>
                  <a:pt x="2049056" y="782916"/>
                </a:moveTo>
                <a:lnTo>
                  <a:pt x="2042972" y="782916"/>
                </a:lnTo>
                <a:lnTo>
                  <a:pt x="2042972" y="789012"/>
                </a:lnTo>
                <a:lnTo>
                  <a:pt x="2049056" y="789012"/>
                </a:lnTo>
                <a:lnTo>
                  <a:pt x="2049056" y="782916"/>
                </a:lnTo>
                <a:close/>
              </a:path>
              <a:path w="2127250" h="789304">
                <a:moveTo>
                  <a:pt x="2036876" y="782916"/>
                </a:moveTo>
                <a:lnTo>
                  <a:pt x="2030793" y="782916"/>
                </a:lnTo>
                <a:lnTo>
                  <a:pt x="2030793" y="789012"/>
                </a:lnTo>
                <a:lnTo>
                  <a:pt x="2036876" y="789012"/>
                </a:lnTo>
                <a:lnTo>
                  <a:pt x="2036876" y="782916"/>
                </a:lnTo>
                <a:close/>
              </a:path>
              <a:path w="2127250" h="789304">
                <a:moveTo>
                  <a:pt x="2024710" y="782916"/>
                </a:moveTo>
                <a:lnTo>
                  <a:pt x="2018614" y="782916"/>
                </a:lnTo>
                <a:lnTo>
                  <a:pt x="2018614" y="789012"/>
                </a:lnTo>
                <a:lnTo>
                  <a:pt x="2024710" y="789012"/>
                </a:lnTo>
                <a:lnTo>
                  <a:pt x="2024710" y="782916"/>
                </a:lnTo>
                <a:close/>
              </a:path>
              <a:path w="2127250" h="789304">
                <a:moveTo>
                  <a:pt x="2011006" y="782916"/>
                </a:moveTo>
                <a:lnTo>
                  <a:pt x="2004910" y="782916"/>
                </a:lnTo>
                <a:lnTo>
                  <a:pt x="2004910" y="789012"/>
                </a:lnTo>
                <a:lnTo>
                  <a:pt x="2011006" y="789012"/>
                </a:lnTo>
                <a:lnTo>
                  <a:pt x="2011006" y="782916"/>
                </a:lnTo>
                <a:close/>
              </a:path>
              <a:path w="2127250" h="789304">
                <a:moveTo>
                  <a:pt x="1998827" y="782916"/>
                </a:moveTo>
                <a:lnTo>
                  <a:pt x="1992731" y="782916"/>
                </a:lnTo>
                <a:lnTo>
                  <a:pt x="1992731" y="789012"/>
                </a:lnTo>
                <a:lnTo>
                  <a:pt x="1998827" y="789012"/>
                </a:lnTo>
                <a:lnTo>
                  <a:pt x="1998827" y="782916"/>
                </a:lnTo>
                <a:close/>
              </a:path>
              <a:path w="2127250" h="789304">
                <a:moveTo>
                  <a:pt x="1986648" y="782916"/>
                </a:moveTo>
                <a:lnTo>
                  <a:pt x="1980552" y="782916"/>
                </a:lnTo>
                <a:lnTo>
                  <a:pt x="1980552" y="789012"/>
                </a:lnTo>
                <a:lnTo>
                  <a:pt x="1986648" y="789012"/>
                </a:lnTo>
                <a:lnTo>
                  <a:pt x="1986648" y="782916"/>
                </a:lnTo>
                <a:close/>
              </a:path>
              <a:path w="2127250" h="789304">
                <a:moveTo>
                  <a:pt x="1972945" y="782916"/>
                </a:moveTo>
                <a:lnTo>
                  <a:pt x="1966849" y="782916"/>
                </a:lnTo>
                <a:lnTo>
                  <a:pt x="1966849" y="789012"/>
                </a:lnTo>
                <a:lnTo>
                  <a:pt x="1972945" y="789012"/>
                </a:lnTo>
                <a:lnTo>
                  <a:pt x="1972945" y="782916"/>
                </a:lnTo>
                <a:close/>
              </a:path>
              <a:path w="2127250" h="789304">
                <a:moveTo>
                  <a:pt x="1960765" y="782916"/>
                </a:moveTo>
                <a:lnTo>
                  <a:pt x="1954682" y="782916"/>
                </a:lnTo>
                <a:lnTo>
                  <a:pt x="1954682" y="789012"/>
                </a:lnTo>
                <a:lnTo>
                  <a:pt x="1960765" y="789012"/>
                </a:lnTo>
                <a:lnTo>
                  <a:pt x="1960765" y="782916"/>
                </a:lnTo>
                <a:close/>
              </a:path>
              <a:path w="2127250" h="789304">
                <a:moveTo>
                  <a:pt x="1948586" y="782916"/>
                </a:moveTo>
                <a:lnTo>
                  <a:pt x="1942503" y="782916"/>
                </a:lnTo>
                <a:lnTo>
                  <a:pt x="1942503" y="789012"/>
                </a:lnTo>
                <a:lnTo>
                  <a:pt x="1948586" y="789012"/>
                </a:lnTo>
                <a:lnTo>
                  <a:pt x="1948586" y="782916"/>
                </a:lnTo>
                <a:close/>
              </a:path>
              <a:path w="2127250" h="789304">
                <a:moveTo>
                  <a:pt x="1934883" y="782916"/>
                </a:moveTo>
                <a:lnTo>
                  <a:pt x="1928799" y="782916"/>
                </a:lnTo>
                <a:lnTo>
                  <a:pt x="1928799" y="789012"/>
                </a:lnTo>
                <a:lnTo>
                  <a:pt x="1934883" y="789012"/>
                </a:lnTo>
                <a:lnTo>
                  <a:pt x="1934883" y="782916"/>
                </a:lnTo>
                <a:close/>
              </a:path>
              <a:path w="2127250" h="789304">
                <a:moveTo>
                  <a:pt x="1922703" y="782916"/>
                </a:moveTo>
                <a:lnTo>
                  <a:pt x="1916620" y="782916"/>
                </a:lnTo>
                <a:lnTo>
                  <a:pt x="1916620" y="789012"/>
                </a:lnTo>
                <a:lnTo>
                  <a:pt x="1922703" y="789012"/>
                </a:lnTo>
                <a:lnTo>
                  <a:pt x="1922703" y="782916"/>
                </a:lnTo>
                <a:close/>
              </a:path>
              <a:path w="2127250" h="789304">
                <a:moveTo>
                  <a:pt x="1910524" y="782916"/>
                </a:moveTo>
                <a:lnTo>
                  <a:pt x="1904441" y="782916"/>
                </a:lnTo>
                <a:lnTo>
                  <a:pt x="1904441" y="789012"/>
                </a:lnTo>
                <a:lnTo>
                  <a:pt x="1910524" y="789012"/>
                </a:lnTo>
                <a:lnTo>
                  <a:pt x="1910524" y="782916"/>
                </a:lnTo>
                <a:close/>
              </a:path>
              <a:path w="2127250" h="789304">
                <a:moveTo>
                  <a:pt x="1896833" y="782916"/>
                </a:moveTo>
                <a:lnTo>
                  <a:pt x="1890737" y="782916"/>
                </a:lnTo>
                <a:lnTo>
                  <a:pt x="1890737" y="789012"/>
                </a:lnTo>
                <a:lnTo>
                  <a:pt x="1896833" y="789012"/>
                </a:lnTo>
                <a:lnTo>
                  <a:pt x="1896833" y="782916"/>
                </a:lnTo>
                <a:close/>
              </a:path>
              <a:path w="2127250" h="789304">
                <a:moveTo>
                  <a:pt x="1884654" y="782916"/>
                </a:moveTo>
                <a:lnTo>
                  <a:pt x="1878558" y="782916"/>
                </a:lnTo>
                <a:lnTo>
                  <a:pt x="1878558" y="789012"/>
                </a:lnTo>
                <a:lnTo>
                  <a:pt x="1884654" y="789012"/>
                </a:lnTo>
                <a:lnTo>
                  <a:pt x="1884654" y="782916"/>
                </a:lnTo>
                <a:close/>
              </a:path>
              <a:path w="2127250" h="789304">
                <a:moveTo>
                  <a:pt x="1872475" y="782916"/>
                </a:moveTo>
                <a:lnTo>
                  <a:pt x="1866379" y="782916"/>
                </a:lnTo>
                <a:lnTo>
                  <a:pt x="1866379" y="789012"/>
                </a:lnTo>
                <a:lnTo>
                  <a:pt x="1872475" y="789012"/>
                </a:lnTo>
                <a:lnTo>
                  <a:pt x="1872475" y="782916"/>
                </a:lnTo>
                <a:close/>
              </a:path>
              <a:path w="2127250" h="789304">
                <a:moveTo>
                  <a:pt x="1858772" y="782916"/>
                </a:moveTo>
                <a:lnTo>
                  <a:pt x="1852676" y="782916"/>
                </a:lnTo>
                <a:lnTo>
                  <a:pt x="1852676" y="789012"/>
                </a:lnTo>
                <a:lnTo>
                  <a:pt x="1858772" y="789012"/>
                </a:lnTo>
                <a:lnTo>
                  <a:pt x="1858772" y="782916"/>
                </a:lnTo>
                <a:close/>
              </a:path>
              <a:path w="2127250" h="789304">
                <a:moveTo>
                  <a:pt x="1846592" y="782916"/>
                </a:moveTo>
                <a:lnTo>
                  <a:pt x="1840496" y="782916"/>
                </a:lnTo>
                <a:lnTo>
                  <a:pt x="1840496" y="789012"/>
                </a:lnTo>
                <a:lnTo>
                  <a:pt x="1846592" y="789012"/>
                </a:lnTo>
                <a:lnTo>
                  <a:pt x="1846592" y="782916"/>
                </a:lnTo>
                <a:close/>
              </a:path>
              <a:path w="2127250" h="789304">
                <a:moveTo>
                  <a:pt x="1834413" y="782916"/>
                </a:moveTo>
                <a:lnTo>
                  <a:pt x="1828317" y="782916"/>
                </a:lnTo>
                <a:lnTo>
                  <a:pt x="1828317" y="789012"/>
                </a:lnTo>
                <a:lnTo>
                  <a:pt x="1834413" y="789012"/>
                </a:lnTo>
                <a:lnTo>
                  <a:pt x="1834413" y="782916"/>
                </a:lnTo>
                <a:close/>
              </a:path>
              <a:path w="2127250" h="789304">
                <a:moveTo>
                  <a:pt x="1820710" y="782916"/>
                </a:moveTo>
                <a:lnTo>
                  <a:pt x="1814626" y="782916"/>
                </a:lnTo>
                <a:lnTo>
                  <a:pt x="1814626" y="789012"/>
                </a:lnTo>
                <a:lnTo>
                  <a:pt x="1820710" y="789012"/>
                </a:lnTo>
                <a:lnTo>
                  <a:pt x="1820710" y="782916"/>
                </a:lnTo>
                <a:close/>
              </a:path>
              <a:path w="2127250" h="789304">
                <a:moveTo>
                  <a:pt x="1808530" y="782916"/>
                </a:moveTo>
                <a:lnTo>
                  <a:pt x="1802447" y="782916"/>
                </a:lnTo>
                <a:lnTo>
                  <a:pt x="1802447" y="789012"/>
                </a:lnTo>
                <a:lnTo>
                  <a:pt x="1808530" y="789012"/>
                </a:lnTo>
                <a:lnTo>
                  <a:pt x="1808530" y="782916"/>
                </a:lnTo>
                <a:close/>
              </a:path>
              <a:path w="2127250" h="789304">
                <a:moveTo>
                  <a:pt x="1796351" y="782916"/>
                </a:moveTo>
                <a:lnTo>
                  <a:pt x="1790268" y="782916"/>
                </a:lnTo>
                <a:lnTo>
                  <a:pt x="1790268" y="789012"/>
                </a:lnTo>
                <a:lnTo>
                  <a:pt x="1796351" y="789012"/>
                </a:lnTo>
                <a:lnTo>
                  <a:pt x="1796351" y="782916"/>
                </a:lnTo>
                <a:close/>
              </a:path>
              <a:path w="2127250" h="789304">
                <a:moveTo>
                  <a:pt x="1782648" y="782916"/>
                </a:moveTo>
                <a:lnTo>
                  <a:pt x="1776564" y="782916"/>
                </a:lnTo>
                <a:lnTo>
                  <a:pt x="1776564" y="789012"/>
                </a:lnTo>
                <a:lnTo>
                  <a:pt x="1782648" y="789012"/>
                </a:lnTo>
                <a:lnTo>
                  <a:pt x="1782648" y="782916"/>
                </a:lnTo>
                <a:close/>
              </a:path>
              <a:path w="2127250" h="789304">
                <a:moveTo>
                  <a:pt x="1770468" y="782916"/>
                </a:moveTo>
                <a:lnTo>
                  <a:pt x="1764385" y="782916"/>
                </a:lnTo>
                <a:lnTo>
                  <a:pt x="1764385" y="789012"/>
                </a:lnTo>
                <a:lnTo>
                  <a:pt x="1770468" y="789012"/>
                </a:lnTo>
                <a:lnTo>
                  <a:pt x="1770468" y="782916"/>
                </a:lnTo>
                <a:close/>
              </a:path>
              <a:path w="2127250" h="789304">
                <a:moveTo>
                  <a:pt x="1758289" y="782916"/>
                </a:moveTo>
                <a:lnTo>
                  <a:pt x="1752206" y="782916"/>
                </a:lnTo>
                <a:lnTo>
                  <a:pt x="1752206" y="789012"/>
                </a:lnTo>
                <a:lnTo>
                  <a:pt x="1758289" y="789012"/>
                </a:lnTo>
                <a:lnTo>
                  <a:pt x="1758289" y="782916"/>
                </a:lnTo>
                <a:close/>
              </a:path>
              <a:path w="2127250" h="789304">
                <a:moveTo>
                  <a:pt x="1744599" y="782916"/>
                </a:moveTo>
                <a:lnTo>
                  <a:pt x="1738502" y="782916"/>
                </a:lnTo>
                <a:lnTo>
                  <a:pt x="1738502" y="789012"/>
                </a:lnTo>
                <a:lnTo>
                  <a:pt x="1744599" y="789012"/>
                </a:lnTo>
                <a:lnTo>
                  <a:pt x="1744599" y="782916"/>
                </a:lnTo>
                <a:close/>
              </a:path>
              <a:path w="2127250" h="789304">
                <a:moveTo>
                  <a:pt x="1732419" y="782916"/>
                </a:moveTo>
                <a:lnTo>
                  <a:pt x="1726323" y="782916"/>
                </a:lnTo>
                <a:lnTo>
                  <a:pt x="1726323" y="789012"/>
                </a:lnTo>
                <a:lnTo>
                  <a:pt x="1732419" y="789012"/>
                </a:lnTo>
                <a:lnTo>
                  <a:pt x="1732419" y="782916"/>
                </a:lnTo>
                <a:close/>
              </a:path>
              <a:path w="2127250" h="789304">
                <a:moveTo>
                  <a:pt x="1720240" y="782916"/>
                </a:moveTo>
                <a:lnTo>
                  <a:pt x="1714144" y="782916"/>
                </a:lnTo>
                <a:lnTo>
                  <a:pt x="1714144" y="789012"/>
                </a:lnTo>
                <a:lnTo>
                  <a:pt x="1720240" y="789012"/>
                </a:lnTo>
                <a:lnTo>
                  <a:pt x="1720240" y="782916"/>
                </a:lnTo>
                <a:close/>
              </a:path>
              <a:path w="2127250" h="789304">
                <a:moveTo>
                  <a:pt x="1706537" y="782916"/>
                </a:moveTo>
                <a:lnTo>
                  <a:pt x="1700441" y="782916"/>
                </a:lnTo>
                <a:lnTo>
                  <a:pt x="1700441" y="789012"/>
                </a:lnTo>
                <a:lnTo>
                  <a:pt x="1706537" y="789012"/>
                </a:lnTo>
                <a:lnTo>
                  <a:pt x="1706537" y="782916"/>
                </a:lnTo>
                <a:close/>
              </a:path>
              <a:path w="2127250" h="789304">
                <a:moveTo>
                  <a:pt x="1694357" y="782916"/>
                </a:moveTo>
                <a:lnTo>
                  <a:pt x="1688261" y="782916"/>
                </a:lnTo>
                <a:lnTo>
                  <a:pt x="1688261" y="789012"/>
                </a:lnTo>
                <a:lnTo>
                  <a:pt x="1694357" y="789012"/>
                </a:lnTo>
                <a:lnTo>
                  <a:pt x="1694357" y="782916"/>
                </a:lnTo>
                <a:close/>
              </a:path>
              <a:path w="2127250" h="789304">
                <a:moveTo>
                  <a:pt x="1682178" y="782916"/>
                </a:moveTo>
                <a:lnTo>
                  <a:pt x="1676095" y="782916"/>
                </a:lnTo>
                <a:lnTo>
                  <a:pt x="1676095" y="789012"/>
                </a:lnTo>
                <a:lnTo>
                  <a:pt x="1682178" y="789012"/>
                </a:lnTo>
                <a:lnTo>
                  <a:pt x="1682178" y="782916"/>
                </a:lnTo>
                <a:close/>
              </a:path>
              <a:path w="2127250" h="789304">
                <a:moveTo>
                  <a:pt x="1668475" y="782916"/>
                </a:moveTo>
                <a:lnTo>
                  <a:pt x="1662391" y="782916"/>
                </a:lnTo>
                <a:lnTo>
                  <a:pt x="1662391" y="789012"/>
                </a:lnTo>
                <a:lnTo>
                  <a:pt x="1668475" y="789012"/>
                </a:lnTo>
                <a:lnTo>
                  <a:pt x="1668475" y="782916"/>
                </a:lnTo>
                <a:close/>
              </a:path>
              <a:path w="2127250" h="789304">
                <a:moveTo>
                  <a:pt x="1656295" y="782916"/>
                </a:moveTo>
                <a:lnTo>
                  <a:pt x="1650212" y="782916"/>
                </a:lnTo>
                <a:lnTo>
                  <a:pt x="1650212" y="789012"/>
                </a:lnTo>
                <a:lnTo>
                  <a:pt x="1656295" y="789012"/>
                </a:lnTo>
                <a:lnTo>
                  <a:pt x="1656295" y="782916"/>
                </a:lnTo>
                <a:close/>
              </a:path>
              <a:path w="2127250" h="789304">
                <a:moveTo>
                  <a:pt x="1644116" y="782916"/>
                </a:moveTo>
                <a:lnTo>
                  <a:pt x="1638033" y="782916"/>
                </a:lnTo>
                <a:lnTo>
                  <a:pt x="1638033" y="789012"/>
                </a:lnTo>
                <a:lnTo>
                  <a:pt x="1644116" y="789012"/>
                </a:lnTo>
                <a:lnTo>
                  <a:pt x="1644116" y="782916"/>
                </a:lnTo>
                <a:close/>
              </a:path>
              <a:path w="2127250" h="789304">
                <a:moveTo>
                  <a:pt x="1630413" y="782916"/>
                </a:moveTo>
                <a:lnTo>
                  <a:pt x="1624329" y="782916"/>
                </a:lnTo>
                <a:lnTo>
                  <a:pt x="1624329" y="789012"/>
                </a:lnTo>
                <a:lnTo>
                  <a:pt x="1630413" y="789012"/>
                </a:lnTo>
                <a:lnTo>
                  <a:pt x="1630413" y="782916"/>
                </a:lnTo>
                <a:close/>
              </a:path>
              <a:path w="2127250" h="789304">
                <a:moveTo>
                  <a:pt x="1618246" y="782916"/>
                </a:moveTo>
                <a:lnTo>
                  <a:pt x="1612150" y="782916"/>
                </a:lnTo>
                <a:lnTo>
                  <a:pt x="1612150" y="789012"/>
                </a:lnTo>
                <a:lnTo>
                  <a:pt x="1618246" y="789012"/>
                </a:lnTo>
                <a:lnTo>
                  <a:pt x="1618246" y="782916"/>
                </a:lnTo>
                <a:close/>
              </a:path>
              <a:path w="2127250" h="789304">
                <a:moveTo>
                  <a:pt x="1606067" y="782916"/>
                </a:moveTo>
                <a:lnTo>
                  <a:pt x="1599971" y="782916"/>
                </a:lnTo>
                <a:lnTo>
                  <a:pt x="1599971" y="789012"/>
                </a:lnTo>
                <a:lnTo>
                  <a:pt x="1606067" y="789012"/>
                </a:lnTo>
                <a:lnTo>
                  <a:pt x="1606067" y="782916"/>
                </a:lnTo>
                <a:close/>
              </a:path>
              <a:path w="2127250" h="789304">
                <a:moveTo>
                  <a:pt x="1592364" y="782916"/>
                </a:moveTo>
                <a:lnTo>
                  <a:pt x="1586268" y="782916"/>
                </a:lnTo>
                <a:lnTo>
                  <a:pt x="1586268" y="789012"/>
                </a:lnTo>
                <a:lnTo>
                  <a:pt x="1592364" y="789012"/>
                </a:lnTo>
                <a:lnTo>
                  <a:pt x="1592364" y="782916"/>
                </a:lnTo>
                <a:close/>
              </a:path>
              <a:path w="2127250" h="789304">
                <a:moveTo>
                  <a:pt x="1580184" y="782916"/>
                </a:moveTo>
                <a:lnTo>
                  <a:pt x="1574088" y="782916"/>
                </a:lnTo>
                <a:lnTo>
                  <a:pt x="1574088" y="789012"/>
                </a:lnTo>
                <a:lnTo>
                  <a:pt x="1580184" y="789012"/>
                </a:lnTo>
                <a:lnTo>
                  <a:pt x="1580184" y="782916"/>
                </a:lnTo>
                <a:close/>
              </a:path>
              <a:path w="2127250" h="789304">
                <a:moveTo>
                  <a:pt x="1568005" y="782916"/>
                </a:moveTo>
                <a:lnTo>
                  <a:pt x="1561909" y="782916"/>
                </a:lnTo>
                <a:lnTo>
                  <a:pt x="1561909" y="789012"/>
                </a:lnTo>
                <a:lnTo>
                  <a:pt x="1568005" y="789012"/>
                </a:lnTo>
                <a:lnTo>
                  <a:pt x="1568005" y="782916"/>
                </a:lnTo>
                <a:close/>
              </a:path>
              <a:path w="2127250" h="789304">
                <a:moveTo>
                  <a:pt x="1554302" y="782916"/>
                </a:moveTo>
                <a:lnTo>
                  <a:pt x="1548218" y="782916"/>
                </a:lnTo>
                <a:lnTo>
                  <a:pt x="1548218" y="789012"/>
                </a:lnTo>
                <a:lnTo>
                  <a:pt x="1554302" y="789012"/>
                </a:lnTo>
                <a:lnTo>
                  <a:pt x="1554302" y="782916"/>
                </a:lnTo>
                <a:close/>
              </a:path>
              <a:path w="2127250" h="789304">
                <a:moveTo>
                  <a:pt x="1542122" y="782916"/>
                </a:moveTo>
                <a:lnTo>
                  <a:pt x="1536039" y="782916"/>
                </a:lnTo>
                <a:lnTo>
                  <a:pt x="1536039" y="789012"/>
                </a:lnTo>
                <a:lnTo>
                  <a:pt x="1542122" y="789012"/>
                </a:lnTo>
                <a:lnTo>
                  <a:pt x="1542122" y="782916"/>
                </a:lnTo>
                <a:close/>
              </a:path>
              <a:path w="2127250" h="789304">
                <a:moveTo>
                  <a:pt x="1529943" y="782916"/>
                </a:moveTo>
                <a:lnTo>
                  <a:pt x="1523860" y="782916"/>
                </a:lnTo>
                <a:lnTo>
                  <a:pt x="1523860" y="789012"/>
                </a:lnTo>
                <a:lnTo>
                  <a:pt x="1529943" y="789012"/>
                </a:lnTo>
                <a:lnTo>
                  <a:pt x="1529943" y="782916"/>
                </a:lnTo>
                <a:close/>
              </a:path>
              <a:path w="2127250" h="789304">
                <a:moveTo>
                  <a:pt x="1516240" y="782916"/>
                </a:moveTo>
                <a:lnTo>
                  <a:pt x="1510156" y="782916"/>
                </a:lnTo>
                <a:lnTo>
                  <a:pt x="1510156" y="789012"/>
                </a:lnTo>
                <a:lnTo>
                  <a:pt x="1516240" y="789012"/>
                </a:lnTo>
                <a:lnTo>
                  <a:pt x="1516240" y="782916"/>
                </a:lnTo>
                <a:close/>
              </a:path>
              <a:path w="2127250" h="789304">
                <a:moveTo>
                  <a:pt x="1504060" y="782916"/>
                </a:moveTo>
                <a:lnTo>
                  <a:pt x="1497977" y="782916"/>
                </a:lnTo>
                <a:lnTo>
                  <a:pt x="1497977" y="789012"/>
                </a:lnTo>
                <a:lnTo>
                  <a:pt x="1504060" y="789012"/>
                </a:lnTo>
                <a:lnTo>
                  <a:pt x="1504060" y="782916"/>
                </a:lnTo>
                <a:close/>
              </a:path>
              <a:path w="2127250" h="789304">
                <a:moveTo>
                  <a:pt x="1491881" y="782916"/>
                </a:moveTo>
                <a:lnTo>
                  <a:pt x="1485798" y="782916"/>
                </a:lnTo>
                <a:lnTo>
                  <a:pt x="1485798" y="789012"/>
                </a:lnTo>
                <a:lnTo>
                  <a:pt x="1491881" y="789012"/>
                </a:lnTo>
                <a:lnTo>
                  <a:pt x="1491881" y="782916"/>
                </a:lnTo>
                <a:close/>
              </a:path>
              <a:path w="2127250" h="789304">
                <a:moveTo>
                  <a:pt x="1478191" y="782916"/>
                </a:moveTo>
                <a:lnTo>
                  <a:pt x="1472095" y="782916"/>
                </a:lnTo>
                <a:lnTo>
                  <a:pt x="1472095" y="789012"/>
                </a:lnTo>
                <a:lnTo>
                  <a:pt x="1478191" y="789012"/>
                </a:lnTo>
                <a:lnTo>
                  <a:pt x="1478191" y="782916"/>
                </a:lnTo>
                <a:close/>
              </a:path>
              <a:path w="2127250" h="789304">
                <a:moveTo>
                  <a:pt x="1466011" y="782916"/>
                </a:moveTo>
                <a:lnTo>
                  <a:pt x="1459915" y="782916"/>
                </a:lnTo>
                <a:lnTo>
                  <a:pt x="1459915" y="789012"/>
                </a:lnTo>
                <a:lnTo>
                  <a:pt x="1466011" y="789012"/>
                </a:lnTo>
                <a:lnTo>
                  <a:pt x="1466011" y="782916"/>
                </a:lnTo>
                <a:close/>
              </a:path>
              <a:path w="2127250" h="789304">
                <a:moveTo>
                  <a:pt x="1453832" y="782916"/>
                </a:moveTo>
                <a:lnTo>
                  <a:pt x="1447736" y="782916"/>
                </a:lnTo>
                <a:lnTo>
                  <a:pt x="1447736" y="789012"/>
                </a:lnTo>
                <a:lnTo>
                  <a:pt x="1453832" y="789012"/>
                </a:lnTo>
                <a:lnTo>
                  <a:pt x="1453832" y="782916"/>
                </a:lnTo>
                <a:close/>
              </a:path>
              <a:path w="2127250" h="789304">
                <a:moveTo>
                  <a:pt x="1440129" y="782916"/>
                </a:moveTo>
                <a:lnTo>
                  <a:pt x="1434033" y="782916"/>
                </a:lnTo>
                <a:lnTo>
                  <a:pt x="1434033" y="789012"/>
                </a:lnTo>
                <a:lnTo>
                  <a:pt x="1440129" y="789012"/>
                </a:lnTo>
                <a:lnTo>
                  <a:pt x="1440129" y="782916"/>
                </a:lnTo>
                <a:close/>
              </a:path>
              <a:path w="2127250" h="789304">
                <a:moveTo>
                  <a:pt x="1427949" y="782916"/>
                </a:moveTo>
                <a:lnTo>
                  <a:pt x="1421853" y="782916"/>
                </a:lnTo>
                <a:lnTo>
                  <a:pt x="1421853" y="789012"/>
                </a:lnTo>
                <a:lnTo>
                  <a:pt x="1427949" y="789012"/>
                </a:lnTo>
                <a:lnTo>
                  <a:pt x="1427949" y="782916"/>
                </a:lnTo>
                <a:close/>
              </a:path>
              <a:path w="2127250" h="789304">
                <a:moveTo>
                  <a:pt x="1415770" y="782916"/>
                </a:moveTo>
                <a:lnTo>
                  <a:pt x="1409687" y="782916"/>
                </a:lnTo>
                <a:lnTo>
                  <a:pt x="1409687" y="789012"/>
                </a:lnTo>
                <a:lnTo>
                  <a:pt x="1415770" y="789012"/>
                </a:lnTo>
                <a:lnTo>
                  <a:pt x="1415770" y="782916"/>
                </a:lnTo>
                <a:close/>
              </a:path>
              <a:path w="2127250" h="789304">
                <a:moveTo>
                  <a:pt x="1402067" y="782916"/>
                </a:moveTo>
                <a:lnTo>
                  <a:pt x="1395983" y="782916"/>
                </a:lnTo>
                <a:lnTo>
                  <a:pt x="1395983" y="789012"/>
                </a:lnTo>
                <a:lnTo>
                  <a:pt x="1402067" y="789012"/>
                </a:lnTo>
                <a:lnTo>
                  <a:pt x="1402067" y="782916"/>
                </a:lnTo>
                <a:close/>
              </a:path>
              <a:path w="2127250" h="789304">
                <a:moveTo>
                  <a:pt x="1389887" y="782916"/>
                </a:moveTo>
                <a:lnTo>
                  <a:pt x="1383804" y="782916"/>
                </a:lnTo>
                <a:lnTo>
                  <a:pt x="1383804" y="789012"/>
                </a:lnTo>
                <a:lnTo>
                  <a:pt x="1389887" y="789012"/>
                </a:lnTo>
                <a:lnTo>
                  <a:pt x="1389887" y="782916"/>
                </a:lnTo>
                <a:close/>
              </a:path>
              <a:path w="2127250" h="789304">
                <a:moveTo>
                  <a:pt x="1377708" y="782916"/>
                </a:moveTo>
                <a:lnTo>
                  <a:pt x="1371625" y="782916"/>
                </a:lnTo>
                <a:lnTo>
                  <a:pt x="1371625" y="789012"/>
                </a:lnTo>
                <a:lnTo>
                  <a:pt x="1377708" y="789012"/>
                </a:lnTo>
                <a:lnTo>
                  <a:pt x="1377708" y="782916"/>
                </a:lnTo>
                <a:close/>
              </a:path>
              <a:path w="2127250" h="789304">
                <a:moveTo>
                  <a:pt x="1364005" y="782916"/>
                </a:moveTo>
                <a:lnTo>
                  <a:pt x="1357922" y="782916"/>
                </a:lnTo>
                <a:lnTo>
                  <a:pt x="1357922" y="789012"/>
                </a:lnTo>
                <a:lnTo>
                  <a:pt x="1364005" y="789012"/>
                </a:lnTo>
                <a:lnTo>
                  <a:pt x="1364005" y="782916"/>
                </a:lnTo>
                <a:close/>
              </a:path>
              <a:path w="2127250" h="789304">
                <a:moveTo>
                  <a:pt x="1351826" y="782916"/>
                </a:moveTo>
                <a:lnTo>
                  <a:pt x="1345742" y="782916"/>
                </a:lnTo>
                <a:lnTo>
                  <a:pt x="1345742" y="789012"/>
                </a:lnTo>
                <a:lnTo>
                  <a:pt x="1351826" y="789012"/>
                </a:lnTo>
                <a:lnTo>
                  <a:pt x="1351826" y="782916"/>
                </a:lnTo>
                <a:close/>
              </a:path>
              <a:path w="2127250" h="789304">
                <a:moveTo>
                  <a:pt x="1339659" y="782916"/>
                </a:moveTo>
                <a:lnTo>
                  <a:pt x="1333563" y="782916"/>
                </a:lnTo>
                <a:lnTo>
                  <a:pt x="1333563" y="789012"/>
                </a:lnTo>
                <a:lnTo>
                  <a:pt x="1339659" y="789012"/>
                </a:lnTo>
                <a:lnTo>
                  <a:pt x="1339659" y="782916"/>
                </a:lnTo>
                <a:close/>
              </a:path>
              <a:path w="2127250" h="789304">
                <a:moveTo>
                  <a:pt x="1325956" y="782916"/>
                </a:moveTo>
                <a:lnTo>
                  <a:pt x="1319860" y="782916"/>
                </a:lnTo>
                <a:lnTo>
                  <a:pt x="1319860" y="789012"/>
                </a:lnTo>
                <a:lnTo>
                  <a:pt x="1325956" y="789012"/>
                </a:lnTo>
                <a:lnTo>
                  <a:pt x="1325956" y="782916"/>
                </a:lnTo>
                <a:close/>
              </a:path>
              <a:path w="2127250" h="789304">
                <a:moveTo>
                  <a:pt x="1313776" y="782916"/>
                </a:moveTo>
                <a:lnTo>
                  <a:pt x="1307680" y="782916"/>
                </a:lnTo>
                <a:lnTo>
                  <a:pt x="1307680" y="789012"/>
                </a:lnTo>
                <a:lnTo>
                  <a:pt x="1313776" y="789012"/>
                </a:lnTo>
                <a:lnTo>
                  <a:pt x="1313776" y="782916"/>
                </a:lnTo>
                <a:close/>
              </a:path>
              <a:path w="2127250" h="789304">
                <a:moveTo>
                  <a:pt x="1301597" y="782916"/>
                </a:moveTo>
                <a:lnTo>
                  <a:pt x="1295501" y="782916"/>
                </a:lnTo>
                <a:lnTo>
                  <a:pt x="1295501" y="789012"/>
                </a:lnTo>
                <a:lnTo>
                  <a:pt x="1301597" y="789012"/>
                </a:lnTo>
                <a:lnTo>
                  <a:pt x="1301597" y="782916"/>
                </a:lnTo>
                <a:close/>
              </a:path>
              <a:path w="2127250" h="789304">
                <a:moveTo>
                  <a:pt x="1287894" y="782916"/>
                </a:moveTo>
                <a:lnTo>
                  <a:pt x="1281798" y="782916"/>
                </a:lnTo>
                <a:lnTo>
                  <a:pt x="1281798" y="789012"/>
                </a:lnTo>
                <a:lnTo>
                  <a:pt x="1287894" y="789012"/>
                </a:lnTo>
                <a:lnTo>
                  <a:pt x="1287894" y="782916"/>
                </a:lnTo>
                <a:close/>
              </a:path>
              <a:path w="2127250" h="789304">
                <a:moveTo>
                  <a:pt x="1275714" y="782916"/>
                </a:moveTo>
                <a:lnTo>
                  <a:pt x="1269631" y="782916"/>
                </a:lnTo>
                <a:lnTo>
                  <a:pt x="1269631" y="789012"/>
                </a:lnTo>
                <a:lnTo>
                  <a:pt x="1275714" y="789012"/>
                </a:lnTo>
                <a:lnTo>
                  <a:pt x="1275714" y="782916"/>
                </a:lnTo>
                <a:close/>
              </a:path>
              <a:path w="2127250" h="789304">
                <a:moveTo>
                  <a:pt x="1263535" y="782916"/>
                </a:moveTo>
                <a:lnTo>
                  <a:pt x="1257452" y="782916"/>
                </a:lnTo>
                <a:lnTo>
                  <a:pt x="1257452" y="789012"/>
                </a:lnTo>
                <a:lnTo>
                  <a:pt x="1263535" y="789012"/>
                </a:lnTo>
                <a:lnTo>
                  <a:pt x="1263535" y="782916"/>
                </a:lnTo>
                <a:close/>
              </a:path>
              <a:path w="2127250" h="789304">
                <a:moveTo>
                  <a:pt x="1249832" y="782916"/>
                </a:moveTo>
                <a:lnTo>
                  <a:pt x="1243749" y="782916"/>
                </a:lnTo>
                <a:lnTo>
                  <a:pt x="1243749" y="789012"/>
                </a:lnTo>
                <a:lnTo>
                  <a:pt x="1249832" y="789012"/>
                </a:lnTo>
                <a:lnTo>
                  <a:pt x="1249832" y="782916"/>
                </a:lnTo>
                <a:close/>
              </a:path>
              <a:path w="2127250" h="789304">
                <a:moveTo>
                  <a:pt x="1237653" y="782916"/>
                </a:moveTo>
                <a:lnTo>
                  <a:pt x="1231569" y="782916"/>
                </a:lnTo>
                <a:lnTo>
                  <a:pt x="1231569" y="789012"/>
                </a:lnTo>
                <a:lnTo>
                  <a:pt x="1237653" y="789012"/>
                </a:lnTo>
                <a:lnTo>
                  <a:pt x="1237653" y="782916"/>
                </a:lnTo>
                <a:close/>
              </a:path>
              <a:path w="2127250" h="789304">
                <a:moveTo>
                  <a:pt x="1225473" y="782916"/>
                </a:moveTo>
                <a:lnTo>
                  <a:pt x="1219390" y="782916"/>
                </a:lnTo>
                <a:lnTo>
                  <a:pt x="1219390" y="789012"/>
                </a:lnTo>
                <a:lnTo>
                  <a:pt x="1225473" y="789012"/>
                </a:lnTo>
                <a:lnTo>
                  <a:pt x="1225473" y="782916"/>
                </a:lnTo>
                <a:close/>
              </a:path>
              <a:path w="2127250" h="789304">
                <a:moveTo>
                  <a:pt x="1211770" y="782916"/>
                </a:moveTo>
                <a:lnTo>
                  <a:pt x="1205687" y="782916"/>
                </a:lnTo>
                <a:lnTo>
                  <a:pt x="1205687" y="789012"/>
                </a:lnTo>
                <a:lnTo>
                  <a:pt x="1211770" y="789012"/>
                </a:lnTo>
                <a:lnTo>
                  <a:pt x="1211770" y="782916"/>
                </a:lnTo>
                <a:close/>
              </a:path>
              <a:path w="2127250" h="789304">
                <a:moveTo>
                  <a:pt x="1199603" y="782916"/>
                </a:moveTo>
                <a:lnTo>
                  <a:pt x="1193507" y="782916"/>
                </a:lnTo>
                <a:lnTo>
                  <a:pt x="1193507" y="789012"/>
                </a:lnTo>
                <a:lnTo>
                  <a:pt x="1199603" y="789012"/>
                </a:lnTo>
                <a:lnTo>
                  <a:pt x="1199603" y="782916"/>
                </a:lnTo>
                <a:close/>
              </a:path>
              <a:path w="2127250" h="789304">
                <a:moveTo>
                  <a:pt x="1187424" y="782916"/>
                </a:moveTo>
                <a:lnTo>
                  <a:pt x="1181328" y="782916"/>
                </a:lnTo>
                <a:lnTo>
                  <a:pt x="1181328" y="789012"/>
                </a:lnTo>
                <a:lnTo>
                  <a:pt x="1187424" y="789012"/>
                </a:lnTo>
                <a:lnTo>
                  <a:pt x="1187424" y="782916"/>
                </a:lnTo>
                <a:close/>
              </a:path>
              <a:path w="2127250" h="789304">
                <a:moveTo>
                  <a:pt x="1173721" y="782916"/>
                </a:moveTo>
                <a:lnTo>
                  <a:pt x="1167625" y="782916"/>
                </a:lnTo>
                <a:lnTo>
                  <a:pt x="1167625" y="789012"/>
                </a:lnTo>
                <a:lnTo>
                  <a:pt x="1173721" y="789012"/>
                </a:lnTo>
                <a:lnTo>
                  <a:pt x="1173721" y="782916"/>
                </a:lnTo>
                <a:close/>
              </a:path>
              <a:path w="2127250" h="789304">
                <a:moveTo>
                  <a:pt x="1161541" y="782916"/>
                </a:moveTo>
                <a:lnTo>
                  <a:pt x="1155446" y="782916"/>
                </a:lnTo>
                <a:lnTo>
                  <a:pt x="1155446" y="789012"/>
                </a:lnTo>
                <a:lnTo>
                  <a:pt x="1161541" y="789012"/>
                </a:lnTo>
                <a:lnTo>
                  <a:pt x="1161541" y="782916"/>
                </a:lnTo>
                <a:close/>
              </a:path>
              <a:path w="2127250" h="789304">
                <a:moveTo>
                  <a:pt x="1149362" y="782916"/>
                </a:moveTo>
                <a:lnTo>
                  <a:pt x="1143266" y="782916"/>
                </a:lnTo>
                <a:lnTo>
                  <a:pt x="1143266" y="789012"/>
                </a:lnTo>
                <a:lnTo>
                  <a:pt x="1149362" y="789012"/>
                </a:lnTo>
                <a:lnTo>
                  <a:pt x="1149362" y="782916"/>
                </a:lnTo>
                <a:close/>
              </a:path>
              <a:path w="2127250" h="789304">
                <a:moveTo>
                  <a:pt x="1135659" y="782916"/>
                </a:moveTo>
                <a:lnTo>
                  <a:pt x="1129576" y="782916"/>
                </a:lnTo>
                <a:lnTo>
                  <a:pt x="1129576" y="789012"/>
                </a:lnTo>
                <a:lnTo>
                  <a:pt x="1135659" y="789012"/>
                </a:lnTo>
                <a:lnTo>
                  <a:pt x="1135659" y="782916"/>
                </a:lnTo>
                <a:close/>
              </a:path>
              <a:path w="2127250" h="789304">
                <a:moveTo>
                  <a:pt x="1123480" y="782916"/>
                </a:moveTo>
                <a:lnTo>
                  <a:pt x="1117396" y="782916"/>
                </a:lnTo>
                <a:lnTo>
                  <a:pt x="1117396" y="789012"/>
                </a:lnTo>
                <a:lnTo>
                  <a:pt x="1123480" y="789012"/>
                </a:lnTo>
                <a:lnTo>
                  <a:pt x="1123480" y="782916"/>
                </a:lnTo>
                <a:close/>
              </a:path>
              <a:path w="2127250" h="789304">
                <a:moveTo>
                  <a:pt x="1111300" y="782916"/>
                </a:moveTo>
                <a:lnTo>
                  <a:pt x="1105217" y="782916"/>
                </a:lnTo>
                <a:lnTo>
                  <a:pt x="1105217" y="789012"/>
                </a:lnTo>
                <a:lnTo>
                  <a:pt x="1111300" y="789012"/>
                </a:lnTo>
                <a:lnTo>
                  <a:pt x="1111300" y="782916"/>
                </a:lnTo>
                <a:close/>
              </a:path>
              <a:path w="2127250" h="789304">
                <a:moveTo>
                  <a:pt x="1097597" y="782916"/>
                </a:moveTo>
                <a:lnTo>
                  <a:pt x="1091514" y="782916"/>
                </a:lnTo>
                <a:lnTo>
                  <a:pt x="1091514" y="789012"/>
                </a:lnTo>
                <a:lnTo>
                  <a:pt x="1097597" y="789012"/>
                </a:lnTo>
                <a:lnTo>
                  <a:pt x="1097597" y="782916"/>
                </a:lnTo>
                <a:close/>
              </a:path>
              <a:path w="2127250" h="789304">
                <a:moveTo>
                  <a:pt x="1085418" y="782916"/>
                </a:moveTo>
                <a:lnTo>
                  <a:pt x="1079334" y="782916"/>
                </a:lnTo>
                <a:lnTo>
                  <a:pt x="1079334" y="789012"/>
                </a:lnTo>
                <a:lnTo>
                  <a:pt x="1085418" y="789012"/>
                </a:lnTo>
                <a:lnTo>
                  <a:pt x="1085418" y="782916"/>
                </a:lnTo>
                <a:close/>
              </a:path>
              <a:path w="2127250" h="789304">
                <a:moveTo>
                  <a:pt x="1073238" y="782916"/>
                </a:moveTo>
                <a:lnTo>
                  <a:pt x="1067155" y="782916"/>
                </a:lnTo>
                <a:lnTo>
                  <a:pt x="1067155" y="789012"/>
                </a:lnTo>
                <a:lnTo>
                  <a:pt x="1073238" y="789012"/>
                </a:lnTo>
                <a:lnTo>
                  <a:pt x="1073238" y="782916"/>
                </a:lnTo>
                <a:close/>
              </a:path>
              <a:path w="2127250" h="789304">
                <a:moveTo>
                  <a:pt x="1059548" y="782916"/>
                </a:moveTo>
                <a:lnTo>
                  <a:pt x="1053452" y="782916"/>
                </a:lnTo>
                <a:lnTo>
                  <a:pt x="1053452" y="789012"/>
                </a:lnTo>
                <a:lnTo>
                  <a:pt x="1059548" y="789012"/>
                </a:lnTo>
                <a:lnTo>
                  <a:pt x="1059548" y="782916"/>
                </a:lnTo>
                <a:close/>
              </a:path>
              <a:path w="2127250" h="789304">
                <a:moveTo>
                  <a:pt x="1047369" y="782916"/>
                </a:moveTo>
                <a:lnTo>
                  <a:pt x="1041273" y="782916"/>
                </a:lnTo>
                <a:lnTo>
                  <a:pt x="1041273" y="789012"/>
                </a:lnTo>
                <a:lnTo>
                  <a:pt x="1047369" y="789012"/>
                </a:lnTo>
                <a:lnTo>
                  <a:pt x="1047369" y="782916"/>
                </a:lnTo>
                <a:close/>
              </a:path>
              <a:path w="2127250" h="789304">
                <a:moveTo>
                  <a:pt x="1035189" y="782916"/>
                </a:moveTo>
                <a:lnTo>
                  <a:pt x="1029093" y="782916"/>
                </a:lnTo>
                <a:lnTo>
                  <a:pt x="1029093" y="789012"/>
                </a:lnTo>
                <a:lnTo>
                  <a:pt x="1035189" y="789012"/>
                </a:lnTo>
                <a:lnTo>
                  <a:pt x="1035189" y="782916"/>
                </a:lnTo>
                <a:close/>
              </a:path>
              <a:path w="2127250" h="789304">
                <a:moveTo>
                  <a:pt x="1021486" y="782916"/>
                </a:moveTo>
                <a:lnTo>
                  <a:pt x="1015390" y="782916"/>
                </a:lnTo>
                <a:lnTo>
                  <a:pt x="1015390" y="789012"/>
                </a:lnTo>
                <a:lnTo>
                  <a:pt x="1021486" y="789012"/>
                </a:lnTo>
                <a:lnTo>
                  <a:pt x="1021486" y="782916"/>
                </a:lnTo>
                <a:close/>
              </a:path>
              <a:path w="2127250" h="789304">
                <a:moveTo>
                  <a:pt x="1009307" y="782916"/>
                </a:moveTo>
                <a:lnTo>
                  <a:pt x="1003223" y="782916"/>
                </a:lnTo>
                <a:lnTo>
                  <a:pt x="1003223" y="789012"/>
                </a:lnTo>
                <a:lnTo>
                  <a:pt x="1009307" y="789012"/>
                </a:lnTo>
                <a:lnTo>
                  <a:pt x="1009307" y="782916"/>
                </a:lnTo>
                <a:close/>
              </a:path>
              <a:path w="2127250" h="789304">
                <a:moveTo>
                  <a:pt x="997127" y="782916"/>
                </a:moveTo>
                <a:lnTo>
                  <a:pt x="991044" y="782916"/>
                </a:lnTo>
                <a:lnTo>
                  <a:pt x="991044" y="789012"/>
                </a:lnTo>
                <a:lnTo>
                  <a:pt x="997127" y="789012"/>
                </a:lnTo>
                <a:lnTo>
                  <a:pt x="997127" y="782916"/>
                </a:lnTo>
                <a:close/>
              </a:path>
              <a:path w="2127250" h="789304">
                <a:moveTo>
                  <a:pt x="983424" y="782916"/>
                </a:moveTo>
                <a:lnTo>
                  <a:pt x="977341" y="782916"/>
                </a:lnTo>
                <a:lnTo>
                  <a:pt x="977341" y="789012"/>
                </a:lnTo>
                <a:lnTo>
                  <a:pt x="983424" y="789012"/>
                </a:lnTo>
                <a:lnTo>
                  <a:pt x="983424" y="782916"/>
                </a:lnTo>
                <a:close/>
              </a:path>
              <a:path w="2127250" h="789304">
                <a:moveTo>
                  <a:pt x="971245" y="782916"/>
                </a:moveTo>
                <a:lnTo>
                  <a:pt x="965161" y="782916"/>
                </a:lnTo>
                <a:lnTo>
                  <a:pt x="965161" y="789012"/>
                </a:lnTo>
                <a:lnTo>
                  <a:pt x="971245" y="789012"/>
                </a:lnTo>
                <a:lnTo>
                  <a:pt x="971245" y="782916"/>
                </a:lnTo>
                <a:close/>
              </a:path>
              <a:path w="2127250" h="789304">
                <a:moveTo>
                  <a:pt x="959065" y="782916"/>
                </a:moveTo>
                <a:lnTo>
                  <a:pt x="952982" y="782916"/>
                </a:lnTo>
                <a:lnTo>
                  <a:pt x="952982" y="789012"/>
                </a:lnTo>
                <a:lnTo>
                  <a:pt x="959065" y="789012"/>
                </a:lnTo>
                <a:lnTo>
                  <a:pt x="959065" y="782916"/>
                </a:lnTo>
                <a:close/>
              </a:path>
              <a:path w="2127250" h="789304">
                <a:moveTo>
                  <a:pt x="945362" y="782916"/>
                </a:moveTo>
                <a:lnTo>
                  <a:pt x="939279" y="782916"/>
                </a:lnTo>
                <a:lnTo>
                  <a:pt x="939279" y="789012"/>
                </a:lnTo>
                <a:lnTo>
                  <a:pt x="945362" y="789012"/>
                </a:lnTo>
                <a:lnTo>
                  <a:pt x="945362" y="782916"/>
                </a:lnTo>
                <a:close/>
              </a:path>
              <a:path w="2127250" h="789304">
                <a:moveTo>
                  <a:pt x="933196" y="782916"/>
                </a:moveTo>
                <a:lnTo>
                  <a:pt x="927100" y="782916"/>
                </a:lnTo>
                <a:lnTo>
                  <a:pt x="927100" y="789012"/>
                </a:lnTo>
                <a:lnTo>
                  <a:pt x="933196" y="789012"/>
                </a:lnTo>
                <a:lnTo>
                  <a:pt x="933196" y="782916"/>
                </a:lnTo>
                <a:close/>
              </a:path>
              <a:path w="2127250" h="789304">
                <a:moveTo>
                  <a:pt x="921016" y="782916"/>
                </a:moveTo>
                <a:lnTo>
                  <a:pt x="914920" y="782916"/>
                </a:lnTo>
                <a:lnTo>
                  <a:pt x="914920" y="789012"/>
                </a:lnTo>
                <a:lnTo>
                  <a:pt x="921016" y="789012"/>
                </a:lnTo>
                <a:lnTo>
                  <a:pt x="921016" y="782916"/>
                </a:lnTo>
                <a:close/>
              </a:path>
              <a:path w="2127250" h="789304">
                <a:moveTo>
                  <a:pt x="907313" y="782916"/>
                </a:moveTo>
                <a:lnTo>
                  <a:pt x="901217" y="782916"/>
                </a:lnTo>
                <a:lnTo>
                  <a:pt x="901217" y="789012"/>
                </a:lnTo>
                <a:lnTo>
                  <a:pt x="907313" y="789012"/>
                </a:lnTo>
                <a:lnTo>
                  <a:pt x="907313" y="782916"/>
                </a:lnTo>
                <a:close/>
              </a:path>
              <a:path w="2127250" h="789304">
                <a:moveTo>
                  <a:pt x="895134" y="782916"/>
                </a:moveTo>
                <a:lnTo>
                  <a:pt x="889038" y="782916"/>
                </a:lnTo>
                <a:lnTo>
                  <a:pt x="889038" y="789012"/>
                </a:lnTo>
                <a:lnTo>
                  <a:pt x="895134" y="789012"/>
                </a:lnTo>
                <a:lnTo>
                  <a:pt x="895134" y="782916"/>
                </a:lnTo>
                <a:close/>
              </a:path>
              <a:path w="2127250" h="789304">
                <a:moveTo>
                  <a:pt x="882954" y="782916"/>
                </a:moveTo>
                <a:lnTo>
                  <a:pt x="876858" y="782916"/>
                </a:lnTo>
                <a:lnTo>
                  <a:pt x="876858" y="789012"/>
                </a:lnTo>
                <a:lnTo>
                  <a:pt x="882954" y="789012"/>
                </a:lnTo>
                <a:lnTo>
                  <a:pt x="882954" y="782916"/>
                </a:lnTo>
                <a:close/>
              </a:path>
              <a:path w="2127250" h="789304">
                <a:moveTo>
                  <a:pt x="869251" y="782916"/>
                </a:moveTo>
                <a:lnTo>
                  <a:pt x="863168" y="782916"/>
                </a:lnTo>
                <a:lnTo>
                  <a:pt x="863168" y="789012"/>
                </a:lnTo>
                <a:lnTo>
                  <a:pt x="869251" y="789012"/>
                </a:lnTo>
                <a:lnTo>
                  <a:pt x="869251" y="782916"/>
                </a:lnTo>
                <a:close/>
              </a:path>
              <a:path w="2127250" h="789304">
                <a:moveTo>
                  <a:pt x="857072" y="782916"/>
                </a:moveTo>
                <a:lnTo>
                  <a:pt x="850988" y="782916"/>
                </a:lnTo>
                <a:lnTo>
                  <a:pt x="850988" y="789012"/>
                </a:lnTo>
                <a:lnTo>
                  <a:pt x="857072" y="789012"/>
                </a:lnTo>
                <a:lnTo>
                  <a:pt x="857072" y="782916"/>
                </a:lnTo>
                <a:close/>
              </a:path>
              <a:path w="2127250" h="789304">
                <a:moveTo>
                  <a:pt x="844892" y="782916"/>
                </a:moveTo>
                <a:lnTo>
                  <a:pt x="838809" y="782916"/>
                </a:lnTo>
                <a:lnTo>
                  <a:pt x="838809" y="789012"/>
                </a:lnTo>
                <a:lnTo>
                  <a:pt x="844892" y="789012"/>
                </a:lnTo>
                <a:lnTo>
                  <a:pt x="844892" y="782916"/>
                </a:lnTo>
                <a:close/>
              </a:path>
              <a:path w="2127250" h="789304">
                <a:moveTo>
                  <a:pt x="831189" y="782916"/>
                </a:moveTo>
                <a:lnTo>
                  <a:pt x="825106" y="782916"/>
                </a:lnTo>
                <a:lnTo>
                  <a:pt x="825106" y="789012"/>
                </a:lnTo>
                <a:lnTo>
                  <a:pt x="831189" y="789012"/>
                </a:lnTo>
                <a:lnTo>
                  <a:pt x="831189" y="782916"/>
                </a:lnTo>
                <a:close/>
              </a:path>
              <a:path w="2127250" h="789304">
                <a:moveTo>
                  <a:pt x="819010" y="782916"/>
                </a:moveTo>
                <a:lnTo>
                  <a:pt x="812926" y="782916"/>
                </a:lnTo>
                <a:lnTo>
                  <a:pt x="812926" y="789012"/>
                </a:lnTo>
                <a:lnTo>
                  <a:pt x="819010" y="789012"/>
                </a:lnTo>
                <a:lnTo>
                  <a:pt x="819010" y="782916"/>
                </a:lnTo>
                <a:close/>
              </a:path>
              <a:path w="2127250" h="789304">
                <a:moveTo>
                  <a:pt x="806830" y="782916"/>
                </a:moveTo>
                <a:lnTo>
                  <a:pt x="800747" y="782916"/>
                </a:lnTo>
                <a:lnTo>
                  <a:pt x="800747" y="789012"/>
                </a:lnTo>
                <a:lnTo>
                  <a:pt x="806830" y="789012"/>
                </a:lnTo>
                <a:lnTo>
                  <a:pt x="806830" y="782916"/>
                </a:lnTo>
                <a:close/>
              </a:path>
              <a:path w="2127250" h="789304">
                <a:moveTo>
                  <a:pt x="793140" y="782916"/>
                </a:moveTo>
                <a:lnTo>
                  <a:pt x="787044" y="782916"/>
                </a:lnTo>
                <a:lnTo>
                  <a:pt x="787044" y="789012"/>
                </a:lnTo>
                <a:lnTo>
                  <a:pt x="793140" y="789012"/>
                </a:lnTo>
                <a:lnTo>
                  <a:pt x="793140" y="782916"/>
                </a:lnTo>
                <a:close/>
              </a:path>
              <a:path w="2127250" h="789304">
                <a:moveTo>
                  <a:pt x="780961" y="782916"/>
                </a:moveTo>
                <a:lnTo>
                  <a:pt x="774865" y="782916"/>
                </a:lnTo>
                <a:lnTo>
                  <a:pt x="774865" y="789012"/>
                </a:lnTo>
                <a:lnTo>
                  <a:pt x="780961" y="789012"/>
                </a:lnTo>
                <a:lnTo>
                  <a:pt x="780961" y="782916"/>
                </a:lnTo>
                <a:close/>
              </a:path>
              <a:path w="2127250" h="789304">
                <a:moveTo>
                  <a:pt x="768781" y="782916"/>
                </a:moveTo>
                <a:lnTo>
                  <a:pt x="762685" y="782916"/>
                </a:lnTo>
                <a:lnTo>
                  <a:pt x="762685" y="789012"/>
                </a:lnTo>
                <a:lnTo>
                  <a:pt x="768781" y="789012"/>
                </a:lnTo>
                <a:lnTo>
                  <a:pt x="768781" y="782916"/>
                </a:lnTo>
                <a:close/>
              </a:path>
              <a:path w="2127250" h="789304">
                <a:moveTo>
                  <a:pt x="755078" y="782916"/>
                </a:moveTo>
                <a:lnTo>
                  <a:pt x="748982" y="782916"/>
                </a:lnTo>
                <a:lnTo>
                  <a:pt x="748982" y="789012"/>
                </a:lnTo>
                <a:lnTo>
                  <a:pt x="755078" y="789012"/>
                </a:lnTo>
                <a:lnTo>
                  <a:pt x="755078" y="782916"/>
                </a:lnTo>
                <a:close/>
              </a:path>
              <a:path w="2127250" h="789304">
                <a:moveTo>
                  <a:pt x="742899" y="782916"/>
                </a:moveTo>
                <a:lnTo>
                  <a:pt x="736803" y="782916"/>
                </a:lnTo>
                <a:lnTo>
                  <a:pt x="736803" y="789012"/>
                </a:lnTo>
                <a:lnTo>
                  <a:pt x="742899" y="789012"/>
                </a:lnTo>
                <a:lnTo>
                  <a:pt x="742899" y="782916"/>
                </a:lnTo>
                <a:close/>
              </a:path>
              <a:path w="2127250" h="789304">
                <a:moveTo>
                  <a:pt x="730719" y="782916"/>
                </a:moveTo>
                <a:lnTo>
                  <a:pt x="724623" y="782916"/>
                </a:lnTo>
                <a:lnTo>
                  <a:pt x="724623" y="789012"/>
                </a:lnTo>
                <a:lnTo>
                  <a:pt x="730719" y="789012"/>
                </a:lnTo>
                <a:lnTo>
                  <a:pt x="730719" y="782916"/>
                </a:lnTo>
                <a:close/>
              </a:path>
              <a:path w="2127250" h="789304">
                <a:moveTo>
                  <a:pt x="717016" y="782916"/>
                </a:moveTo>
                <a:lnTo>
                  <a:pt x="710933" y="782916"/>
                </a:lnTo>
                <a:lnTo>
                  <a:pt x="710933" y="789012"/>
                </a:lnTo>
                <a:lnTo>
                  <a:pt x="717016" y="789012"/>
                </a:lnTo>
                <a:lnTo>
                  <a:pt x="717016" y="782916"/>
                </a:lnTo>
                <a:close/>
              </a:path>
              <a:path w="2127250" h="789304">
                <a:moveTo>
                  <a:pt x="704837" y="782916"/>
                </a:moveTo>
                <a:lnTo>
                  <a:pt x="698753" y="782916"/>
                </a:lnTo>
                <a:lnTo>
                  <a:pt x="698753" y="789012"/>
                </a:lnTo>
                <a:lnTo>
                  <a:pt x="704837" y="789012"/>
                </a:lnTo>
                <a:lnTo>
                  <a:pt x="704837" y="782916"/>
                </a:lnTo>
                <a:close/>
              </a:path>
              <a:path w="2127250" h="789304">
                <a:moveTo>
                  <a:pt x="692657" y="782916"/>
                </a:moveTo>
                <a:lnTo>
                  <a:pt x="686574" y="782916"/>
                </a:lnTo>
                <a:lnTo>
                  <a:pt x="686574" y="789012"/>
                </a:lnTo>
                <a:lnTo>
                  <a:pt x="692657" y="789012"/>
                </a:lnTo>
                <a:lnTo>
                  <a:pt x="692657" y="782916"/>
                </a:lnTo>
                <a:close/>
              </a:path>
              <a:path w="2127250" h="789304">
                <a:moveTo>
                  <a:pt x="678954" y="782916"/>
                </a:moveTo>
                <a:lnTo>
                  <a:pt x="672871" y="782916"/>
                </a:lnTo>
                <a:lnTo>
                  <a:pt x="672871" y="789012"/>
                </a:lnTo>
                <a:lnTo>
                  <a:pt x="678954" y="789012"/>
                </a:lnTo>
                <a:lnTo>
                  <a:pt x="678954" y="782916"/>
                </a:lnTo>
                <a:close/>
              </a:path>
              <a:path w="2127250" h="789304">
                <a:moveTo>
                  <a:pt x="666775" y="782916"/>
                </a:moveTo>
                <a:lnTo>
                  <a:pt x="660692" y="782916"/>
                </a:lnTo>
                <a:lnTo>
                  <a:pt x="660692" y="789012"/>
                </a:lnTo>
                <a:lnTo>
                  <a:pt x="666775" y="789012"/>
                </a:lnTo>
                <a:lnTo>
                  <a:pt x="666775" y="782916"/>
                </a:lnTo>
                <a:close/>
              </a:path>
              <a:path w="2127250" h="789304">
                <a:moveTo>
                  <a:pt x="654596" y="782916"/>
                </a:moveTo>
                <a:lnTo>
                  <a:pt x="648512" y="782916"/>
                </a:lnTo>
                <a:lnTo>
                  <a:pt x="648512" y="789012"/>
                </a:lnTo>
                <a:lnTo>
                  <a:pt x="654596" y="789012"/>
                </a:lnTo>
                <a:lnTo>
                  <a:pt x="654596" y="782916"/>
                </a:lnTo>
                <a:close/>
              </a:path>
              <a:path w="2127250" h="789304">
                <a:moveTo>
                  <a:pt x="640905" y="782916"/>
                </a:moveTo>
                <a:lnTo>
                  <a:pt x="634809" y="782916"/>
                </a:lnTo>
                <a:lnTo>
                  <a:pt x="634809" y="789012"/>
                </a:lnTo>
                <a:lnTo>
                  <a:pt x="640905" y="789012"/>
                </a:lnTo>
                <a:lnTo>
                  <a:pt x="640905" y="782916"/>
                </a:lnTo>
                <a:close/>
              </a:path>
              <a:path w="2127250" h="789304">
                <a:moveTo>
                  <a:pt x="628726" y="782916"/>
                </a:moveTo>
                <a:lnTo>
                  <a:pt x="622630" y="782916"/>
                </a:lnTo>
                <a:lnTo>
                  <a:pt x="622630" y="789012"/>
                </a:lnTo>
                <a:lnTo>
                  <a:pt x="628726" y="789012"/>
                </a:lnTo>
                <a:lnTo>
                  <a:pt x="628726" y="782916"/>
                </a:lnTo>
                <a:close/>
              </a:path>
              <a:path w="2127250" h="789304">
                <a:moveTo>
                  <a:pt x="616546" y="782916"/>
                </a:moveTo>
                <a:lnTo>
                  <a:pt x="610450" y="782916"/>
                </a:lnTo>
                <a:lnTo>
                  <a:pt x="610450" y="789012"/>
                </a:lnTo>
                <a:lnTo>
                  <a:pt x="616546" y="789012"/>
                </a:lnTo>
                <a:lnTo>
                  <a:pt x="616546" y="782916"/>
                </a:lnTo>
                <a:close/>
              </a:path>
              <a:path w="2127250" h="789304">
                <a:moveTo>
                  <a:pt x="602843" y="782916"/>
                </a:moveTo>
                <a:lnTo>
                  <a:pt x="596747" y="782916"/>
                </a:lnTo>
                <a:lnTo>
                  <a:pt x="596747" y="789012"/>
                </a:lnTo>
                <a:lnTo>
                  <a:pt x="602843" y="789012"/>
                </a:lnTo>
                <a:lnTo>
                  <a:pt x="602843" y="782916"/>
                </a:lnTo>
                <a:close/>
              </a:path>
              <a:path w="2127250" h="789304">
                <a:moveTo>
                  <a:pt x="590664" y="782916"/>
                </a:moveTo>
                <a:lnTo>
                  <a:pt x="584580" y="782916"/>
                </a:lnTo>
                <a:lnTo>
                  <a:pt x="584580" y="789012"/>
                </a:lnTo>
                <a:lnTo>
                  <a:pt x="590664" y="789012"/>
                </a:lnTo>
                <a:lnTo>
                  <a:pt x="590664" y="782916"/>
                </a:lnTo>
                <a:close/>
              </a:path>
              <a:path w="2127250" h="789304">
                <a:moveTo>
                  <a:pt x="578484" y="782916"/>
                </a:moveTo>
                <a:lnTo>
                  <a:pt x="572401" y="782916"/>
                </a:lnTo>
                <a:lnTo>
                  <a:pt x="572401" y="789012"/>
                </a:lnTo>
                <a:lnTo>
                  <a:pt x="578484" y="789012"/>
                </a:lnTo>
                <a:lnTo>
                  <a:pt x="578484" y="782916"/>
                </a:lnTo>
                <a:close/>
              </a:path>
              <a:path w="2127250" h="789304">
                <a:moveTo>
                  <a:pt x="564781" y="782916"/>
                </a:moveTo>
                <a:lnTo>
                  <a:pt x="558698" y="782916"/>
                </a:lnTo>
                <a:lnTo>
                  <a:pt x="558698" y="789012"/>
                </a:lnTo>
                <a:lnTo>
                  <a:pt x="564781" y="789012"/>
                </a:lnTo>
                <a:lnTo>
                  <a:pt x="564781" y="782916"/>
                </a:lnTo>
                <a:close/>
              </a:path>
              <a:path w="2127250" h="789304">
                <a:moveTo>
                  <a:pt x="552602" y="782916"/>
                </a:moveTo>
                <a:lnTo>
                  <a:pt x="546519" y="782916"/>
                </a:lnTo>
                <a:lnTo>
                  <a:pt x="546519" y="789012"/>
                </a:lnTo>
                <a:lnTo>
                  <a:pt x="552602" y="789012"/>
                </a:lnTo>
                <a:lnTo>
                  <a:pt x="552602" y="782916"/>
                </a:lnTo>
                <a:close/>
              </a:path>
              <a:path w="2127250" h="789304">
                <a:moveTo>
                  <a:pt x="540423" y="782916"/>
                </a:moveTo>
                <a:lnTo>
                  <a:pt x="534339" y="782916"/>
                </a:lnTo>
                <a:lnTo>
                  <a:pt x="534339" y="789012"/>
                </a:lnTo>
                <a:lnTo>
                  <a:pt x="540423" y="789012"/>
                </a:lnTo>
                <a:lnTo>
                  <a:pt x="540423" y="782916"/>
                </a:lnTo>
                <a:close/>
              </a:path>
              <a:path w="2127250" h="789304">
                <a:moveTo>
                  <a:pt x="526732" y="782916"/>
                </a:moveTo>
                <a:lnTo>
                  <a:pt x="520636" y="782916"/>
                </a:lnTo>
                <a:lnTo>
                  <a:pt x="520636" y="789012"/>
                </a:lnTo>
                <a:lnTo>
                  <a:pt x="526732" y="789012"/>
                </a:lnTo>
                <a:lnTo>
                  <a:pt x="526732" y="782916"/>
                </a:lnTo>
                <a:close/>
              </a:path>
              <a:path w="2127250" h="789304">
                <a:moveTo>
                  <a:pt x="514553" y="782916"/>
                </a:moveTo>
                <a:lnTo>
                  <a:pt x="508457" y="782916"/>
                </a:lnTo>
                <a:lnTo>
                  <a:pt x="508457" y="789012"/>
                </a:lnTo>
                <a:lnTo>
                  <a:pt x="514553" y="789012"/>
                </a:lnTo>
                <a:lnTo>
                  <a:pt x="514553" y="782916"/>
                </a:lnTo>
                <a:close/>
              </a:path>
              <a:path w="2127250" h="789304">
                <a:moveTo>
                  <a:pt x="502373" y="782916"/>
                </a:moveTo>
                <a:lnTo>
                  <a:pt x="496277" y="782916"/>
                </a:lnTo>
                <a:lnTo>
                  <a:pt x="496277" y="789012"/>
                </a:lnTo>
                <a:lnTo>
                  <a:pt x="502373" y="789012"/>
                </a:lnTo>
                <a:lnTo>
                  <a:pt x="502373" y="782916"/>
                </a:lnTo>
                <a:close/>
              </a:path>
              <a:path w="2127250" h="789304">
                <a:moveTo>
                  <a:pt x="488670" y="782916"/>
                </a:moveTo>
                <a:lnTo>
                  <a:pt x="482574" y="782916"/>
                </a:lnTo>
                <a:lnTo>
                  <a:pt x="482574" y="789012"/>
                </a:lnTo>
                <a:lnTo>
                  <a:pt x="488670" y="789012"/>
                </a:lnTo>
                <a:lnTo>
                  <a:pt x="488670" y="782916"/>
                </a:lnTo>
                <a:close/>
              </a:path>
              <a:path w="2127250" h="789304">
                <a:moveTo>
                  <a:pt x="476491" y="782916"/>
                </a:moveTo>
                <a:lnTo>
                  <a:pt x="470395" y="782916"/>
                </a:lnTo>
                <a:lnTo>
                  <a:pt x="470395" y="789012"/>
                </a:lnTo>
                <a:lnTo>
                  <a:pt x="476491" y="789012"/>
                </a:lnTo>
                <a:lnTo>
                  <a:pt x="476491" y="782916"/>
                </a:lnTo>
                <a:close/>
              </a:path>
              <a:path w="2127250" h="789304">
                <a:moveTo>
                  <a:pt x="464311" y="782916"/>
                </a:moveTo>
                <a:lnTo>
                  <a:pt x="458215" y="782916"/>
                </a:lnTo>
                <a:lnTo>
                  <a:pt x="458215" y="789012"/>
                </a:lnTo>
                <a:lnTo>
                  <a:pt x="464311" y="789012"/>
                </a:lnTo>
                <a:lnTo>
                  <a:pt x="464311" y="782916"/>
                </a:lnTo>
                <a:close/>
              </a:path>
              <a:path w="2127250" h="789304">
                <a:moveTo>
                  <a:pt x="450608" y="782916"/>
                </a:moveTo>
                <a:lnTo>
                  <a:pt x="444525" y="782916"/>
                </a:lnTo>
                <a:lnTo>
                  <a:pt x="444525" y="789012"/>
                </a:lnTo>
                <a:lnTo>
                  <a:pt x="450608" y="789012"/>
                </a:lnTo>
                <a:lnTo>
                  <a:pt x="450608" y="782916"/>
                </a:lnTo>
                <a:close/>
              </a:path>
              <a:path w="2127250" h="789304">
                <a:moveTo>
                  <a:pt x="438429" y="782916"/>
                </a:moveTo>
                <a:lnTo>
                  <a:pt x="432346" y="782916"/>
                </a:lnTo>
                <a:lnTo>
                  <a:pt x="432346" y="789012"/>
                </a:lnTo>
                <a:lnTo>
                  <a:pt x="438429" y="789012"/>
                </a:lnTo>
                <a:lnTo>
                  <a:pt x="438429" y="782916"/>
                </a:lnTo>
                <a:close/>
              </a:path>
              <a:path w="2127250" h="789304">
                <a:moveTo>
                  <a:pt x="426250" y="782916"/>
                </a:moveTo>
                <a:lnTo>
                  <a:pt x="420166" y="782916"/>
                </a:lnTo>
                <a:lnTo>
                  <a:pt x="420166" y="789012"/>
                </a:lnTo>
                <a:lnTo>
                  <a:pt x="426250" y="789012"/>
                </a:lnTo>
                <a:lnTo>
                  <a:pt x="426250" y="782916"/>
                </a:lnTo>
                <a:close/>
              </a:path>
              <a:path w="2127250" h="789304">
                <a:moveTo>
                  <a:pt x="412546" y="782916"/>
                </a:moveTo>
                <a:lnTo>
                  <a:pt x="406463" y="782916"/>
                </a:lnTo>
                <a:lnTo>
                  <a:pt x="406463" y="789012"/>
                </a:lnTo>
                <a:lnTo>
                  <a:pt x="412546" y="789012"/>
                </a:lnTo>
                <a:lnTo>
                  <a:pt x="412546" y="782916"/>
                </a:lnTo>
                <a:close/>
              </a:path>
              <a:path w="2127250" h="789304">
                <a:moveTo>
                  <a:pt x="400367" y="782916"/>
                </a:moveTo>
                <a:lnTo>
                  <a:pt x="394284" y="782916"/>
                </a:lnTo>
                <a:lnTo>
                  <a:pt x="394284" y="789012"/>
                </a:lnTo>
                <a:lnTo>
                  <a:pt x="400367" y="789012"/>
                </a:lnTo>
                <a:lnTo>
                  <a:pt x="400367" y="782916"/>
                </a:lnTo>
                <a:close/>
              </a:path>
              <a:path w="2127250" h="789304">
                <a:moveTo>
                  <a:pt x="388188" y="782916"/>
                </a:moveTo>
                <a:lnTo>
                  <a:pt x="382104" y="782916"/>
                </a:lnTo>
                <a:lnTo>
                  <a:pt x="382104" y="789012"/>
                </a:lnTo>
                <a:lnTo>
                  <a:pt x="388188" y="789012"/>
                </a:lnTo>
                <a:lnTo>
                  <a:pt x="388188" y="782916"/>
                </a:lnTo>
                <a:close/>
              </a:path>
              <a:path w="2127250" h="789304">
                <a:moveTo>
                  <a:pt x="374497" y="782916"/>
                </a:moveTo>
                <a:lnTo>
                  <a:pt x="368401" y="782916"/>
                </a:lnTo>
                <a:lnTo>
                  <a:pt x="368401" y="789012"/>
                </a:lnTo>
                <a:lnTo>
                  <a:pt x="374497" y="789012"/>
                </a:lnTo>
                <a:lnTo>
                  <a:pt x="374497" y="782916"/>
                </a:lnTo>
                <a:close/>
              </a:path>
              <a:path w="2127250" h="789304">
                <a:moveTo>
                  <a:pt x="362318" y="782916"/>
                </a:moveTo>
                <a:lnTo>
                  <a:pt x="356222" y="782916"/>
                </a:lnTo>
                <a:lnTo>
                  <a:pt x="356222" y="789012"/>
                </a:lnTo>
                <a:lnTo>
                  <a:pt x="362318" y="789012"/>
                </a:lnTo>
                <a:lnTo>
                  <a:pt x="362318" y="782916"/>
                </a:lnTo>
                <a:close/>
              </a:path>
              <a:path w="2127250" h="789304">
                <a:moveTo>
                  <a:pt x="350138" y="782916"/>
                </a:moveTo>
                <a:lnTo>
                  <a:pt x="344042" y="782916"/>
                </a:lnTo>
                <a:lnTo>
                  <a:pt x="344042" y="789012"/>
                </a:lnTo>
                <a:lnTo>
                  <a:pt x="350138" y="789012"/>
                </a:lnTo>
                <a:lnTo>
                  <a:pt x="350138" y="782916"/>
                </a:lnTo>
                <a:close/>
              </a:path>
              <a:path w="2127250" h="789304">
                <a:moveTo>
                  <a:pt x="336435" y="782916"/>
                </a:moveTo>
                <a:lnTo>
                  <a:pt x="330339" y="782916"/>
                </a:lnTo>
                <a:lnTo>
                  <a:pt x="330339" y="789012"/>
                </a:lnTo>
                <a:lnTo>
                  <a:pt x="336435" y="789012"/>
                </a:lnTo>
                <a:lnTo>
                  <a:pt x="336435" y="782916"/>
                </a:lnTo>
                <a:close/>
              </a:path>
              <a:path w="2127250" h="789304">
                <a:moveTo>
                  <a:pt x="324256" y="782916"/>
                </a:moveTo>
                <a:lnTo>
                  <a:pt x="318173" y="782916"/>
                </a:lnTo>
                <a:lnTo>
                  <a:pt x="318173" y="789012"/>
                </a:lnTo>
                <a:lnTo>
                  <a:pt x="324256" y="789012"/>
                </a:lnTo>
                <a:lnTo>
                  <a:pt x="324256" y="782916"/>
                </a:lnTo>
                <a:close/>
              </a:path>
              <a:path w="2127250" h="789304">
                <a:moveTo>
                  <a:pt x="312077" y="782916"/>
                </a:moveTo>
                <a:lnTo>
                  <a:pt x="305993" y="782916"/>
                </a:lnTo>
                <a:lnTo>
                  <a:pt x="305993" y="789012"/>
                </a:lnTo>
                <a:lnTo>
                  <a:pt x="312077" y="789012"/>
                </a:lnTo>
                <a:lnTo>
                  <a:pt x="312077" y="782916"/>
                </a:lnTo>
                <a:close/>
              </a:path>
              <a:path w="2127250" h="789304">
                <a:moveTo>
                  <a:pt x="298373" y="782916"/>
                </a:moveTo>
                <a:lnTo>
                  <a:pt x="292290" y="782916"/>
                </a:lnTo>
                <a:lnTo>
                  <a:pt x="292290" y="789012"/>
                </a:lnTo>
                <a:lnTo>
                  <a:pt x="298373" y="789012"/>
                </a:lnTo>
                <a:lnTo>
                  <a:pt x="298373" y="782916"/>
                </a:lnTo>
                <a:close/>
              </a:path>
              <a:path w="2127250" h="789304">
                <a:moveTo>
                  <a:pt x="286194" y="782916"/>
                </a:moveTo>
                <a:lnTo>
                  <a:pt x="280111" y="782916"/>
                </a:lnTo>
                <a:lnTo>
                  <a:pt x="280111" y="789012"/>
                </a:lnTo>
                <a:lnTo>
                  <a:pt x="286194" y="789012"/>
                </a:lnTo>
                <a:lnTo>
                  <a:pt x="286194" y="782916"/>
                </a:lnTo>
                <a:close/>
              </a:path>
              <a:path w="2127250" h="789304">
                <a:moveTo>
                  <a:pt x="274015" y="782916"/>
                </a:moveTo>
                <a:lnTo>
                  <a:pt x="267931" y="782916"/>
                </a:lnTo>
                <a:lnTo>
                  <a:pt x="267931" y="789012"/>
                </a:lnTo>
                <a:lnTo>
                  <a:pt x="274015" y="789012"/>
                </a:lnTo>
                <a:lnTo>
                  <a:pt x="274015" y="782916"/>
                </a:lnTo>
                <a:close/>
              </a:path>
              <a:path w="2127250" h="789304">
                <a:moveTo>
                  <a:pt x="260311" y="782916"/>
                </a:moveTo>
                <a:lnTo>
                  <a:pt x="254228" y="782916"/>
                </a:lnTo>
                <a:lnTo>
                  <a:pt x="254228" y="789012"/>
                </a:lnTo>
                <a:lnTo>
                  <a:pt x="260311" y="789012"/>
                </a:lnTo>
                <a:lnTo>
                  <a:pt x="260311" y="782916"/>
                </a:lnTo>
                <a:close/>
              </a:path>
              <a:path w="2127250" h="789304">
                <a:moveTo>
                  <a:pt x="248145" y="782916"/>
                </a:moveTo>
                <a:lnTo>
                  <a:pt x="242049" y="782916"/>
                </a:lnTo>
                <a:lnTo>
                  <a:pt x="242049" y="789012"/>
                </a:lnTo>
                <a:lnTo>
                  <a:pt x="248145" y="789012"/>
                </a:lnTo>
                <a:lnTo>
                  <a:pt x="248145" y="782916"/>
                </a:lnTo>
                <a:close/>
              </a:path>
              <a:path w="2127250" h="789304">
                <a:moveTo>
                  <a:pt x="235965" y="782916"/>
                </a:moveTo>
                <a:lnTo>
                  <a:pt x="229870" y="782916"/>
                </a:lnTo>
                <a:lnTo>
                  <a:pt x="229870" y="789012"/>
                </a:lnTo>
                <a:lnTo>
                  <a:pt x="235965" y="789012"/>
                </a:lnTo>
                <a:lnTo>
                  <a:pt x="235965" y="782916"/>
                </a:lnTo>
                <a:close/>
              </a:path>
              <a:path w="2127250" h="789304">
                <a:moveTo>
                  <a:pt x="222262" y="782916"/>
                </a:moveTo>
                <a:lnTo>
                  <a:pt x="216166" y="782916"/>
                </a:lnTo>
                <a:lnTo>
                  <a:pt x="216166" y="789012"/>
                </a:lnTo>
                <a:lnTo>
                  <a:pt x="222262" y="789012"/>
                </a:lnTo>
                <a:lnTo>
                  <a:pt x="222262" y="782916"/>
                </a:lnTo>
                <a:close/>
              </a:path>
              <a:path w="2127250" h="789304">
                <a:moveTo>
                  <a:pt x="210083" y="782916"/>
                </a:moveTo>
                <a:lnTo>
                  <a:pt x="203987" y="782916"/>
                </a:lnTo>
                <a:lnTo>
                  <a:pt x="203987" y="789012"/>
                </a:lnTo>
                <a:lnTo>
                  <a:pt x="210083" y="789012"/>
                </a:lnTo>
                <a:lnTo>
                  <a:pt x="210083" y="782916"/>
                </a:lnTo>
                <a:close/>
              </a:path>
              <a:path w="2127250" h="789304">
                <a:moveTo>
                  <a:pt x="197904" y="782916"/>
                </a:moveTo>
                <a:lnTo>
                  <a:pt x="191808" y="782916"/>
                </a:lnTo>
                <a:lnTo>
                  <a:pt x="191808" y="789012"/>
                </a:lnTo>
                <a:lnTo>
                  <a:pt x="197904" y="789012"/>
                </a:lnTo>
                <a:lnTo>
                  <a:pt x="197904" y="782916"/>
                </a:lnTo>
                <a:close/>
              </a:path>
              <a:path w="2127250" h="789304">
                <a:moveTo>
                  <a:pt x="184200" y="782916"/>
                </a:moveTo>
                <a:lnTo>
                  <a:pt x="178117" y="782916"/>
                </a:lnTo>
                <a:lnTo>
                  <a:pt x="178117" y="789012"/>
                </a:lnTo>
                <a:lnTo>
                  <a:pt x="184200" y="789012"/>
                </a:lnTo>
                <a:lnTo>
                  <a:pt x="184200" y="782916"/>
                </a:lnTo>
                <a:close/>
              </a:path>
              <a:path w="2127250" h="789304">
                <a:moveTo>
                  <a:pt x="172021" y="782916"/>
                </a:moveTo>
                <a:lnTo>
                  <a:pt x="165938" y="782916"/>
                </a:lnTo>
                <a:lnTo>
                  <a:pt x="165938" y="789012"/>
                </a:lnTo>
                <a:lnTo>
                  <a:pt x="172021" y="789012"/>
                </a:lnTo>
                <a:lnTo>
                  <a:pt x="172021" y="782916"/>
                </a:lnTo>
                <a:close/>
              </a:path>
              <a:path w="2127250" h="789304">
                <a:moveTo>
                  <a:pt x="159842" y="782916"/>
                </a:moveTo>
                <a:lnTo>
                  <a:pt x="153758" y="782916"/>
                </a:lnTo>
                <a:lnTo>
                  <a:pt x="153758" y="789012"/>
                </a:lnTo>
                <a:lnTo>
                  <a:pt x="159842" y="789012"/>
                </a:lnTo>
                <a:lnTo>
                  <a:pt x="159842" y="782916"/>
                </a:lnTo>
                <a:close/>
              </a:path>
              <a:path w="2127250" h="789304">
                <a:moveTo>
                  <a:pt x="146138" y="782916"/>
                </a:moveTo>
                <a:lnTo>
                  <a:pt x="140055" y="782916"/>
                </a:lnTo>
                <a:lnTo>
                  <a:pt x="140055" y="789012"/>
                </a:lnTo>
                <a:lnTo>
                  <a:pt x="146138" y="789012"/>
                </a:lnTo>
                <a:lnTo>
                  <a:pt x="146138" y="782916"/>
                </a:lnTo>
                <a:close/>
              </a:path>
              <a:path w="2127250" h="789304">
                <a:moveTo>
                  <a:pt x="133959" y="782916"/>
                </a:moveTo>
                <a:lnTo>
                  <a:pt x="127876" y="782916"/>
                </a:lnTo>
                <a:lnTo>
                  <a:pt x="127876" y="789012"/>
                </a:lnTo>
                <a:lnTo>
                  <a:pt x="133959" y="789012"/>
                </a:lnTo>
                <a:lnTo>
                  <a:pt x="133959" y="782916"/>
                </a:lnTo>
                <a:close/>
              </a:path>
              <a:path w="2127250" h="789304">
                <a:moveTo>
                  <a:pt x="121780" y="782916"/>
                </a:moveTo>
                <a:lnTo>
                  <a:pt x="115697" y="782916"/>
                </a:lnTo>
                <a:lnTo>
                  <a:pt x="115697" y="789012"/>
                </a:lnTo>
                <a:lnTo>
                  <a:pt x="121780" y="789012"/>
                </a:lnTo>
                <a:lnTo>
                  <a:pt x="121780" y="782916"/>
                </a:lnTo>
                <a:close/>
              </a:path>
              <a:path w="2127250" h="789304">
                <a:moveTo>
                  <a:pt x="108089" y="782916"/>
                </a:moveTo>
                <a:lnTo>
                  <a:pt x="101993" y="782916"/>
                </a:lnTo>
                <a:lnTo>
                  <a:pt x="101993" y="789012"/>
                </a:lnTo>
                <a:lnTo>
                  <a:pt x="108089" y="789012"/>
                </a:lnTo>
                <a:lnTo>
                  <a:pt x="108089" y="782916"/>
                </a:lnTo>
                <a:close/>
              </a:path>
              <a:path w="2127250" h="789304">
                <a:moveTo>
                  <a:pt x="95910" y="782916"/>
                </a:moveTo>
                <a:lnTo>
                  <a:pt x="89814" y="782916"/>
                </a:lnTo>
                <a:lnTo>
                  <a:pt x="89814" y="789012"/>
                </a:lnTo>
                <a:lnTo>
                  <a:pt x="95910" y="789012"/>
                </a:lnTo>
                <a:lnTo>
                  <a:pt x="95910" y="782916"/>
                </a:lnTo>
                <a:close/>
              </a:path>
              <a:path w="2127250" h="789304">
                <a:moveTo>
                  <a:pt x="83731" y="782916"/>
                </a:moveTo>
                <a:lnTo>
                  <a:pt x="77635" y="782916"/>
                </a:lnTo>
                <a:lnTo>
                  <a:pt x="77635" y="789012"/>
                </a:lnTo>
                <a:lnTo>
                  <a:pt x="83731" y="789012"/>
                </a:lnTo>
                <a:lnTo>
                  <a:pt x="83731" y="782916"/>
                </a:lnTo>
                <a:close/>
              </a:path>
              <a:path w="2127250" h="789304">
                <a:moveTo>
                  <a:pt x="70027" y="782916"/>
                </a:moveTo>
                <a:lnTo>
                  <a:pt x="63931" y="782916"/>
                </a:lnTo>
                <a:lnTo>
                  <a:pt x="63931" y="789012"/>
                </a:lnTo>
                <a:lnTo>
                  <a:pt x="70027" y="789012"/>
                </a:lnTo>
                <a:lnTo>
                  <a:pt x="70027" y="782916"/>
                </a:lnTo>
                <a:close/>
              </a:path>
              <a:path w="2127250" h="789304">
                <a:moveTo>
                  <a:pt x="57848" y="782916"/>
                </a:moveTo>
                <a:lnTo>
                  <a:pt x="51752" y="782916"/>
                </a:lnTo>
                <a:lnTo>
                  <a:pt x="51752" y="789012"/>
                </a:lnTo>
                <a:lnTo>
                  <a:pt x="57848" y="789012"/>
                </a:lnTo>
                <a:lnTo>
                  <a:pt x="57848" y="782916"/>
                </a:lnTo>
                <a:close/>
              </a:path>
              <a:path w="2127250" h="789304">
                <a:moveTo>
                  <a:pt x="45669" y="782916"/>
                </a:moveTo>
                <a:lnTo>
                  <a:pt x="39573" y="782916"/>
                </a:lnTo>
                <a:lnTo>
                  <a:pt x="39573" y="789012"/>
                </a:lnTo>
                <a:lnTo>
                  <a:pt x="45669" y="789012"/>
                </a:lnTo>
                <a:lnTo>
                  <a:pt x="45669" y="782916"/>
                </a:lnTo>
                <a:close/>
              </a:path>
              <a:path w="2127250" h="789304">
                <a:moveTo>
                  <a:pt x="31965" y="782916"/>
                </a:moveTo>
                <a:lnTo>
                  <a:pt x="25882" y="782916"/>
                </a:lnTo>
                <a:lnTo>
                  <a:pt x="25882" y="789012"/>
                </a:lnTo>
                <a:lnTo>
                  <a:pt x="31965" y="789012"/>
                </a:lnTo>
                <a:lnTo>
                  <a:pt x="31965" y="782916"/>
                </a:lnTo>
                <a:close/>
              </a:path>
              <a:path w="2127250" h="789304">
                <a:moveTo>
                  <a:pt x="15227" y="779868"/>
                </a:moveTo>
                <a:lnTo>
                  <a:pt x="12179" y="784440"/>
                </a:lnTo>
                <a:lnTo>
                  <a:pt x="16738" y="787488"/>
                </a:lnTo>
                <a:lnTo>
                  <a:pt x="19786" y="787488"/>
                </a:lnTo>
                <a:lnTo>
                  <a:pt x="21310" y="781392"/>
                </a:lnTo>
                <a:lnTo>
                  <a:pt x="19786" y="781392"/>
                </a:lnTo>
                <a:lnTo>
                  <a:pt x="15227" y="779868"/>
                </a:lnTo>
                <a:close/>
              </a:path>
              <a:path w="2127250" h="789304">
                <a:moveTo>
                  <a:pt x="9131" y="770724"/>
                </a:moveTo>
                <a:lnTo>
                  <a:pt x="3048" y="773772"/>
                </a:lnTo>
                <a:lnTo>
                  <a:pt x="4572" y="776820"/>
                </a:lnTo>
                <a:lnTo>
                  <a:pt x="7607" y="779868"/>
                </a:lnTo>
                <a:lnTo>
                  <a:pt x="12179" y="775296"/>
                </a:lnTo>
                <a:lnTo>
                  <a:pt x="10655" y="773772"/>
                </a:lnTo>
                <a:lnTo>
                  <a:pt x="9131" y="770724"/>
                </a:lnTo>
                <a:close/>
              </a:path>
            </a:pathLst>
          </a:custGeom>
          <a:solidFill>
            <a:srgbClr val="5CA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68095" y="3373844"/>
            <a:ext cx="1977517" cy="4874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66571" y="3373844"/>
            <a:ext cx="1983739" cy="492125"/>
          </a:xfrm>
          <a:custGeom>
            <a:avLst/>
            <a:gdLst/>
            <a:ahLst/>
            <a:cxnLst/>
            <a:rect l="l" t="t" r="r" b="b"/>
            <a:pathLst>
              <a:path w="1983740" h="492125">
                <a:moveTo>
                  <a:pt x="1905965" y="0"/>
                </a:moveTo>
                <a:lnTo>
                  <a:pt x="76123" y="0"/>
                </a:lnTo>
                <a:lnTo>
                  <a:pt x="68516" y="1524"/>
                </a:lnTo>
                <a:lnTo>
                  <a:pt x="59372" y="3048"/>
                </a:lnTo>
                <a:lnTo>
                  <a:pt x="51765" y="6096"/>
                </a:lnTo>
                <a:lnTo>
                  <a:pt x="44157" y="10668"/>
                </a:lnTo>
                <a:lnTo>
                  <a:pt x="38061" y="15227"/>
                </a:lnTo>
                <a:lnTo>
                  <a:pt x="30454" y="19799"/>
                </a:lnTo>
                <a:lnTo>
                  <a:pt x="24358" y="25895"/>
                </a:lnTo>
                <a:lnTo>
                  <a:pt x="19799" y="31991"/>
                </a:lnTo>
                <a:lnTo>
                  <a:pt x="13703" y="38087"/>
                </a:lnTo>
                <a:lnTo>
                  <a:pt x="9144" y="45694"/>
                </a:lnTo>
                <a:lnTo>
                  <a:pt x="3048" y="60934"/>
                </a:lnTo>
                <a:lnTo>
                  <a:pt x="1524" y="68541"/>
                </a:lnTo>
                <a:lnTo>
                  <a:pt x="0" y="77685"/>
                </a:lnTo>
                <a:lnTo>
                  <a:pt x="0" y="414312"/>
                </a:lnTo>
                <a:lnTo>
                  <a:pt x="15227" y="453910"/>
                </a:lnTo>
                <a:lnTo>
                  <a:pt x="45681" y="481330"/>
                </a:lnTo>
                <a:lnTo>
                  <a:pt x="77647" y="491985"/>
                </a:lnTo>
                <a:lnTo>
                  <a:pt x="1896833" y="491985"/>
                </a:lnTo>
                <a:lnTo>
                  <a:pt x="1905965" y="490461"/>
                </a:lnTo>
                <a:lnTo>
                  <a:pt x="1915096" y="490461"/>
                </a:lnTo>
                <a:lnTo>
                  <a:pt x="1937931" y="481330"/>
                </a:lnTo>
                <a:lnTo>
                  <a:pt x="1943011" y="478282"/>
                </a:lnTo>
                <a:lnTo>
                  <a:pt x="77647" y="478282"/>
                </a:lnTo>
                <a:lnTo>
                  <a:pt x="70027" y="476758"/>
                </a:lnTo>
                <a:lnTo>
                  <a:pt x="63944" y="475234"/>
                </a:lnTo>
                <a:lnTo>
                  <a:pt x="56337" y="473710"/>
                </a:lnTo>
                <a:lnTo>
                  <a:pt x="50241" y="470662"/>
                </a:lnTo>
                <a:lnTo>
                  <a:pt x="18275" y="434111"/>
                </a:lnTo>
                <a:lnTo>
                  <a:pt x="12179" y="412788"/>
                </a:lnTo>
                <a:lnTo>
                  <a:pt x="12179" y="77685"/>
                </a:lnTo>
                <a:lnTo>
                  <a:pt x="13703" y="71589"/>
                </a:lnTo>
                <a:lnTo>
                  <a:pt x="15227" y="63969"/>
                </a:lnTo>
                <a:lnTo>
                  <a:pt x="18275" y="57886"/>
                </a:lnTo>
                <a:lnTo>
                  <a:pt x="21323" y="50266"/>
                </a:lnTo>
                <a:lnTo>
                  <a:pt x="24358" y="44170"/>
                </a:lnTo>
                <a:lnTo>
                  <a:pt x="28930" y="39598"/>
                </a:lnTo>
                <a:lnTo>
                  <a:pt x="33502" y="33515"/>
                </a:lnTo>
                <a:lnTo>
                  <a:pt x="45681" y="24371"/>
                </a:lnTo>
                <a:lnTo>
                  <a:pt x="63944" y="15227"/>
                </a:lnTo>
                <a:lnTo>
                  <a:pt x="79171" y="12192"/>
                </a:lnTo>
                <a:lnTo>
                  <a:pt x="1941741" y="12192"/>
                </a:lnTo>
                <a:lnTo>
                  <a:pt x="1937931" y="10668"/>
                </a:lnTo>
                <a:lnTo>
                  <a:pt x="1930323" y="6096"/>
                </a:lnTo>
                <a:lnTo>
                  <a:pt x="1922716" y="3048"/>
                </a:lnTo>
                <a:lnTo>
                  <a:pt x="1913585" y="1524"/>
                </a:lnTo>
                <a:lnTo>
                  <a:pt x="1905965" y="0"/>
                </a:lnTo>
                <a:close/>
              </a:path>
              <a:path w="1983740" h="492125">
                <a:moveTo>
                  <a:pt x="1941741" y="12192"/>
                </a:moveTo>
                <a:lnTo>
                  <a:pt x="1904441" y="12192"/>
                </a:lnTo>
                <a:lnTo>
                  <a:pt x="1919668" y="15227"/>
                </a:lnTo>
                <a:lnTo>
                  <a:pt x="1931847" y="21323"/>
                </a:lnTo>
                <a:lnTo>
                  <a:pt x="1937931" y="25895"/>
                </a:lnTo>
                <a:lnTo>
                  <a:pt x="1944027" y="28943"/>
                </a:lnTo>
                <a:lnTo>
                  <a:pt x="1950110" y="33515"/>
                </a:lnTo>
                <a:lnTo>
                  <a:pt x="1954682" y="39598"/>
                </a:lnTo>
                <a:lnTo>
                  <a:pt x="1957730" y="45694"/>
                </a:lnTo>
                <a:lnTo>
                  <a:pt x="1962289" y="51790"/>
                </a:lnTo>
                <a:lnTo>
                  <a:pt x="1965337" y="57886"/>
                </a:lnTo>
                <a:lnTo>
                  <a:pt x="1966861" y="63969"/>
                </a:lnTo>
                <a:lnTo>
                  <a:pt x="1969909" y="71589"/>
                </a:lnTo>
                <a:lnTo>
                  <a:pt x="1969909" y="79209"/>
                </a:lnTo>
                <a:lnTo>
                  <a:pt x="1971433" y="86817"/>
                </a:lnTo>
                <a:lnTo>
                  <a:pt x="1971433" y="405168"/>
                </a:lnTo>
                <a:lnTo>
                  <a:pt x="1969909" y="412788"/>
                </a:lnTo>
                <a:lnTo>
                  <a:pt x="1969909" y="420395"/>
                </a:lnTo>
                <a:lnTo>
                  <a:pt x="1966861" y="428015"/>
                </a:lnTo>
                <a:lnTo>
                  <a:pt x="1965337" y="434111"/>
                </a:lnTo>
                <a:lnTo>
                  <a:pt x="1962289" y="440194"/>
                </a:lnTo>
                <a:lnTo>
                  <a:pt x="1953158" y="452386"/>
                </a:lnTo>
                <a:lnTo>
                  <a:pt x="1948599" y="456958"/>
                </a:lnTo>
                <a:lnTo>
                  <a:pt x="1944027" y="463054"/>
                </a:lnTo>
                <a:lnTo>
                  <a:pt x="1937931" y="466090"/>
                </a:lnTo>
                <a:lnTo>
                  <a:pt x="1931847" y="470662"/>
                </a:lnTo>
                <a:lnTo>
                  <a:pt x="1925764" y="473710"/>
                </a:lnTo>
                <a:lnTo>
                  <a:pt x="1918144" y="475234"/>
                </a:lnTo>
                <a:lnTo>
                  <a:pt x="1912061" y="478282"/>
                </a:lnTo>
                <a:lnTo>
                  <a:pt x="1943011" y="478282"/>
                </a:lnTo>
                <a:lnTo>
                  <a:pt x="1977517" y="438683"/>
                </a:lnTo>
                <a:lnTo>
                  <a:pt x="1979041" y="431063"/>
                </a:lnTo>
                <a:lnTo>
                  <a:pt x="1982089" y="421919"/>
                </a:lnTo>
                <a:lnTo>
                  <a:pt x="1983613" y="414312"/>
                </a:lnTo>
                <a:lnTo>
                  <a:pt x="1983613" y="76161"/>
                </a:lnTo>
                <a:lnTo>
                  <a:pt x="1982089" y="68541"/>
                </a:lnTo>
                <a:lnTo>
                  <a:pt x="1979041" y="59410"/>
                </a:lnTo>
                <a:lnTo>
                  <a:pt x="1972957" y="44170"/>
                </a:lnTo>
                <a:lnTo>
                  <a:pt x="1968385" y="38087"/>
                </a:lnTo>
                <a:lnTo>
                  <a:pt x="1963813" y="30467"/>
                </a:lnTo>
                <a:lnTo>
                  <a:pt x="1957730" y="24371"/>
                </a:lnTo>
                <a:lnTo>
                  <a:pt x="1951634" y="19799"/>
                </a:lnTo>
                <a:lnTo>
                  <a:pt x="1945551" y="13716"/>
                </a:lnTo>
                <a:lnTo>
                  <a:pt x="1941741" y="12192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360399" y="3150287"/>
            <a:ext cx="1743710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5" dirty="0">
                <a:solidFill>
                  <a:srgbClr val="339933"/>
                </a:solidFill>
                <a:latin typeface="Batang"/>
                <a:cs typeface="Batang"/>
              </a:rPr>
              <a:t>컨버전</a:t>
            </a:r>
            <a:r>
              <a:rPr sz="1400" b="1" spc="-155" dirty="0">
                <a:solidFill>
                  <a:srgbClr val="339933"/>
                </a:solidFill>
                <a:latin typeface="Batang"/>
                <a:cs typeface="Batang"/>
              </a:rPr>
              <a:t> </a:t>
            </a:r>
            <a:r>
              <a:rPr sz="1400" b="1" spc="20" dirty="0">
                <a:solidFill>
                  <a:srgbClr val="339933"/>
                </a:solidFill>
                <a:latin typeface="Batang"/>
                <a:cs typeface="Batang"/>
              </a:rPr>
              <a:t>설계</a:t>
            </a:r>
            <a:endParaRPr sz="1400">
              <a:latin typeface="Batang"/>
              <a:cs typeface="Batang"/>
            </a:endParaRPr>
          </a:p>
          <a:p>
            <a:pPr marL="269240" marR="5080" indent="146050">
              <a:lnSpc>
                <a:spcPct val="109900"/>
              </a:lnSpc>
              <a:spcBef>
                <a:spcPts val="35"/>
              </a:spcBef>
            </a:pPr>
            <a:r>
              <a:rPr sz="1400" b="1" spc="15" dirty="0">
                <a:solidFill>
                  <a:srgbClr val="333333"/>
                </a:solidFill>
                <a:latin typeface="Batang"/>
                <a:cs typeface="Batang"/>
              </a:rPr>
              <a:t>데이터 </a:t>
            </a:r>
            <a:r>
              <a:rPr sz="1400" b="1" spc="20" dirty="0">
                <a:solidFill>
                  <a:srgbClr val="333333"/>
                </a:solidFill>
                <a:latin typeface="Batang"/>
                <a:cs typeface="Batang"/>
              </a:rPr>
              <a:t>전환 </a:t>
            </a:r>
            <a:r>
              <a:rPr sz="1400" b="1" spc="25" dirty="0">
                <a:solidFill>
                  <a:srgbClr val="333333"/>
                </a:solidFill>
                <a:latin typeface="Batang"/>
                <a:cs typeface="Batang"/>
              </a:rPr>
              <a:t>및  </a:t>
            </a:r>
            <a:r>
              <a:rPr sz="1400" b="1" spc="5" dirty="0">
                <a:solidFill>
                  <a:srgbClr val="333333"/>
                </a:solidFill>
                <a:latin typeface="Batang"/>
                <a:cs typeface="Batang"/>
              </a:rPr>
              <a:t>초기데이터</a:t>
            </a:r>
            <a:r>
              <a:rPr sz="1400" b="1" spc="-135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1400" b="1" spc="15" dirty="0">
                <a:solidFill>
                  <a:srgbClr val="333333"/>
                </a:solidFill>
                <a:latin typeface="Batang"/>
                <a:cs typeface="Batang"/>
              </a:rPr>
              <a:t>설계서</a:t>
            </a:r>
            <a:endParaRPr sz="1400">
              <a:latin typeface="Batang"/>
              <a:cs typeface="Batang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86795" y="4041000"/>
            <a:ext cx="4757293" cy="19679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83747" y="4037952"/>
            <a:ext cx="4763770" cy="1974214"/>
          </a:xfrm>
          <a:custGeom>
            <a:avLst/>
            <a:gdLst/>
            <a:ahLst/>
            <a:cxnLst/>
            <a:rect l="l" t="t" r="r" b="b"/>
            <a:pathLst>
              <a:path w="4763770" h="1974214">
                <a:moveTo>
                  <a:pt x="6095" y="1905495"/>
                </a:moveTo>
                <a:lnTo>
                  <a:pt x="0" y="1905495"/>
                </a:lnTo>
                <a:lnTo>
                  <a:pt x="0" y="1911591"/>
                </a:lnTo>
                <a:lnTo>
                  <a:pt x="6095" y="1911591"/>
                </a:lnTo>
                <a:lnTo>
                  <a:pt x="6095" y="1905495"/>
                </a:lnTo>
                <a:close/>
              </a:path>
              <a:path w="4763770" h="1974214">
                <a:moveTo>
                  <a:pt x="6095" y="1893315"/>
                </a:moveTo>
                <a:lnTo>
                  <a:pt x="0" y="1893315"/>
                </a:lnTo>
                <a:lnTo>
                  <a:pt x="0" y="1899412"/>
                </a:lnTo>
                <a:lnTo>
                  <a:pt x="6095" y="1899412"/>
                </a:lnTo>
                <a:lnTo>
                  <a:pt x="6095" y="1893315"/>
                </a:lnTo>
                <a:close/>
              </a:path>
              <a:path w="4763770" h="1974214">
                <a:moveTo>
                  <a:pt x="6095" y="1881123"/>
                </a:moveTo>
                <a:lnTo>
                  <a:pt x="0" y="1881123"/>
                </a:lnTo>
                <a:lnTo>
                  <a:pt x="0" y="1887220"/>
                </a:lnTo>
                <a:lnTo>
                  <a:pt x="6095" y="1887220"/>
                </a:lnTo>
                <a:lnTo>
                  <a:pt x="6095" y="1881123"/>
                </a:lnTo>
                <a:close/>
              </a:path>
              <a:path w="4763770" h="1974214">
                <a:moveTo>
                  <a:pt x="6095" y="1867420"/>
                </a:moveTo>
                <a:lnTo>
                  <a:pt x="0" y="1867420"/>
                </a:lnTo>
                <a:lnTo>
                  <a:pt x="0" y="1873516"/>
                </a:lnTo>
                <a:lnTo>
                  <a:pt x="6095" y="1873516"/>
                </a:lnTo>
                <a:lnTo>
                  <a:pt x="6095" y="1867420"/>
                </a:lnTo>
                <a:close/>
              </a:path>
              <a:path w="4763770" h="1974214">
                <a:moveTo>
                  <a:pt x="6095" y="1855228"/>
                </a:moveTo>
                <a:lnTo>
                  <a:pt x="0" y="1855228"/>
                </a:lnTo>
                <a:lnTo>
                  <a:pt x="0" y="1861324"/>
                </a:lnTo>
                <a:lnTo>
                  <a:pt x="6095" y="1861324"/>
                </a:lnTo>
                <a:lnTo>
                  <a:pt x="6095" y="1855228"/>
                </a:lnTo>
                <a:close/>
              </a:path>
              <a:path w="4763770" h="1974214">
                <a:moveTo>
                  <a:pt x="6095" y="1843049"/>
                </a:moveTo>
                <a:lnTo>
                  <a:pt x="0" y="1843049"/>
                </a:lnTo>
                <a:lnTo>
                  <a:pt x="0" y="1849145"/>
                </a:lnTo>
                <a:lnTo>
                  <a:pt x="6095" y="1849145"/>
                </a:lnTo>
                <a:lnTo>
                  <a:pt x="6095" y="1843049"/>
                </a:lnTo>
                <a:close/>
              </a:path>
              <a:path w="4763770" h="1974214">
                <a:moveTo>
                  <a:pt x="6095" y="1829346"/>
                </a:moveTo>
                <a:lnTo>
                  <a:pt x="0" y="1829346"/>
                </a:lnTo>
                <a:lnTo>
                  <a:pt x="0" y="1835429"/>
                </a:lnTo>
                <a:lnTo>
                  <a:pt x="6095" y="1835429"/>
                </a:lnTo>
                <a:lnTo>
                  <a:pt x="6095" y="1829346"/>
                </a:lnTo>
                <a:close/>
              </a:path>
              <a:path w="4763770" h="1974214">
                <a:moveTo>
                  <a:pt x="6095" y="1817154"/>
                </a:moveTo>
                <a:lnTo>
                  <a:pt x="0" y="1817154"/>
                </a:lnTo>
                <a:lnTo>
                  <a:pt x="0" y="1823250"/>
                </a:lnTo>
                <a:lnTo>
                  <a:pt x="6095" y="1823250"/>
                </a:lnTo>
                <a:lnTo>
                  <a:pt x="6095" y="1817154"/>
                </a:lnTo>
                <a:close/>
              </a:path>
              <a:path w="4763770" h="1974214">
                <a:moveTo>
                  <a:pt x="6095" y="1804974"/>
                </a:moveTo>
                <a:lnTo>
                  <a:pt x="0" y="1804974"/>
                </a:lnTo>
                <a:lnTo>
                  <a:pt x="0" y="1811058"/>
                </a:lnTo>
                <a:lnTo>
                  <a:pt x="6095" y="1811058"/>
                </a:lnTo>
                <a:lnTo>
                  <a:pt x="6095" y="1804974"/>
                </a:lnTo>
                <a:close/>
              </a:path>
              <a:path w="4763770" h="1974214">
                <a:moveTo>
                  <a:pt x="6095" y="1791258"/>
                </a:moveTo>
                <a:lnTo>
                  <a:pt x="0" y="1791258"/>
                </a:lnTo>
                <a:lnTo>
                  <a:pt x="0" y="1797354"/>
                </a:lnTo>
                <a:lnTo>
                  <a:pt x="6095" y="1797354"/>
                </a:lnTo>
                <a:lnTo>
                  <a:pt x="6095" y="1791258"/>
                </a:lnTo>
                <a:close/>
              </a:path>
              <a:path w="4763770" h="1974214">
                <a:moveTo>
                  <a:pt x="6095" y="1779079"/>
                </a:moveTo>
                <a:lnTo>
                  <a:pt x="0" y="1779079"/>
                </a:lnTo>
                <a:lnTo>
                  <a:pt x="0" y="1785162"/>
                </a:lnTo>
                <a:lnTo>
                  <a:pt x="6095" y="1785162"/>
                </a:lnTo>
                <a:lnTo>
                  <a:pt x="6095" y="1779079"/>
                </a:lnTo>
                <a:close/>
              </a:path>
              <a:path w="4763770" h="1974214">
                <a:moveTo>
                  <a:pt x="6095" y="1766887"/>
                </a:moveTo>
                <a:lnTo>
                  <a:pt x="0" y="1766887"/>
                </a:lnTo>
                <a:lnTo>
                  <a:pt x="0" y="1772983"/>
                </a:lnTo>
                <a:lnTo>
                  <a:pt x="6095" y="1772983"/>
                </a:lnTo>
                <a:lnTo>
                  <a:pt x="6095" y="1766887"/>
                </a:lnTo>
                <a:close/>
              </a:path>
              <a:path w="4763770" h="1974214">
                <a:moveTo>
                  <a:pt x="6095" y="1753184"/>
                </a:moveTo>
                <a:lnTo>
                  <a:pt x="0" y="1753184"/>
                </a:lnTo>
                <a:lnTo>
                  <a:pt x="0" y="1759280"/>
                </a:lnTo>
                <a:lnTo>
                  <a:pt x="6095" y="1759280"/>
                </a:lnTo>
                <a:lnTo>
                  <a:pt x="6095" y="1753184"/>
                </a:lnTo>
                <a:close/>
              </a:path>
              <a:path w="4763770" h="1974214">
                <a:moveTo>
                  <a:pt x="6095" y="1740992"/>
                </a:moveTo>
                <a:lnTo>
                  <a:pt x="0" y="1740992"/>
                </a:lnTo>
                <a:lnTo>
                  <a:pt x="0" y="1747088"/>
                </a:lnTo>
                <a:lnTo>
                  <a:pt x="6095" y="1747088"/>
                </a:lnTo>
                <a:lnTo>
                  <a:pt x="6095" y="1740992"/>
                </a:lnTo>
                <a:close/>
              </a:path>
              <a:path w="4763770" h="1974214">
                <a:moveTo>
                  <a:pt x="6095" y="1728812"/>
                </a:moveTo>
                <a:lnTo>
                  <a:pt x="0" y="1728812"/>
                </a:lnTo>
                <a:lnTo>
                  <a:pt x="0" y="1734908"/>
                </a:lnTo>
                <a:lnTo>
                  <a:pt x="6095" y="1734908"/>
                </a:lnTo>
                <a:lnTo>
                  <a:pt x="6095" y="1728812"/>
                </a:lnTo>
                <a:close/>
              </a:path>
              <a:path w="4763770" h="1974214">
                <a:moveTo>
                  <a:pt x="6095" y="1715096"/>
                </a:moveTo>
                <a:lnTo>
                  <a:pt x="0" y="1715096"/>
                </a:lnTo>
                <a:lnTo>
                  <a:pt x="0" y="1721192"/>
                </a:lnTo>
                <a:lnTo>
                  <a:pt x="6095" y="1721192"/>
                </a:lnTo>
                <a:lnTo>
                  <a:pt x="6095" y="1715096"/>
                </a:lnTo>
                <a:close/>
              </a:path>
              <a:path w="4763770" h="1974214">
                <a:moveTo>
                  <a:pt x="6095" y="1702917"/>
                </a:moveTo>
                <a:lnTo>
                  <a:pt x="0" y="1702917"/>
                </a:lnTo>
                <a:lnTo>
                  <a:pt x="0" y="1709013"/>
                </a:lnTo>
                <a:lnTo>
                  <a:pt x="6095" y="1709013"/>
                </a:lnTo>
                <a:lnTo>
                  <a:pt x="6095" y="1702917"/>
                </a:lnTo>
                <a:close/>
              </a:path>
              <a:path w="4763770" h="1974214">
                <a:moveTo>
                  <a:pt x="6095" y="1690725"/>
                </a:moveTo>
                <a:lnTo>
                  <a:pt x="0" y="1690725"/>
                </a:lnTo>
                <a:lnTo>
                  <a:pt x="0" y="1696821"/>
                </a:lnTo>
                <a:lnTo>
                  <a:pt x="6095" y="1696821"/>
                </a:lnTo>
                <a:lnTo>
                  <a:pt x="6095" y="1690725"/>
                </a:lnTo>
                <a:close/>
              </a:path>
              <a:path w="4763770" h="1974214">
                <a:moveTo>
                  <a:pt x="6095" y="1677022"/>
                </a:moveTo>
                <a:lnTo>
                  <a:pt x="0" y="1677022"/>
                </a:lnTo>
                <a:lnTo>
                  <a:pt x="0" y="1683118"/>
                </a:lnTo>
                <a:lnTo>
                  <a:pt x="6095" y="1683118"/>
                </a:lnTo>
                <a:lnTo>
                  <a:pt x="6095" y="1677022"/>
                </a:lnTo>
                <a:close/>
              </a:path>
              <a:path w="4763770" h="1974214">
                <a:moveTo>
                  <a:pt x="6095" y="1664830"/>
                </a:moveTo>
                <a:lnTo>
                  <a:pt x="0" y="1664830"/>
                </a:lnTo>
                <a:lnTo>
                  <a:pt x="0" y="1670926"/>
                </a:lnTo>
                <a:lnTo>
                  <a:pt x="6095" y="1670926"/>
                </a:lnTo>
                <a:lnTo>
                  <a:pt x="6095" y="1664830"/>
                </a:lnTo>
                <a:close/>
              </a:path>
              <a:path w="4763770" h="1974214">
                <a:moveTo>
                  <a:pt x="6095" y="1652651"/>
                </a:moveTo>
                <a:lnTo>
                  <a:pt x="0" y="1652651"/>
                </a:lnTo>
                <a:lnTo>
                  <a:pt x="0" y="1658746"/>
                </a:lnTo>
                <a:lnTo>
                  <a:pt x="6095" y="1658746"/>
                </a:lnTo>
                <a:lnTo>
                  <a:pt x="6095" y="1652651"/>
                </a:lnTo>
                <a:close/>
              </a:path>
              <a:path w="4763770" h="1974214">
                <a:moveTo>
                  <a:pt x="6095" y="1638947"/>
                </a:moveTo>
                <a:lnTo>
                  <a:pt x="0" y="1638947"/>
                </a:lnTo>
                <a:lnTo>
                  <a:pt x="0" y="1645031"/>
                </a:lnTo>
                <a:lnTo>
                  <a:pt x="6095" y="1645031"/>
                </a:lnTo>
                <a:lnTo>
                  <a:pt x="6095" y="1638947"/>
                </a:lnTo>
                <a:close/>
              </a:path>
              <a:path w="4763770" h="1974214">
                <a:moveTo>
                  <a:pt x="6095" y="1626755"/>
                </a:moveTo>
                <a:lnTo>
                  <a:pt x="0" y="1626755"/>
                </a:lnTo>
                <a:lnTo>
                  <a:pt x="0" y="1632851"/>
                </a:lnTo>
                <a:lnTo>
                  <a:pt x="6095" y="1632851"/>
                </a:lnTo>
                <a:lnTo>
                  <a:pt x="6095" y="1626755"/>
                </a:lnTo>
                <a:close/>
              </a:path>
              <a:path w="4763770" h="1974214">
                <a:moveTo>
                  <a:pt x="6095" y="1614576"/>
                </a:moveTo>
                <a:lnTo>
                  <a:pt x="0" y="1614576"/>
                </a:lnTo>
                <a:lnTo>
                  <a:pt x="0" y="1620659"/>
                </a:lnTo>
                <a:lnTo>
                  <a:pt x="6095" y="1620659"/>
                </a:lnTo>
                <a:lnTo>
                  <a:pt x="6095" y="1614576"/>
                </a:lnTo>
                <a:close/>
              </a:path>
              <a:path w="4763770" h="1974214">
                <a:moveTo>
                  <a:pt x="6095" y="1600860"/>
                </a:moveTo>
                <a:lnTo>
                  <a:pt x="0" y="1600860"/>
                </a:lnTo>
                <a:lnTo>
                  <a:pt x="0" y="1606956"/>
                </a:lnTo>
                <a:lnTo>
                  <a:pt x="6095" y="1606956"/>
                </a:lnTo>
                <a:lnTo>
                  <a:pt x="6095" y="1600860"/>
                </a:lnTo>
                <a:close/>
              </a:path>
              <a:path w="4763770" h="1974214">
                <a:moveTo>
                  <a:pt x="6095" y="1588681"/>
                </a:moveTo>
                <a:lnTo>
                  <a:pt x="0" y="1588681"/>
                </a:lnTo>
                <a:lnTo>
                  <a:pt x="0" y="1594764"/>
                </a:lnTo>
                <a:lnTo>
                  <a:pt x="6095" y="1594764"/>
                </a:lnTo>
                <a:lnTo>
                  <a:pt x="6095" y="1588681"/>
                </a:lnTo>
                <a:close/>
              </a:path>
              <a:path w="4763770" h="1974214">
                <a:moveTo>
                  <a:pt x="6095" y="1576489"/>
                </a:moveTo>
                <a:lnTo>
                  <a:pt x="0" y="1576489"/>
                </a:lnTo>
                <a:lnTo>
                  <a:pt x="0" y="1582585"/>
                </a:lnTo>
                <a:lnTo>
                  <a:pt x="6095" y="1582585"/>
                </a:lnTo>
                <a:lnTo>
                  <a:pt x="6095" y="1576489"/>
                </a:lnTo>
                <a:close/>
              </a:path>
              <a:path w="4763770" h="1974214">
                <a:moveTo>
                  <a:pt x="6095" y="1562785"/>
                </a:moveTo>
                <a:lnTo>
                  <a:pt x="0" y="1562785"/>
                </a:lnTo>
                <a:lnTo>
                  <a:pt x="0" y="1568881"/>
                </a:lnTo>
                <a:lnTo>
                  <a:pt x="6095" y="1568881"/>
                </a:lnTo>
                <a:lnTo>
                  <a:pt x="6095" y="1562785"/>
                </a:lnTo>
                <a:close/>
              </a:path>
              <a:path w="4763770" h="1974214">
                <a:moveTo>
                  <a:pt x="6095" y="1550593"/>
                </a:moveTo>
                <a:lnTo>
                  <a:pt x="0" y="1550593"/>
                </a:lnTo>
                <a:lnTo>
                  <a:pt x="0" y="1556689"/>
                </a:lnTo>
                <a:lnTo>
                  <a:pt x="6095" y="1556689"/>
                </a:lnTo>
                <a:lnTo>
                  <a:pt x="6095" y="1550593"/>
                </a:lnTo>
                <a:close/>
              </a:path>
              <a:path w="4763770" h="1974214">
                <a:moveTo>
                  <a:pt x="6095" y="1538414"/>
                </a:moveTo>
                <a:lnTo>
                  <a:pt x="0" y="1538414"/>
                </a:lnTo>
                <a:lnTo>
                  <a:pt x="0" y="1544510"/>
                </a:lnTo>
                <a:lnTo>
                  <a:pt x="6095" y="1544510"/>
                </a:lnTo>
                <a:lnTo>
                  <a:pt x="6095" y="1538414"/>
                </a:lnTo>
                <a:close/>
              </a:path>
              <a:path w="4763770" h="1974214">
                <a:moveTo>
                  <a:pt x="6095" y="1524698"/>
                </a:moveTo>
                <a:lnTo>
                  <a:pt x="0" y="1524698"/>
                </a:lnTo>
                <a:lnTo>
                  <a:pt x="0" y="1530794"/>
                </a:lnTo>
                <a:lnTo>
                  <a:pt x="6095" y="1530794"/>
                </a:lnTo>
                <a:lnTo>
                  <a:pt x="6095" y="1524698"/>
                </a:lnTo>
                <a:close/>
              </a:path>
              <a:path w="4763770" h="1974214">
                <a:moveTo>
                  <a:pt x="6095" y="1512519"/>
                </a:moveTo>
                <a:lnTo>
                  <a:pt x="0" y="1512519"/>
                </a:lnTo>
                <a:lnTo>
                  <a:pt x="0" y="1518615"/>
                </a:lnTo>
                <a:lnTo>
                  <a:pt x="6095" y="1518615"/>
                </a:lnTo>
                <a:lnTo>
                  <a:pt x="6095" y="1512519"/>
                </a:lnTo>
                <a:close/>
              </a:path>
              <a:path w="4763770" h="1974214">
                <a:moveTo>
                  <a:pt x="6095" y="1500327"/>
                </a:moveTo>
                <a:lnTo>
                  <a:pt x="0" y="1500327"/>
                </a:lnTo>
                <a:lnTo>
                  <a:pt x="0" y="1506423"/>
                </a:lnTo>
                <a:lnTo>
                  <a:pt x="6095" y="1506423"/>
                </a:lnTo>
                <a:lnTo>
                  <a:pt x="6095" y="1500327"/>
                </a:lnTo>
                <a:close/>
              </a:path>
              <a:path w="4763770" h="1974214">
                <a:moveTo>
                  <a:pt x="6095" y="1486623"/>
                </a:moveTo>
                <a:lnTo>
                  <a:pt x="0" y="1486623"/>
                </a:lnTo>
                <a:lnTo>
                  <a:pt x="0" y="1492719"/>
                </a:lnTo>
                <a:lnTo>
                  <a:pt x="6095" y="1492719"/>
                </a:lnTo>
                <a:lnTo>
                  <a:pt x="6095" y="1486623"/>
                </a:lnTo>
                <a:close/>
              </a:path>
              <a:path w="4763770" h="1974214">
                <a:moveTo>
                  <a:pt x="6095" y="1474444"/>
                </a:moveTo>
                <a:lnTo>
                  <a:pt x="0" y="1474444"/>
                </a:lnTo>
                <a:lnTo>
                  <a:pt x="0" y="1480527"/>
                </a:lnTo>
                <a:lnTo>
                  <a:pt x="6095" y="1480527"/>
                </a:lnTo>
                <a:lnTo>
                  <a:pt x="6095" y="1474444"/>
                </a:lnTo>
                <a:close/>
              </a:path>
              <a:path w="4763770" h="1974214">
                <a:moveTo>
                  <a:pt x="6095" y="1462252"/>
                </a:moveTo>
                <a:lnTo>
                  <a:pt x="0" y="1462252"/>
                </a:lnTo>
                <a:lnTo>
                  <a:pt x="0" y="1468348"/>
                </a:lnTo>
                <a:lnTo>
                  <a:pt x="6095" y="1468348"/>
                </a:lnTo>
                <a:lnTo>
                  <a:pt x="6095" y="1462252"/>
                </a:lnTo>
                <a:close/>
              </a:path>
              <a:path w="4763770" h="1974214">
                <a:moveTo>
                  <a:pt x="6095" y="1448549"/>
                </a:moveTo>
                <a:lnTo>
                  <a:pt x="0" y="1448549"/>
                </a:lnTo>
                <a:lnTo>
                  <a:pt x="0" y="1454632"/>
                </a:lnTo>
                <a:lnTo>
                  <a:pt x="6095" y="1454632"/>
                </a:lnTo>
                <a:lnTo>
                  <a:pt x="6095" y="1448549"/>
                </a:lnTo>
                <a:close/>
              </a:path>
              <a:path w="4763770" h="1974214">
                <a:moveTo>
                  <a:pt x="6095" y="1436357"/>
                </a:moveTo>
                <a:lnTo>
                  <a:pt x="0" y="1436357"/>
                </a:lnTo>
                <a:lnTo>
                  <a:pt x="0" y="1442453"/>
                </a:lnTo>
                <a:lnTo>
                  <a:pt x="6095" y="1442453"/>
                </a:lnTo>
                <a:lnTo>
                  <a:pt x="6095" y="1436357"/>
                </a:lnTo>
                <a:close/>
              </a:path>
              <a:path w="4763770" h="1974214">
                <a:moveTo>
                  <a:pt x="6095" y="1424177"/>
                </a:moveTo>
                <a:lnTo>
                  <a:pt x="0" y="1424177"/>
                </a:lnTo>
                <a:lnTo>
                  <a:pt x="0" y="1430261"/>
                </a:lnTo>
                <a:lnTo>
                  <a:pt x="6095" y="1430261"/>
                </a:lnTo>
                <a:lnTo>
                  <a:pt x="6095" y="1424177"/>
                </a:lnTo>
                <a:close/>
              </a:path>
              <a:path w="4763770" h="1974214">
                <a:moveTo>
                  <a:pt x="6095" y="1410461"/>
                </a:moveTo>
                <a:lnTo>
                  <a:pt x="0" y="1410461"/>
                </a:lnTo>
                <a:lnTo>
                  <a:pt x="0" y="1416558"/>
                </a:lnTo>
                <a:lnTo>
                  <a:pt x="6095" y="1416558"/>
                </a:lnTo>
                <a:lnTo>
                  <a:pt x="6095" y="1410461"/>
                </a:lnTo>
                <a:close/>
              </a:path>
              <a:path w="4763770" h="1974214">
                <a:moveTo>
                  <a:pt x="6095" y="1398282"/>
                </a:moveTo>
                <a:lnTo>
                  <a:pt x="0" y="1398282"/>
                </a:lnTo>
                <a:lnTo>
                  <a:pt x="0" y="1404378"/>
                </a:lnTo>
                <a:lnTo>
                  <a:pt x="6095" y="1404378"/>
                </a:lnTo>
                <a:lnTo>
                  <a:pt x="6095" y="1398282"/>
                </a:lnTo>
                <a:close/>
              </a:path>
              <a:path w="4763770" h="1974214">
                <a:moveTo>
                  <a:pt x="6095" y="1386090"/>
                </a:moveTo>
                <a:lnTo>
                  <a:pt x="0" y="1386090"/>
                </a:lnTo>
                <a:lnTo>
                  <a:pt x="0" y="1392186"/>
                </a:lnTo>
                <a:lnTo>
                  <a:pt x="6095" y="1392186"/>
                </a:lnTo>
                <a:lnTo>
                  <a:pt x="6095" y="1386090"/>
                </a:lnTo>
                <a:close/>
              </a:path>
              <a:path w="4763770" h="1974214">
                <a:moveTo>
                  <a:pt x="6095" y="1372387"/>
                </a:moveTo>
                <a:lnTo>
                  <a:pt x="0" y="1372387"/>
                </a:lnTo>
                <a:lnTo>
                  <a:pt x="0" y="1378483"/>
                </a:lnTo>
                <a:lnTo>
                  <a:pt x="6095" y="1378483"/>
                </a:lnTo>
                <a:lnTo>
                  <a:pt x="6095" y="1372387"/>
                </a:lnTo>
                <a:close/>
              </a:path>
              <a:path w="4763770" h="1974214">
                <a:moveTo>
                  <a:pt x="6095" y="1360195"/>
                </a:moveTo>
                <a:lnTo>
                  <a:pt x="0" y="1360195"/>
                </a:lnTo>
                <a:lnTo>
                  <a:pt x="0" y="1366291"/>
                </a:lnTo>
                <a:lnTo>
                  <a:pt x="6095" y="1366291"/>
                </a:lnTo>
                <a:lnTo>
                  <a:pt x="6095" y="1360195"/>
                </a:lnTo>
                <a:close/>
              </a:path>
              <a:path w="4763770" h="1974214">
                <a:moveTo>
                  <a:pt x="6095" y="1348016"/>
                </a:moveTo>
                <a:lnTo>
                  <a:pt x="0" y="1348016"/>
                </a:lnTo>
                <a:lnTo>
                  <a:pt x="0" y="1354112"/>
                </a:lnTo>
                <a:lnTo>
                  <a:pt x="6095" y="1354112"/>
                </a:lnTo>
                <a:lnTo>
                  <a:pt x="6095" y="1348016"/>
                </a:lnTo>
                <a:close/>
              </a:path>
              <a:path w="4763770" h="1974214">
                <a:moveTo>
                  <a:pt x="6095" y="1334300"/>
                </a:moveTo>
                <a:lnTo>
                  <a:pt x="0" y="1334300"/>
                </a:lnTo>
                <a:lnTo>
                  <a:pt x="0" y="1340396"/>
                </a:lnTo>
                <a:lnTo>
                  <a:pt x="6095" y="1340396"/>
                </a:lnTo>
                <a:lnTo>
                  <a:pt x="6095" y="1334300"/>
                </a:lnTo>
                <a:close/>
              </a:path>
              <a:path w="4763770" h="1974214">
                <a:moveTo>
                  <a:pt x="6095" y="1322120"/>
                </a:moveTo>
                <a:lnTo>
                  <a:pt x="0" y="1322120"/>
                </a:lnTo>
                <a:lnTo>
                  <a:pt x="0" y="1328216"/>
                </a:lnTo>
                <a:lnTo>
                  <a:pt x="6095" y="1328216"/>
                </a:lnTo>
                <a:lnTo>
                  <a:pt x="6095" y="1322120"/>
                </a:lnTo>
                <a:close/>
              </a:path>
              <a:path w="4763770" h="1974214">
                <a:moveTo>
                  <a:pt x="6095" y="1309941"/>
                </a:moveTo>
                <a:lnTo>
                  <a:pt x="0" y="1309941"/>
                </a:lnTo>
                <a:lnTo>
                  <a:pt x="0" y="1316024"/>
                </a:lnTo>
                <a:lnTo>
                  <a:pt x="6095" y="1316024"/>
                </a:lnTo>
                <a:lnTo>
                  <a:pt x="6095" y="1309941"/>
                </a:lnTo>
                <a:close/>
              </a:path>
              <a:path w="4763770" h="1974214">
                <a:moveTo>
                  <a:pt x="6095" y="1296225"/>
                </a:moveTo>
                <a:lnTo>
                  <a:pt x="0" y="1296225"/>
                </a:lnTo>
                <a:lnTo>
                  <a:pt x="0" y="1302321"/>
                </a:lnTo>
                <a:lnTo>
                  <a:pt x="6095" y="1302321"/>
                </a:lnTo>
                <a:lnTo>
                  <a:pt x="6095" y="1296225"/>
                </a:lnTo>
                <a:close/>
              </a:path>
              <a:path w="4763770" h="1974214">
                <a:moveTo>
                  <a:pt x="6095" y="1284046"/>
                </a:moveTo>
                <a:lnTo>
                  <a:pt x="0" y="1284046"/>
                </a:lnTo>
                <a:lnTo>
                  <a:pt x="0" y="1290129"/>
                </a:lnTo>
                <a:lnTo>
                  <a:pt x="6095" y="1290129"/>
                </a:lnTo>
                <a:lnTo>
                  <a:pt x="6095" y="1284046"/>
                </a:lnTo>
                <a:close/>
              </a:path>
              <a:path w="4763770" h="1974214">
                <a:moveTo>
                  <a:pt x="6095" y="1271854"/>
                </a:moveTo>
                <a:lnTo>
                  <a:pt x="0" y="1271854"/>
                </a:lnTo>
                <a:lnTo>
                  <a:pt x="0" y="1277950"/>
                </a:lnTo>
                <a:lnTo>
                  <a:pt x="6095" y="1277950"/>
                </a:lnTo>
                <a:lnTo>
                  <a:pt x="6095" y="1271854"/>
                </a:lnTo>
                <a:close/>
              </a:path>
              <a:path w="4763770" h="1974214">
                <a:moveTo>
                  <a:pt x="6095" y="1258150"/>
                </a:moveTo>
                <a:lnTo>
                  <a:pt x="0" y="1258150"/>
                </a:lnTo>
                <a:lnTo>
                  <a:pt x="0" y="1264234"/>
                </a:lnTo>
                <a:lnTo>
                  <a:pt x="6095" y="1264234"/>
                </a:lnTo>
                <a:lnTo>
                  <a:pt x="6095" y="1258150"/>
                </a:lnTo>
                <a:close/>
              </a:path>
              <a:path w="4763770" h="1974214">
                <a:moveTo>
                  <a:pt x="6095" y="1245958"/>
                </a:moveTo>
                <a:lnTo>
                  <a:pt x="0" y="1245958"/>
                </a:lnTo>
                <a:lnTo>
                  <a:pt x="0" y="1252054"/>
                </a:lnTo>
                <a:lnTo>
                  <a:pt x="6095" y="1252054"/>
                </a:lnTo>
                <a:lnTo>
                  <a:pt x="6095" y="1245958"/>
                </a:lnTo>
                <a:close/>
              </a:path>
              <a:path w="4763770" h="1974214">
                <a:moveTo>
                  <a:pt x="6095" y="1233779"/>
                </a:moveTo>
                <a:lnTo>
                  <a:pt x="0" y="1233779"/>
                </a:lnTo>
                <a:lnTo>
                  <a:pt x="0" y="1239862"/>
                </a:lnTo>
                <a:lnTo>
                  <a:pt x="6095" y="1239862"/>
                </a:lnTo>
                <a:lnTo>
                  <a:pt x="6095" y="1233779"/>
                </a:lnTo>
                <a:close/>
              </a:path>
              <a:path w="4763770" h="1974214">
                <a:moveTo>
                  <a:pt x="6095" y="1220063"/>
                </a:moveTo>
                <a:lnTo>
                  <a:pt x="0" y="1220063"/>
                </a:lnTo>
                <a:lnTo>
                  <a:pt x="0" y="1226159"/>
                </a:lnTo>
                <a:lnTo>
                  <a:pt x="6095" y="1226159"/>
                </a:lnTo>
                <a:lnTo>
                  <a:pt x="6095" y="1220063"/>
                </a:lnTo>
                <a:close/>
              </a:path>
              <a:path w="4763770" h="1974214">
                <a:moveTo>
                  <a:pt x="6095" y="1207884"/>
                </a:moveTo>
                <a:lnTo>
                  <a:pt x="0" y="1207884"/>
                </a:lnTo>
                <a:lnTo>
                  <a:pt x="0" y="1213980"/>
                </a:lnTo>
                <a:lnTo>
                  <a:pt x="6095" y="1213980"/>
                </a:lnTo>
                <a:lnTo>
                  <a:pt x="6095" y="1207884"/>
                </a:lnTo>
                <a:close/>
              </a:path>
              <a:path w="4763770" h="1974214">
                <a:moveTo>
                  <a:pt x="6095" y="1195692"/>
                </a:moveTo>
                <a:lnTo>
                  <a:pt x="0" y="1195692"/>
                </a:lnTo>
                <a:lnTo>
                  <a:pt x="0" y="1201788"/>
                </a:lnTo>
                <a:lnTo>
                  <a:pt x="6095" y="1201788"/>
                </a:lnTo>
                <a:lnTo>
                  <a:pt x="6095" y="1195692"/>
                </a:lnTo>
                <a:close/>
              </a:path>
              <a:path w="4763770" h="1974214">
                <a:moveTo>
                  <a:pt x="6095" y="1181989"/>
                </a:moveTo>
                <a:lnTo>
                  <a:pt x="0" y="1181989"/>
                </a:lnTo>
                <a:lnTo>
                  <a:pt x="0" y="1188084"/>
                </a:lnTo>
                <a:lnTo>
                  <a:pt x="6095" y="1188084"/>
                </a:lnTo>
                <a:lnTo>
                  <a:pt x="6095" y="1181989"/>
                </a:lnTo>
                <a:close/>
              </a:path>
              <a:path w="4763770" h="1974214">
                <a:moveTo>
                  <a:pt x="6095" y="1169796"/>
                </a:moveTo>
                <a:lnTo>
                  <a:pt x="0" y="1169796"/>
                </a:lnTo>
                <a:lnTo>
                  <a:pt x="0" y="1175892"/>
                </a:lnTo>
                <a:lnTo>
                  <a:pt x="6095" y="1175892"/>
                </a:lnTo>
                <a:lnTo>
                  <a:pt x="6095" y="1169796"/>
                </a:lnTo>
                <a:close/>
              </a:path>
              <a:path w="4763770" h="1974214">
                <a:moveTo>
                  <a:pt x="6095" y="1157617"/>
                </a:moveTo>
                <a:lnTo>
                  <a:pt x="0" y="1157617"/>
                </a:lnTo>
                <a:lnTo>
                  <a:pt x="0" y="1163713"/>
                </a:lnTo>
                <a:lnTo>
                  <a:pt x="6095" y="1163713"/>
                </a:lnTo>
                <a:lnTo>
                  <a:pt x="6095" y="1157617"/>
                </a:lnTo>
                <a:close/>
              </a:path>
              <a:path w="4763770" h="1974214">
                <a:moveTo>
                  <a:pt x="6095" y="1143914"/>
                </a:moveTo>
                <a:lnTo>
                  <a:pt x="0" y="1143914"/>
                </a:lnTo>
                <a:lnTo>
                  <a:pt x="0" y="1149997"/>
                </a:lnTo>
                <a:lnTo>
                  <a:pt x="6095" y="1149997"/>
                </a:lnTo>
                <a:lnTo>
                  <a:pt x="6095" y="1143914"/>
                </a:lnTo>
                <a:close/>
              </a:path>
              <a:path w="4763770" h="1974214">
                <a:moveTo>
                  <a:pt x="6095" y="1131722"/>
                </a:moveTo>
                <a:lnTo>
                  <a:pt x="0" y="1131722"/>
                </a:lnTo>
                <a:lnTo>
                  <a:pt x="0" y="1137818"/>
                </a:lnTo>
                <a:lnTo>
                  <a:pt x="6095" y="1137818"/>
                </a:lnTo>
                <a:lnTo>
                  <a:pt x="6095" y="1131722"/>
                </a:lnTo>
                <a:close/>
              </a:path>
              <a:path w="4763770" h="1974214">
                <a:moveTo>
                  <a:pt x="6095" y="1119543"/>
                </a:moveTo>
                <a:lnTo>
                  <a:pt x="0" y="1119543"/>
                </a:lnTo>
                <a:lnTo>
                  <a:pt x="0" y="1125626"/>
                </a:lnTo>
                <a:lnTo>
                  <a:pt x="6095" y="1125626"/>
                </a:lnTo>
                <a:lnTo>
                  <a:pt x="6095" y="1119543"/>
                </a:lnTo>
                <a:close/>
              </a:path>
              <a:path w="4763770" h="1974214">
                <a:moveTo>
                  <a:pt x="6095" y="1105827"/>
                </a:moveTo>
                <a:lnTo>
                  <a:pt x="0" y="1105827"/>
                </a:lnTo>
                <a:lnTo>
                  <a:pt x="0" y="1111923"/>
                </a:lnTo>
                <a:lnTo>
                  <a:pt x="6095" y="1111923"/>
                </a:lnTo>
                <a:lnTo>
                  <a:pt x="6095" y="1105827"/>
                </a:lnTo>
                <a:close/>
              </a:path>
              <a:path w="4763770" h="1974214">
                <a:moveTo>
                  <a:pt x="6095" y="1093647"/>
                </a:moveTo>
                <a:lnTo>
                  <a:pt x="0" y="1093647"/>
                </a:lnTo>
                <a:lnTo>
                  <a:pt x="0" y="1099731"/>
                </a:lnTo>
                <a:lnTo>
                  <a:pt x="6095" y="1099731"/>
                </a:lnTo>
                <a:lnTo>
                  <a:pt x="6095" y="1093647"/>
                </a:lnTo>
                <a:close/>
              </a:path>
              <a:path w="4763770" h="1974214">
                <a:moveTo>
                  <a:pt x="6095" y="1081455"/>
                </a:moveTo>
                <a:lnTo>
                  <a:pt x="0" y="1081455"/>
                </a:lnTo>
                <a:lnTo>
                  <a:pt x="0" y="1087551"/>
                </a:lnTo>
                <a:lnTo>
                  <a:pt x="6095" y="1087551"/>
                </a:lnTo>
                <a:lnTo>
                  <a:pt x="6095" y="1081455"/>
                </a:lnTo>
                <a:close/>
              </a:path>
              <a:path w="4763770" h="1974214">
                <a:moveTo>
                  <a:pt x="6095" y="1067752"/>
                </a:moveTo>
                <a:lnTo>
                  <a:pt x="0" y="1067752"/>
                </a:lnTo>
                <a:lnTo>
                  <a:pt x="0" y="1073848"/>
                </a:lnTo>
                <a:lnTo>
                  <a:pt x="6095" y="1073848"/>
                </a:lnTo>
                <a:lnTo>
                  <a:pt x="6095" y="1067752"/>
                </a:lnTo>
                <a:close/>
              </a:path>
              <a:path w="4763770" h="1974214">
                <a:moveTo>
                  <a:pt x="6095" y="1055560"/>
                </a:moveTo>
                <a:lnTo>
                  <a:pt x="0" y="1055560"/>
                </a:lnTo>
                <a:lnTo>
                  <a:pt x="0" y="1061656"/>
                </a:lnTo>
                <a:lnTo>
                  <a:pt x="6095" y="1061656"/>
                </a:lnTo>
                <a:lnTo>
                  <a:pt x="6095" y="1055560"/>
                </a:lnTo>
                <a:close/>
              </a:path>
              <a:path w="4763770" h="1974214">
                <a:moveTo>
                  <a:pt x="6095" y="1043381"/>
                </a:moveTo>
                <a:lnTo>
                  <a:pt x="0" y="1043381"/>
                </a:lnTo>
                <a:lnTo>
                  <a:pt x="0" y="1049477"/>
                </a:lnTo>
                <a:lnTo>
                  <a:pt x="6095" y="1049477"/>
                </a:lnTo>
                <a:lnTo>
                  <a:pt x="6095" y="1043381"/>
                </a:lnTo>
                <a:close/>
              </a:path>
              <a:path w="4763770" h="1974214">
                <a:moveTo>
                  <a:pt x="6095" y="1029665"/>
                </a:moveTo>
                <a:lnTo>
                  <a:pt x="0" y="1029665"/>
                </a:lnTo>
                <a:lnTo>
                  <a:pt x="0" y="1035761"/>
                </a:lnTo>
                <a:lnTo>
                  <a:pt x="6095" y="1035761"/>
                </a:lnTo>
                <a:lnTo>
                  <a:pt x="6095" y="1029665"/>
                </a:lnTo>
                <a:close/>
              </a:path>
              <a:path w="4763770" h="1974214">
                <a:moveTo>
                  <a:pt x="6095" y="1017485"/>
                </a:moveTo>
                <a:lnTo>
                  <a:pt x="0" y="1017485"/>
                </a:lnTo>
                <a:lnTo>
                  <a:pt x="0" y="1023581"/>
                </a:lnTo>
                <a:lnTo>
                  <a:pt x="6095" y="1023581"/>
                </a:lnTo>
                <a:lnTo>
                  <a:pt x="6095" y="1017485"/>
                </a:lnTo>
                <a:close/>
              </a:path>
              <a:path w="4763770" h="1974214">
                <a:moveTo>
                  <a:pt x="6095" y="1005293"/>
                </a:moveTo>
                <a:lnTo>
                  <a:pt x="0" y="1005293"/>
                </a:lnTo>
                <a:lnTo>
                  <a:pt x="0" y="1011389"/>
                </a:lnTo>
                <a:lnTo>
                  <a:pt x="6095" y="1011389"/>
                </a:lnTo>
                <a:lnTo>
                  <a:pt x="6095" y="1005293"/>
                </a:lnTo>
                <a:close/>
              </a:path>
              <a:path w="4763770" h="1974214">
                <a:moveTo>
                  <a:pt x="6095" y="991590"/>
                </a:moveTo>
                <a:lnTo>
                  <a:pt x="0" y="991590"/>
                </a:lnTo>
                <a:lnTo>
                  <a:pt x="0" y="997686"/>
                </a:lnTo>
                <a:lnTo>
                  <a:pt x="6095" y="997686"/>
                </a:lnTo>
                <a:lnTo>
                  <a:pt x="6095" y="991590"/>
                </a:lnTo>
                <a:close/>
              </a:path>
              <a:path w="4763770" h="1974214">
                <a:moveTo>
                  <a:pt x="6095" y="979411"/>
                </a:moveTo>
                <a:lnTo>
                  <a:pt x="0" y="979411"/>
                </a:lnTo>
                <a:lnTo>
                  <a:pt x="0" y="985494"/>
                </a:lnTo>
                <a:lnTo>
                  <a:pt x="6095" y="985494"/>
                </a:lnTo>
                <a:lnTo>
                  <a:pt x="6095" y="979411"/>
                </a:lnTo>
                <a:close/>
              </a:path>
              <a:path w="4763770" h="1974214">
                <a:moveTo>
                  <a:pt x="6095" y="967219"/>
                </a:moveTo>
                <a:lnTo>
                  <a:pt x="0" y="967219"/>
                </a:lnTo>
                <a:lnTo>
                  <a:pt x="0" y="973315"/>
                </a:lnTo>
                <a:lnTo>
                  <a:pt x="6095" y="973315"/>
                </a:lnTo>
                <a:lnTo>
                  <a:pt x="6095" y="967219"/>
                </a:lnTo>
                <a:close/>
              </a:path>
              <a:path w="4763770" h="1974214">
                <a:moveTo>
                  <a:pt x="6095" y="953515"/>
                </a:moveTo>
                <a:lnTo>
                  <a:pt x="0" y="953515"/>
                </a:lnTo>
                <a:lnTo>
                  <a:pt x="0" y="959599"/>
                </a:lnTo>
                <a:lnTo>
                  <a:pt x="6095" y="959599"/>
                </a:lnTo>
                <a:lnTo>
                  <a:pt x="6095" y="953515"/>
                </a:lnTo>
                <a:close/>
              </a:path>
              <a:path w="4763770" h="1974214">
                <a:moveTo>
                  <a:pt x="6095" y="941323"/>
                </a:moveTo>
                <a:lnTo>
                  <a:pt x="0" y="941323"/>
                </a:lnTo>
                <a:lnTo>
                  <a:pt x="0" y="947419"/>
                </a:lnTo>
                <a:lnTo>
                  <a:pt x="6095" y="947419"/>
                </a:lnTo>
                <a:lnTo>
                  <a:pt x="6095" y="941323"/>
                </a:lnTo>
                <a:close/>
              </a:path>
              <a:path w="4763770" h="1974214">
                <a:moveTo>
                  <a:pt x="6095" y="929144"/>
                </a:moveTo>
                <a:lnTo>
                  <a:pt x="0" y="929144"/>
                </a:lnTo>
                <a:lnTo>
                  <a:pt x="0" y="935227"/>
                </a:lnTo>
                <a:lnTo>
                  <a:pt x="6095" y="935227"/>
                </a:lnTo>
                <a:lnTo>
                  <a:pt x="6095" y="929144"/>
                </a:lnTo>
                <a:close/>
              </a:path>
              <a:path w="4763770" h="1974214">
                <a:moveTo>
                  <a:pt x="6095" y="915428"/>
                </a:moveTo>
                <a:lnTo>
                  <a:pt x="0" y="915428"/>
                </a:lnTo>
                <a:lnTo>
                  <a:pt x="0" y="921524"/>
                </a:lnTo>
                <a:lnTo>
                  <a:pt x="6095" y="921524"/>
                </a:lnTo>
                <a:lnTo>
                  <a:pt x="6095" y="915428"/>
                </a:lnTo>
                <a:close/>
              </a:path>
              <a:path w="4763770" h="1974214">
                <a:moveTo>
                  <a:pt x="6095" y="903249"/>
                </a:moveTo>
                <a:lnTo>
                  <a:pt x="0" y="903249"/>
                </a:lnTo>
                <a:lnTo>
                  <a:pt x="0" y="909332"/>
                </a:lnTo>
                <a:lnTo>
                  <a:pt x="6095" y="909332"/>
                </a:lnTo>
                <a:lnTo>
                  <a:pt x="6095" y="903249"/>
                </a:lnTo>
                <a:close/>
              </a:path>
              <a:path w="4763770" h="1974214">
                <a:moveTo>
                  <a:pt x="6095" y="891057"/>
                </a:moveTo>
                <a:lnTo>
                  <a:pt x="0" y="891057"/>
                </a:lnTo>
                <a:lnTo>
                  <a:pt x="0" y="897153"/>
                </a:lnTo>
                <a:lnTo>
                  <a:pt x="6095" y="897153"/>
                </a:lnTo>
                <a:lnTo>
                  <a:pt x="6095" y="891057"/>
                </a:lnTo>
                <a:close/>
              </a:path>
              <a:path w="4763770" h="1974214">
                <a:moveTo>
                  <a:pt x="6095" y="877354"/>
                </a:moveTo>
                <a:lnTo>
                  <a:pt x="0" y="877354"/>
                </a:lnTo>
                <a:lnTo>
                  <a:pt x="0" y="883450"/>
                </a:lnTo>
                <a:lnTo>
                  <a:pt x="6095" y="883450"/>
                </a:lnTo>
                <a:lnTo>
                  <a:pt x="6095" y="877354"/>
                </a:lnTo>
                <a:close/>
              </a:path>
              <a:path w="4763770" h="1974214">
                <a:moveTo>
                  <a:pt x="6095" y="865162"/>
                </a:moveTo>
                <a:lnTo>
                  <a:pt x="0" y="865162"/>
                </a:lnTo>
                <a:lnTo>
                  <a:pt x="0" y="871258"/>
                </a:lnTo>
                <a:lnTo>
                  <a:pt x="6095" y="871258"/>
                </a:lnTo>
                <a:lnTo>
                  <a:pt x="6095" y="865162"/>
                </a:lnTo>
                <a:close/>
              </a:path>
              <a:path w="4763770" h="1974214">
                <a:moveTo>
                  <a:pt x="6095" y="852982"/>
                </a:moveTo>
                <a:lnTo>
                  <a:pt x="0" y="852982"/>
                </a:lnTo>
                <a:lnTo>
                  <a:pt x="0" y="859078"/>
                </a:lnTo>
                <a:lnTo>
                  <a:pt x="6095" y="859078"/>
                </a:lnTo>
                <a:lnTo>
                  <a:pt x="6095" y="852982"/>
                </a:lnTo>
                <a:close/>
              </a:path>
              <a:path w="4763770" h="1974214">
                <a:moveTo>
                  <a:pt x="6095" y="839266"/>
                </a:moveTo>
                <a:lnTo>
                  <a:pt x="0" y="839266"/>
                </a:lnTo>
                <a:lnTo>
                  <a:pt x="0" y="845362"/>
                </a:lnTo>
                <a:lnTo>
                  <a:pt x="6095" y="845362"/>
                </a:lnTo>
                <a:lnTo>
                  <a:pt x="6095" y="839266"/>
                </a:lnTo>
                <a:close/>
              </a:path>
              <a:path w="4763770" h="1974214">
                <a:moveTo>
                  <a:pt x="6095" y="827087"/>
                </a:moveTo>
                <a:lnTo>
                  <a:pt x="0" y="827087"/>
                </a:lnTo>
                <a:lnTo>
                  <a:pt x="0" y="833183"/>
                </a:lnTo>
                <a:lnTo>
                  <a:pt x="6095" y="833183"/>
                </a:lnTo>
                <a:lnTo>
                  <a:pt x="6095" y="827087"/>
                </a:lnTo>
                <a:close/>
              </a:path>
              <a:path w="4763770" h="1974214">
                <a:moveTo>
                  <a:pt x="6095" y="814908"/>
                </a:moveTo>
                <a:lnTo>
                  <a:pt x="0" y="814908"/>
                </a:lnTo>
                <a:lnTo>
                  <a:pt x="0" y="820991"/>
                </a:lnTo>
                <a:lnTo>
                  <a:pt x="6095" y="820991"/>
                </a:lnTo>
                <a:lnTo>
                  <a:pt x="6095" y="814908"/>
                </a:lnTo>
                <a:close/>
              </a:path>
              <a:path w="4763770" h="1974214">
                <a:moveTo>
                  <a:pt x="6095" y="801192"/>
                </a:moveTo>
                <a:lnTo>
                  <a:pt x="0" y="801192"/>
                </a:lnTo>
                <a:lnTo>
                  <a:pt x="0" y="807288"/>
                </a:lnTo>
                <a:lnTo>
                  <a:pt x="6095" y="807288"/>
                </a:lnTo>
                <a:lnTo>
                  <a:pt x="6095" y="801192"/>
                </a:lnTo>
                <a:close/>
              </a:path>
              <a:path w="4763770" h="1974214">
                <a:moveTo>
                  <a:pt x="6095" y="789012"/>
                </a:moveTo>
                <a:lnTo>
                  <a:pt x="0" y="789012"/>
                </a:lnTo>
                <a:lnTo>
                  <a:pt x="0" y="795096"/>
                </a:lnTo>
                <a:lnTo>
                  <a:pt x="6095" y="795096"/>
                </a:lnTo>
                <a:lnTo>
                  <a:pt x="6095" y="789012"/>
                </a:lnTo>
                <a:close/>
              </a:path>
              <a:path w="4763770" h="1974214">
                <a:moveTo>
                  <a:pt x="6095" y="776820"/>
                </a:moveTo>
                <a:lnTo>
                  <a:pt x="0" y="776820"/>
                </a:lnTo>
                <a:lnTo>
                  <a:pt x="0" y="782916"/>
                </a:lnTo>
                <a:lnTo>
                  <a:pt x="6095" y="782916"/>
                </a:lnTo>
                <a:lnTo>
                  <a:pt x="6095" y="776820"/>
                </a:lnTo>
                <a:close/>
              </a:path>
              <a:path w="4763770" h="1974214">
                <a:moveTo>
                  <a:pt x="6095" y="763117"/>
                </a:moveTo>
                <a:lnTo>
                  <a:pt x="0" y="763117"/>
                </a:lnTo>
                <a:lnTo>
                  <a:pt x="0" y="769200"/>
                </a:lnTo>
                <a:lnTo>
                  <a:pt x="6095" y="769200"/>
                </a:lnTo>
                <a:lnTo>
                  <a:pt x="6095" y="763117"/>
                </a:lnTo>
                <a:close/>
              </a:path>
              <a:path w="4763770" h="1974214">
                <a:moveTo>
                  <a:pt x="6095" y="750925"/>
                </a:moveTo>
                <a:lnTo>
                  <a:pt x="0" y="750925"/>
                </a:lnTo>
                <a:lnTo>
                  <a:pt x="0" y="757021"/>
                </a:lnTo>
                <a:lnTo>
                  <a:pt x="6095" y="757021"/>
                </a:lnTo>
                <a:lnTo>
                  <a:pt x="6095" y="750925"/>
                </a:lnTo>
                <a:close/>
              </a:path>
              <a:path w="4763770" h="1974214">
                <a:moveTo>
                  <a:pt x="6095" y="738746"/>
                </a:moveTo>
                <a:lnTo>
                  <a:pt x="0" y="738746"/>
                </a:lnTo>
                <a:lnTo>
                  <a:pt x="0" y="744829"/>
                </a:lnTo>
                <a:lnTo>
                  <a:pt x="6095" y="744829"/>
                </a:lnTo>
                <a:lnTo>
                  <a:pt x="6095" y="738746"/>
                </a:lnTo>
                <a:close/>
              </a:path>
              <a:path w="4763770" h="1974214">
                <a:moveTo>
                  <a:pt x="6095" y="725030"/>
                </a:moveTo>
                <a:lnTo>
                  <a:pt x="0" y="725030"/>
                </a:lnTo>
                <a:lnTo>
                  <a:pt x="0" y="731126"/>
                </a:lnTo>
                <a:lnTo>
                  <a:pt x="6095" y="731126"/>
                </a:lnTo>
                <a:lnTo>
                  <a:pt x="6095" y="725030"/>
                </a:lnTo>
                <a:close/>
              </a:path>
              <a:path w="4763770" h="1974214">
                <a:moveTo>
                  <a:pt x="6095" y="712851"/>
                </a:moveTo>
                <a:lnTo>
                  <a:pt x="0" y="712851"/>
                </a:lnTo>
                <a:lnTo>
                  <a:pt x="0" y="718946"/>
                </a:lnTo>
                <a:lnTo>
                  <a:pt x="6095" y="718946"/>
                </a:lnTo>
                <a:lnTo>
                  <a:pt x="6095" y="712851"/>
                </a:lnTo>
                <a:close/>
              </a:path>
              <a:path w="4763770" h="1974214">
                <a:moveTo>
                  <a:pt x="6095" y="700658"/>
                </a:moveTo>
                <a:lnTo>
                  <a:pt x="0" y="700658"/>
                </a:lnTo>
                <a:lnTo>
                  <a:pt x="0" y="706754"/>
                </a:lnTo>
                <a:lnTo>
                  <a:pt x="6095" y="706754"/>
                </a:lnTo>
                <a:lnTo>
                  <a:pt x="6095" y="700658"/>
                </a:lnTo>
                <a:close/>
              </a:path>
              <a:path w="4763770" h="1974214">
                <a:moveTo>
                  <a:pt x="6095" y="686955"/>
                </a:moveTo>
                <a:lnTo>
                  <a:pt x="0" y="686955"/>
                </a:lnTo>
                <a:lnTo>
                  <a:pt x="0" y="693051"/>
                </a:lnTo>
                <a:lnTo>
                  <a:pt x="6095" y="693051"/>
                </a:lnTo>
                <a:lnTo>
                  <a:pt x="6095" y="686955"/>
                </a:lnTo>
                <a:close/>
              </a:path>
              <a:path w="4763770" h="1974214">
                <a:moveTo>
                  <a:pt x="6095" y="674763"/>
                </a:moveTo>
                <a:lnTo>
                  <a:pt x="0" y="674763"/>
                </a:lnTo>
                <a:lnTo>
                  <a:pt x="0" y="680859"/>
                </a:lnTo>
                <a:lnTo>
                  <a:pt x="6095" y="680859"/>
                </a:lnTo>
                <a:lnTo>
                  <a:pt x="6095" y="674763"/>
                </a:lnTo>
                <a:close/>
              </a:path>
              <a:path w="4763770" h="1974214">
                <a:moveTo>
                  <a:pt x="6095" y="662584"/>
                </a:moveTo>
                <a:lnTo>
                  <a:pt x="0" y="662584"/>
                </a:lnTo>
                <a:lnTo>
                  <a:pt x="0" y="668680"/>
                </a:lnTo>
                <a:lnTo>
                  <a:pt x="6095" y="668680"/>
                </a:lnTo>
                <a:lnTo>
                  <a:pt x="6095" y="662584"/>
                </a:lnTo>
                <a:close/>
              </a:path>
              <a:path w="4763770" h="1974214">
                <a:moveTo>
                  <a:pt x="6095" y="648881"/>
                </a:moveTo>
                <a:lnTo>
                  <a:pt x="0" y="648881"/>
                </a:lnTo>
                <a:lnTo>
                  <a:pt x="0" y="654964"/>
                </a:lnTo>
                <a:lnTo>
                  <a:pt x="6095" y="654964"/>
                </a:lnTo>
                <a:lnTo>
                  <a:pt x="6095" y="648881"/>
                </a:lnTo>
                <a:close/>
              </a:path>
              <a:path w="4763770" h="1974214">
                <a:moveTo>
                  <a:pt x="6095" y="636689"/>
                </a:moveTo>
                <a:lnTo>
                  <a:pt x="0" y="636689"/>
                </a:lnTo>
                <a:lnTo>
                  <a:pt x="0" y="642785"/>
                </a:lnTo>
                <a:lnTo>
                  <a:pt x="6095" y="642785"/>
                </a:lnTo>
                <a:lnTo>
                  <a:pt x="6095" y="636689"/>
                </a:lnTo>
                <a:close/>
              </a:path>
              <a:path w="4763770" h="1974214">
                <a:moveTo>
                  <a:pt x="6095" y="624509"/>
                </a:moveTo>
                <a:lnTo>
                  <a:pt x="0" y="624509"/>
                </a:lnTo>
                <a:lnTo>
                  <a:pt x="0" y="630593"/>
                </a:lnTo>
                <a:lnTo>
                  <a:pt x="6095" y="630593"/>
                </a:lnTo>
                <a:lnTo>
                  <a:pt x="6095" y="624509"/>
                </a:lnTo>
                <a:close/>
              </a:path>
              <a:path w="4763770" h="1974214">
                <a:moveTo>
                  <a:pt x="6095" y="610793"/>
                </a:moveTo>
                <a:lnTo>
                  <a:pt x="0" y="610793"/>
                </a:lnTo>
                <a:lnTo>
                  <a:pt x="0" y="616889"/>
                </a:lnTo>
                <a:lnTo>
                  <a:pt x="6095" y="616889"/>
                </a:lnTo>
                <a:lnTo>
                  <a:pt x="6095" y="610793"/>
                </a:lnTo>
                <a:close/>
              </a:path>
              <a:path w="4763770" h="1974214">
                <a:moveTo>
                  <a:pt x="6095" y="598614"/>
                </a:moveTo>
                <a:lnTo>
                  <a:pt x="0" y="598614"/>
                </a:lnTo>
                <a:lnTo>
                  <a:pt x="0" y="604697"/>
                </a:lnTo>
                <a:lnTo>
                  <a:pt x="6095" y="604697"/>
                </a:lnTo>
                <a:lnTo>
                  <a:pt x="6095" y="598614"/>
                </a:lnTo>
                <a:close/>
              </a:path>
              <a:path w="4763770" h="1974214">
                <a:moveTo>
                  <a:pt x="6095" y="586422"/>
                </a:moveTo>
                <a:lnTo>
                  <a:pt x="0" y="586422"/>
                </a:lnTo>
                <a:lnTo>
                  <a:pt x="0" y="592518"/>
                </a:lnTo>
                <a:lnTo>
                  <a:pt x="6095" y="592518"/>
                </a:lnTo>
                <a:lnTo>
                  <a:pt x="6095" y="586422"/>
                </a:lnTo>
                <a:close/>
              </a:path>
              <a:path w="4763770" h="1974214">
                <a:moveTo>
                  <a:pt x="6095" y="572719"/>
                </a:moveTo>
                <a:lnTo>
                  <a:pt x="0" y="572719"/>
                </a:lnTo>
                <a:lnTo>
                  <a:pt x="0" y="578802"/>
                </a:lnTo>
                <a:lnTo>
                  <a:pt x="6095" y="578802"/>
                </a:lnTo>
                <a:lnTo>
                  <a:pt x="6095" y="572719"/>
                </a:lnTo>
                <a:close/>
              </a:path>
              <a:path w="4763770" h="1974214">
                <a:moveTo>
                  <a:pt x="6095" y="560527"/>
                </a:moveTo>
                <a:lnTo>
                  <a:pt x="0" y="560527"/>
                </a:lnTo>
                <a:lnTo>
                  <a:pt x="0" y="566623"/>
                </a:lnTo>
                <a:lnTo>
                  <a:pt x="6095" y="566623"/>
                </a:lnTo>
                <a:lnTo>
                  <a:pt x="6095" y="560527"/>
                </a:lnTo>
                <a:close/>
              </a:path>
              <a:path w="4763770" h="1974214">
                <a:moveTo>
                  <a:pt x="6095" y="548347"/>
                </a:moveTo>
                <a:lnTo>
                  <a:pt x="0" y="548347"/>
                </a:lnTo>
                <a:lnTo>
                  <a:pt x="0" y="554443"/>
                </a:lnTo>
                <a:lnTo>
                  <a:pt x="6095" y="554443"/>
                </a:lnTo>
                <a:lnTo>
                  <a:pt x="6095" y="548347"/>
                </a:lnTo>
                <a:close/>
              </a:path>
              <a:path w="4763770" h="1974214">
                <a:moveTo>
                  <a:pt x="6095" y="534631"/>
                </a:moveTo>
                <a:lnTo>
                  <a:pt x="0" y="534631"/>
                </a:lnTo>
                <a:lnTo>
                  <a:pt x="0" y="540727"/>
                </a:lnTo>
                <a:lnTo>
                  <a:pt x="6095" y="540727"/>
                </a:lnTo>
                <a:lnTo>
                  <a:pt x="6095" y="534631"/>
                </a:lnTo>
                <a:close/>
              </a:path>
              <a:path w="4763770" h="1974214">
                <a:moveTo>
                  <a:pt x="6095" y="522452"/>
                </a:moveTo>
                <a:lnTo>
                  <a:pt x="0" y="522452"/>
                </a:lnTo>
                <a:lnTo>
                  <a:pt x="0" y="528548"/>
                </a:lnTo>
                <a:lnTo>
                  <a:pt x="6095" y="528548"/>
                </a:lnTo>
                <a:lnTo>
                  <a:pt x="6095" y="522452"/>
                </a:lnTo>
                <a:close/>
              </a:path>
              <a:path w="4763770" h="1974214">
                <a:moveTo>
                  <a:pt x="6095" y="510260"/>
                </a:moveTo>
                <a:lnTo>
                  <a:pt x="0" y="510260"/>
                </a:lnTo>
                <a:lnTo>
                  <a:pt x="0" y="516356"/>
                </a:lnTo>
                <a:lnTo>
                  <a:pt x="6095" y="516356"/>
                </a:lnTo>
                <a:lnTo>
                  <a:pt x="6095" y="510260"/>
                </a:lnTo>
                <a:close/>
              </a:path>
              <a:path w="4763770" h="1974214">
                <a:moveTo>
                  <a:pt x="6095" y="496557"/>
                </a:moveTo>
                <a:lnTo>
                  <a:pt x="0" y="496557"/>
                </a:lnTo>
                <a:lnTo>
                  <a:pt x="0" y="502653"/>
                </a:lnTo>
                <a:lnTo>
                  <a:pt x="6095" y="502653"/>
                </a:lnTo>
                <a:lnTo>
                  <a:pt x="6095" y="496557"/>
                </a:lnTo>
                <a:close/>
              </a:path>
              <a:path w="4763770" h="1974214">
                <a:moveTo>
                  <a:pt x="6095" y="484365"/>
                </a:moveTo>
                <a:lnTo>
                  <a:pt x="0" y="484365"/>
                </a:lnTo>
                <a:lnTo>
                  <a:pt x="0" y="490461"/>
                </a:lnTo>
                <a:lnTo>
                  <a:pt x="6095" y="490461"/>
                </a:lnTo>
                <a:lnTo>
                  <a:pt x="6095" y="484365"/>
                </a:lnTo>
                <a:close/>
              </a:path>
              <a:path w="4763770" h="1974214">
                <a:moveTo>
                  <a:pt x="6095" y="472185"/>
                </a:moveTo>
                <a:lnTo>
                  <a:pt x="0" y="472185"/>
                </a:lnTo>
                <a:lnTo>
                  <a:pt x="0" y="478281"/>
                </a:lnTo>
                <a:lnTo>
                  <a:pt x="6095" y="478281"/>
                </a:lnTo>
                <a:lnTo>
                  <a:pt x="6095" y="472185"/>
                </a:lnTo>
                <a:close/>
              </a:path>
              <a:path w="4763770" h="1974214">
                <a:moveTo>
                  <a:pt x="6095" y="458482"/>
                </a:moveTo>
                <a:lnTo>
                  <a:pt x="0" y="458482"/>
                </a:lnTo>
                <a:lnTo>
                  <a:pt x="0" y="464565"/>
                </a:lnTo>
                <a:lnTo>
                  <a:pt x="6095" y="464565"/>
                </a:lnTo>
                <a:lnTo>
                  <a:pt x="6095" y="458482"/>
                </a:lnTo>
                <a:close/>
              </a:path>
              <a:path w="4763770" h="1974214">
                <a:moveTo>
                  <a:pt x="6095" y="446290"/>
                </a:moveTo>
                <a:lnTo>
                  <a:pt x="0" y="446290"/>
                </a:lnTo>
                <a:lnTo>
                  <a:pt x="0" y="452386"/>
                </a:lnTo>
                <a:lnTo>
                  <a:pt x="6095" y="452386"/>
                </a:lnTo>
                <a:lnTo>
                  <a:pt x="6095" y="446290"/>
                </a:lnTo>
                <a:close/>
              </a:path>
              <a:path w="4763770" h="1974214">
                <a:moveTo>
                  <a:pt x="6095" y="434111"/>
                </a:moveTo>
                <a:lnTo>
                  <a:pt x="0" y="434111"/>
                </a:lnTo>
                <a:lnTo>
                  <a:pt x="0" y="440194"/>
                </a:lnTo>
                <a:lnTo>
                  <a:pt x="6095" y="440194"/>
                </a:lnTo>
                <a:lnTo>
                  <a:pt x="6095" y="434111"/>
                </a:lnTo>
                <a:close/>
              </a:path>
              <a:path w="4763770" h="1974214">
                <a:moveTo>
                  <a:pt x="6095" y="420395"/>
                </a:moveTo>
                <a:lnTo>
                  <a:pt x="0" y="420395"/>
                </a:lnTo>
                <a:lnTo>
                  <a:pt x="0" y="426491"/>
                </a:lnTo>
                <a:lnTo>
                  <a:pt x="6095" y="426491"/>
                </a:lnTo>
                <a:lnTo>
                  <a:pt x="6095" y="420395"/>
                </a:lnTo>
                <a:close/>
              </a:path>
              <a:path w="4763770" h="1974214">
                <a:moveTo>
                  <a:pt x="6095" y="408216"/>
                </a:moveTo>
                <a:lnTo>
                  <a:pt x="0" y="408216"/>
                </a:lnTo>
                <a:lnTo>
                  <a:pt x="0" y="414299"/>
                </a:lnTo>
                <a:lnTo>
                  <a:pt x="6095" y="414299"/>
                </a:lnTo>
                <a:lnTo>
                  <a:pt x="6095" y="408216"/>
                </a:lnTo>
                <a:close/>
              </a:path>
              <a:path w="4763770" h="1974214">
                <a:moveTo>
                  <a:pt x="6095" y="396024"/>
                </a:moveTo>
                <a:lnTo>
                  <a:pt x="0" y="396024"/>
                </a:lnTo>
                <a:lnTo>
                  <a:pt x="0" y="402120"/>
                </a:lnTo>
                <a:lnTo>
                  <a:pt x="6095" y="402120"/>
                </a:lnTo>
                <a:lnTo>
                  <a:pt x="6095" y="396024"/>
                </a:lnTo>
                <a:close/>
              </a:path>
              <a:path w="4763770" h="1974214">
                <a:moveTo>
                  <a:pt x="6095" y="382320"/>
                </a:moveTo>
                <a:lnTo>
                  <a:pt x="0" y="382320"/>
                </a:lnTo>
                <a:lnTo>
                  <a:pt x="0" y="388416"/>
                </a:lnTo>
                <a:lnTo>
                  <a:pt x="6095" y="388416"/>
                </a:lnTo>
                <a:lnTo>
                  <a:pt x="6095" y="382320"/>
                </a:lnTo>
                <a:close/>
              </a:path>
              <a:path w="4763770" h="1974214">
                <a:moveTo>
                  <a:pt x="6095" y="370128"/>
                </a:moveTo>
                <a:lnTo>
                  <a:pt x="0" y="370128"/>
                </a:lnTo>
                <a:lnTo>
                  <a:pt x="0" y="376224"/>
                </a:lnTo>
                <a:lnTo>
                  <a:pt x="6095" y="376224"/>
                </a:lnTo>
                <a:lnTo>
                  <a:pt x="6095" y="370128"/>
                </a:lnTo>
                <a:close/>
              </a:path>
              <a:path w="4763770" h="1974214">
                <a:moveTo>
                  <a:pt x="6095" y="357949"/>
                </a:moveTo>
                <a:lnTo>
                  <a:pt x="0" y="357949"/>
                </a:lnTo>
                <a:lnTo>
                  <a:pt x="0" y="364045"/>
                </a:lnTo>
                <a:lnTo>
                  <a:pt x="6095" y="364045"/>
                </a:lnTo>
                <a:lnTo>
                  <a:pt x="6095" y="357949"/>
                </a:lnTo>
                <a:close/>
              </a:path>
              <a:path w="4763770" h="1974214">
                <a:moveTo>
                  <a:pt x="6095" y="344233"/>
                </a:moveTo>
                <a:lnTo>
                  <a:pt x="0" y="344233"/>
                </a:lnTo>
                <a:lnTo>
                  <a:pt x="0" y="350329"/>
                </a:lnTo>
                <a:lnTo>
                  <a:pt x="6095" y="350329"/>
                </a:lnTo>
                <a:lnTo>
                  <a:pt x="6095" y="344233"/>
                </a:lnTo>
                <a:close/>
              </a:path>
              <a:path w="4763770" h="1974214">
                <a:moveTo>
                  <a:pt x="6095" y="332054"/>
                </a:moveTo>
                <a:lnTo>
                  <a:pt x="0" y="332054"/>
                </a:lnTo>
                <a:lnTo>
                  <a:pt x="0" y="338150"/>
                </a:lnTo>
                <a:lnTo>
                  <a:pt x="6095" y="338150"/>
                </a:lnTo>
                <a:lnTo>
                  <a:pt x="6095" y="332054"/>
                </a:lnTo>
                <a:close/>
              </a:path>
              <a:path w="4763770" h="1974214">
                <a:moveTo>
                  <a:pt x="6095" y="319862"/>
                </a:moveTo>
                <a:lnTo>
                  <a:pt x="0" y="319862"/>
                </a:lnTo>
                <a:lnTo>
                  <a:pt x="0" y="325958"/>
                </a:lnTo>
                <a:lnTo>
                  <a:pt x="6095" y="325958"/>
                </a:lnTo>
                <a:lnTo>
                  <a:pt x="6095" y="319862"/>
                </a:lnTo>
                <a:close/>
              </a:path>
              <a:path w="4763770" h="1974214">
                <a:moveTo>
                  <a:pt x="6095" y="306158"/>
                </a:moveTo>
                <a:lnTo>
                  <a:pt x="0" y="306158"/>
                </a:lnTo>
                <a:lnTo>
                  <a:pt x="0" y="312254"/>
                </a:lnTo>
                <a:lnTo>
                  <a:pt x="6095" y="312254"/>
                </a:lnTo>
                <a:lnTo>
                  <a:pt x="6095" y="306158"/>
                </a:lnTo>
                <a:close/>
              </a:path>
              <a:path w="4763770" h="1974214">
                <a:moveTo>
                  <a:pt x="6095" y="293979"/>
                </a:moveTo>
                <a:lnTo>
                  <a:pt x="0" y="293979"/>
                </a:lnTo>
                <a:lnTo>
                  <a:pt x="0" y="300062"/>
                </a:lnTo>
                <a:lnTo>
                  <a:pt x="6095" y="300062"/>
                </a:lnTo>
                <a:lnTo>
                  <a:pt x="6095" y="293979"/>
                </a:lnTo>
                <a:close/>
              </a:path>
              <a:path w="4763770" h="1974214">
                <a:moveTo>
                  <a:pt x="6095" y="281787"/>
                </a:moveTo>
                <a:lnTo>
                  <a:pt x="0" y="281787"/>
                </a:lnTo>
                <a:lnTo>
                  <a:pt x="0" y="287883"/>
                </a:lnTo>
                <a:lnTo>
                  <a:pt x="6095" y="287883"/>
                </a:lnTo>
                <a:lnTo>
                  <a:pt x="6095" y="281787"/>
                </a:lnTo>
                <a:close/>
              </a:path>
              <a:path w="4763770" h="1974214">
                <a:moveTo>
                  <a:pt x="6095" y="268084"/>
                </a:moveTo>
                <a:lnTo>
                  <a:pt x="0" y="268084"/>
                </a:lnTo>
                <a:lnTo>
                  <a:pt x="0" y="274167"/>
                </a:lnTo>
                <a:lnTo>
                  <a:pt x="6095" y="274167"/>
                </a:lnTo>
                <a:lnTo>
                  <a:pt x="6095" y="268084"/>
                </a:lnTo>
                <a:close/>
              </a:path>
              <a:path w="4763770" h="1974214">
                <a:moveTo>
                  <a:pt x="6095" y="255892"/>
                </a:moveTo>
                <a:lnTo>
                  <a:pt x="0" y="255892"/>
                </a:lnTo>
                <a:lnTo>
                  <a:pt x="0" y="261988"/>
                </a:lnTo>
                <a:lnTo>
                  <a:pt x="6095" y="261988"/>
                </a:lnTo>
                <a:lnTo>
                  <a:pt x="6095" y="255892"/>
                </a:lnTo>
                <a:close/>
              </a:path>
              <a:path w="4763770" h="1974214">
                <a:moveTo>
                  <a:pt x="6095" y="243712"/>
                </a:moveTo>
                <a:lnTo>
                  <a:pt x="0" y="243712"/>
                </a:lnTo>
                <a:lnTo>
                  <a:pt x="0" y="249796"/>
                </a:lnTo>
                <a:lnTo>
                  <a:pt x="6095" y="249796"/>
                </a:lnTo>
                <a:lnTo>
                  <a:pt x="6095" y="243712"/>
                </a:lnTo>
                <a:close/>
              </a:path>
              <a:path w="4763770" h="1974214">
                <a:moveTo>
                  <a:pt x="6095" y="229997"/>
                </a:moveTo>
                <a:lnTo>
                  <a:pt x="0" y="229997"/>
                </a:lnTo>
                <a:lnTo>
                  <a:pt x="0" y="236092"/>
                </a:lnTo>
                <a:lnTo>
                  <a:pt x="6095" y="236092"/>
                </a:lnTo>
                <a:lnTo>
                  <a:pt x="6095" y="229997"/>
                </a:lnTo>
                <a:close/>
              </a:path>
              <a:path w="4763770" h="1974214">
                <a:moveTo>
                  <a:pt x="6095" y="217817"/>
                </a:moveTo>
                <a:lnTo>
                  <a:pt x="0" y="217817"/>
                </a:lnTo>
                <a:lnTo>
                  <a:pt x="0" y="223913"/>
                </a:lnTo>
                <a:lnTo>
                  <a:pt x="6095" y="223913"/>
                </a:lnTo>
                <a:lnTo>
                  <a:pt x="6095" y="217817"/>
                </a:lnTo>
                <a:close/>
              </a:path>
              <a:path w="4763770" h="1974214">
                <a:moveTo>
                  <a:pt x="6095" y="205625"/>
                </a:moveTo>
                <a:lnTo>
                  <a:pt x="0" y="205625"/>
                </a:lnTo>
                <a:lnTo>
                  <a:pt x="0" y="211721"/>
                </a:lnTo>
                <a:lnTo>
                  <a:pt x="6095" y="211721"/>
                </a:lnTo>
                <a:lnTo>
                  <a:pt x="6095" y="205625"/>
                </a:lnTo>
                <a:close/>
              </a:path>
              <a:path w="4763770" h="1974214">
                <a:moveTo>
                  <a:pt x="6095" y="191922"/>
                </a:moveTo>
                <a:lnTo>
                  <a:pt x="0" y="191922"/>
                </a:lnTo>
                <a:lnTo>
                  <a:pt x="0" y="198018"/>
                </a:lnTo>
                <a:lnTo>
                  <a:pt x="6095" y="198018"/>
                </a:lnTo>
                <a:lnTo>
                  <a:pt x="6095" y="191922"/>
                </a:lnTo>
                <a:close/>
              </a:path>
              <a:path w="4763770" h="1974214">
                <a:moveTo>
                  <a:pt x="6095" y="179730"/>
                </a:moveTo>
                <a:lnTo>
                  <a:pt x="0" y="179730"/>
                </a:lnTo>
                <a:lnTo>
                  <a:pt x="0" y="185826"/>
                </a:lnTo>
                <a:lnTo>
                  <a:pt x="6095" y="185826"/>
                </a:lnTo>
                <a:lnTo>
                  <a:pt x="6095" y="179730"/>
                </a:lnTo>
                <a:close/>
              </a:path>
              <a:path w="4763770" h="1974214">
                <a:moveTo>
                  <a:pt x="6095" y="167551"/>
                </a:moveTo>
                <a:lnTo>
                  <a:pt x="0" y="167551"/>
                </a:lnTo>
                <a:lnTo>
                  <a:pt x="0" y="173647"/>
                </a:lnTo>
                <a:lnTo>
                  <a:pt x="6095" y="173647"/>
                </a:lnTo>
                <a:lnTo>
                  <a:pt x="6095" y="167551"/>
                </a:lnTo>
                <a:close/>
              </a:path>
              <a:path w="4763770" h="1974214">
                <a:moveTo>
                  <a:pt x="6095" y="153835"/>
                </a:moveTo>
                <a:lnTo>
                  <a:pt x="0" y="153835"/>
                </a:lnTo>
                <a:lnTo>
                  <a:pt x="0" y="159931"/>
                </a:lnTo>
                <a:lnTo>
                  <a:pt x="6095" y="159931"/>
                </a:lnTo>
                <a:lnTo>
                  <a:pt x="6095" y="153835"/>
                </a:lnTo>
                <a:close/>
              </a:path>
              <a:path w="4763770" h="1974214">
                <a:moveTo>
                  <a:pt x="6095" y="141655"/>
                </a:moveTo>
                <a:lnTo>
                  <a:pt x="0" y="141655"/>
                </a:lnTo>
                <a:lnTo>
                  <a:pt x="0" y="147751"/>
                </a:lnTo>
                <a:lnTo>
                  <a:pt x="6095" y="147751"/>
                </a:lnTo>
                <a:lnTo>
                  <a:pt x="6095" y="141655"/>
                </a:lnTo>
                <a:close/>
              </a:path>
              <a:path w="4763770" h="1974214">
                <a:moveTo>
                  <a:pt x="6095" y="129476"/>
                </a:moveTo>
                <a:lnTo>
                  <a:pt x="0" y="129476"/>
                </a:lnTo>
                <a:lnTo>
                  <a:pt x="0" y="135559"/>
                </a:lnTo>
                <a:lnTo>
                  <a:pt x="6095" y="135559"/>
                </a:lnTo>
                <a:lnTo>
                  <a:pt x="6095" y="129476"/>
                </a:lnTo>
                <a:close/>
              </a:path>
              <a:path w="4763770" h="1974214">
                <a:moveTo>
                  <a:pt x="6095" y="115760"/>
                </a:moveTo>
                <a:lnTo>
                  <a:pt x="0" y="115760"/>
                </a:lnTo>
                <a:lnTo>
                  <a:pt x="0" y="121856"/>
                </a:lnTo>
                <a:lnTo>
                  <a:pt x="6095" y="121856"/>
                </a:lnTo>
                <a:lnTo>
                  <a:pt x="6095" y="115760"/>
                </a:lnTo>
                <a:close/>
              </a:path>
              <a:path w="4763770" h="1974214">
                <a:moveTo>
                  <a:pt x="6095" y="103581"/>
                </a:moveTo>
                <a:lnTo>
                  <a:pt x="0" y="103581"/>
                </a:lnTo>
                <a:lnTo>
                  <a:pt x="0" y="109664"/>
                </a:lnTo>
                <a:lnTo>
                  <a:pt x="6095" y="109664"/>
                </a:lnTo>
                <a:lnTo>
                  <a:pt x="6095" y="103581"/>
                </a:lnTo>
                <a:close/>
              </a:path>
              <a:path w="4763770" h="1974214">
                <a:moveTo>
                  <a:pt x="6095" y="91389"/>
                </a:moveTo>
                <a:lnTo>
                  <a:pt x="0" y="91389"/>
                </a:lnTo>
                <a:lnTo>
                  <a:pt x="0" y="97485"/>
                </a:lnTo>
                <a:lnTo>
                  <a:pt x="6095" y="97485"/>
                </a:lnTo>
                <a:lnTo>
                  <a:pt x="6095" y="91389"/>
                </a:lnTo>
                <a:close/>
              </a:path>
              <a:path w="4763770" h="1974214">
                <a:moveTo>
                  <a:pt x="6095" y="77685"/>
                </a:moveTo>
                <a:lnTo>
                  <a:pt x="0" y="77685"/>
                </a:lnTo>
                <a:lnTo>
                  <a:pt x="0" y="83769"/>
                </a:lnTo>
                <a:lnTo>
                  <a:pt x="6095" y="83769"/>
                </a:lnTo>
                <a:lnTo>
                  <a:pt x="6095" y="77685"/>
                </a:lnTo>
                <a:close/>
              </a:path>
              <a:path w="4763770" h="1974214">
                <a:moveTo>
                  <a:pt x="6095" y="65493"/>
                </a:moveTo>
                <a:lnTo>
                  <a:pt x="0" y="65493"/>
                </a:lnTo>
                <a:lnTo>
                  <a:pt x="0" y="71589"/>
                </a:lnTo>
                <a:lnTo>
                  <a:pt x="6095" y="71589"/>
                </a:lnTo>
                <a:lnTo>
                  <a:pt x="6095" y="65493"/>
                </a:lnTo>
                <a:close/>
              </a:path>
              <a:path w="4763770" h="1974214">
                <a:moveTo>
                  <a:pt x="0" y="51790"/>
                </a:moveTo>
                <a:lnTo>
                  <a:pt x="0" y="59397"/>
                </a:lnTo>
                <a:lnTo>
                  <a:pt x="6095" y="59397"/>
                </a:lnTo>
                <a:lnTo>
                  <a:pt x="6095" y="53314"/>
                </a:lnTo>
                <a:lnTo>
                  <a:pt x="0" y="51790"/>
                </a:lnTo>
                <a:close/>
              </a:path>
              <a:path w="4763770" h="1974214">
                <a:moveTo>
                  <a:pt x="4572" y="39598"/>
                </a:moveTo>
                <a:lnTo>
                  <a:pt x="1524" y="45694"/>
                </a:lnTo>
                <a:lnTo>
                  <a:pt x="7619" y="47218"/>
                </a:lnTo>
                <a:lnTo>
                  <a:pt x="10655" y="41122"/>
                </a:lnTo>
                <a:lnTo>
                  <a:pt x="4572" y="39598"/>
                </a:lnTo>
                <a:close/>
              </a:path>
              <a:path w="4763770" h="1974214">
                <a:moveTo>
                  <a:pt x="10655" y="27419"/>
                </a:moveTo>
                <a:lnTo>
                  <a:pt x="10655" y="28943"/>
                </a:lnTo>
                <a:lnTo>
                  <a:pt x="7619" y="33515"/>
                </a:lnTo>
                <a:lnTo>
                  <a:pt x="12179" y="36550"/>
                </a:lnTo>
                <a:lnTo>
                  <a:pt x="15227" y="31991"/>
                </a:lnTo>
                <a:lnTo>
                  <a:pt x="10655" y="27419"/>
                </a:lnTo>
                <a:close/>
              </a:path>
              <a:path w="4763770" h="1974214">
                <a:moveTo>
                  <a:pt x="19786" y="16751"/>
                </a:moveTo>
                <a:lnTo>
                  <a:pt x="18275" y="18275"/>
                </a:lnTo>
                <a:lnTo>
                  <a:pt x="16751" y="18275"/>
                </a:lnTo>
                <a:lnTo>
                  <a:pt x="15227" y="22847"/>
                </a:lnTo>
                <a:lnTo>
                  <a:pt x="19786" y="25895"/>
                </a:lnTo>
                <a:lnTo>
                  <a:pt x="22834" y="22847"/>
                </a:lnTo>
                <a:lnTo>
                  <a:pt x="19786" y="16751"/>
                </a:lnTo>
                <a:close/>
              </a:path>
              <a:path w="4763770" h="1974214">
                <a:moveTo>
                  <a:pt x="30454" y="9143"/>
                </a:moveTo>
                <a:lnTo>
                  <a:pt x="27406" y="10667"/>
                </a:lnTo>
                <a:lnTo>
                  <a:pt x="25882" y="10667"/>
                </a:lnTo>
                <a:lnTo>
                  <a:pt x="24358" y="13703"/>
                </a:lnTo>
                <a:lnTo>
                  <a:pt x="28930" y="18275"/>
                </a:lnTo>
                <a:lnTo>
                  <a:pt x="30454" y="16751"/>
                </a:lnTo>
                <a:lnTo>
                  <a:pt x="33489" y="15227"/>
                </a:lnTo>
                <a:lnTo>
                  <a:pt x="30454" y="9143"/>
                </a:lnTo>
                <a:close/>
              </a:path>
              <a:path w="4763770" h="1974214">
                <a:moveTo>
                  <a:pt x="42621" y="4572"/>
                </a:moveTo>
                <a:lnTo>
                  <a:pt x="38061" y="4572"/>
                </a:lnTo>
                <a:lnTo>
                  <a:pt x="38061" y="6095"/>
                </a:lnTo>
                <a:lnTo>
                  <a:pt x="35013" y="6095"/>
                </a:lnTo>
                <a:lnTo>
                  <a:pt x="38061" y="12179"/>
                </a:lnTo>
                <a:lnTo>
                  <a:pt x="39585" y="10667"/>
                </a:lnTo>
                <a:lnTo>
                  <a:pt x="44145" y="10667"/>
                </a:lnTo>
                <a:lnTo>
                  <a:pt x="42621" y="4572"/>
                </a:lnTo>
                <a:close/>
              </a:path>
              <a:path w="4763770" h="1974214">
                <a:moveTo>
                  <a:pt x="54800" y="1524"/>
                </a:moveTo>
                <a:lnTo>
                  <a:pt x="48717" y="1524"/>
                </a:lnTo>
                <a:lnTo>
                  <a:pt x="50241" y="7619"/>
                </a:lnTo>
                <a:lnTo>
                  <a:pt x="56324" y="7619"/>
                </a:lnTo>
                <a:lnTo>
                  <a:pt x="54800" y="1524"/>
                </a:lnTo>
                <a:close/>
              </a:path>
              <a:path w="4763770" h="1974214">
                <a:moveTo>
                  <a:pt x="68503" y="0"/>
                </a:moveTo>
                <a:lnTo>
                  <a:pt x="60896" y="0"/>
                </a:lnTo>
                <a:lnTo>
                  <a:pt x="60896" y="6095"/>
                </a:lnTo>
                <a:lnTo>
                  <a:pt x="68503" y="6095"/>
                </a:lnTo>
                <a:lnTo>
                  <a:pt x="68503" y="0"/>
                </a:lnTo>
                <a:close/>
              </a:path>
              <a:path w="4763770" h="1974214">
                <a:moveTo>
                  <a:pt x="80683" y="0"/>
                </a:moveTo>
                <a:lnTo>
                  <a:pt x="74599" y="0"/>
                </a:lnTo>
                <a:lnTo>
                  <a:pt x="74599" y="6095"/>
                </a:lnTo>
                <a:lnTo>
                  <a:pt x="80683" y="6095"/>
                </a:lnTo>
                <a:lnTo>
                  <a:pt x="80683" y="0"/>
                </a:lnTo>
                <a:close/>
              </a:path>
              <a:path w="4763770" h="1974214">
                <a:moveTo>
                  <a:pt x="92862" y="0"/>
                </a:moveTo>
                <a:lnTo>
                  <a:pt x="86779" y="0"/>
                </a:lnTo>
                <a:lnTo>
                  <a:pt x="86779" y="6095"/>
                </a:lnTo>
                <a:lnTo>
                  <a:pt x="92862" y="6095"/>
                </a:lnTo>
                <a:lnTo>
                  <a:pt x="92862" y="0"/>
                </a:lnTo>
                <a:close/>
              </a:path>
              <a:path w="4763770" h="1974214">
                <a:moveTo>
                  <a:pt x="106565" y="0"/>
                </a:moveTo>
                <a:lnTo>
                  <a:pt x="98958" y="0"/>
                </a:lnTo>
                <a:lnTo>
                  <a:pt x="98958" y="6095"/>
                </a:lnTo>
                <a:lnTo>
                  <a:pt x="106565" y="6095"/>
                </a:lnTo>
                <a:lnTo>
                  <a:pt x="106565" y="0"/>
                </a:lnTo>
                <a:close/>
              </a:path>
              <a:path w="4763770" h="1974214">
                <a:moveTo>
                  <a:pt x="118744" y="0"/>
                </a:moveTo>
                <a:lnTo>
                  <a:pt x="112649" y="0"/>
                </a:lnTo>
                <a:lnTo>
                  <a:pt x="112649" y="6095"/>
                </a:lnTo>
                <a:lnTo>
                  <a:pt x="118744" y="6095"/>
                </a:lnTo>
                <a:lnTo>
                  <a:pt x="118744" y="0"/>
                </a:lnTo>
                <a:close/>
              </a:path>
              <a:path w="4763770" h="1974214">
                <a:moveTo>
                  <a:pt x="130924" y="0"/>
                </a:moveTo>
                <a:lnTo>
                  <a:pt x="124828" y="0"/>
                </a:lnTo>
                <a:lnTo>
                  <a:pt x="124828" y="6095"/>
                </a:lnTo>
                <a:lnTo>
                  <a:pt x="130924" y="6095"/>
                </a:lnTo>
                <a:lnTo>
                  <a:pt x="130924" y="0"/>
                </a:lnTo>
                <a:close/>
              </a:path>
              <a:path w="4763770" h="1974214">
                <a:moveTo>
                  <a:pt x="144627" y="0"/>
                </a:moveTo>
                <a:lnTo>
                  <a:pt x="137007" y="0"/>
                </a:lnTo>
                <a:lnTo>
                  <a:pt x="137007" y="6095"/>
                </a:lnTo>
                <a:lnTo>
                  <a:pt x="144627" y="6095"/>
                </a:lnTo>
                <a:lnTo>
                  <a:pt x="144627" y="0"/>
                </a:lnTo>
                <a:close/>
              </a:path>
              <a:path w="4763770" h="1974214">
                <a:moveTo>
                  <a:pt x="156806" y="0"/>
                </a:moveTo>
                <a:lnTo>
                  <a:pt x="150710" y="0"/>
                </a:lnTo>
                <a:lnTo>
                  <a:pt x="150710" y="6095"/>
                </a:lnTo>
                <a:lnTo>
                  <a:pt x="156806" y="6095"/>
                </a:lnTo>
                <a:lnTo>
                  <a:pt x="156806" y="0"/>
                </a:lnTo>
                <a:close/>
              </a:path>
              <a:path w="4763770" h="1974214">
                <a:moveTo>
                  <a:pt x="168986" y="0"/>
                </a:moveTo>
                <a:lnTo>
                  <a:pt x="162890" y="0"/>
                </a:lnTo>
                <a:lnTo>
                  <a:pt x="162890" y="6095"/>
                </a:lnTo>
                <a:lnTo>
                  <a:pt x="168986" y="6095"/>
                </a:lnTo>
                <a:lnTo>
                  <a:pt x="168986" y="0"/>
                </a:lnTo>
                <a:close/>
              </a:path>
              <a:path w="4763770" h="1974214">
                <a:moveTo>
                  <a:pt x="182676" y="0"/>
                </a:moveTo>
                <a:lnTo>
                  <a:pt x="175069" y="0"/>
                </a:lnTo>
                <a:lnTo>
                  <a:pt x="175069" y="6095"/>
                </a:lnTo>
                <a:lnTo>
                  <a:pt x="182676" y="6095"/>
                </a:lnTo>
                <a:lnTo>
                  <a:pt x="182676" y="0"/>
                </a:lnTo>
                <a:close/>
              </a:path>
              <a:path w="4763770" h="1974214">
                <a:moveTo>
                  <a:pt x="194856" y="0"/>
                </a:moveTo>
                <a:lnTo>
                  <a:pt x="188772" y="0"/>
                </a:lnTo>
                <a:lnTo>
                  <a:pt x="188772" y="6095"/>
                </a:lnTo>
                <a:lnTo>
                  <a:pt x="194856" y="6095"/>
                </a:lnTo>
                <a:lnTo>
                  <a:pt x="194856" y="0"/>
                </a:lnTo>
                <a:close/>
              </a:path>
              <a:path w="4763770" h="1974214">
                <a:moveTo>
                  <a:pt x="207035" y="0"/>
                </a:moveTo>
                <a:lnTo>
                  <a:pt x="200952" y="0"/>
                </a:lnTo>
                <a:lnTo>
                  <a:pt x="200952" y="6095"/>
                </a:lnTo>
                <a:lnTo>
                  <a:pt x="207035" y="6095"/>
                </a:lnTo>
                <a:lnTo>
                  <a:pt x="207035" y="0"/>
                </a:lnTo>
                <a:close/>
              </a:path>
              <a:path w="4763770" h="1974214">
                <a:moveTo>
                  <a:pt x="220738" y="0"/>
                </a:moveTo>
                <a:lnTo>
                  <a:pt x="213131" y="0"/>
                </a:lnTo>
                <a:lnTo>
                  <a:pt x="213131" y="6095"/>
                </a:lnTo>
                <a:lnTo>
                  <a:pt x="220738" y="6095"/>
                </a:lnTo>
                <a:lnTo>
                  <a:pt x="220738" y="0"/>
                </a:lnTo>
                <a:close/>
              </a:path>
              <a:path w="4763770" h="1974214">
                <a:moveTo>
                  <a:pt x="232917" y="0"/>
                </a:moveTo>
                <a:lnTo>
                  <a:pt x="226834" y="0"/>
                </a:lnTo>
                <a:lnTo>
                  <a:pt x="226834" y="6095"/>
                </a:lnTo>
                <a:lnTo>
                  <a:pt x="232917" y="6095"/>
                </a:lnTo>
                <a:lnTo>
                  <a:pt x="232917" y="0"/>
                </a:lnTo>
                <a:close/>
              </a:path>
              <a:path w="4763770" h="1974214">
                <a:moveTo>
                  <a:pt x="245097" y="0"/>
                </a:moveTo>
                <a:lnTo>
                  <a:pt x="239013" y="0"/>
                </a:lnTo>
                <a:lnTo>
                  <a:pt x="239013" y="6095"/>
                </a:lnTo>
                <a:lnTo>
                  <a:pt x="245097" y="6095"/>
                </a:lnTo>
                <a:lnTo>
                  <a:pt x="245097" y="0"/>
                </a:lnTo>
                <a:close/>
              </a:path>
              <a:path w="4763770" h="1974214">
                <a:moveTo>
                  <a:pt x="258800" y="0"/>
                </a:moveTo>
                <a:lnTo>
                  <a:pt x="251193" y="0"/>
                </a:lnTo>
                <a:lnTo>
                  <a:pt x="251193" y="6095"/>
                </a:lnTo>
                <a:lnTo>
                  <a:pt x="258800" y="6095"/>
                </a:lnTo>
                <a:lnTo>
                  <a:pt x="258800" y="0"/>
                </a:lnTo>
                <a:close/>
              </a:path>
              <a:path w="4763770" h="1974214">
                <a:moveTo>
                  <a:pt x="270979" y="0"/>
                </a:moveTo>
                <a:lnTo>
                  <a:pt x="264883" y="0"/>
                </a:lnTo>
                <a:lnTo>
                  <a:pt x="264883" y="6095"/>
                </a:lnTo>
                <a:lnTo>
                  <a:pt x="270979" y="6095"/>
                </a:lnTo>
                <a:lnTo>
                  <a:pt x="270979" y="0"/>
                </a:lnTo>
                <a:close/>
              </a:path>
              <a:path w="4763770" h="1974214">
                <a:moveTo>
                  <a:pt x="283159" y="0"/>
                </a:moveTo>
                <a:lnTo>
                  <a:pt x="277063" y="0"/>
                </a:lnTo>
                <a:lnTo>
                  <a:pt x="277063" y="6095"/>
                </a:lnTo>
                <a:lnTo>
                  <a:pt x="283159" y="6095"/>
                </a:lnTo>
                <a:lnTo>
                  <a:pt x="283159" y="0"/>
                </a:lnTo>
                <a:close/>
              </a:path>
              <a:path w="4763770" h="1974214">
                <a:moveTo>
                  <a:pt x="296862" y="0"/>
                </a:moveTo>
                <a:lnTo>
                  <a:pt x="289242" y="0"/>
                </a:lnTo>
                <a:lnTo>
                  <a:pt x="289242" y="6095"/>
                </a:lnTo>
                <a:lnTo>
                  <a:pt x="296862" y="6095"/>
                </a:lnTo>
                <a:lnTo>
                  <a:pt x="296862" y="0"/>
                </a:lnTo>
                <a:close/>
              </a:path>
              <a:path w="4763770" h="1974214">
                <a:moveTo>
                  <a:pt x="309041" y="0"/>
                </a:moveTo>
                <a:lnTo>
                  <a:pt x="302945" y="0"/>
                </a:lnTo>
                <a:lnTo>
                  <a:pt x="302945" y="6095"/>
                </a:lnTo>
                <a:lnTo>
                  <a:pt x="309041" y="6095"/>
                </a:lnTo>
                <a:lnTo>
                  <a:pt x="309041" y="0"/>
                </a:lnTo>
                <a:close/>
              </a:path>
              <a:path w="4763770" h="1974214">
                <a:moveTo>
                  <a:pt x="321208" y="0"/>
                </a:moveTo>
                <a:lnTo>
                  <a:pt x="315125" y="0"/>
                </a:lnTo>
                <a:lnTo>
                  <a:pt x="315125" y="6095"/>
                </a:lnTo>
                <a:lnTo>
                  <a:pt x="321208" y="6095"/>
                </a:lnTo>
                <a:lnTo>
                  <a:pt x="321208" y="0"/>
                </a:lnTo>
                <a:close/>
              </a:path>
              <a:path w="4763770" h="1974214">
                <a:moveTo>
                  <a:pt x="334911" y="0"/>
                </a:moveTo>
                <a:lnTo>
                  <a:pt x="327304" y="0"/>
                </a:lnTo>
                <a:lnTo>
                  <a:pt x="327304" y="6095"/>
                </a:lnTo>
                <a:lnTo>
                  <a:pt x="334911" y="6095"/>
                </a:lnTo>
                <a:lnTo>
                  <a:pt x="334911" y="0"/>
                </a:lnTo>
                <a:close/>
              </a:path>
              <a:path w="4763770" h="1974214">
                <a:moveTo>
                  <a:pt x="347090" y="0"/>
                </a:moveTo>
                <a:lnTo>
                  <a:pt x="341007" y="0"/>
                </a:lnTo>
                <a:lnTo>
                  <a:pt x="341007" y="6095"/>
                </a:lnTo>
                <a:lnTo>
                  <a:pt x="347090" y="6095"/>
                </a:lnTo>
                <a:lnTo>
                  <a:pt x="347090" y="0"/>
                </a:lnTo>
                <a:close/>
              </a:path>
              <a:path w="4763770" h="1974214">
                <a:moveTo>
                  <a:pt x="359270" y="0"/>
                </a:moveTo>
                <a:lnTo>
                  <a:pt x="353187" y="0"/>
                </a:lnTo>
                <a:lnTo>
                  <a:pt x="353187" y="6095"/>
                </a:lnTo>
                <a:lnTo>
                  <a:pt x="359270" y="6095"/>
                </a:lnTo>
                <a:lnTo>
                  <a:pt x="359270" y="0"/>
                </a:lnTo>
                <a:close/>
              </a:path>
              <a:path w="4763770" h="1974214">
                <a:moveTo>
                  <a:pt x="372973" y="0"/>
                </a:moveTo>
                <a:lnTo>
                  <a:pt x="365366" y="0"/>
                </a:lnTo>
                <a:lnTo>
                  <a:pt x="365366" y="6095"/>
                </a:lnTo>
                <a:lnTo>
                  <a:pt x="372973" y="6095"/>
                </a:lnTo>
                <a:lnTo>
                  <a:pt x="372973" y="0"/>
                </a:lnTo>
                <a:close/>
              </a:path>
              <a:path w="4763770" h="1974214">
                <a:moveTo>
                  <a:pt x="385152" y="0"/>
                </a:moveTo>
                <a:lnTo>
                  <a:pt x="379069" y="0"/>
                </a:lnTo>
                <a:lnTo>
                  <a:pt x="379069" y="6095"/>
                </a:lnTo>
                <a:lnTo>
                  <a:pt x="385152" y="6095"/>
                </a:lnTo>
                <a:lnTo>
                  <a:pt x="385152" y="0"/>
                </a:lnTo>
                <a:close/>
              </a:path>
              <a:path w="4763770" h="1974214">
                <a:moveTo>
                  <a:pt x="397332" y="0"/>
                </a:moveTo>
                <a:lnTo>
                  <a:pt x="391236" y="0"/>
                </a:lnTo>
                <a:lnTo>
                  <a:pt x="391236" y="6095"/>
                </a:lnTo>
                <a:lnTo>
                  <a:pt x="397332" y="6095"/>
                </a:lnTo>
                <a:lnTo>
                  <a:pt x="397332" y="0"/>
                </a:lnTo>
                <a:close/>
              </a:path>
              <a:path w="4763770" h="1974214">
                <a:moveTo>
                  <a:pt x="411035" y="0"/>
                </a:moveTo>
                <a:lnTo>
                  <a:pt x="403415" y="0"/>
                </a:lnTo>
                <a:lnTo>
                  <a:pt x="403415" y="6095"/>
                </a:lnTo>
                <a:lnTo>
                  <a:pt x="411035" y="6095"/>
                </a:lnTo>
                <a:lnTo>
                  <a:pt x="411035" y="0"/>
                </a:lnTo>
                <a:close/>
              </a:path>
              <a:path w="4763770" h="1974214">
                <a:moveTo>
                  <a:pt x="423214" y="0"/>
                </a:moveTo>
                <a:lnTo>
                  <a:pt x="417118" y="0"/>
                </a:lnTo>
                <a:lnTo>
                  <a:pt x="417118" y="6095"/>
                </a:lnTo>
                <a:lnTo>
                  <a:pt x="423214" y="6095"/>
                </a:lnTo>
                <a:lnTo>
                  <a:pt x="423214" y="0"/>
                </a:lnTo>
                <a:close/>
              </a:path>
              <a:path w="4763770" h="1974214">
                <a:moveTo>
                  <a:pt x="435394" y="0"/>
                </a:moveTo>
                <a:lnTo>
                  <a:pt x="429298" y="0"/>
                </a:lnTo>
                <a:lnTo>
                  <a:pt x="429298" y="6095"/>
                </a:lnTo>
                <a:lnTo>
                  <a:pt x="435394" y="6095"/>
                </a:lnTo>
                <a:lnTo>
                  <a:pt x="435394" y="0"/>
                </a:lnTo>
                <a:close/>
              </a:path>
              <a:path w="4763770" h="1974214">
                <a:moveTo>
                  <a:pt x="449084" y="0"/>
                </a:moveTo>
                <a:lnTo>
                  <a:pt x="441477" y="0"/>
                </a:lnTo>
                <a:lnTo>
                  <a:pt x="441477" y="6095"/>
                </a:lnTo>
                <a:lnTo>
                  <a:pt x="449084" y="6095"/>
                </a:lnTo>
                <a:lnTo>
                  <a:pt x="449084" y="0"/>
                </a:lnTo>
                <a:close/>
              </a:path>
              <a:path w="4763770" h="1974214">
                <a:moveTo>
                  <a:pt x="461263" y="0"/>
                </a:moveTo>
                <a:lnTo>
                  <a:pt x="455180" y="0"/>
                </a:lnTo>
                <a:lnTo>
                  <a:pt x="455180" y="6095"/>
                </a:lnTo>
                <a:lnTo>
                  <a:pt x="461263" y="6095"/>
                </a:lnTo>
                <a:lnTo>
                  <a:pt x="461263" y="0"/>
                </a:lnTo>
                <a:close/>
              </a:path>
              <a:path w="4763770" h="1974214">
                <a:moveTo>
                  <a:pt x="473443" y="0"/>
                </a:moveTo>
                <a:lnTo>
                  <a:pt x="467360" y="0"/>
                </a:lnTo>
                <a:lnTo>
                  <a:pt x="467360" y="6095"/>
                </a:lnTo>
                <a:lnTo>
                  <a:pt x="473443" y="6095"/>
                </a:lnTo>
                <a:lnTo>
                  <a:pt x="473443" y="0"/>
                </a:lnTo>
                <a:close/>
              </a:path>
              <a:path w="4763770" h="1974214">
                <a:moveTo>
                  <a:pt x="487146" y="0"/>
                </a:moveTo>
                <a:lnTo>
                  <a:pt x="479539" y="0"/>
                </a:lnTo>
                <a:lnTo>
                  <a:pt x="479539" y="6095"/>
                </a:lnTo>
                <a:lnTo>
                  <a:pt x="487146" y="6095"/>
                </a:lnTo>
                <a:lnTo>
                  <a:pt x="487146" y="0"/>
                </a:lnTo>
                <a:close/>
              </a:path>
              <a:path w="4763770" h="1974214">
                <a:moveTo>
                  <a:pt x="499325" y="0"/>
                </a:moveTo>
                <a:lnTo>
                  <a:pt x="493242" y="0"/>
                </a:lnTo>
                <a:lnTo>
                  <a:pt x="493242" y="6095"/>
                </a:lnTo>
                <a:lnTo>
                  <a:pt x="499325" y="6095"/>
                </a:lnTo>
                <a:lnTo>
                  <a:pt x="499325" y="0"/>
                </a:lnTo>
                <a:close/>
              </a:path>
              <a:path w="4763770" h="1974214">
                <a:moveTo>
                  <a:pt x="511505" y="0"/>
                </a:moveTo>
                <a:lnTo>
                  <a:pt x="505421" y="0"/>
                </a:lnTo>
                <a:lnTo>
                  <a:pt x="505421" y="6095"/>
                </a:lnTo>
                <a:lnTo>
                  <a:pt x="511505" y="6095"/>
                </a:lnTo>
                <a:lnTo>
                  <a:pt x="511505" y="0"/>
                </a:lnTo>
                <a:close/>
              </a:path>
              <a:path w="4763770" h="1974214">
                <a:moveTo>
                  <a:pt x="525208" y="0"/>
                </a:moveTo>
                <a:lnTo>
                  <a:pt x="517601" y="0"/>
                </a:lnTo>
                <a:lnTo>
                  <a:pt x="517601" y="6095"/>
                </a:lnTo>
                <a:lnTo>
                  <a:pt x="525208" y="6095"/>
                </a:lnTo>
                <a:lnTo>
                  <a:pt x="525208" y="0"/>
                </a:lnTo>
                <a:close/>
              </a:path>
              <a:path w="4763770" h="1974214">
                <a:moveTo>
                  <a:pt x="537387" y="0"/>
                </a:moveTo>
                <a:lnTo>
                  <a:pt x="531291" y="0"/>
                </a:lnTo>
                <a:lnTo>
                  <a:pt x="531291" y="6095"/>
                </a:lnTo>
                <a:lnTo>
                  <a:pt x="537387" y="6095"/>
                </a:lnTo>
                <a:lnTo>
                  <a:pt x="537387" y="0"/>
                </a:lnTo>
                <a:close/>
              </a:path>
              <a:path w="4763770" h="1974214">
                <a:moveTo>
                  <a:pt x="549567" y="0"/>
                </a:moveTo>
                <a:lnTo>
                  <a:pt x="543471" y="0"/>
                </a:lnTo>
                <a:lnTo>
                  <a:pt x="543471" y="6095"/>
                </a:lnTo>
                <a:lnTo>
                  <a:pt x="549567" y="6095"/>
                </a:lnTo>
                <a:lnTo>
                  <a:pt x="549567" y="0"/>
                </a:lnTo>
                <a:close/>
              </a:path>
              <a:path w="4763770" h="1974214">
                <a:moveTo>
                  <a:pt x="563270" y="0"/>
                </a:moveTo>
                <a:lnTo>
                  <a:pt x="555650" y="0"/>
                </a:lnTo>
                <a:lnTo>
                  <a:pt x="555650" y="6095"/>
                </a:lnTo>
                <a:lnTo>
                  <a:pt x="563270" y="6095"/>
                </a:lnTo>
                <a:lnTo>
                  <a:pt x="563270" y="0"/>
                </a:lnTo>
                <a:close/>
              </a:path>
              <a:path w="4763770" h="1974214">
                <a:moveTo>
                  <a:pt x="575449" y="0"/>
                </a:moveTo>
                <a:lnTo>
                  <a:pt x="569353" y="0"/>
                </a:lnTo>
                <a:lnTo>
                  <a:pt x="569353" y="6095"/>
                </a:lnTo>
                <a:lnTo>
                  <a:pt x="575449" y="6095"/>
                </a:lnTo>
                <a:lnTo>
                  <a:pt x="575449" y="0"/>
                </a:lnTo>
                <a:close/>
              </a:path>
              <a:path w="4763770" h="1974214">
                <a:moveTo>
                  <a:pt x="587628" y="0"/>
                </a:moveTo>
                <a:lnTo>
                  <a:pt x="581532" y="0"/>
                </a:lnTo>
                <a:lnTo>
                  <a:pt x="581532" y="6095"/>
                </a:lnTo>
                <a:lnTo>
                  <a:pt x="587628" y="6095"/>
                </a:lnTo>
                <a:lnTo>
                  <a:pt x="587628" y="0"/>
                </a:lnTo>
                <a:close/>
              </a:path>
              <a:path w="4763770" h="1974214">
                <a:moveTo>
                  <a:pt x="601319" y="0"/>
                </a:moveTo>
                <a:lnTo>
                  <a:pt x="593712" y="0"/>
                </a:lnTo>
                <a:lnTo>
                  <a:pt x="593712" y="6095"/>
                </a:lnTo>
                <a:lnTo>
                  <a:pt x="601319" y="6095"/>
                </a:lnTo>
                <a:lnTo>
                  <a:pt x="601319" y="0"/>
                </a:lnTo>
                <a:close/>
              </a:path>
              <a:path w="4763770" h="1974214">
                <a:moveTo>
                  <a:pt x="613498" y="0"/>
                </a:moveTo>
                <a:lnTo>
                  <a:pt x="607415" y="0"/>
                </a:lnTo>
                <a:lnTo>
                  <a:pt x="607415" y="6095"/>
                </a:lnTo>
                <a:lnTo>
                  <a:pt x="613498" y="6095"/>
                </a:lnTo>
                <a:lnTo>
                  <a:pt x="613498" y="0"/>
                </a:lnTo>
                <a:close/>
              </a:path>
              <a:path w="4763770" h="1974214">
                <a:moveTo>
                  <a:pt x="625678" y="0"/>
                </a:moveTo>
                <a:lnTo>
                  <a:pt x="619594" y="0"/>
                </a:lnTo>
                <a:lnTo>
                  <a:pt x="619594" y="6095"/>
                </a:lnTo>
                <a:lnTo>
                  <a:pt x="625678" y="6095"/>
                </a:lnTo>
                <a:lnTo>
                  <a:pt x="625678" y="0"/>
                </a:lnTo>
                <a:close/>
              </a:path>
              <a:path w="4763770" h="1974214">
                <a:moveTo>
                  <a:pt x="639381" y="0"/>
                </a:moveTo>
                <a:lnTo>
                  <a:pt x="631774" y="0"/>
                </a:lnTo>
                <a:lnTo>
                  <a:pt x="631774" y="6095"/>
                </a:lnTo>
                <a:lnTo>
                  <a:pt x="639381" y="6095"/>
                </a:lnTo>
                <a:lnTo>
                  <a:pt x="639381" y="0"/>
                </a:lnTo>
                <a:close/>
              </a:path>
              <a:path w="4763770" h="1974214">
                <a:moveTo>
                  <a:pt x="651560" y="0"/>
                </a:moveTo>
                <a:lnTo>
                  <a:pt x="645477" y="0"/>
                </a:lnTo>
                <a:lnTo>
                  <a:pt x="645477" y="6095"/>
                </a:lnTo>
                <a:lnTo>
                  <a:pt x="651560" y="6095"/>
                </a:lnTo>
                <a:lnTo>
                  <a:pt x="651560" y="0"/>
                </a:lnTo>
                <a:close/>
              </a:path>
              <a:path w="4763770" h="1974214">
                <a:moveTo>
                  <a:pt x="663740" y="0"/>
                </a:moveTo>
                <a:lnTo>
                  <a:pt x="657644" y="0"/>
                </a:lnTo>
                <a:lnTo>
                  <a:pt x="657644" y="6095"/>
                </a:lnTo>
                <a:lnTo>
                  <a:pt x="663740" y="6095"/>
                </a:lnTo>
                <a:lnTo>
                  <a:pt x="663740" y="0"/>
                </a:lnTo>
                <a:close/>
              </a:path>
              <a:path w="4763770" h="1974214">
                <a:moveTo>
                  <a:pt x="677443" y="0"/>
                </a:moveTo>
                <a:lnTo>
                  <a:pt x="669823" y="0"/>
                </a:lnTo>
                <a:lnTo>
                  <a:pt x="669823" y="6095"/>
                </a:lnTo>
                <a:lnTo>
                  <a:pt x="677443" y="6095"/>
                </a:lnTo>
                <a:lnTo>
                  <a:pt x="677443" y="0"/>
                </a:lnTo>
                <a:close/>
              </a:path>
              <a:path w="4763770" h="1974214">
                <a:moveTo>
                  <a:pt x="689622" y="0"/>
                </a:moveTo>
                <a:lnTo>
                  <a:pt x="683526" y="0"/>
                </a:lnTo>
                <a:lnTo>
                  <a:pt x="683526" y="6095"/>
                </a:lnTo>
                <a:lnTo>
                  <a:pt x="689622" y="6095"/>
                </a:lnTo>
                <a:lnTo>
                  <a:pt x="689622" y="0"/>
                </a:lnTo>
                <a:close/>
              </a:path>
              <a:path w="4763770" h="1974214">
                <a:moveTo>
                  <a:pt x="701801" y="0"/>
                </a:moveTo>
                <a:lnTo>
                  <a:pt x="695705" y="0"/>
                </a:lnTo>
                <a:lnTo>
                  <a:pt x="695705" y="6095"/>
                </a:lnTo>
                <a:lnTo>
                  <a:pt x="701801" y="6095"/>
                </a:lnTo>
                <a:lnTo>
                  <a:pt x="701801" y="0"/>
                </a:lnTo>
                <a:close/>
              </a:path>
              <a:path w="4763770" h="1974214">
                <a:moveTo>
                  <a:pt x="715505" y="0"/>
                </a:moveTo>
                <a:lnTo>
                  <a:pt x="707885" y="0"/>
                </a:lnTo>
                <a:lnTo>
                  <a:pt x="707885" y="6095"/>
                </a:lnTo>
                <a:lnTo>
                  <a:pt x="715505" y="6095"/>
                </a:lnTo>
                <a:lnTo>
                  <a:pt x="715505" y="0"/>
                </a:lnTo>
                <a:close/>
              </a:path>
              <a:path w="4763770" h="1974214">
                <a:moveTo>
                  <a:pt x="727671" y="0"/>
                </a:moveTo>
                <a:lnTo>
                  <a:pt x="721588" y="0"/>
                </a:lnTo>
                <a:lnTo>
                  <a:pt x="721588" y="6095"/>
                </a:lnTo>
                <a:lnTo>
                  <a:pt x="727671" y="6095"/>
                </a:lnTo>
                <a:lnTo>
                  <a:pt x="727671" y="0"/>
                </a:lnTo>
                <a:close/>
              </a:path>
              <a:path w="4763770" h="1974214">
                <a:moveTo>
                  <a:pt x="739851" y="0"/>
                </a:moveTo>
                <a:lnTo>
                  <a:pt x="733767" y="0"/>
                </a:lnTo>
                <a:lnTo>
                  <a:pt x="733767" y="6095"/>
                </a:lnTo>
                <a:lnTo>
                  <a:pt x="739851" y="6095"/>
                </a:lnTo>
                <a:lnTo>
                  <a:pt x="739851" y="0"/>
                </a:lnTo>
                <a:close/>
              </a:path>
              <a:path w="4763770" h="1974214">
                <a:moveTo>
                  <a:pt x="753554" y="0"/>
                </a:moveTo>
                <a:lnTo>
                  <a:pt x="745947" y="0"/>
                </a:lnTo>
                <a:lnTo>
                  <a:pt x="745947" y="6095"/>
                </a:lnTo>
                <a:lnTo>
                  <a:pt x="753554" y="6095"/>
                </a:lnTo>
                <a:lnTo>
                  <a:pt x="753554" y="0"/>
                </a:lnTo>
                <a:close/>
              </a:path>
              <a:path w="4763770" h="1974214">
                <a:moveTo>
                  <a:pt x="765733" y="0"/>
                </a:moveTo>
                <a:lnTo>
                  <a:pt x="759650" y="0"/>
                </a:lnTo>
                <a:lnTo>
                  <a:pt x="759650" y="6095"/>
                </a:lnTo>
                <a:lnTo>
                  <a:pt x="765733" y="6095"/>
                </a:lnTo>
                <a:lnTo>
                  <a:pt x="765733" y="0"/>
                </a:lnTo>
                <a:close/>
              </a:path>
              <a:path w="4763770" h="1974214">
                <a:moveTo>
                  <a:pt x="777913" y="0"/>
                </a:moveTo>
                <a:lnTo>
                  <a:pt x="771829" y="0"/>
                </a:lnTo>
                <a:lnTo>
                  <a:pt x="771829" y="6095"/>
                </a:lnTo>
                <a:lnTo>
                  <a:pt x="777913" y="6095"/>
                </a:lnTo>
                <a:lnTo>
                  <a:pt x="777913" y="0"/>
                </a:lnTo>
                <a:close/>
              </a:path>
              <a:path w="4763770" h="1974214">
                <a:moveTo>
                  <a:pt x="791616" y="0"/>
                </a:moveTo>
                <a:lnTo>
                  <a:pt x="784009" y="0"/>
                </a:lnTo>
                <a:lnTo>
                  <a:pt x="784009" y="6095"/>
                </a:lnTo>
                <a:lnTo>
                  <a:pt x="791616" y="6095"/>
                </a:lnTo>
                <a:lnTo>
                  <a:pt x="791616" y="0"/>
                </a:lnTo>
                <a:close/>
              </a:path>
              <a:path w="4763770" h="1974214">
                <a:moveTo>
                  <a:pt x="803795" y="0"/>
                </a:moveTo>
                <a:lnTo>
                  <a:pt x="797699" y="0"/>
                </a:lnTo>
                <a:lnTo>
                  <a:pt x="797699" y="6095"/>
                </a:lnTo>
                <a:lnTo>
                  <a:pt x="803795" y="6095"/>
                </a:lnTo>
                <a:lnTo>
                  <a:pt x="803795" y="0"/>
                </a:lnTo>
                <a:close/>
              </a:path>
              <a:path w="4763770" h="1974214">
                <a:moveTo>
                  <a:pt x="815975" y="0"/>
                </a:moveTo>
                <a:lnTo>
                  <a:pt x="809878" y="0"/>
                </a:lnTo>
                <a:lnTo>
                  <a:pt x="809878" y="6095"/>
                </a:lnTo>
                <a:lnTo>
                  <a:pt x="815975" y="6095"/>
                </a:lnTo>
                <a:lnTo>
                  <a:pt x="815975" y="0"/>
                </a:lnTo>
                <a:close/>
              </a:path>
              <a:path w="4763770" h="1974214">
                <a:moveTo>
                  <a:pt x="829678" y="0"/>
                </a:moveTo>
                <a:lnTo>
                  <a:pt x="822058" y="0"/>
                </a:lnTo>
                <a:lnTo>
                  <a:pt x="822058" y="6095"/>
                </a:lnTo>
                <a:lnTo>
                  <a:pt x="829678" y="6095"/>
                </a:lnTo>
                <a:lnTo>
                  <a:pt x="829678" y="0"/>
                </a:lnTo>
                <a:close/>
              </a:path>
              <a:path w="4763770" h="1974214">
                <a:moveTo>
                  <a:pt x="841857" y="0"/>
                </a:moveTo>
                <a:lnTo>
                  <a:pt x="835761" y="0"/>
                </a:lnTo>
                <a:lnTo>
                  <a:pt x="835761" y="6095"/>
                </a:lnTo>
                <a:lnTo>
                  <a:pt x="841857" y="6095"/>
                </a:lnTo>
                <a:lnTo>
                  <a:pt x="841857" y="0"/>
                </a:lnTo>
                <a:close/>
              </a:path>
              <a:path w="4763770" h="1974214">
                <a:moveTo>
                  <a:pt x="854036" y="0"/>
                </a:moveTo>
                <a:lnTo>
                  <a:pt x="847940" y="0"/>
                </a:lnTo>
                <a:lnTo>
                  <a:pt x="847940" y="6095"/>
                </a:lnTo>
                <a:lnTo>
                  <a:pt x="854036" y="6095"/>
                </a:lnTo>
                <a:lnTo>
                  <a:pt x="854036" y="0"/>
                </a:lnTo>
                <a:close/>
              </a:path>
              <a:path w="4763770" h="1974214">
                <a:moveTo>
                  <a:pt x="867727" y="0"/>
                </a:moveTo>
                <a:lnTo>
                  <a:pt x="860120" y="0"/>
                </a:lnTo>
                <a:lnTo>
                  <a:pt x="860120" y="6095"/>
                </a:lnTo>
                <a:lnTo>
                  <a:pt x="867727" y="6095"/>
                </a:lnTo>
                <a:lnTo>
                  <a:pt x="867727" y="0"/>
                </a:lnTo>
                <a:close/>
              </a:path>
              <a:path w="4763770" h="1974214">
                <a:moveTo>
                  <a:pt x="879906" y="0"/>
                </a:moveTo>
                <a:lnTo>
                  <a:pt x="873823" y="0"/>
                </a:lnTo>
                <a:lnTo>
                  <a:pt x="873823" y="6095"/>
                </a:lnTo>
                <a:lnTo>
                  <a:pt x="879906" y="6095"/>
                </a:lnTo>
                <a:lnTo>
                  <a:pt x="879906" y="0"/>
                </a:lnTo>
                <a:close/>
              </a:path>
              <a:path w="4763770" h="1974214">
                <a:moveTo>
                  <a:pt x="892086" y="0"/>
                </a:moveTo>
                <a:lnTo>
                  <a:pt x="886002" y="0"/>
                </a:lnTo>
                <a:lnTo>
                  <a:pt x="886002" y="6095"/>
                </a:lnTo>
                <a:lnTo>
                  <a:pt x="892086" y="6095"/>
                </a:lnTo>
                <a:lnTo>
                  <a:pt x="892086" y="0"/>
                </a:lnTo>
                <a:close/>
              </a:path>
              <a:path w="4763770" h="1974214">
                <a:moveTo>
                  <a:pt x="905789" y="0"/>
                </a:moveTo>
                <a:lnTo>
                  <a:pt x="898182" y="0"/>
                </a:lnTo>
                <a:lnTo>
                  <a:pt x="898182" y="6095"/>
                </a:lnTo>
                <a:lnTo>
                  <a:pt x="905789" y="6095"/>
                </a:lnTo>
                <a:lnTo>
                  <a:pt x="905789" y="0"/>
                </a:lnTo>
                <a:close/>
              </a:path>
              <a:path w="4763770" h="1974214">
                <a:moveTo>
                  <a:pt x="917968" y="0"/>
                </a:moveTo>
                <a:lnTo>
                  <a:pt x="911885" y="0"/>
                </a:lnTo>
                <a:lnTo>
                  <a:pt x="911885" y="6095"/>
                </a:lnTo>
                <a:lnTo>
                  <a:pt x="917968" y="6095"/>
                </a:lnTo>
                <a:lnTo>
                  <a:pt x="917968" y="0"/>
                </a:lnTo>
                <a:close/>
              </a:path>
              <a:path w="4763770" h="1974214">
                <a:moveTo>
                  <a:pt x="930148" y="0"/>
                </a:moveTo>
                <a:lnTo>
                  <a:pt x="924064" y="0"/>
                </a:lnTo>
                <a:lnTo>
                  <a:pt x="924064" y="6095"/>
                </a:lnTo>
                <a:lnTo>
                  <a:pt x="930148" y="6095"/>
                </a:lnTo>
                <a:lnTo>
                  <a:pt x="930148" y="0"/>
                </a:lnTo>
                <a:close/>
              </a:path>
              <a:path w="4763770" h="1974214">
                <a:moveTo>
                  <a:pt x="943851" y="0"/>
                </a:moveTo>
                <a:lnTo>
                  <a:pt x="936243" y="0"/>
                </a:lnTo>
                <a:lnTo>
                  <a:pt x="936243" y="6095"/>
                </a:lnTo>
                <a:lnTo>
                  <a:pt x="943851" y="6095"/>
                </a:lnTo>
                <a:lnTo>
                  <a:pt x="943851" y="0"/>
                </a:lnTo>
                <a:close/>
              </a:path>
              <a:path w="4763770" h="1974214">
                <a:moveTo>
                  <a:pt x="956030" y="0"/>
                </a:moveTo>
                <a:lnTo>
                  <a:pt x="949934" y="0"/>
                </a:lnTo>
                <a:lnTo>
                  <a:pt x="949934" y="6095"/>
                </a:lnTo>
                <a:lnTo>
                  <a:pt x="956030" y="6095"/>
                </a:lnTo>
                <a:lnTo>
                  <a:pt x="956030" y="0"/>
                </a:lnTo>
                <a:close/>
              </a:path>
              <a:path w="4763770" h="1974214">
                <a:moveTo>
                  <a:pt x="968209" y="0"/>
                </a:moveTo>
                <a:lnTo>
                  <a:pt x="962113" y="0"/>
                </a:lnTo>
                <a:lnTo>
                  <a:pt x="962113" y="6095"/>
                </a:lnTo>
                <a:lnTo>
                  <a:pt x="968209" y="6095"/>
                </a:lnTo>
                <a:lnTo>
                  <a:pt x="968209" y="0"/>
                </a:lnTo>
                <a:close/>
              </a:path>
              <a:path w="4763770" h="1974214">
                <a:moveTo>
                  <a:pt x="981913" y="0"/>
                </a:moveTo>
                <a:lnTo>
                  <a:pt x="974293" y="0"/>
                </a:lnTo>
                <a:lnTo>
                  <a:pt x="974293" y="6095"/>
                </a:lnTo>
                <a:lnTo>
                  <a:pt x="981913" y="6095"/>
                </a:lnTo>
                <a:lnTo>
                  <a:pt x="981913" y="0"/>
                </a:lnTo>
                <a:close/>
              </a:path>
              <a:path w="4763770" h="1974214">
                <a:moveTo>
                  <a:pt x="994092" y="0"/>
                </a:moveTo>
                <a:lnTo>
                  <a:pt x="987996" y="0"/>
                </a:lnTo>
                <a:lnTo>
                  <a:pt x="987996" y="6095"/>
                </a:lnTo>
                <a:lnTo>
                  <a:pt x="994092" y="6095"/>
                </a:lnTo>
                <a:lnTo>
                  <a:pt x="994092" y="0"/>
                </a:lnTo>
                <a:close/>
              </a:path>
              <a:path w="4763770" h="1974214">
                <a:moveTo>
                  <a:pt x="1006259" y="0"/>
                </a:moveTo>
                <a:lnTo>
                  <a:pt x="1000175" y="0"/>
                </a:lnTo>
                <a:lnTo>
                  <a:pt x="1000175" y="6095"/>
                </a:lnTo>
                <a:lnTo>
                  <a:pt x="1006259" y="6095"/>
                </a:lnTo>
                <a:lnTo>
                  <a:pt x="1006259" y="0"/>
                </a:lnTo>
                <a:close/>
              </a:path>
              <a:path w="4763770" h="1974214">
                <a:moveTo>
                  <a:pt x="1019962" y="0"/>
                </a:moveTo>
                <a:lnTo>
                  <a:pt x="1012355" y="0"/>
                </a:lnTo>
                <a:lnTo>
                  <a:pt x="1012355" y="6095"/>
                </a:lnTo>
                <a:lnTo>
                  <a:pt x="1019962" y="6095"/>
                </a:lnTo>
                <a:lnTo>
                  <a:pt x="1019962" y="0"/>
                </a:lnTo>
                <a:close/>
              </a:path>
              <a:path w="4763770" h="1974214">
                <a:moveTo>
                  <a:pt x="1032141" y="0"/>
                </a:moveTo>
                <a:lnTo>
                  <a:pt x="1026058" y="0"/>
                </a:lnTo>
                <a:lnTo>
                  <a:pt x="1026058" y="6095"/>
                </a:lnTo>
                <a:lnTo>
                  <a:pt x="1032141" y="6095"/>
                </a:lnTo>
                <a:lnTo>
                  <a:pt x="1032141" y="0"/>
                </a:lnTo>
                <a:close/>
              </a:path>
              <a:path w="4763770" h="1974214">
                <a:moveTo>
                  <a:pt x="1044320" y="0"/>
                </a:moveTo>
                <a:lnTo>
                  <a:pt x="1038237" y="0"/>
                </a:lnTo>
                <a:lnTo>
                  <a:pt x="1038237" y="6095"/>
                </a:lnTo>
                <a:lnTo>
                  <a:pt x="1044320" y="6095"/>
                </a:lnTo>
                <a:lnTo>
                  <a:pt x="1044320" y="0"/>
                </a:lnTo>
                <a:close/>
              </a:path>
              <a:path w="4763770" h="1974214">
                <a:moveTo>
                  <a:pt x="1058024" y="0"/>
                </a:moveTo>
                <a:lnTo>
                  <a:pt x="1050416" y="0"/>
                </a:lnTo>
                <a:lnTo>
                  <a:pt x="1050416" y="6095"/>
                </a:lnTo>
                <a:lnTo>
                  <a:pt x="1058024" y="6095"/>
                </a:lnTo>
                <a:lnTo>
                  <a:pt x="1058024" y="0"/>
                </a:lnTo>
                <a:close/>
              </a:path>
              <a:path w="4763770" h="1974214">
                <a:moveTo>
                  <a:pt x="1070203" y="0"/>
                </a:moveTo>
                <a:lnTo>
                  <a:pt x="1064120" y="0"/>
                </a:lnTo>
                <a:lnTo>
                  <a:pt x="1064120" y="6095"/>
                </a:lnTo>
                <a:lnTo>
                  <a:pt x="1070203" y="6095"/>
                </a:lnTo>
                <a:lnTo>
                  <a:pt x="1070203" y="0"/>
                </a:lnTo>
                <a:close/>
              </a:path>
              <a:path w="4763770" h="1974214">
                <a:moveTo>
                  <a:pt x="1082382" y="0"/>
                </a:moveTo>
                <a:lnTo>
                  <a:pt x="1076286" y="0"/>
                </a:lnTo>
                <a:lnTo>
                  <a:pt x="1076286" y="6095"/>
                </a:lnTo>
                <a:lnTo>
                  <a:pt x="1082382" y="6095"/>
                </a:lnTo>
                <a:lnTo>
                  <a:pt x="1082382" y="0"/>
                </a:lnTo>
                <a:close/>
              </a:path>
              <a:path w="4763770" h="1974214">
                <a:moveTo>
                  <a:pt x="1096086" y="0"/>
                </a:moveTo>
                <a:lnTo>
                  <a:pt x="1088466" y="0"/>
                </a:lnTo>
                <a:lnTo>
                  <a:pt x="1088466" y="6095"/>
                </a:lnTo>
                <a:lnTo>
                  <a:pt x="1096086" y="6095"/>
                </a:lnTo>
                <a:lnTo>
                  <a:pt x="1096086" y="0"/>
                </a:lnTo>
                <a:close/>
              </a:path>
              <a:path w="4763770" h="1974214">
                <a:moveTo>
                  <a:pt x="1108265" y="0"/>
                </a:moveTo>
                <a:lnTo>
                  <a:pt x="1102169" y="0"/>
                </a:lnTo>
                <a:lnTo>
                  <a:pt x="1102169" y="6095"/>
                </a:lnTo>
                <a:lnTo>
                  <a:pt x="1108265" y="6095"/>
                </a:lnTo>
                <a:lnTo>
                  <a:pt x="1108265" y="0"/>
                </a:lnTo>
                <a:close/>
              </a:path>
              <a:path w="4763770" h="1974214">
                <a:moveTo>
                  <a:pt x="1120444" y="0"/>
                </a:moveTo>
                <a:lnTo>
                  <a:pt x="1114348" y="0"/>
                </a:lnTo>
                <a:lnTo>
                  <a:pt x="1114348" y="6095"/>
                </a:lnTo>
                <a:lnTo>
                  <a:pt x="1120444" y="6095"/>
                </a:lnTo>
                <a:lnTo>
                  <a:pt x="1120444" y="0"/>
                </a:lnTo>
                <a:close/>
              </a:path>
              <a:path w="4763770" h="1974214">
                <a:moveTo>
                  <a:pt x="1134135" y="0"/>
                </a:moveTo>
                <a:lnTo>
                  <a:pt x="1126528" y="0"/>
                </a:lnTo>
                <a:lnTo>
                  <a:pt x="1126528" y="6095"/>
                </a:lnTo>
                <a:lnTo>
                  <a:pt x="1134135" y="6095"/>
                </a:lnTo>
                <a:lnTo>
                  <a:pt x="1134135" y="0"/>
                </a:lnTo>
                <a:close/>
              </a:path>
              <a:path w="4763770" h="1974214">
                <a:moveTo>
                  <a:pt x="1146314" y="0"/>
                </a:moveTo>
                <a:lnTo>
                  <a:pt x="1140231" y="0"/>
                </a:lnTo>
                <a:lnTo>
                  <a:pt x="1140231" y="6095"/>
                </a:lnTo>
                <a:lnTo>
                  <a:pt x="1146314" y="6095"/>
                </a:lnTo>
                <a:lnTo>
                  <a:pt x="1146314" y="0"/>
                </a:lnTo>
                <a:close/>
              </a:path>
              <a:path w="4763770" h="1974214">
                <a:moveTo>
                  <a:pt x="1158493" y="0"/>
                </a:moveTo>
                <a:lnTo>
                  <a:pt x="1152410" y="0"/>
                </a:lnTo>
                <a:lnTo>
                  <a:pt x="1152410" y="6095"/>
                </a:lnTo>
                <a:lnTo>
                  <a:pt x="1158493" y="6095"/>
                </a:lnTo>
                <a:lnTo>
                  <a:pt x="1158493" y="0"/>
                </a:lnTo>
                <a:close/>
              </a:path>
              <a:path w="4763770" h="1974214">
                <a:moveTo>
                  <a:pt x="1172197" y="0"/>
                </a:moveTo>
                <a:lnTo>
                  <a:pt x="1164589" y="0"/>
                </a:lnTo>
                <a:lnTo>
                  <a:pt x="1164589" y="6095"/>
                </a:lnTo>
                <a:lnTo>
                  <a:pt x="1172197" y="6095"/>
                </a:lnTo>
                <a:lnTo>
                  <a:pt x="1172197" y="0"/>
                </a:lnTo>
                <a:close/>
              </a:path>
              <a:path w="4763770" h="1974214">
                <a:moveTo>
                  <a:pt x="1184376" y="0"/>
                </a:moveTo>
                <a:lnTo>
                  <a:pt x="1178293" y="0"/>
                </a:lnTo>
                <a:lnTo>
                  <a:pt x="1178293" y="6095"/>
                </a:lnTo>
                <a:lnTo>
                  <a:pt x="1184376" y="6095"/>
                </a:lnTo>
                <a:lnTo>
                  <a:pt x="1184376" y="0"/>
                </a:lnTo>
                <a:close/>
              </a:path>
              <a:path w="4763770" h="1974214">
                <a:moveTo>
                  <a:pt x="1196555" y="0"/>
                </a:moveTo>
                <a:lnTo>
                  <a:pt x="1190472" y="0"/>
                </a:lnTo>
                <a:lnTo>
                  <a:pt x="1190472" y="6095"/>
                </a:lnTo>
                <a:lnTo>
                  <a:pt x="1196555" y="6095"/>
                </a:lnTo>
                <a:lnTo>
                  <a:pt x="1196555" y="0"/>
                </a:lnTo>
                <a:close/>
              </a:path>
              <a:path w="4763770" h="1974214">
                <a:moveTo>
                  <a:pt x="1210259" y="0"/>
                </a:moveTo>
                <a:lnTo>
                  <a:pt x="1202651" y="0"/>
                </a:lnTo>
                <a:lnTo>
                  <a:pt x="1202651" y="6095"/>
                </a:lnTo>
                <a:lnTo>
                  <a:pt x="1210259" y="6095"/>
                </a:lnTo>
                <a:lnTo>
                  <a:pt x="1210259" y="0"/>
                </a:lnTo>
                <a:close/>
              </a:path>
              <a:path w="4763770" h="1974214">
                <a:moveTo>
                  <a:pt x="1222438" y="0"/>
                </a:moveTo>
                <a:lnTo>
                  <a:pt x="1216342" y="0"/>
                </a:lnTo>
                <a:lnTo>
                  <a:pt x="1216342" y="6095"/>
                </a:lnTo>
                <a:lnTo>
                  <a:pt x="1222438" y="6095"/>
                </a:lnTo>
                <a:lnTo>
                  <a:pt x="1222438" y="0"/>
                </a:lnTo>
                <a:close/>
              </a:path>
              <a:path w="4763770" h="1974214">
                <a:moveTo>
                  <a:pt x="1234617" y="0"/>
                </a:moveTo>
                <a:lnTo>
                  <a:pt x="1228521" y="0"/>
                </a:lnTo>
                <a:lnTo>
                  <a:pt x="1228521" y="6095"/>
                </a:lnTo>
                <a:lnTo>
                  <a:pt x="1234617" y="6095"/>
                </a:lnTo>
                <a:lnTo>
                  <a:pt x="1234617" y="0"/>
                </a:lnTo>
                <a:close/>
              </a:path>
              <a:path w="4763770" h="1974214">
                <a:moveTo>
                  <a:pt x="1248321" y="0"/>
                </a:moveTo>
                <a:lnTo>
                  <a:pt x="1240701" y="0"/>
                </a:lnTo>
                <a:lnTo>
                  <a:pt x="1240701" y="6095"/>
                </a:lnTo>
                <a:lnTo>
                  <a:pt x="1248321" y="6095"/>
                </a:lnTo>
                <a:lnTo>
                  <a:pt x="1248321" y="0"/>
                </a:lnTo>
                <a:close/>
              </a:path>
              <a:path w="4763770" h="1974214">
                <a:moveTo>
                  <a:pt x="1260500" y="0"/>
                </a:moveTo>
                <a:lnTo>
                  <a:pt x="1254404" y="0"/>
                </a:lnTo>
                <a:lnTo>
                  <a:pt x="1254404" y="6095"/>
                </a:lnTo>
                <a:lnTo>
                  <a:pt x="1260500" y="6095"/>
                </a:lnTo>
                <a:lnTo>
                  <a:pt x="1260500" y="0"/>
                </a:lnTo>
                <a:close/>
              </a:path>
              <a:path w="4763770" h="1974214">
                <a:moveTo>
                  <a:pt x="1272679" y="0"/>
                </a:moveTo>
                <a:lnTo>
                  <a:pt x="1266583" y="0"/>
                </a:lnTo>
                <a:lnTo>
                  <a:pt x="1266583" y="6095"/>
                </a:lnTo>
                <a:lnTo>
                  <a:pt x="1272679" y="6095"/>
                </a:lnTo>
                <a:lnTo>
                  <a:pt x="1272679" y="0"/>
                </a:lnTo>
                <a:close/>
              </a:path>
              <a:path w="4763770" h="1974214">
                <a:moveTo>
                  <a:pt x="1286370" y="0"/>
                </a:moveTo>
                <a:lnTo>
                  <a:pt x="1278763" y="0"/>
                </a:lnTo>
                <a:lnTo>
                  <a:pt x="1278763" y="6095"/>
                </a:lnTo>
                <a:lnTo>
                  <a:pt x="1286370" y="6095"/>
                </a:lnTo>
                <a:lnTo>
                  <a:pt x="1286370" y="0"/>
                </a:lnTo>
                <a:close/>
              </a:path>
              <a:path w="4763770" h="1974214">
                <a:moveTo>
                  <a:pt x="1298549" y="0"/>
                </a:moveTo>
                <a:lnTo>
                  <a:pt x="1292466" y="0"/>
                </a:lnTo>
                <a:lnTo>
                  <a:pt x="1292466" y="6095"/>
                </a:lnTo>
                <a:lnTo>
                  <a:pt x="1298549" y="6095"/>
                </a:lnTo>
                <a:lnTo>
                  <a:pt x="1298549" y="0"/>
                </a:lnTo>
                <a:close/>
              </a:path>
              <a:path w="4763770" h="1974214">
                <a:moveTo>
                  <a:pt x="1310728" y="0"/>
                </a:moveTo>
                <a:lnTo>
                  <a:pt x="1304645" y="0"/>
                </a:lnTo>
                <a:lnTo>
                  <a:pt x="1304645" y="6095"/>
                </a:lnTo>
                <a:lnTo>
                  <a:pt x="1310728" y="6095"/>
                </a:lnTo>
                <a:lnTo>
                  <a:pt x="1310728" y="0"/>
                </a:lnTo>
                <a:close/>
              </a:path>
              <a:path w="4763770" h="1974214">
                <a:moveTo>
                  <a:pt x="1324432" y="0"/>
                </a:moveTo>
                <a:lnTo>
                  <a:pt x="1316824" y="0"/>
                </a:lnTo>
                <a:lnTo>
                  <a:pt x="1316824" y="6095"/>
                </a:lnTo>
                <a:lnTo>
                  <a:pt x="1324432" y="6095"/>
                </a:lnTo>
                <a:lnTo>
                  <a:pt x="1324432" y="0"/>
                </a:lnTo>
                <a:close/>
              </a:path>
              <a:path w="4763770" h="1974214">
                <a:moveTo>
                  <a:pt x="1336611" y="0"/>
                </a:moveTo>
                <a:lnTo>
                  <a:pt x="1330528" y="0"/>
                </a:lnTo>
                <a:lnTo>
                  <a:pt x="1330528" y="6095"/>
                </a:lnTo>
                <a:lnTo>
                  <a:pt x="1336611" y="6095"/>
                </a:lnTo>
                <a:lnTo>
                  <a:pt x="1336611" y="0"/>
                </a:lnTo>
                <a:close/>
              </a:path>
              <a:path w="4763770" h="1974214">
                <a:moveTo>
                  <a:pt x="1348790" y="0"/>
                </a:moveTo>
                <a:lnTo>
                  <a:pt x="1342707" y="0"/>
                </a:lnTo>
                <a:lnTo>
                  <a:pt x="1342707" y="6095"/>
                </a:lnTo>
                <a:lnTo>
                  <a:pt x="1348790" y="6095"/>
                </a:lnTo>
                <a:lnTo>
                  <a:pt x="1348790" y="0"/>
                </a:lnTo>
                <a:close/>
              </a:path>
              <a:path w="4763770" h="1974214">
                <a:moveTo>
                  <a:pt x="1362494" y="0"/>
                </a:moveTo>
                <a:lnTo>
                  <a:pt x="1354874" y="0"/>
                </a:lnTo>
                <a:lnTo>
                  <a:pt x="1354874" y="6095"/>
                </a:lnTo>
                <a:lnTo>
                  <a:pt x="1362494" y="6095"/>
                </a:lnTo>
                <a:lnTo>
                  <a:pt x="1362494" y="0"/>
                </a:lnTo>
                <a:close/>
              </a:path>
              <a:path w="4763770" h="1974214">
                <a:moveTo>
                  <a:pt x="1374673" y="0"/>
                </a:moveTo>
                <a:lnTo>
                  <a:pt x="1368577" y="0"/>
                </a:lnTo>
                <a:lnTo>
                  <a:pt x="1368577" y="6095"/>
                </a:lnTo>
                <a:lnTo>
                  <a:pt x="1374673" y="6095"/>
                </a:lnTo>
                <a:lnTo>
                  <a:pt x="1374673" y="0"/>
                </a:lnTo>
                <a:close/>
              </a:path>
              <a:path w="4763770" h="1974214">
                <a:moveTo>
                  <a:pt x="1386852" y="0"/>
                </a:moveTo>
                <a:lnTo>
                  <a:pt x="1380756" y="0"/>
                </a:lnTo>
                <a:lnTo>
                  <a:pt x="1380756" y="6095"/>
                </a:lnTo>
                <a:lnTo>
                  <a:pt x="1386852" y="6095"/>
                </a:lnTo>
                <a:lnTo>
                  <a:pt x="1386852" y="0"/>
                </a:lnTo>
                <a:close/>
              </a:path>
              <a:path w="4763770" h="1974214">
                <a:moveTo>
                  <a:pt x="1400555" y="0"/>
                </a:moveTo>
                <a:lnTo>
                  <a:pt x="1392936" y="0"/>
                </a:lnTo>
                <a:lnTo>
                  <a:pt x="1392936" y="6095"/>
                </a:lnTo>
                <a:lnTo>
                  <a:pt x="1400555" y="6095"/>
                </a:lnTo>
                <a:lnTo>
                  <a:pt x="1400555" y="0"/>
                </a:lnTo>
                <a:close/>
              </a:path>
              <a:path w="4763770" h="1974214">
                <a:moveTo>
                  <a:pt x="1412722" y="0"/>
                </a:moveTo>
                <a:lnTo>
                  <a:pt x="1406639" y="0"/>
                </a:lnTo>
                <a:lnTo>
                  <a:pt x="1406639" y="6095"/>
                </a:lnTo>
                <a:lnTo>
                  <a:pt x="1412722" y="6095"/>
                </a:lnTo>
                <a:lnTo>
                  <a:pt x="1412722" y="0"/>
                </a:lnTo>
                <a:close/>
              </a:path>
              <a:path w="4763770" h="1974214">
                <a:moveTo>
                  <a:pt x="1424901" y="0"/>
                </a:moveTo>
                <a:lnTo>
                  <a:pt x="1418818" y="0"/>
                </a:lnTo>
                <a:lnTo>
                  <a:pt x="1418818" y="6095"/>
                </a:lnTo>
                <a:lnTo>
                  <a:pt x="1424901" y="6095"/>
                </a:lnTo>
                <a:lnTo>
                  <a:pt x="1424901" y="0"/>
                </a:lnTo>
                <a:close/>
              </a:path>
              <a:path w="4763770" h="1974214">
                <a:moveTo>
                  <a:pt x="1438605" y="0"/>
                </a:moveTo>
                <a:lnTo>
                  <a:pt x="1430997" y="0"/>
                </a:lnTo>
                <a:lnTo>
                  <a:pt x="1430997" y="6095"/>
                </a:lnTo>
                <a:lnTo>
                  <a:pt x="1438605" y="6095"/>
                </a:lnTo>
                <a:lnTo>
                  <a:pt x="1438605" y="0"/>
                </a:lnTo>
                <a:close/>
              </a:path>
              <a:path w="4763770" h="1974214">
                <a:moveTo>
                  <a:pt x="1450784" y="0"/>
                </a:moveTo>
                <a:lnTo>
                  <a:pt x="1444701" y="0"/>
                </a:lnTo>
                <a:lnTo>
                  <a:pt x="1444701" y="6095"/>
                </a:lnTo>
                <a:lnTo>
                  <a:pt x="1450784" y="6095"/>
                </a:lnTo>
                <a:lnTo>
                  <a:pt x="1450784" y="0"/>
                </a:lnTo>
                <a:close/>
              </a:path>
              <a:path w="4763770" h="1974214">
                <a:moveTo>
                  <a:pt x="1462963" y="0"/>
                </a:moveTo>
                <a:lnTo>
                  <a:pt x="1456880" y="0"/>
                </a:lnTo>
                <a:lnTo>
                  <a:pt x="1456880" y="6095"/>
                </a:lnTo>
                <a:lnTo>
                  <a:pt x="1462963" y="6095"/>
                </a:lnTo>
                <a:lnTo>
                  <a:pt x="1462963" y="0"/>
                </a:lnTo>
                <a:close/>
              </a:path>
              <a:path w="4763770" h="1974214">
                <a:moveTo>
                  <a:pt x="1476667" y="0"/>
                </a:moveTo>
                <a:lnTo>
                  <a:pt x="1469059" y="0"/>
                </a:lnTo>
                <a:lnTo>
                  <a:pt x="1469059" y="6095"/>
                </a:lnTo>
                <a:lnTo>
                  <a:pt x="1476667" y="6095"/>
                </a:lnTo>
                <a:lnTo>
                  <a:pt x="1476667" y="0"/>
                </a:lnTo>
                <a:close/>
              </a:path>
              <a:path w="4763770" h="1974214">
                <a:moveTo>
                  <a:pt x="1488846" y="0"/>
                </a:moveTo>
                <a:lnTo>
                  <a:pt x="1482750" y="0"/>
                </a:lnTo>
                <a:lnTo>
                  <a:pt x="1482750" y="6095"/>
                </a:lnTo>
                <a:lnTo>
                  <a:pt x="1488846" y="6095"/>
                </a:lnTo>
                <a:lnTo>
                  <a:pt x="1488846" y="0"/>
                </a:lnTo>
                <a:close/>
              </a:path>
              <a:path w="4763770" h="1974214">
                <a:moveTo>
                  <a:pt x="1501025" y="0"/>
                </a:moveTo>
                <a:lnTo>
                  <a:pt x="1494929" y="0"/>
                </a:lnTo>
                <a:lnTo>
                  <a:pt x="1494929" y="6095"/>
                </a:lnTo>
                <a:lnTo>
                  <a:pt x="1501025" y="6095"/>
                </a:lnTo>
                <a:lnTo>
                  <a:pt x="1501025" y="0"/>
                </a:lnTo>
                <a:close/>
              </a:path>
              <a:path w="4763770" h="1974214">
                <a:moveTo>
                  <a:pt x="1514728" y="0"/>
                </a:moveTo>
                <a:lnTo>
                  <a:pt x="1507109" y="0"/>
                </a:lnTo>
                <a:lnTo>
                  <a:pt x="1507109" y="6095"/>
                </a:lnTo>
                <a:lnTo>
                  <a:pt x="1514728" y="6095"/>
                </a:lnTo>
                <a:lnTo>
                  <a:pt x="1514728" y="0"/>
                </a:lnTo>
                <a:close/>
              </a:path>
              <a:path w="4763770" h="1974214">
                <a:moveTo>
                  <a:pt x="1526908" y="0"/>
                </a:moveTo>
                <a:lnTo>
                  <a:pt x="1520812" y="0"/>
                </a:lnTo>
                <a:lnTo>
                  <a:pt x="1520812" y="6095"/>
                </a:lnTo>
                <a:lnTo>
                  <a:pt x="1526908" y="6095"/>
                </a:lnTo>
                <a:lnTo>
                  <a:pt x="1526908" y="0"/>
                </a:lnTo>
                <a:close/>
              </a:path>
              <a:path w="4763770" h="1974214">
                <a:moveTo>
                  <a:pt x="1539087" y="0"/>
                </a:moveTo>
                <a:lnTo>
                  <a:pt x="1532991" y="0"/>
                </a:lnTo>
                <a:lnTo>
                  <a:pt x="1532991" y="6095"/>
                </a:lnTo>
                <a:lnTo>
                  <a:pt x="1539087" y="6095"/>
                </a:lnTo>
                <a:lnTo>
                  <a:pt x="1539087" y="0"/>
                </a:lnTo>
                <a:close/>
              </a:path>
              <a:path w="4763770" h="1974214">
                <a:moveTo>
                  <a:pt x="1552778" y="0"/>
                </a:moveTo>
                <a:lnTo>
                  <a:pt x="1545170" y="0"/>
                </a:lnTo>
                <a:lnTo>
                  <a:pt x="1545170" y="6095"/>
                </a:lnTo>
                <a:lnTo>
                  <a:pt x="1552778" y="6095"/>
                </a:lnTo>
                <a:lnTo>
                  <a:pt x="1552778" y="0"/>
                </a:lnTo>
                <a:close/>
              </a:path>
              <a:path w="4763770" h="1974214">
                <a:moveTo>
                  <a:pt x="1564957" y="0"/>
                </a:moveTo>
                <a:lnTo>
                  <a:pt x="1558874" y="0"/>
                </a:lnTo>
                <a:lnTo>
                  <a:pt x="1558874" y="6095"/>
                </a:lnTo>
                <a:lnTo>
                  <a:pt x="1564957" y="6095"/>
                </a:lnTo>
                <a:lnTo>
                  <a:pt x="1564957" y="0"/>
                </a:lnTo>
                <a:close/>
              </a:path>
              <a:path w="4763770" h="1974214">
                <a:moveTo>
                  <a:pt x="1577136" y="0"/>
                </a:moveTo>
                <a:lnTo>
                  <a:pt x="1571053" y="0"/>
                </a:lnTo>
                <a:lnTo>
                  <a:pt x="1571053" y="6095"/>
                </a:lnTo>
                <a:lnTo>
                  <a:pt x="1577136" y="6095"/>
                </a:lnTo>
                <a:lnTo>
                  <a:pt x="1577136" y="0"/>
                </a:lnTo>
                <a:close/>
              </a:path>
              <a:path w="4763770" h="1974214">
                <a:moveTo>
                  <a:pt x="1590840" y="0"/>
                </a:moveTo>
                <a:lnTo>
                  <a:pt x="1583232" y="0"/>
                </a:lnTo>
                <a:lnTo>
                  <a:pt x="1583232" y="6095"/>
                </a:lnTo>
                <a:lnTo>
                  <a:pt x="1590840" y="6095"/>
                </a:lnTo>
                <a:lnTo>
                  <a:pt x="1590840" y="0"/>
                </a:lnTo>
                <a:close/>
              </a:path>
              <a:path w="4763770" h="1974214">
                <a:moveTo>
                  <a:pt x="1603019" y="0"/>
                </a:moveTo>
                <a:lnTo>
                  <a:pt x="1596936" y="0"/>
                </a:lnTo>
                <a:lnTo>
                  <a:pt x="1596936" y="6095"/>
                </a:lnTo>
                <a:lnTo>
                  <a:pt x="1603019" y="6095"/>
                </a:lnTo>
                <a:lnTo>
                  <a:pt x="1603019" y="0"/>
                </a:lnTo>
                <a:close/>
              </a:path>
              <a:path w="4763770" h="1974214">
                <a:moveTo>
                  <a:pt x="1615198" y="0"/>
                </a:moveTo>
                <a:lnTo>
                  <a:pt x="1609115" y="0"/>
                </a:lnTo>
                <a:lnTo>
                  <a:pt x="1609115" y="6095"/>
                </a:lnTo>
                <a:lnTo>
                  <a:pt x="1615198" y="6095"/>
                </a:lnTo>
                <a:lnTo>
                  <a:pt x="1615198" y="0"/>
                </a:lnTo>
                <a:close/>
              </a:path>
              <a:path w="4763770" h="1974214">
                <a:moveTo>
                  <a:pt x="1628902" y="0"/>
                </a:moveTo>
                <a:lnTo>
                  <a:pt x="1621294" y="0"/>
                </a:lnTo>
                <a:lnTo>
                  <a:pt x="1621294" y="6095"/>
                </a:lnTo>
                <a:lnTo>
                  <a:pt x="1628902" y="6095"/>
                </a:lnTo>
                <a:lnTo>
                  <a:pt x="1628902" y="0"/>
                </a:lnTo>
                <a:close/>
              </a:path>
              <a:path w="4763770" h="1974214">
                <a:moveTo>
                  <a:pt x="1641081" y="0"/>
                </a:moveTo>
                <a:lnTo>
                  <a:pt x="1634985" y="0"/>
                </a:lnTo>
                <a:lnTo>
                  <a:pt x="1634985" y="6095"/>
                </a:lnTo>
                <a:lnTo>
                  <a:pt x="1641081" y="6095"/>
                </a:lnTo>
                <a:lnTo>
                  <a:pt x="1641081" y="0"/>
                </a:lnTo>
                <a:close/>
              </a:path>
              <a:path w="4763770" h="1974214">
                <a:moveTo>
                  <a:pt x="1653260" y="0"/>
                </a:moveTo>
                <a:lnTo>
                  <a:pt x="1647164" y="0"/>
                </a:lnTo>
                <a:lnTo>
                  <a:pt x="1647164" y="6095"/>
                </a:lnTo>
                <a:lnTo>
                  <a:pt x="1653260" y="6095"/>
                </a:lnTo>
                <a:lnTo>
                  <a:pt x="1653260" y="0"/>
                </a:lnTo>
                <a:close/>
              </a:path>
              <a:path w="4763770" h="1974214">
                <a:moveTo>
                  <a:pt x="1666963" y="0"/>
                </a:moveTo>
                <a:lnTo>
                  <a:pt x="1659343" y="0"/>
                </a:lnTo>
                <a:lnTo>
                  <a:pt x="1659343" y="6095"/>
                </a:lnTo>
                <a:lnTo>
                  <a:pt x="1666963" y="6095"/>
                </a:lnTo>
                <a:lnTo>
                  <a:pt x="1666963" y="0"/>
                </a:lnTo>
                <a:close/>
              </a:path>
              <a:path w="4763770" h="1974214">
                <a:moveTo>
                  <a:pt x="1679143" y="0"/>
                </a:moveTo>
                <a:lnTo>
                  <a:pt x="1673047" y="0"/>
                </a:lnTo>
                <a:lnTo>
                  <a:pt x="1673047" y="6095"/>
                </a:lnTo>
                <a:lnTo>
                  <a:pt x="1679143" y="6095"/>
                </a:lnTo>
                <a:lnTo>
                  <a:pt x="1679143" y="0"/>
                </a:lnTo>
                <a:close/>
              </a:path>
              <a:path w="4763770" h="1974214">
                <a:moveTo>
                  <a:pt x="1691309" y="0"/>
                </a:moveTo>
                <a:lnTo>
                  <a:pt x="1685226" y="0"/>
                </a:lnTo>
                <a:lnTo>
                  <a:pt x="1685226" y="6095"/>
                </a:lnTo>
                <a:lnTo>
                  <a:pt x="1691309" y="6095"/>
                </a:lnTo>
                <a:lnTo>
                  <a:pt x="1691309" y="0"/>
                </a:lnTo>
                <a:close/>
              </a:path>
              <a:path w="4763770" h="1974214">
                <a:moveTo>
                  <a:pt x="1705013" y="0"/>
                </a:moveTo>
                <a:lnTo>
                  <a:pt x="1697405" y="0"/>
                </a:lnTo>
                <a:lnTo>
                  <a:pt x="1697405" y="6095"/>
                </a:lnTo>
                <a:lnTo>
                  <a:pt x="1705013" y="6095"/>
                </a:lnTo>
                <a:lnTo>
                  <a:pt x="1705013" y="0"/>
                </a:lnTo>
                <a:close/>
              </a:path>
              <a:path w="4763770" h="1974214">
                <a:moveTo>
                  <a:pt x="1717192" y="0"/>
                </a:moveTo>
                <a:lnTo>
                  <a:pt x="1711109" y="0"/>
                </a:lnTo>
                <a:lnTo>
                  <a:pt x="1711109" y="6095"/>
                </a:lnTo>
                <a:lnTo>
                  <a:pt x="1717192" y="6095"/>
                </a:lnTo>
                <a:lnTo>
                  <a:pt x="1717192" y="0"/>
                </a:lnTo>
                <a:close/>
              </a:path>
              <a:path w="4763770" h="1974214">
                <a:moveTo>
                  <a:pt x="1729371" y="0"/>
                </a:moveTo>
                <a:lnTo>
                  <a:pt x="1723288" y="0"/>
                </a:lnTo>
                <a:lnTo>
                  <a:pt x="1723288" y="6095"/>
                </a:lnTo>
                <a:lnTo>
                  <a:pt x="1729371" y="6095"/>
                </a:lnTo>
                <a:lnTo>
                  <a:pt x="1729371" y="0"/>
                </a:lnTo>
                <a:close/>
              </a:path>
              <a:path w="4763770" h="1974214">
                <a:moveTo>
                  <a:pt x="1743075" y="0"/>
                </a:moveTo>
                <a:lnTo>
                  <a:pt x="1735467" y="0"/>
                </a:lnTo>
                <a:lnTo>
                  <a:pt x="1735467" y="6095"/>
                </a:lnTo>
                <a:lnTo>
                  <a:pt x="1743075" y="6095"/>
                </a:lnTo>
                <a:lnTo>
                  <a:pt x="1743075" y="0"/>
                </a:lnTo>
                <a:close/>
              </a:path>
              <a:path w="4763770" h="1974214">
                <a:moveTo>
                  <a:pt x="1755254" y="0"/>
                </a:moveTo>
                <a:lnTo>
                  <a:pt x="1749158" y="0"/>
                </a:lnTo>
                <a:lnTo>
                  <a:pt x="1749158" y="6095"/>
                </a:lnTo>
                <a:lnTo>
                  <a:pt x="1755254" y="6095"/>
                </a:lnTo>
                <a:lnTo>
                  <a:pt x="1755254" y="0"/>
                </a:lnTo>
                <a:close/>
              </a:path>
              <a:path w="4763770" h="1974214">
                <a:moveTo>
                  <a:pt x="1767433" y="0"/>
                </a:moveTo>
                <a:lnTo>
                  <a:pt x="1761337" y="0"/>
                </a:lnTo>
                <a:lnTo>
                  <a:pt x="1761337" y="6095"/>
                </a:lnTo>
                <a:lnTo>
                  <a:pt x="1767433" y="6095"/>
                </a:lnTo>
                <a:lnTo>
                  <a:pt x="1767433" y="0"/>
                </a:lnTo>
                <a:close/>
              </a:path>
              <a:path w="4763770" h="1974214">
                <a:moveTo>
                  <a:pt x="1781136" y="0"/>
                </a:moveTo>
                <a:lnTo>
                  <a:pt x="1773516" y="0"/>
                </a:lnTo>
                <a:lnTo>
                  <a:pt x="1773516" y="6095"/>
                </a:lnTo>
                <a:lnTo>
                  <a:pt x="1781136" y="6095"/>
                </a:lnTo>
                <a:lnTo>
                  <a:pt x="1781136" y="0"/>
                </a:lnTo>
                <a:close/>
              </a:path>
              <a:path w="4763770" h="1974214">
                <a:moveTo>
                  <a:pt x="1793316" y="0"/>
                </a:moveTo>
                <a:lnTo>
                  <a:pt x="1787220" y="0"/>
                </a:lnTo>
                <a:lnTo>
                  <a:pt x="1787220" y="6095"/>
                </a:lnTo>
                <a:lnTo>
                  <a:pt x="1793316" y="6095"/>
                </a:lnTo>
                <a:lnTo>
                  <a:pt x="1793316" y="0"/>
                </a:lnTo>
                <a:close/>
              </a:path>
              <a:path w="4763770" h="1974214">
                <a:moveTo>
                  <a:pt x="1805495" y="0"/>
                </a:moveTo>
                <a:lnTo>
                  <a:pt x="1799399" y="0"/>
                </a:lnTo>
                <a:lnTo>
                  <a:pt x="1799399" y="6095"/>
                </a:lnTo>
                <a:lnTo>
                  <a:pt x="1805495" y="6095"/>
                </a:lnTo>
                <a:lnTo>
                  <a:pt x="1805495" y="0"/>
                </a:lnTo>
                <a:close/>
              </a:path>
              <a:path w="4763770" h="1974214">
                <a:moveTo>
                  <a:pt x="1819186" y="0"/>
                </a:moveTo>
                <a:lnTo>
                  <a:pt x="1811578" y="0"/>
                </a:lnTo>
                <a:lnTo>
                  <a:pt x="1811578" y="6095"/>
                </a:lnTo>
                <a:lnTo>
                  <a:pt x="1819186" y="6095"/>
                </a:lnTo>
                <a:lnTo>
                  <a:pt x="1819186" y="0"/>
                </a:lnTo>
                <a:close/>
              </a:path>
              <a:path w="4763770" h="1974214">
                <a:moveTo>
                  <a:pt x="1831365" y="0"/>
                </a:moveTo>
                <a:lnTo>
                  <a:pt x="1825282" y="0"/>
                </a:lnTo>
                <a:lnTo>
                  <a:pt x="1825282" y="6095"/>
                </a:lnTo>
                <a:lnTo>
                  <a:pt x="1831365" y="6095"/>
                </a:lnTo>
                <a:lnTo>
                  <a:pt x="1831365" y="0"/>
                </a:lnTo>
                <a:close/>
              </a:path>
              <a:path w="4763770" h="1974214">
                <a:moveTo>
                  <a:pt x="1843544" y="0"/>
                </a:moveTo>
                <a:lnTo>
                  <a:pt x="1837461" y="0"/>
                </a:lnTo>
                <a:lnTo>
                  <a:pt x="1837461" y="6095"/>
                </a:lnTo>
                <a:lnTo>
                  <a:pt x="1843544" y="6095"/>
                </a:lnTo>
                <a:lnTo>
                  <a:pt x="1843544" y="0"/>
                </a:lnTo>
                <a:close/>
              </a:path>
              <a:path w="4763770" h="1974214">
                <a:moveTo>
                  <a:pt x="1857248" y="0"/>
                </a:moveTo>
                <a:lnTo>
                  <a:pt x="1849640" y="0"/>
                </a:lnTo>
                <a:lnTo>
                  <a:pt x="1849640" y="6095"/>
                </a:lnTo>
                <a:lnTo>
                  <a:pt x="1857248" y="6095"/>
                </a:lnTo>
                <a:lnTo>
                  <a:pt x="1857248" y="0"/>
                </a:lnTo>
                <a:close/>
              </a:path>
              <a:path w="4763770" h="1974214">
                <a:moveTo>
                  <a:pt x="1869427" y="0"/>
                </a:moveTo>
                <a:lnTo>
                  <a:pt x="1863343" y="0"/>
                </a:lnTo>
                <a:lnTo>
                  <a:pt x="1863343" y="6095"/>
                </a:lnTo>
                <a:lnTo>
                  <a:pt x="1869427" y="6095"/>
                </a:lnTo>
                <a:lnTo>
                  <a:pt x="1869427" y="0"/>
                </a:lnTo>
                <a:close/>
              </a:path>
              <a:path w="4763770" h="1974214">
                <a:moveTo>
                  <a:pt x="1881606" y="0"/>
                </a:moveTo>
                <a:lnTo>
                  <a:pt x="1875523" y="0"/>
                </a:lnTo>
                <a:lnTo>
                  <a:pt x="1875523" y="6095"/>
                </a:lnTo>
                <a:lnTo>
                  <a:pt x="1881606" y="6095"/>
                </a:lnTo>
                <a:lnTo>
                  <a:pt x="1881606" y="0"/>
                </a:lnTo>
                <a:close/>
              </a:path>
              <a:path w="4763770" h="1974214">
                <a:moveTo>
                  <a:pt x="1895309" y="0"/>
                </a:moveTo>
                <a:lnTo>
                  <a:pt x="1887702" y="0"/>
                </a:lnTo>
                <a:lnTo>
                  <a:pt x="1887702" y="6095"/>
                </a:lnTo>
                <a:lnTo>
                  <a:pt x="1895309" y="6095"/>
                </a:lnTo>
                <a:lnTo>
                  <a:pt x="1895309" y="0"/>
                </a:lnTo>
                <a:close/>
              </a:path>
              <a:path w="4763770" h="1974214">
                <a:moveTo>
                  <a:pt x="1907489" y="0"/>
                </a:moveTo>
                <a:lnTo>
                  <a:pt x="1901393" y="0"/>
                </a:lnTo>
                <a:lnTo>
                  <a:pt x="1901393" y="6095"/>
                </a:lnTo>
                <a:lnTo>
                  <a:pt x="1907489" y="6095"/>
                </a:lnTo>
                <a:lnTo>
                  <a:pt x="1907489" y="0"/>
                </a:lnTo>
                <a:close/>
              </a:path>
              <a:path w="4763770" h="1974214">
                <a:moveTo>
                  <a:pt x="1919668" y="0"/>
                </a:moveTo>
                <a:lnTo>
                  <a:pt x="1913572" y="0"/>
                </a:lnTo>
                <a:lnTo>
                  <a:pt x="1913572" y="6095"/>
                </a:lnTo>
                <a:lnTo>
                  <a:pt x="1919668" y="6095"/>
                </a:lnTo>
                <a:lnTo>
                  <a:pt x="1919668" y="0"/>
                </a:lnTo>
                <a:close/>
              </a:path>
              <a:path w="4763770" h="1974214">
                <a:moveTo>
                  <a:pt x="1933371" y="0"/>
                </a:moveTo>
                <a:lnTo>
                  <a:pt x="1925751" y="0"/>
                </a:lnTo>
                <a:lnTo>
                  <a:pt x="1925751" y="6095"/>
                </a:lnTo>
                <a:lnTo>
                  <a:pt x="1933371" y="6095"/>
                </a:lnTo>
                <a:lnTo>
                  <a:pt x="1933371" y="0"/>
                </a:lnTo>
                <a:close/>
              </a:path>
              <a:path w="4763770" h="1974214">
                <a:moveTo>
                  <a:pt x="1945551" y="0"/>
                </a:moveTo>
                <a:lnTo>
                  <a:pt x="1939455" y="0"/>
                </a:lnTo>
                <a:lnTo>
                  <a:pt x="1939455" y="6095"/>
                </a:lnTo>
                <a:lnTo>
                  <a:pt x="1945551" y="6095"/>
                </a:lnTo>
                <a:lnTo>
                  <a:pt x="1945551" y="0"/>
                </a:lnTo>
                <a:close/>
              </a:path>
              <a:path w="4763770" h="1974214">
                <a:moveTo>
                  <a:pt x="1957730" y="0"/>
                </a:moveTo>
                <a:lnTo>
                  <a:pt x="1951634" y="0"/>
                </a:lnTo>
                <a:lnTo>
                  <a:pt x="1951634" y="6095"/>
                </a:lnTo>
                <a:lnTo>
                  <a:pt x="1957730" y="6095"/>
                </a:lnTo>
                <a:lnTo>
                  <a:pt x="1957730" y="0"/>
                </a:lnTo>
                <a:close/>
              </a:path>
              <a:path w="4763770" h="1974214">
                <a:moveTo>
                  <a:pt x="1971420" y="0"/>
                </a:moveTo>
                <a:lnTo>
                  <a:pt x="1963813" y="0"/>
                </a:lnTo>
                <a:lnTo>
                  <a:pt x="1963813" y="6095"/>
                </a:lnTo>
                <a:lnTo>
                  <a:pt x="1971420" y="6095"/>
                </a:lnTo>
                <a:lnTo>
                  <a:pt x="1971420" y="0"/>
                </a:lnTo>
                <a:close/>
              </a:path>
              <a:path w="4763770" h="1974214">
                <a:moveTo>
                  <a:pt x="1983600" y="0"/>
                </a:moveTo>
                <a:lnTo>
                  <a:pt x="1977516" y="0"/>
                </a:lnTo>
                <a:lnTo>
                  <a:pt x="1977516" y="6095"/>
                </a:lnTo>
                <a:lnTo>
                  <a:pt x="1983600" y="6095"/>
                </a:lnTo>
                <a:lnTo>
                  <a:pt x="1983600" y="0"/>
                </a:lnTo>
                <a:close/>
              </a:path>
              <a:path w="4763770" h="1974214">
                <a:moveTo>
                  <a:pt x="1995779" y="0"/>
                </a:moveTo>
                <a:lnTo>
                  <a:pt x="1989696" y="0"/>
                </a:lnTo>
                <a:lnTo>
                  <a:pt x="1989696" y="6095"/>
                </a:lnTo>
                <a:lnTo>
                  <a:pt x="1995779" y="6095"/>
                </a:lnTo>
                <a:lnTo>
                  <a:pt x="1995779" y="0"/>
                </a:lnTo>
                <a:close/>
              </a:path>
              <a:path w="4763770" h="1974214">
                <a:moveTo>
                  <a:pt x="2009482" y="0"/>
                </a:moveTo>
                <a:lnTo>
                  <a:pt x="2001875" y="0"/>
                </a:lnTo>
                <a:lnTo>
                  <a:pt x="2001875" y="6095"/>
                </a:lnTo>
                <a:lnTo>
                  <a:pt x="2009482" y="6095"/>
                </a:lnTo>
                <a:lnTo>
                  <a:pt x="2009482" y="0"/>
                </a:lnTo>
                <a:close/>
              </a:path>
              <a:path w="4763770" h="1974214">
                <a:moveTo>
                  <a:pt x="2021662" y="0"/>
                </a:moveTo>
                <a:lnTo>
                  <a:pt x="2015578" y="0"/>
                </a:lnTo>
                <a:lnTo>
                  <a:pt x="2015578" y="6095"/>
                </a:lnTo>
                <a:lnTo>
                  <a:pt x="2021662" y="6095"/>
                </a:lnTo>
                <a:lnTo>
                  <a:pt x="2021662" y="0"/>
                </a:lnTo>
                <a:close/>
              </a:path>
              <a:path w="4763770" h="1974214">
                <a:moveTo>
                  <a:pt x="2033841" y="0"/>
                </a:moveTo>
                <a:lnTo>
                  <a:pt x="2027758" y="0"/>
                </a:lnTo>
                <a:lnTo>
                  <a:pt x="2027758" y="6095"/>
                </a:lnTo>
                <a:lnTo>
                  <a:pt x="2033841" y="6095"/>
                </a:lnTo>
                <a:lnTo>
                  <a:pt x="2033841" y="0"/>
                </a:lnTo>
                <a:close/>
              </a:path>
              <a:path w="4763770" h="1974214">
                <a:moveTo>
                  <a:pt x="2047544" y="0"/>
                </a:moveTo>
                <a:lnTo>
                  <a:pt x="2039924" y="0"/>
                </a:lnTo>
                <a:lnTo>
                  <a:pt x="2039924" y="6095"/>
                </a:lnTo>
                <a:lnTo>
                  <a:pt x="2047544" y="6095"/>
                </a:lnTo>
                <a:lnTo>
                  <a:pt x="2047544" y="0"/>
                </a:lnTo>
                <a:close/>
              </a:path>
              <a:path w="4763770" h="1974214">
                <a:moveTo>
                  <a:pt x="2059724" y="0"/>
                </a:moveTo>
                <a:lnTo>
                  <a:pt x="2053628" y="0"/>
                </a:lnTo>
                <a:lnTo>
                  <a:pt x="2053628" y="6095"/>
                </a:lnTo>
                <a:lnTo>
                  <a:pt x="2059724" y="6095"/>
                </a:lnTo>
                <a:lnTo>
                  <a:pt x="2059724" y="0"/>
                </a:lnTo>
                <a:close/>
              </a:path>
              <a:path w="4763770" h="1974214">
                <a:moveTo>
                  <a:pt x="2071903" y="0"/>
                </a:moveTo>
                <a:lnTo>
                  <a:pt x="2065807" y="0"/>
                </a:lnTo>
                <a:lnTo>
                  <a:pt x="2065807" y="6095"/>
                </a:lnTo>
                <a:lnTo>
                  <a:pt x="2071903" y="6095"/>
                </a:lnTo>
                <a:lnTo>
                  <a:pt x="2071903" y="0"/>
                </a:lnTo>
                <a:close/>
              </a:path>
              <a:path w="4763770" h="1974214">
                <a:moveTo>
                  <a:pt x="2085606" y="0"/>
                </a:moveTo>
                <a:lnTo>
                  <a:pt x="2077986" y="0"/>
                </a:lnTo>
                <a:lnTo>
                  <a:pt x="2077986" y="6095"/>
                </a:lnTo>
                <a:lnTo>
                  <a:pt x="2085606" y="6095"/>
                </a:lnTo>
                <a:lnTo>
                  <a:pt x="2085606" y="0"/>
                </a:lnTo>
                <a:close/>
              </a:path>
              <a:path w="4763770" h="1974214">
                <a:moveTo>
                  <a:pt x="2097773" y="0"/>
                </a:moveTo>
                <a:lnTo>
                  <a:pt x="2091689" y="0"/>
                </a:lnTo>
                <a:lnTo>
                  <a:pt x="2091689" y="6095"/>
                </a:lnTo>
                <a:lnTo>
                  <a:pt x="2097773" y="6095"/>
                </a:lnTo>
                <a:lnTo>
                  <a:pt x="2097773" y="0"/>
                </a:lnTo>
                <a:close/>
              </a:path>
              <a:path w="4763770" h="1974214">
                <a:moveTo>
                  <a:pt x="2109952" y="0"/>
                </a:moveTo>
                <a:lnTo>
                  <a:pt x="2103869" y="0"/>
                </a:lnTo>
                <a:lnTo>
                  <a:pt x="2103869" y="6095"/>
                </a:lnTo>
                <a:lnTo>
                  <a:pt x="2109952" y="6095"/>
                </a:lnTo>
                <a:lnTo>
                  <a:pt x="2109952" y="0"/>
                </a:lnTo>
                <a:close/>
              </a:path>
              <a:path w="4763770" h="1974214">
                <a:moveTo>
                  <a:pt x="2123655" y="0"/>
                </a:moveTo>
                <a:lnTo>
                  <a:pt x="2116048" y="0"/>
                </a:lnTo>
                <a:lnTo>
                  <a:pt x="2116048" y="6095"/>
                </a:lnTo>
                <a:lnTo>
                  <a:pt x="2123655" y="6095"/>
                </a:lnTo>
                <a:lnTo>
                  <a:pt x="2123655" y="0"/>
                </a:lnTo>
                <a:close/>
              </a:path>
              <a:path w="4763770" h="1974214">
                <a:moveTo>
                  <a:pt x="2135835" y="0"/>
                </a:moveTo>
                <a:lnTo>
                  <a:pt x="2129751" y="0"/>
                </a:lnTo>
                <a:lnTo>
                  <a:pt x="2129751" y="6095"/>
                </a:lnTo>
                <a:lnTo>
                  <a:pt x="2135835" y="6095"/>
                </a:lnTo>
                <a:lnTo>
                  <a:pt x="2135835" y="0"/>
                </a:lnTo>
                <a:close/>
              </a:path>
              <a:path w="4763770" h="1974214">
                <a:moveTo>
                  <a:pt x="2148014" y="0"/>
                </a:moveTo>
                <a:lnTo>
                  <a:pt x="2141931" y="0"/>
                </a:lnTo>
                <a:lnTo>
                  <a:pt x="2141931" y="6095"/>
                </a:lnTo>
                <a:lnTo>
                  <a:pt x="2148014" y="6095"/>
                </a:lnTo>
                <a:lnTo>
                  <a:pt x="2148014" y="0"/>
                </a:lnTo>
                <a:close/>
              </a:path>
              <a:path w="4763770" h="1974214">
                <a:moveTo>
                  <a:pt x="2161717" y="0"/>
                </a:moveTo>
                <a:lnTo>
                  <a:pt x="2154110" y="0"/>
                </a:lnTo>
                <a:lnTo>
                  <a:pt x="2154110" y="6095"/>
                </a:lnTo>
                <a:lnTo>
                  <a:pt x="2161717" y="6095"/>
                </a:lnTo>
                <a:lnTo>
                  <a:pt x="2161717" y="0"/>
                </a:lnTo>
                <a:close/>
              </a:path>
              <a:path w="4763770" h="1974214">
                <a:moveTo>
                  <a:pt x="2173897" y="0"/>
                </a:moveTo>
                <a:lnTo>
                  <a:pt x="2167801" y="0"/>
                </a:lnTo>
                <a:lnTo>
                  <a:pt x="2167801" y="6095"/>
                </a:lnTo>
                <a:lnTo>
                  <a:pt x="2173897" y="6095"/>
                </a:lnTo>
                <a:lnTo>
                  <a:pt x="2173897" y="0"/>
                </a:lnTo>
                <a:close/>
              </a:path>
              <a:path w="4763770" h="1974214">
                <a:moveTo>
                  <a:pt x="2186076" y="0"/>
                </a:moveTo>
                <a:lnTo>
                  <a:pt x="2179980" y="0"/>
                </a:lnTo>
                <a:lnTo>
                  <a:pt x="2179980" y="6095"/>
                </a:lnTo>
                <a:lnTo>
                  <a:pt x="2186076" y="6095"/>
                </a:lnTo>
                <a:lnTo>
                  <a:pt x="2186076" y="0"/>
                </a:lnTo>
                <a:close/>
              </a:path>
              <a:path w="4763770" h="1974214">
                <a:moveTo>
                  <a:pt x="2199779" y="0"/>
                </a:moveTo>
                <a:lnTo>
                  <a:pt x="2192159" y="0"/>
                </a:lnTo>
                <a:lnTo>
                  <a:pt x="2192159" y="6095"/>
                </a:lnTo>
                <a:lnTo>
                  <a:pt x="2199779" y="6095"/>
                </a:lnTo>
                <a:lnTo>
                  <a:pt x="2199779" y="0"/>
                </a:lnTo>
                <a:close/>
              </a:path>
              <a:path w="4763770" h="1974214">
                <a:moveTo>
                  <a:pt x="2211959" y="0"/>
                </a:moveTo>
                <a:lnTo>
                  <a:pt x="2205863" y="0"/>
                </a:lnTo>
                <a:lnTo>
                  <a:pt x="2205863" y="6095"/>
                </a:lnTo>
                <a:lnTo>
                  <a:pt x="2211959" y="6095"/>
                </a:lnTo>
                <a:lnTo>
                  <a:pt x="2211959" y="0"/>
                </a:lnTo>
                <a:close/>
              </a:path>
              <a:path w="4763770" h="1974214">
                <a:moveTo>
                  <a:pt x="2224138" y="0"/>
                </a:moveTo>
                <a:lnTo>
                  <a:pt x="2218042" y="0"/>
                </a:lnTo>
                <a:lnTo>
                  <a:pt x="2218042" y="6095"/>
                </a:lnTo>
                <a:lnTo>
                  <a:pt x="2224138" y="6095"/>
                </a:lnTo>
                <a:lnTo>
                  <a:pt x="2224138" y="0"/>
                </a:lnTo>
                <a:close/>
              </a:path>
              <a:path w="4763770" h="1974214">
                <a:moveTo>
                  <a:pt x="2237828" y="0"/>
                </a:moveTo>
                <a:lnTo>
                  <a:pt x="2230221" y="0"/>
                </a:lnTo>
                <a:lnTo>
                  <a:pt x="2230221" y="6095"/>
                </a:lnTo>
                <a:lnTo>
                  <a:pt x="2237828" y="6095"/>
                </a:lnTo>
                <a:lnTo>
                  <a:pt x="2237828" y="0"/>
                </a:lnTo>
                <a:close/>
              </a:path>
              <a:path w="4763770" h="1974214">
                <a:moveTo>
                  <a:pt x="2250008" y="0"/>
                </a:moveTo>
                <a:lnTo>
                  <a:pt x="2243924" y="0"/>
                </a:lnTo>
                <a:lnTo>
                  <a:pt x="2243924" y="6095"/>
                </a:lnTo>
                <a:lnTo>
                  <a:pt x="2250008" y="6095"/>
                </a:lnTo>
                <a:lnTo>
                  <a:pt x="2250008" y="0"/>
                </a:lnTo>
                <a:close/>
              </a:path>
              <a:path w="4763770" h="1974214">
                <a:moveTo>
                  <a:pt x="2262187" y="0"/>
                </a:moveTo>
                <a:lnTo>
                  <a:pt x="2256104" y="0"/>
                </a:lnTo>
                <a:lnTo>
                  <a:pt x="2256104" y="6095"/>
                </a:lnTo>
                <a:lnTo>
                  <a:pt x="2262187" y="6095"/>
                </a:lnTo>
                <a:lnTo>
                  <a:pt x="2262187" y="0"/>
                </a:lnTo>
                <a:close/>
              </a:path>
              <a:path w="4763770" h="1974214">
                <a:moveTo>
                  <a:pt x="2275890" y="0"/>
                </a:moveTo>
                <a:lnTo>
                  <a:pt x="2268283" y="0"/>
                </a:lnTo>
                <a:lnTo>
                  <a:pt x="2268283" y="6095"/>
                </a:lnTo>
                <a:lnTo>
                  <a:pt x="2275890" y="6095"/>
                </a:lnTo>
                <a:lnTo>
                  <a:pt x="2275890" y="0"/>
                </a:lnTo>
                <a:close/>
              </a:path>
              <a:path w="4763770" h="1974214">
                <a:moveTo>
                  <a:pt x="2288070" y="0"/>
                </a:moveTo>
                <a:lnTo>
                  <a:pt x="2281986" y="0"/>
                </a:lnTo>
                <a:lnTo>
                  <a:pt x="2281986" y="6095"/>
                </a:lnTo>
                <a:lnTo>
                  <a:pt x="2288070" y="6095"/>
                </a:lnTo>
                <a:lnTo>
                  <a:pt x="2288070" y="0"/>
                </a:lnTo>
                <a:close/>
              </a:path>
              <a:path w="4763770" h="1974214">
                <a:moveTo>
                  <a:pt x="2300249" y="0"/>
                </a:moveTo>
                <a:lnTo>
                  <a:pt x="2294166" y="0"/>
                </a:lnTo>
                <a:lnTo>
                  <a:pt x="2294166" y="6095"/>
                </a:lnTo>
                <a:lnTo>
                  <a:pt x="2300249" y="6095"/>
                </a:lnTo>
                <a:lnTo>
                  <a:pt x="2300249" y="0"/>
                </a:lnTo>
                <a:close/>
              </a:path>
              <a:path w="4763770" h="1974214">
                <a:moveTo>
                  <a:pt x="2313952" y="0"/>
                </a:moveTo>
                <a:lnTo>
                  <a:pt x="2306332" y="0"/>
                </a:lnTo>
                <a:lnTo>
                  <a:pt x="2306332" y="6095"/>
                </a:lnTo>
                <a:lnTo>
                  <a:pt x="2313952" y="6095"/>
                </a:lnTo>
                <a:lnTo>
                  <a:pt x="2313952" y="0"/>
                </a:lnTo>
                <a:close/>
              </a:path>
              <a:path w="4763770" h="1974214">
                <a:moveTo>
                  <a:pt x="2326132" y="0"/>
                </a:moveTo>
                <a:lnTo>
                  <a:pt x="2320036" y="0"/>
                </a:lnTo>
                <a:lnTo>
                  <a:pt x="2320036" y="6095"/>
                </a:lnTo>
                <a:lnTo>
                  <a:pt x="2326132" y="6095"/>
                </a:lnTo>
                <a:lnTo>
                  <a:pt x="2326132" y="0"/>
                </a:lnTo>
                <a:close/>
              </a:path>
              <a:path w="4763770" h="1974214">
                <a:moveTo>
                  <a:pt x="2338311" y="0"/>
                </a:moveTo>
                <a:lnTo>
                  <a:pt x="2332215" y="0"/>
                </a:lnTo>
                <a:lnTo>
                  <a:pt x="2332215" y="6095"/>
                </a:lnTo>
                <a:lnTo>
                  <a:pt x="2338311" y="6095"/>
                </a:lnTo>
                <a:lnTo>
                  <a:pt x="2338311" y="0"/>
                </a:lnTo>
                <a:close/>
              </a:path>
              <a:path w="4763770" h="1974214">
                <a:moveTo>
                  <a:pt x="2352014" y="0"/>
                </a:moveTo>
                <a:lnTo>
                  <a:pt x="2344394" y="0"/>
                </a:lnTo>
                <a:lnTo>
                  <a:pt x="2344394" y="6095"/>
                </a:lnTo>
                <a:lnTo>
                  <a:pt x="2352014" y="6095"/>
                </a:lnTo>
                <a:lnTo>
                  <a:pt x="2352014" y="0"/>
                </a:lnTo>
                <a:close/>
              </a:path>
              <a:path w="4763770" h="1974214">
                <a:moveTo>
                  <a:pt x="2364181" y="0"/>
                </a:moveTo>
                <a:lnTo>
                  <a:pt x="2358097" y="0"/>
                </a:lnTo>
                <a:lnTo>
                  <a:pt x="2358097" y="6095"/>
                </a:lnTo>
                <a:lnTo>
                  <a:pt x="2364181" y="6095"/>
                </a:lnTo>
                <a:lnTo>
                  <a:pt x="2364181" y="0"/>
                </a:lnTo>
                <a:close/>
              </a:path>
              <a:path w="4763770" h="1974214">
                <a:moveTo>
                  <a:pt x="2376360" y="0"/>
                </a:moveTo>
                <a:lnTo>
                  <a:pt x="2370277" y="0"/>
                </a:lnTo>
                <a:lnTo>
                  <a:pt x="2370277" y="6095"/>
                </a:lnTo>
                <a:lnTo>
                  <a:pt x="2376360" y="6095"/>
                </a:lnTo>
                <a:lnTo>
                  <a:pt x="2376360" y="0"/>
                </a:lnTo>
                <a:close/>
              </a:path>
              <a:path w="4763770" h="1974214">
                <a:moveTo>
                  <a:pt x="2390063" y="0"/>
                </a:moveTo>
                <a:lnTo>
                  <a:pt x="2382456" y="0"/>
                </a:lnTo>
                <a:lnTo>
                  <a:pt x="2382456" y="6095"/>
                </a:lnTo>
                <a:lnTo>
                  <a:pt x="2390063" y="6095"/>
                </a:lnTo>
                <a:lnTo>
                  <a:pt x="2390063" y="0"/>
                </a:lnTo>
                <a:close/>
              </a:path>
              <a:path w="4763770" h="1974214">
                <a:moveTo>
                  <a:pt x="2402243" y="0"/>
                </a:moveTo>
                <a:lnTo>
                  <a:pt x="2396159" y="0"/>
                </a:lnTo>
                <a:lnTo>
                  <a:pt x="2396159" y="6095"/>
                </a:lnTo>
                <a:lnTo>
                  <a:pt x="2402243" y="6095"/>
                </a:lnTo>
                <a:lnTo>
                  <a:pt x="2402243" y="0"/>
                </a:lnTo>
                <a:close/>
              </a:path>
              <a:path w="4763770" h="1974214">
                <a:moveTo>
                  <a:pt x="2414422" y="0"/>
                </a:moveTo>
                <a:lnTo>
                  <a:pt x="2408339" y="0"/>
                </a:lnTo>
                <a:lnTo>
                  <a:pt x="2408339" y="6095"/>
                </a:lnTo>
                <a:lnTo>
                  <a:pt x="2414422" y="6095"/>
                </a:lnTo>
                <a:lnTo>
                  <a:pt x="2414422" y="0"/>
                </a:lnTo>
                <a:close/>
              </a:path>
              <a:path w="4763770" h="1974214">
                <a:moveTo>
                  <a:pt x="2428125" y="0"/>
                </a:moveTo>
                <a:lnTo>
                  <a:pt x="2420518" y="0"/>
                </a:lnTo>
                <a:lnTo>
                  <a:pt x="2420518" y="6095"/>
                </a:lnTo>
                <a:lnTo>
                  <a:pt x="2428125" y="6095"/>
                </a:lnTo>
                <a:lnTo>
                  <a:pt x="2428125" y="0"/>
                </a:lnTo>
                <a:close/>
              </a:path>
              <a:path w="4763770" h="1974214">
                <a:moveTo>
                  <a:pt x="2440305" y="0"/>
                </a:moveTo>
                <a:lnTo>
                  <a:pt x="2434209" y="0"/>
                </a:lnTo>
                <a:lnTo>
                  <a:pt x="2434209" y="6095"/>
                </a:lnTo>
                <a:lnTo>
                  <a:pt x="2440305" y="6095"/>
                </a:lnTo>
                <a:lnTo>
                  <a:pt x="2440305" y="0"/>
                </a:lnTo>
                <a:close/>
              </a:path>
              <a:path w="4763770" h="1974214">
                <a:moveTo>
                  <a:pt x="2452484" y="0"/>
                </a:moveTo>
                <a:lnTo>
                  <a:pt x="2446388" y="0"/>
                </a:lnTo>
                <a:lnTo>
                  <a:pt x="2446388" y="6095"/>
                </a:lnTo>
                <a:lnTo>
                  <a:pt x="2452484" y="6095"/>
                </a:lnTo>
                <a:lnTo>
                  <a:pt x="2452484" y="0"/>
                </a:lnTo>
                <a:close/>
              </a:path>
              <a:path w="4763770" h="1974214">
                <a:moveTo>
                  <a:pt x="2466187" y="0"/>
                </a:moveTo>
                <a:lnTo>
                  <a:pt x="2458567" y="0"/>
                </a:lnTo>
                <a:lnTo>
                  <a:pt x="2458567" y="6095"/>
                </a:lnTo>
                <a:lnTo>
                  <a:pt x="2466187" y="6095"/>
                </a:lnTo>
                <a:lnTo>
                  <a:pt x="2466187" y="0"/>
                </a:lnTo>
                <a:close/>
              </a:path>
              <a:path w="4763770" h="1974214">
                <a:moveTo>
                  <a:pt x="2478366" y="0"/>
                </a:moveTo>
                <a:lnTo>
                  <a:pt x="2472270" y="0"/>
                </a:lnTo>
                <a:lnTo>
                  <a:pt x="2472270" y="6095"/>
                </a:lnTo>
                <a:lnTo>
                  <a:pt x="2478366" y="6095"/>
                </a:lnTo>
                <a:lnTo>
                  <a:pt x="2478366" y="0"/>
                </a:lnTo>
                <a:close/>
              </a:path>
              <a:path w="4763770" h="1974214">
                <a:moveTo>
                  <a:pt x="2490546" y="0"/>
                </a:moveTo>
                <a:lnTo>
                  <a:pt x="2484450" y="0"/>
                </a:lnTo>
                <a:lnTo>
                  <a:pt x="2484450" y="6095"/>
                </a:lnTo>
                <a:lnTo>
                  <a:pt x="2490546" y="6095"/>
                </a:lnTo>
                <a:lnTo>
                  <a:pt x="2490546" y="0"/>
                </a:lnTo>
                <a:close/>
              </a:path>
              <a:path w="4763770" h="1974214">
                <a:moveTo>
                  <a:pt x="2504236" y="0"/>
                </a:moveTo>
                <a:lnTo>
                  <a:pt x="2496629" y="0"/>
                </a:lnTo>
                <a:lnTo>
                  <a:pt x="2496629" y="6095"/>
                </a:lnTo>
                <a:lnTo>
                  <a:pt x="2504236" y="6095"/>
                </a:lnTo>
                <a:lnTo>
                  <a:pt x="2504236" y="0"/>
                </a:lnTo>
                <a:close/>
              </a:path>
              <a:path w="4763770" h="1974214">
                <a:moveTo>
                  <a:pt x="2516416" y="0"/>
                </a:moveTo>
                <a:lnTo>
                  <a:pt x="2510332" y="0"/>
                </a:lnTo>
                <a:lnTo>
                  <a:pt x="2510332" y="6095"/>
                </a:lnTo>
                <a:lnTo>
                  <a:pt x="2516416" y="6095"/>
                </a:lnTo>
                <a:lnTo>
                  <a:pt x="2516416" y="0"/>
                </a:lnTo>
                <a:close/>
              </a:path>
              <a:path w="4763770" h="1974214">
                <a:moveTo>
                  <a:pt x="2528595" y="0"/>
                </a:moveTo>
                <a:lnTo>
                  <a:pt x="2522512" y="0"/>
                </a:lnTo>
                <a:lnTo>
                  <a:pt x="2522512" y="6095"/>
                </a:lnTo>
                <a:lnTo>
                  <a:pt x="2528595" y="6095"/>
                </a:lnTo>
                <a:lnTo>
                  <a:pt x="2528595" y="0"/>
                </a:lnTo>
                <a:close/>
              </a:path>
              <a:path w="4763770" h="1974214">
                <a:moveTo>
                  <a:pt x="2542298" y="0"/>
                </a:moveTo>
                <a:lnTo>
                  <a:pt x="2534691" y="0"/>
                </a:lnTo>
                <a:lnTo>
                  <a:pt x="2534691" y="6095"/>
                </a:lnTo>
                <a:lnTo>
                  <a:pt x="2542298" y="6095"/>
                </a:lnTo>
                <a:lnTo>
                  <a:pt x="2542298" y="0"/>
                </a:lnTo>
                <a:close/>
              </a:path>
              <a:path w="4763770" h="1974214">
                <a:moveTo>
                  <a:pt x="2554478" y="0"/>
                </a:moveTo>
                <a:lnTo>
                  <a:pt x="2548394" y="0"/>
                </a:lnTo>
                <a:lnTo>
                  <a:pt x="2548394" y="6095"/>
                </a:lnTo>
                <a:lnTo>
                  <a:pt x="2554478" y="6095"/>
                </a:lnTo>
                <a:lnTo>
                  <a:pt x="2554478" y="0"/>
                </a:lnTo>
                <a:close/>
              </a:path>
              <a:path w="4763770" h="1974214">
                <a:moveTo>
                  <a:pt x="2566657" y="0"/>
                </a:moveTo>
                <a:lnTo>
                  <a:pt x="2560573" y="0"/>
                </a:lnTo>
                <a:lnTo>
                  <a:pt x="2560573" y="6095"/>
                </a:lnTo>
                <a:lnTo>
                  <a:pt x="2566657" y="6095"/>
                </a:lnTo>
                <a:lnTo>
                  <a:pt x="2566657" y="0"/>
                </a:lnTo>
                <a:close/>
              </a:path>
              <a:path w="4763770" h="1974214">
                <a:moveTo>
                  <a:pt x="2580360" y="0"/>
                </a:moveTo>
                <a:lnTo>
                  <a:pt x="2572753" y="0"/>
                </a:lnTo>
                <a:lnTo>
                  <a:pt x="2572753" y="6095"/>
                </a:lnTo>
                <a:lnTo>
                  <a:pt x="2580360" y="6095"/>
                </a:lnTo>
                <a:lnTo>
                  <a:pt x="2580360" y="0"/>
                </a:lnTo>
                <a:close/>
              </a:path>
              <a:path w="4763770" h="1974214">
                <a:moveTo>
                  <a:pt x="2592539" y="0"/>
                </a:moveTo>
                <a:lnTo>
                  <a:pt x="2586443" y="0"/>
                </a:lnTo>
                <a:lnTo>
                  <a:pt x="2586443" y="6095"/>
                </a:lnTo>
                <a:lnTo>
                  <a:pt x="2592539" y="6095"/>
                </a:lnTo>
                <a:lnTo>
                  <a:pt x="2592539" y="0"/>
                </a:lnTo>
                <a:close/>
              </a:path>
              <a:path w="4763770" h="1974214">
                <a:moveTo>
                  <a:pt x="2604719" y="0"/>
                </a:moveTo>
                <a:lnTo>
                  <a:pt x="2598623" y="0"/>
                </a:lnTo>
                <a:lnTo>
                  <a:pt x="2598623" y="6095"/>
                </a:lnTo>
                <a:lnTo>
                  <a:pt x="2604719" y="6095"/>
                </a:lnTo>
                <a:lnTo>
                  <a:pt x="2604719" y="0"/>
                </a:lnTo>
                <a:close/>
              </a:path>
              <a:path w="4763770" h="1974214">
                <a:moveTo>
                  <a:pt x="2618422" y="0"/>
                </a:moveTo>
                <a:lnTo>
                  <a:pt x="2610802" y="0"/>
                </a:lnTo>
                <a:lnTo>
                  <a:pt x="2610802" y="6095"/>
                </a:lnTo>
                <a:lnTo>
                  <a:pt x="2618422" y="6095"/>
                </a:lnTo>
                <a:lnTo>
                  <a:pt x="2618422" y="0"/>
                </a:lnTo>
                <a:close/>
              </a:path>
              <a:path w="4763770" h="1974214">
                <a:moveTo>
                  <a:pt x="2630601" y="0"/>
                </a:moveTo>
                <a:lnTo>
                  <a:pt x="2624505" y="0"/>
                </a:lnTo>
                <a:lnTo>
                  <a:pt x="2624505" y="6095"/>
                </a:lnTo>
                <a:lnTo>
                  <a:pt x="2630601" y="6095"/>
                </a:lnTo>
                <a:lnTo>
                  <a:pt x="2630601" y="0"/>
                </a:lnTo>
                <a:close/>
              </a:path>
              <a:path w="4763770" h="1974214">
                <a:moveTo>
                  <a:pt x="2642781" y="0"/>
                </a:moveTo>
                <a:lnTo>
                  <a:pt x="2636685" y="0"/>
                </a:lnTo>
                <a:lnTo>
                  <a:pt x="2636685" y="6095"/>
                </a:lnTo>
                <a:lnTo>
                  <a:pt x="2642781" y="6095"/>
                </a:lnTo>
                <a:lnTo>
                  <a:pt x="2642781" y="0"/>
                </a:lnTo>
                <a:close/>
              </a:path>
              <a:path w="4763770" h="1974214">
                <a:moveTo>
                  <a:pt x="2656471" y="0"/>
                </a:moveTo>
                <a:lnTo>
                  <a:pt x="2648864" y="0"/>
                </a:lnTo>
                <a:lnTo>
                  <a:pt x="2648864" y="6095"/>
                </a:lnTo>
                <a:lnTo>
                  <a:pt x="2656471" y="6095"/>
                </a:lnTo>
                <a:lnTo>
                  <a:pt x="2656471" y="0"/>
                </a:lnTo>
                <a:close/>
              </a:path>
              <a:path w="4763770" h="1974214">
                <a:moveTo>
                  <a:pt x="2668650" y="0"/>
                </a:moveTo>
                <a:lnTo>
                  <a:pt x="2662567" y="0"/>
                </a:lnTo>
                <a:lnTo>
                  <a:pt x="2662567" y="6095"/>
                </a:lnTo>
                <a:lnTo>
                  <a:pt x="2668650" y="6095"/>
                </a:lnTo>
                <a:lnTo>
                  <a:pt x="2668650" y="0"/>
                </a:lnTo>
                <a:close/>
              </a:path>
              <a:path w="4763770" h="1974214">
                <a:moveTo>
                  <a:pt x="2680830" y="0"/>
                </a:moveTo>
                <a:lnTo>
                  <a:pt x="2674746" y="0"/>
                </a:lnTo>
                <a:lnTo>
                  <a:pt x="2674746" y="6095"/>
                </a:lnTo>
                <a:lnTo>
                  <a:pt x="2680830" y="6095"/>
                </a:lnTo>
                <a:lnTo>
                  <a:pt x="2680830" y="0"/>
                </a:lnTo>
                <a:close/>
              </a:path>
              <a:path w="4763770" h="1974214">
                <a:moveTo>
                  <a:pt x="2694533" y="0"/>
                </a:moveTo>
                <a:lnTo>
                  <a:pt x="2686926" y="0"/>
                </a:lnTo>
                <a:lnTo>
                  <a:pt x="2686926" y="6095"/>
                </a:lnTo>
                <a:lnTo>
                  <a:pt x="2694533" y="6095"/>
                </a:lnTo>
                <a:lnTo>
                  <a:pt x="2694533" y="0"/>
                </a:lnTo>
                <a:close/>
              </a:path>
              <a:path w="4763770" h="1974214">
                <a:moveTo>
                  <a:pt x="2706712" y="0"/>
                </a:moveTo>
                <a:lnTo>
                  <a:pt x="2700629" y="0"/>
                </a:lnTo>
                <a:lnTo>
                  <a:pt x="2700629" y="6095"/>
                </a:lnTo>
                <a:lnTo>
                  <a:pt x="2706712" y="6095"/>
                </a:lnTo>
                <a:lnTo>
                  <a:pt x="2706712" y="0"/>
                </a:lnTo>
                <a:close/>
              </a:path>
              <a:path w="4763770" h="1974214">
                <a:moveTo>
                  <a:pt x="2718892" y="0"/>
                </a:moveTo>
                <a:lnTo>
                  <a:pt x="2712796" y="0"/>
                </a:lnTo>
                <a:lnTo>
                  <a:pt x="2712796" y="6095"/>
                </a:lnTo>
                <a:lnTo>
                  <a:pt x="2718892" y="6095"/>
                </a:lnTo>
                <a:lnTo>
                  <a:pt x="2718892" y="0"/>
                </a:lnTo>
                <a:close/>
              </a:path>
              <a:path w="4763770" h="1974214">
                <a:moveTo>
                  <a:pt x="2732595" y="0"/>
                </a:moveTo>
                <a:lnTo>
                  <a:pt x="2724975" y="0"/>
                </a:lnTo>
                <a:lnTo>
                  <a:pt x="2724975" y="6095"/>
                </a:lnTo>
                <a:lnTo>
                  <a:pt x="2732595" y="6095"/>
                </a:lnTo>
                <a:lnTo>
                  <a:pt x="2732595" y="0"/>
                </a:lnTo>
                <a:close/>
              </a:path>
              <a:path w="4763770" h="1974214">
                <a:moveTo>
                  <a:pt x="2744774" y="0"/>
                </a:moveTo>
                <a:lnTo>
                  <a:pt x="2738678" y="0"/>
                </a:lnTo>
                <a:lnTo>
                  <a:pt x="2738678" y="6095"/>
                </a:lnTo>
                <a:lnTo>
                  <a:pt x="2744774" y="6095"/>
                </a:lnTo>
                <a:lnTo>
                  <a:pt x="2744774" y="0"/>
                </a:lnTo>
                <a:close/>
              </a:path>
              <a:path w="4763770" h="1974214">
                <a:moveTo>
                  <a:pt x="2756954" y="0"/>
                </a:moveTo>
                <a:lnTo>
                  <a:pt x="2750858" y="0"/>
                </a:lnTo>
                <a:lnTo>
                  <a:pt x="2750858" y="6095"/>
                </a:lnTo>
                <a:lnTo>
                  <a:pt x="2756954" y="6095"/>
                </a:lnTo>
                <a:lnTo>
                  <a:pt x="2756954" y="0"/>
                </a:lnTo>
                <a:close/>
              </a:path>
              <a:path w="4763770" h="1974214">
                <a:moveTo>
                  <a:pt x="2770644" y="0"/>
                </a:moveTo>
                <a:lnTo>
                  <a:pt x="2763037" y="0"/>
                </a:lnTo>
                <a:lnTo>
                  <a:pt x="2763037" y="6095"/>
                </a:lnTo>
                <a:lnTo>
                  <a:pt x="2770644" y="6095"/>
                </a:lnTo>
                <a:lnTo>
                  <a:pt x="2770644" y="0"/>
                </a:lnTo>
                <a:close/>
              </a:path>
              <a:path w="4763770" h="1974214">
                <a:moveTo>
                  <a:pt x="2782823" y="0"/>
                </a:moveTo>
                <a:lnTo>
                  <a:pt x="2776740" y="0"/>
                </a:lnTo>
                <a:lnTo>
                  <a:pt x="2776740" y="6095"/>
                </a:lnTo>
                <a:lnTo>
                  <a:pt x="2782823" y="6095"/>
                </a:lnTo>
                <a:lnTo>
                  <a:pt x="2782823" y="0"/>
                </a:lnTo>
                <a:close/>
              </a:path>
              <a:path w="4763770" h="1974214">
                <a:moveTo>
                  <a:pt x="2795003" y="0"/>
                </a:moveTo>
                <a:lnTo>
                  <a:pt x="2788919" y="0"/>
                </a:lnTo>
                <a:lnTo>
                  <a:pt x="2788919" y="6095"/>
                </a:lnTo>
                <a:lnTo>
                  <a:pt x="2795003" y="6095"/>
                </a:lnTo>
                <a:lnTo>
                  <a:pt x="2795003" y="0"/>
                </a:lnTo>
                <a:close/>
              </a:path>
              <a:path w="4763770" h="1974214">
                <a:moveTo>
                  <a:pt x="2808706" y="0"/>
                </a:moveTo>
                <a:lnTo>
                  <a:pt x="2801099" y="0"/>
                </a:lnTo>
                <a:lnTo>
                  <a:pt x="2801099" y="6095"/>
                </a:lnTo>
                <a:lnTo>
                  <a:pt x="2808706" y="6095"/>
                </a:lnTo>
                <a:lnTo>
                  <a:pt x="2808706" y="0"/>
                </a:lnTo>
                <a:close/>
              </a:path>
              <a:path w="4763770" h="1974214">
                <a:moveTo>
                  <a:pt x="2820885" y="0"/>
                </a:moveTo>
                <a:lnTo>
                  <a:pt x="2814802" y="0"/>
                </a:lnTo>
                <a:lnTo>
                  <a:pt x="2814802" y="6095"/>
                </a:lnTo>
                <a:lnTo>
                  <a:pt x="2820885" y="6095"/>
                </a:lnTo>
                <a:lnTo>
                  <a:pt x="2820885" y="0"/>
                </a:lnTo>
                <a:close/>
              </a:path>
              <a:path w="4763770" h="1974214">
                <a:moveTo>
                  <a:pt x="2833065" y="0"/>
                </a:moveTo>
                <a:lnTo>
                  <a:pt x="2826981" y="0"/>
                </a:lnTo>
                <a:lnTo>
                  <a:pt x="2826981" y="6095"/>
                </a:lnTo>
                <a:lnTo>
                  <a:pt x="2833065" y="6095"/>
                </a:lnTo>
                <a:lnTo>
                  <a:pt x="2833065" y="0"/>
                </a:lnTo>
                <a:close/>
              </a:path>
              <a:path w="4763770" h="1974214">
                <a:moveTo>
                  <a:pt x="2846768" y="0"/>
                </a:moveTo>
                <a:lnTo>
                  <a:pt x="2839161" y="0"/>
                </a:lnTo>
                <a:lnTo>
                  <a:pt x="2839161" y="6095"/>
                </a:lnTo>
                <a:lnTo>
                  <a:pt x="2846768" y="6095"/>
                </a:lnTo>
                <a:lnTo>
                  <a:pt x="2846768" y="0"/>
                </a:lnTo>
                <a:close/>
              </a:path>
              <a:path w="4763770" h="1974214">
                <a:moveTo>
                  <a:pt x="2858947" y="0"/>
                </a:moveTo>
                <a:lnTo>
                  <a:pt x="2852851" y="0"/>
                </a:lnTo>
                <a:lnTo>
                  <a:pt x="2852851" y="6095"/>
                </a:lnTo>
                <a:lnTo>
                  <a:pt x="2858947" y="6095"/>
                </a:lnTo>
                <a:lnTo>
                  <a:pt x="2858947" y="0"/>
                </a:lnTo>
                <a:close/>
              </a:path>
              <a:path w="4763770" h="1974214">
                <a:moveTo>
                  <a:pt x="2871127" y="0"/>
                </a:moveTo>
                <a:lnTo>
                  <a:pt x="2865031" y="0"/>
                </a:lnTo>
                <a:lnTo>
                  <a:pt x="2865031" y="6095"/>
                </a:lnTo>
                <a:lnTo>
                  <a:pt x="2871127" y="6095"/>
                </a:lnTo>
                <a:lnTo>
                  <a:pt x="2871127" y="0"/>
                </a:lnTo>
                <a:close/>
              </a:path>
              <a:path w="4763770" h="1974214">
                <a:moveTo>
                  <a:pt x="2884830" y="0"/>
                </a:moveTo>
                <a:lnTo>
                  <a:pt x="2877210" y="0"/>
                </a:lnTo>
                <a:lnTo>
                  <a:pt x="2877210" y="6095"/>
                </a:lnTo>
                <a:lnTo>
                  <a:pt x="2884830" y="6095"/>
                </a:lnTo>
                <a:lnTo>
                  <a:pt x="2884830" y="0"/>
                </a:lnTo>
                <a:close/>
              </a:path>
              <a:path w="4763770" h="1974214">
                <a:moveTo>
                  <a:pt x="2897009" y="0"/>
                </a:moveTo>
                <a:lnTo>
                  <a:pt x="2890913" y="0"/>
                </a:lnTo>
                <a:lnTo>
                  <a:pt x="2890913" y="6095"/>
                </a:lnTo>
                <a:lnTo>
                  <a:pt x="2897009" y="6095"/>
                </a:lnTo>
                <a:lnTo>
                  <a:pt x="2897009" y="0"/>
                </a:lnTo>
                <a:close/>
              </a:path>
              <a:path w="4763770" h="1974214">
                <a:moveTo>
                  <a:pt x="2909189" y="0"/>
                </a:moveTo>
                <a:lnTo>
                  <a:pt x="2903092" y="0"/>
                </a:lnTo>
                <a:lnTo>
                  <a:pt x="2903092" y="6095"/>
                </a:lnTo>
                <a:lnTo>
                  <a:pt x="2909189" y="6095"/>
                </a:lnTo>
                <a:lnTo>
                  <a:pt x="2909189" y="0"/>
                </a:lnTo>
                <a:close/>
              </a:path>
              <a:path w="4763770" h="1974214">
                <a:moveTo>
                  <a:pt x="2922879" y="0"/>
                </a:moveTo>
                <a:lnTo>
                  <a:pt x="2915272" y="0"/>
                </a:lnTo>
                <a:lnTo>
                  <a:pt x="2915272" y="6095"/>
                </a:lnTo>
                <a:lnTo>
                  <a:pt x="2922879" y="6095"/>
                </a:lnTo>
                <a:lnTo>
                  <a:pt x="2922879" y="0"/>
                </a:lnTo>
                <a:close/>
              </a:path>
              <a:path w="4763770" h="1974214">
                <a:moveTo>
                  <a:pt x="2935058" y="0"/>
                </a:moveTo>
                <a:lnTo>
                  <a:pt x="2928975" y="0"/>
                </a:lnTo>
                <a:lnTo>
                  <a:pt x="2928975" y="6095"/>
                </a:lnTo>
                <a:lnTo>
                  <a:pt x="2935058" y="6095"/>
                </a:lnTo>
                <a:lnTo>
                  <a:pt x="2935058" y="0"/>
                </a:lnTo>
                <a:close/>
              </a:path>
              <a:path w="4763770" h="1974214">
                <a:moveTo>
                  <a:pt x="2947238" y="0"/>
                </a:moveTo>
                <a:lnTo>
                  <a:pt x="2941154" y="0"/>
                </a:lnTo>
                <a:lnTo>
                  <a:pt x="2941154" y="6095"/>
                </a:lnTo>
                <a:lnTo>
                  <a:pt x="2947238" y="6095"/>
                </a:lnTo>
                <a:lnTo>
                  <a:pt x="2947238" y="0"/>
                </a:lnTo>
                <a:close/>
              </a:path>
              <a:path w="4763770" h="1974214">
                <a:moveTo>
                  <a:pt x="2960941" y="0"/>
                </a:moveTo>
                <a:lnTo>
                  <a:pt x="2953334" y="0"/>
                </a:lnTo>
                <a:lnTo>
                  <a:pt x="2953334" y="6095"/>
                </a:lnTo>
                <a:lnTo>
                  <a:pt x="2960941" y="6095"/>
                </a:lnTo>
                <a:lnTo>
                  <a:pt x="2960941" y="0"/>
                </a:lnTo>
                <a:close/>
              </a:path>
              <a:path w="4763770" h="1974214">
                <a:moveTo>
                  <a:pt x="2973120" y="0"/>
                </a:moveTo>
                <a:lnTo>
                  <a:pt x="2967037" y="0"/>
                </a:lnTo>
                <a:lnTo>
                  <a:pt x="2967037" y="6095"/>
                </a:lnTo>
                <a:lnTo>
                  <a:pt x="2973120" y="6095"/>
                </a:lnTo>
                <a:lnTo>
                  <a:pt x="2973120" y="0"/>
                </a:lnTo>
                <a:close/>
              </a:path>
              <a:path w="4763770" h="1974214">
                <a:moveTo>
                  <a:pt x="2985300" y="0"/>
                </a:moveTo>
                <a:lnTo>
                  <a:pt x="2979216" y="0"/>
                </a:lnTo>
                <a:lnTo>
                  <a:pt x="2979216" y="6095"/>
                </a:lnTo>
                <a:lnTo>
                  <a:pt x="2985300" y="6095"/>
                </a:lnTo>
                <a:lnTo>
                  <a:pt x="2985300" y="0"/>
                </a:lnTo>
                <a:close/>
              </a:path>
              <a:path w="4763770" h="1974214">
                <a:moveTo>
                  <a:pt x="2999003" y="0"/>
                </a:moveTo>
                <a:lnTo>
                  <a:pt x="2991383" y="0"/>
                </a:lnTo>
                <a:lnTo>
                  <a:pt x="2991383" y="6095"/>
                </a:lnTo>
                <a:lnTo>
                  <a:pt x="2999003" y="6095"/>
                </a:lnTo>
                <a:lnTo>
                  <a:pt x="2999003" y="0"/>
                </a:lnTo>
                <a:close/>
              </a:path>
              <a:path w="4763770" h="1974214">
                <a:moveTo>
                  <a:pt x="3011182" y="0"/>
                </a:moveTo>
                <a:lnTo>
                  <a:pt x="3005086" y="0"/>
                </a:lnTo>
                <a:lnTo>
                  <a:pt x="3005086" y="6095"/>
                </a:lnTo>
                <a:lnTo>
                  <a:pt x="3011182" y="6095"/>
                </a:lnTo>
                <a:lnTo>
                  <a:pt x="3011182" y="0"/>
                </a:lnTo>
                <a:close/>
              </a:path>
              <a:path w="4763770" h="1974214">
                <a:moveTo>
                  <a:pt x="3023362" y="0"/>
                </a:moveTo>
                <a:lnTo>
                  <a:pt x="3017266" y="0"/>
                </a:lnTo>
                <a:lnTo>
                  <a:pt x="3017266" y="6095"/>
                </a:lnTo>
                <a:lnTo>
                  <a:pt x="3023362" y="6095"/>
                </a:lnTo>
                <a:lnTo>
                  <a:pt x="3023362" y="0"/>
                </a:lnTo>
                <a:close/>
              </a:path>
              <a:path w="4763770" h="1974214">
                <a:moveTo>
                  <a:pt x="3037065" y="0"/>
                </a:moveTo>
                <a:lnTo>
                  <a:pt x="3029445" y="0"/>
                </a:lnTo>
                <a:lnTo>
                  <a:pt x="3029445" y="6095"/>
                </a:lnTo>
                <a:lnTo>
                  <a:pt x="3037065" y="6095"/>
                </a:lnTo>
                <a:lnTo>
                  <a:pt x="3037065" y="0"/>
                </a:lnTo>
                <a:close/>
              </a:path>
              <a:path w="4763770" h="1974214">
                <a:moveTo>
                  <a:pt x="3049244" y="0"/>
                </a:moveTo>
                <a:lnTo>
                  <a:pt x="3043148" y="0"/>
                </a:lnTo>
                <a:lnTo>
                  <a:pt x="3043148" y="6095"/>
                </a:lnTo>
                <a:lnTo>
                  <a:pt x="3049244" y="6095"/>
                </a:lnTo>
                <a:lnTo>
                  <a:pt x="3049244" y="0"/>
                </a:lnTo>
                <a:close/>
              </a:path>
              <a:path w="4763770" h="1974214">
                <a:moveTo>
                  <a:pt x="3061411" y="0"/>
                </a:moveTo>
                <a:lnTo>
                  <a:pt x="3055327" y="0"/>
                </a:lnTo>
                <a:lnTo>
                  <a:pt x="3055327" y="6095"/>
                </a:lnTo>
                <a:lnTo>
                  <a:pt x="3061411" y="6095"/>
                </a:lnTo>
                <a:lnTo>
                  <a:pt x="3061411" y="0"/>
                </a:lnTo>
                <a:close/>
              </a:path>
              <a:path w="4763770" h="1974214">
                <a:moveTo>
                  <a:pt x="3075114" y="0"/>
                </a:moveTo>
                <a:lnTo>
                  <a:pt x="3067507" y="0"/>
                </a:lnTo>
                <a:lnTo>
                  <a:pt x="3067507" y="6095"/>
                </a:lnTo>
                <a:lnTo>
                  <a:pt x="3075114" y="6095"/>
                </a:lnTo>
                <a:lnTo>
                  <a:pt x="3075114" y="0"/>
                </a:lnTo>
                <a:close/>
              </a:path>
              <a:path w="4763770" h="1974214">
                <a:moveTo>
                  <a:pt x="3087293" y="0"/>
                </a:moveTo>
                <a:lnTo>
                  <a:pt x="3081210" y="0"/>
                </a:lnTo>
                <a:lnTo>
                  <a:pt x="3081210" y="6095"/>
                </a:lnTo>
                <a:lnTo>
                  <a:pt x="3087293" y="6095"/>
                </a:lnTo>
                <a:lnTo>
                  <a:pt x="3087293" y="0"/>
                </a:lnTo>
                <a:close/>
              </a:path>
              <a:path w="4763770" h="1974214">
                <a:moveTo>
                  <a:pt x="3099473" y="0"/>
                </a:moveTo>
                <a:lnTo>
                  <a:pt x="3093389" y="0"/>
                </a:lnTo>
                <a:lnTo>
                  <a:pt x="3093389" y="6095"/>
                </a:lnTo>
                <a:lnTo>
                  <a:pt x="3099473" y="6095"/>
                </a:lnTo>
                <a:lnTo>
                  <a:pt x="3099473" y="0"/>
                </a:lnTo>
                <a:close/>
              </a:path>
              <a:path w="4763770" h="1974214">
                <a:moveTo>
                  <a:pt x="3113176" y="0"/>
                </a:moveTo>
                <a:lnTo>
                  <a:pt x="3105569" y="0"/>
                </a:lnTo>
                <a:lnTo>
                  <a:pt x="3105569" y="6095"/>
                </a:lnTo>
                <a:lnTo>
                  <a:pt x="3113176" y="6095"/>
                </a:lnTo>
                <a:lnTo>
                  <a:pt x="3113176" y="0"/>
                </a:lnTo>
                <a:close/>
              </a:path>
              <a:path w="4763770" h="1974214">
                <a:moveTo>
                  <a:pt x="3125355" y="0"/>
                </a:moveTo>
                <a:lnTo>
                  <a:pt x="3119259" y="0"/>
                </a:lnTo>
                <a:lnTo>
                  <a:pt x="3119259" y="6095"/>
                </a:lnTo>
                <a:lnTo>
                  <a:pt x="3125355" y="6095"/>
                </a:lnTo>
                <a:lnTo>
                  <a:pt x="3125355" y="0"/>
                </a:lnTo>
                <a:close/>
              </a:path>
              <a:path w="4763770" h="1974214">
                <a:moveTo>
                  <a:pt x="3137535" y="0"/>
                </a:moveTo>
                <a:lnTo>
                  <a:pt x="3131439" y="0"/>
                </a:lnTo>
                <a:lnTo>
                  <a:pt x="3131439" y="6095"/>
                </a:lnTo>
                <a:lnTo>
                  <a:pt x="3137535" y="6095"/>
                </a:lnTo>
                <a:lnTo>
                  <a:pt x="3137535" y="0"/>
                </a:lnTo>
                <a:close/>
              </a:path>
              <a:path w="4763770" h="1974214">
                <a:moveTo>
                  <a:pt x="3151238" y="0"/>
                </a:moveTo>
                <a:lnTo>
                  <a:pt x="3143618" y="0"/>
                </a:lnTo>
                <a:lnTo>
                  <a:pt x="3143618" y="6095"/>
                </a:lnTo>
                <a:lnTo>
                  <a:pt x="3151238" y="6095"/>
                </a:lnTo>
                <a:lnTo>
                  <a:pt x="3151238" y="0"/>
                </a:lnTo>
                <a:close/>
              </a:path>
              <a:path w="4763770" h="1974214">
                <a:moveTo>
                  <a:pt x="3163417" y="0"/>
                </a:moveTo>
                <a:lnTo>
                  <a:pt x="3157321" y="0"/>
                </a:lnTo>
                <a:lnTo>
                  <a:pt x="3157321" y="6095"/>
                </a:lnTo>
                <a:lnTo>
                  <a:pt x="3163417" y="6095"/>
                </a:lnTo>
                <a:lnTo>
                  <a:pt x="3163417" y="0"/>
                </a:lnTo>
                <a:close/>
              </a:path>
              <a:path w="4763770" h="1974214">
                <a:moveTo>
                  <a:pt x="3175596" y="0"/>
                </a:moveTo>
                <a:lnTo>
                  <a:pt x="3169500" y="0"/>
                </a:lnTo>
                <a:lnTo>
                  <a:pt x="3169500" y="6095"/>
                </a:lnTo>
                <a:lnTo>
                  <a:pt x="3175596" y="6095"/>
                </a:lnTo>
                <a:lnTo>
                  <a:pt x="3175596" y="0"/>
                </a:lnTo>
                <a:close/>
              </a:path>
              <a:path w="4763770" h="1974214">
                <a:moveTo>
                  <a:pt x="3189287" y="0"/>
                </a:moveTo>
                <a:lnTo>
                  <a:pt x="3181680" y="0"/>
                </a:lnTo>
                <a:lnTo>
                  <a:pt x="3181680" y="6095"/>
                </a:lnTo>
                <a:lnTo>
                  <a:pt x="3189287" y="6095"/>
                </a:lnTo>
                <a:lnTo>
                  <a:pt x="3189287" y="0"/>
                </a:lnTo>
                <a:close/>
              </a:path>
              <a:path w="4763770" h="1974214">
                <a:moveTo>
                  <a:pt x="3201466" y="0"/>
                </a:moveTo>
                <a:lnTo>
                  <a:pt x="3195383" y="0"/>
                </a:lnTo>
                <a:lnTo>
                  <a:pt x="3195383" y="6095"/>
                </a:lnTo>
                <a:lnTo>
                  <a:pt x="3201466" y="6095"/>
                </a:lnTo>
                <a:lnTo>
                  <a:pt x="3201466" y="0"/>
                </a:lnTo>
                <a:close/>
              </a:path>
              <a:path w="4763770" h="1974214">
                <a:moveTo>
                  <a:pt x="3213646" y="0"/>
                </a:moveTo>
                <a:lnTo>
                  <a:pt x="3207562" y="0"/>
                </a:lnTo>
                <a:lnTo>
                  <a:pt x="3207562" y="6095"/>
                </a:lnTo>
                <a:lnTo>
                  <a:pt x="3213646" y="6095"/>
                </a:lnTo>
                <a:lnTo>
                  <a:pt x="3213646" y="0"/>
                </a:lnTo>
                <a:close/>
              </a:path>
              <a:path w="4763770" h="1974214">
                <a:moveTo>
                  <a:pt x="3227349" y="0"/>
                </a:moveTo>
                <a:lnTo>
                  <a:pt x="3219742" y="0"/>
                </a:lnTo>
                <a:lnTo>
                  <a:pt x="3219742" y="6095"/>
                </a:lnTo>
                <a:lnTo>
                  <a:pt x="3227349" y="6095"/>
                </a:lnTo>
                <a:lnTo>
                  <a:pt x="3227349" y="0"/>
                </a:lnTo>
                <a:close/>
              </a:path>
              <a:path w="4763770" h="1974214">
                <a:moveTo>
                  <a:pt x="3239528" y="0"/>
                </a:moveTo>
                <a:lnTo>
                  <a:pt x="3233445" y="0"/>
                </a:lnTo>
                <a:lnTo>
                  <a:pt x="3233445" y="6095"/>
                </a:lnTo>
                <a:lnTo>
                  <a:pt x="3239528" y="6095"/>
                </a:lnTo>
                <a:lnTo>
                  <a:pt x="3239528" y="0"/>
                </a:lnTo>
                <a:close/>
              </a:path>
              <a:path w="4763770" h="1974214">
                <a:moveTo>
                  <a:pt x="3251708" y="0"/>
                </a:moveTo>
                <a:lnTo>
                  <a:pt x="3245624" y="0"/>
                </a:lnTo>
                <a:lnTo>
                  <a:pt x="3245624" y="6095"/>
                </a:lnTo>
                <a:lnTo>
                  <a:pt x="3251708" y="6095"/>
                </a:lnTo>
                <a:lnTo>
                  <a:pt x="3251708" y="0"/>
                </a:lnTo>
                <a:close/>
              </a:path>
              <a:path w="4763770" h="1974214">
                <a:moveTo>
                  <a:pt x="3265411" y="0"/>
                </a:moveTo>
                <a:lnTo>
                  <a:pt x="3257804" y="0"/>
                </a:lnTo>
                <a:lnTo>
                  <a:pt x="3257804" y="6095"/>
                </a:lnTo>
                <a:lnTo>
                  <a:pt x="3265411" y="6095"/>
                </a:lnTo>
                <a:lnTo>
                  <a:pt x="3265411" y="0"/>
                </a:lnTo>
                <a:close/>
              </a:path>
              <a:path w="4763770" h="1974214">
                <a:moveTo>
                  <a:pt x="3277590" y="0"/>
                </a:moveTo>
                <a:lnTo>
                  <a:pt x="3271494" y="0"/>
                </a:lnTo>
                <a:lnTo>
                  <a:pt x="3271494" y="6095"/>
                </a:lnTo>
                <a:lnTo>
                  <a:pt x="3277590" y="6095"/>
                </a:lnTo>
                <a:lnTo>
                  <a:pt x="3277590" y="0"/>
                </a:lnTo>
                <a:close/>
              </a:path>
              <a:path w="4763770" h="1974214">
                <a:moveTo>
                  <a:pt x="3289769" y="0"/>
                </a:moveTo>
                <a:lnTo>
                  <a:pt x="3283673" y="0"/>
                </a:lnTo>
                <a:lnTo>
                  <a:pt x="3283673" y="6095"/>
                </a:lnTo>
                <a:lnTo>
                  <a:pt x="3289769" y="6095"/>
                </a:lnTo>
                <a:lnTo>
                  <a:pt x="3289769" y="0"/>
                </a:lnTo>
                <a:close/>
              </a:path>
              <a:path w="4763770" h="1974214">
                <a:moveTo>
                  <a:pt x="3303473" y="0"/>
                </a:moveTo>
                <a:lnTo>
                  <a:pt x="3295853" y="0"/>
                </a:lnTo>
                <a:lnTo>
                  <a:pt x="3295853" y="6095"/>
                </a:lnTo>
                <a:lnTo>
                  <a:pt x="3303473" y="6095"/>
                </a:lnTo>
                <a:lnTo>
                  <a:pt x="3303473" y="0"/>
                </a:lnTo>
                <a:close/>
              </a:path>
              <a:path w="4763770" h="1974214">
                <a:moveTo>
                  <a:pt x="3315652" y="0"/>
                </a:moveTo>
                <a:lnTo>
                  <a:pt x="3309556" y="0"/>
                </a:lnTo>
                <a:lnTo>
                  <a:pt x="3309556" y="6095"/>
                </a:lnTo>
                <a:lnTo>
                  <a:pt x="3315652" y="6095"/>
                </a:lnTo>
                <a:lnTo>
                  <a:pt x="3315652" y="0"/>
                </a:lnTo>
                <a:close/>
              </a:path>
              <a:path w="4763770" h="1974214">
                <a:moveTo>
                  <a:pt x="3327819" y="0"/>
                </a:moveTo>
                <a:lnTo>
                  <a:pt x="3321735" y="0"/>
                </a:lnTo>
                <a:lnTo>
                  <a:pt x="3321735" y="6095"/>
                </a:lnTo>
                <a:lnTo>
                  <a:pt x="3327819" y="6095"/>
                </a:lnTo>
                <a:lnTo>
                  <a:pt x="3327819" y="0"/>
                </a:lnTo>
                <a:close/>
              </a:path>
              <a:path w="4763770" h="1974214">
                <a:moveTo>
                  <a:pt x="3341522" y="0"/>
                </a:moveTo>
                <a:lnTo>
                  <a:pt x="3333915" y="0"/>
                </a:lnTo>
                <a:lnTo>
                  <a:pt x="3333915" y="6095"/>
                </a:lnTo>
                <a:lnTo>
                  <a:pt x="3341522" y="6095"/>
                </a:lnTo>
                <a:lnTo>
                  <a:pt x="3341522" y="0"/>
                </a:lnTo>
                <a:close/>
              </a:path>
              <a:path w="4763770" h="1974214">
                <a:moveTo>
                  <a:pt x="3353701" y="0"/>
                </a:moveTo>
                <a:lnTo>
                  <a:pt x="3347618" y="0"/>
                </a:lnTo>
                <a:lnTo>
                  <a:pt x="3347618" y="6095"/>
                </a:lnTo>
                <a:lnTo>
                  <a:pt x="3353701" y="6095"/>
                </a:lnTo>
                <a:lnTo>
                  <a:pt x="3353701" y="0"/>
                </a:lnTo>
                <a:close/>
              </a:path>
              <a:path w="4763770" h="1974214">
                <a:moveTo>
                  <a:pt x="3365881" y="0"/>
                </a:moveTo>
                <a:lnTo>
                  <a:pt x="3359797" y="0"/>
                </a:lnTo>
                <a:lnTo>
                  <a:pt x="3359797" y="6095"/>
                </a:lnTo>
                <a:lnTo>
                  <a:pt x="3365881" y="6095"/>
                </a:lnTo>
                <a:lnTo>
                  <a:pt x="3365881" y="0"/>
                </a:lnTo>
                <a:close/>
              </a:path>
              <a:path w="4763770" h="1974214">
                <a:moveTo>
                  <a:pt x="3379584" y="0"/>
                </a:moveTo>
                <a:lnTo>
                  <a:pt x="3371976" y="0"/>
                </a:lnTo>
                <a:lnTo>
                  <a:pt x="3371976" y="6095"/>
                </a:lnTo>
                <a:lnTo>
                  <a:pt x="3379584" y="6095"/>
                </a:lnTo>
                <a:lnTo>
                  <a:pt x="3379584" y="0"/>
                </a:lnTo>
                <a:close/>
              </a:path>
              <a:path w="4763770" h="1974214">
                <a:moveTo>
                  <a:pt x="3391763" y="0"/>
                </a:moveTo>
                <a:lnTo>
                  <a:pt x="3385667" y="0"/>
                </a:lnTo>
                <a:lnTo>
                  <a:pt x="3385667" y="6095"/>
                </a:lnTo>
                <a:lnTo>
                  <a:pt x="3391763" y="6095"/>
                </a:lnTo>
                <a:lnTo>
                  <a:pt x="3391763" y="0"/>
                </a:lnTo>
                <a:close/>
              </a:path>
              <a:path w="4763770" h="1974214">
                <a:moveTo>
                  <a:pt x="3403942" y="0"/>
                </a:moveTo>
                <a:lnTo>
                  <a:pt x="3397846" y="0"/>
                </a:lnTo>
                <a:lnTo>
                  <a:pt x="3397846" y="6095"/>
                </a:lnTo>
                <a:lnTo>
                  <a:pt x="3403942" y="6095"/>
                </a:lnTo>
                <a:lnTo>
                  <a:pt x="3403942" y="0"/>
                </a:lnTo>
                <a:close/>
              </a:path>
              <a:path w="4763770" h="1974214">
                <a:moveTo>
                  <a:pt x="3417646" y="0"/>
                </a:moveTo>
                <a:lnTo>
                  <a:pt x="3410026" y="0"/>
                </a:lnTo>
                <a:lnTo>
                  <a:pt x="3410026" y="6095"/>
                </a:lnTo>
                <a:lnTo>
                  <a:pt x="3417646" y="6095"/>
                </a:lnTo>
                <a:lnTo>
                  <a:pt x="3417646" y="0"/>
                </a:lnTo>
                <a:close/>
              </a:path>
              <a:path w="4763770" h="1974214">
                <a:moveTo>
                  <a:pt x="3429825" y="0"/>
                </a:moveTo>
                <a:lnTo>
                  <a:pt x="3423729" y="0"/>
                </a:lnTo>
                <a:lnTo>
                  <a:pt x="3423729" y="6095"/>
                </a:lnTo>
                <a:lnTo>
                  <a:pt x="3429825" y="6095"/>
                </a:lnTo>
                <a:lnTo>
                  <a:pt x="3429825" y="0"/>
                </a:lnTo>
                <a:close/>
              </a:path>
              <a:path w="4763770" h="1974214">
                <a:moveTo>
                  <a:pt x="3442004" y="0"/>
                </a:moveTo>
                <a:lnTo>
                  <a:pt x="3435908" y="0"/>
                </a:lnTo>
                <a:lnTo>
                  <a:pt x="3435908" y="6095"/>
                </a:lnTo>
                <a:lnTo>
                  <a:pt x="3442004" y="6095"/>
                </a:lnTo>
                <a:lnTo>
                  <a:pt x="3442004" y="0"/>
                </a:lnTo>
                <a:close/>
              </a:path>
              <a:path w="4763770" h="1974214">
                <a:moveTo>
                  <a:pt x="3455695" y="0"/>
                </a:moveTo>
                <a:lnTo>
                  <a:pt x="3448088" y="0"/>
                </a:lnTo>
                <a:lnTo>
                  <a:pt x="3448088" y="6095"/>
                </a:lnTo>
                <a:lnTo>
                  <a:pt x="3455695" y="6095"/>
                </a:lnTo>
                <a:lnTo>
                  <a:pt x="3455695" y="0"/>
                </a:lnTo>
                <a:close/>
              </a:path>
              <a:path w="4763770" h="1974214">
                <a:moveTo>
                  <a:pt x="3467874" y="0"/>
                </a:moveTo>
                <a:lnTo>
                  <a:pt x="3461791" y="0"/>
                </a:lnTo>
                <a:lnTo>
                  <a:pt x="3461791" y="6095"/>
                </a:lnTo>
                <a:lnTo>
                  <a:pt x="3467874" y="6095"/>
                </a:lnTo>
                <a:lnTo>
                  <a:pt x="3467874" y="0"/>
                </a:lnTo>
                <a:close/>
              </a:path>
              <a:path w="4763770" h="1974214">
                <a:moveTo>
                  <a:pt x="3480054" y="0"/>
                </a:moveTo>
                <a:lnTo>
                  <a:pt x="3473970" y="0"/>
                </a:lnTo>
                <a:lnTo>
                  <a:pt x="3473970" y="6095"/>
                </a:lnTo>
                <a:lnTo>
                  <a:pt x="3480054" y="6095"/>
                </a:lnTo>
                <a:lnTo>
                  <a:pt x="3480054" y="0"/>
                </a:lnTo>
                <a:close/>
              </a:path>
              <a:path w="4763770" h="1974214">
                <a:moveTo>
                  <a:pt x="3493757" y="0"/>
                </a:moveTo>
                <a:lnTo>
                  <a:pt x="3486149" y="0"/>
                </a:lnTo>
                <a:lnTo>
                  <a:pt x="3486149" y="6095"/>
                </a:lnTo>
                <a:lnTo>
                  <a:pt x="3493757" y="6095"/>
                </a:lnTo>
                <a:lnTo>
                  <a:pt x="3493757" y="0"/>
                </a:lnTo>
                <a:close/>
              </a:path>
              <a:path w="4763770" h="1974214">
                <a:moveTo>
                  <a:pt x="3505936" y="0"/>
                </a:moveTo>
                <a:lnTo>
                  <a:pt x="3499853" y="0"/>
                </a:lnTo>
                <a:lnTo>
                  <a:pt x="3499853" y="6095"/>
                </a:lnTo>
                <a:lnTo>
                  <a:pt x="3505936" y="6095"/>
                </a:lnTo>
                <a:lnTo>
                  <a:pt x="3505936" y="0"/>
                </a:lnTo>
                <a:close/>
              </a:path>
              <a:path w="4763770" h="1974214">
                <a:moveTo>
                  <a:pt x="3518115" y="0"/>
                </a:moveTo>
                <a:lnTo>
                  <a:pt x="3512032" y="0"/>
                </a:lnTo>
                <a:lnTo>
                  <a:pt x="3512032" y="6095"/>
                </a:lnTo>
                <a:lnTo>
                  <a:pt x="3518115" y="6095"/>
                </a:lnTo>
                <a:lnTo>
                  <a:pt x="3518115" y="0"/>
                </a:lnTo>
                <a:close/>
              </a:path>
              <a:path w="4763770" h="1974214">
                <a:moveTo>
                  <a:pt x="3531819" y="0"/>
                </a:moveTo>
                <a:lnTo>
                  <a:pt x="3524211" y="0"/>
                </a:lnTo>
                <a:lnTo>
                  <a:pt x="3524211" y="6095"/>
                </a:lnTo>
                <a:lnTo>
                  <a:pt x="3531819" y="6095"/>
                </a:lnTo>
                <a:lnTo>
                  <a:pt x="3531819" y="0"/>
                </a:lnTo>
                <a:close/>
              </a:path>
              <a:path w="4763770" h="1974214">
                <a:moveTo>
                  <a:pt x="3543998" y="0"/>
                </a:moveTo>
                <a:lnTo>
                  <a:pt x="3537902" y="0"/>
                </a:lnTo>
                <a:lnTo>
                  <a:pt x="3537902" y="6095"/>
                </a:lnTo>
                <a:lnTo>
                  <a:pt x="3543998" y="6095"/>
                </a:lnTo>
                <a:lnTo>
                  <a:pt x="3543998" y="0"/>
                </a:lnTo>
                <a:close/>
              </a:path>
              <a:path w="4763770" h="1974214">
                <a:moveTo>
                  <a:pt x="3556177" y="0"/>
                </a:moveTo>
                <a:lnTo>
                  <a:pt x="3550081" y="0"/>
                </a:lnTo>
                <a:lnTo>
                  <a:pt x="3550081" y="6095"/>
                </a:lnTo>
                <a:lnTo>
                  <a:pt x="3556177" y="6095"/>
                </a:lnTo>
                <a:lnTo>
                  <a:pt x="3556177" y="0"/>
                </a:lnTo>
                <a:close/>
              </a:path>
              <a:path w="4763770" h="1974214">
                <a:moveTo>
                  <a:pt x="3569881" y="0"/>
                </a:moveTo>
                <a:lnTo>
                  <a:pt x="3562261" y="0"/>
                </a:lnTo>
                <a:lnTo>
                  <a:pt x="3562261" y="6095"/>
                </a:lnTo>
                <a:lnTo>
                  <a:pt x="3569881" y="6095"/>
                </a:lnTo>
                <a:lnTo>
                  <a:pt x="3569881" y="0"/>
                </a:lnTo>
                <a:close/>
              </a:path>
              <a:path w="4763770" h="1974214">
                <a:moveTo>
                  <a:pt x="3582060" y="0"/>
                </a:moveTo>
                <a:lnTo>
                  <a:pt x="3575964" y="0"/>
                </a:lnTo>
                <a:lnTo>
                  <a:pt x="3575964" y="6095"/>
                </a:lnTo>
                <a:lnTo>
                  <a:pt x="3582060" y="6095"/>
                </a:lnTo>
                <a:lnTo>
                  <a:pt x="3582060" y="0"/>
                </a:lnTo>
                <a:close/>
              </a:path>
              <a:path w="4763770" h="1974214">
                <a:moveTo>
                  <a:pt x="3594239" y="0"/>
                </a:moveTo>
                <a:lnTo>
                  <a:pt x="3588143" y="0"/>
                </a:lnTo>
                <a:lnTo>
                  <a:pt x="3588143" y="6095"/>
                </a:lnTo>
                <a:lnTo>
                  <a:pt x="3594239" y="6095"/>
                </a:lnTo>
                <a:lnTo>
                  <a:pt x="3594239" y="0"/>
                </a:lnTo>
                <a:close/>
              </a:path>
              <a:path w="4763770" h="1974214">
                <a:moveTo>
                  <a:pt x="3607930" y="0"/>
                </a:moveTo>
                <a:lnTo>
                  <a:pt x="3600322" y="0"/>
                </a:lnTo>
                <a:lnTo>
                  <a:pt x="3600322" y="6095"/>
                </a:lnTo>
                <a:lnTo>
                  <a:pt x="3607930" y="6095"/>
                </a:lnTo>
                <a:lnTo>
                  <a:pt x="3607930" y="0"/>
                </a:lnTo>
                <a:close/>
              </a:path>
              <a:path w="4763770" h="1974214">
                <a:moveTo>
                  <a:pt x="3620109" y="0"/>
                </a:moveTo>
                <a:lnTo>
                  <a:pt x="3614026" y="0"/>
                </a:lnTo>
                <a:lnTo>
                  <a:pt x="3614026" y="6095"/>
                </a:lnTo>
                <a:lnTo>
                  <a:pt x="3620109" y="6095"/>
                </a:lnTo>
                <a:lnTo>
                  <a:pt x="3620109" y="0"/>
                </a:lnTo>
                <a:close/>
              </a:path>
              <a:path w="4763770" h="1974214">
                <a:moveTo>
                  <a:pt x="3632288" y="0"/>
                </a:moveTo>
                <a:lnTo>
                  <a:pt x="3626205" y="0"/>
                </a:lnTo>
                <a:lnTo>
                  <a:pt x="3626205" y="6095"/>
                </a:lnTo>
                <a:lnTo>
                  <a:pt x="3632288" y="6095"/>
                </a:lnTo>
                <a:lnTo>
                  <a:pt x="3632288" y="0"/>
                </a:lnTo>
                <a:close/>
              </a:path>
              <a:path w="4763770" h="1974214">
                <a:moveTo>
                  <a:pt x="3645992" y="0"/>
                </a:moveTo>
                <a:lnTo>
                  <a:pt x="3638384" y="0"/>
                </a:lnTo>
                <a:lnTo>
                  <a:pt x="3638384" y="6095"/>
                </a:lnTo>
                <a:lnTo>
                  <a:pt x="3645992" y="6095"/>
                </a:lnTo>
                <a:lnTo>
                  <a:pt x="3645992" y="0"/>
                </a:lnTo>
                <a:close/>
              </a:path>
              <a:path w="4763770" h="1974214">
                <a:moveTo>
                  <a:pt x="3658171" y="0"/>
                </a:moveTo>
                <a:lnTo>
                  <a:pt x="3652088" y="0"/>
                </a:lnTo>
                <a:lnTo>
                  <a:pt x="3652088" y="6095"/>
                </a:lnTo>
                <a:lnTo>
                  <a:pt x="3658171" y="6095"/>
                </a:lnTo>
                <a:lnTo>
                  <a:pt x="3658171" y="0"/>
                </a:lnTo>
                <a:close/>
              </a:path>
              <a:path w="4763770" h="1974214">
                <a:moveTo>
                  <a:pt x="3670350" y="0"/>
                </a:moveTo>
                <a:lnTo>
                  <a:pt x="3664267" y="0"/>
                </a:lnTo>
                <a:lnTo>
                  <a:pt x="3664267" y="6095"/>
                </a:lnTo>
                <a:lnTo>
                  <a:pt x="3670350" y="6095"/>
                </a:lnTo>
                <a:lnTo>
                  <a:pt x="3670350" y="0"/>
                </a:lnTo>
                <a:close/>
              </a:path>
              <a:path w="4763770" h="1974214">
                <a:moveTo>
                  <a:pt x="3684054" y="0"/>
                </a:moveTo>
                <a:lnTo>
                  <a:pt x="3676434" y="0"/>
                </a:lnTo>
                <a:lnTo>
                  <a:pt x="3676434" y="6095"/>
                </a:lnTo>
                <a:lnTo>
                  <a:pt x="3684054" y="6095"/>
                </a:lnTo>
                <a:lnTo>
                  <a:pt x="3684054" y="0"/>
                </a:lnTo>
                <a:close/>
              </a:path>
              <a:path w="4763770" h="1974214">
                <a:moveTo>
                  <a:pt x="3696233" y="0"/>
                </a:moveTo>
                <a:lnTo>
                  <a:pt x="3690137" y="0"/>
                </a:lnTo>
                <a:lnTo>
                  <a:pt x="3690137" y="6095"/>
                </a:lnTo>
                <a:lnTo>
                  <a:pt x="3696233" y="6095"/>
                </a:lnTo>
                <a:lnTo>
                  <a:pt x="3696233" y="0"/>
                </a:lnTo>
                <a:close/>
              </a:path>
              <a:path w="4763770" h="1974214">
                <a:moveTo>
                  <a:pt x="3708412" y="0"/>
                </a:moveTo>
                <a:lnTo>
                  <a:pt x="3702316" y="0"/>
                </a:lnTo>
                <a:lnTo>
                  <a:pt x="3702316" y="6095"/>
                </a:lnTo>
                <a:lnTo>
                  <a:pt x="3708412" y="6095"/>
                </a:lnTo>
                <a:lnTo>
                  <a:pt x="3708412" y="0"/>
                </a:lnTo>
                <a:close/>
              </a:path>
              <a:path w="4763770" h="1974214">
                <a:moveTo>
                  <a:pt x="3722116" y="0"/>
                </a:moveTo>
                <a:lnTo>
                  <a:pt x="3714495" y="0"/>
                </a:lnTo>
                <a:lnTo>
                  <a:pt x="3714495" y="6095"/>
                </a:lnTo>
                <a:lnTo>
                  <a:pt x="3722116" y="6095"/>
                </a:lnTo>
                <a:lnTo>
                  <a:pt x="3722116" y="0"/>
                </a:lnTo>
                <a:close/>
              </a:path>
              <a:path w="4763770" h="1974214">
                <a:moveTo>
                  <a:pt x="3734295" y="0"/>
                </a:moveTo>
                <a:lnTo>
                  <a:pt x="3728199" y="0"/>
                </a:lnTo>
                <a:lnTo>
                  <a:pt x="3728199" y="6095"/>
                </a:lnTo>
                <a:lnTo>
                  <a:pt x="3734295" y="6095"/>
                </a:lnTo>
                <a:lnTo>
                  <a:pt x="3734295" y="0"/>
                </a:lnTo>
                <a:close/>
              </a:path>
              <a:path w="4763770" h="1974214">
                <a:moveTo>
                  <a:pt x="3746461" y="0"/>
                </a:moveTo>
                <a:lnTo>
                  <a:pt x="3740378" y="0"/>
                </a:lnTo>
                <a:lnTo>
                  <a:pt x="3740378" y="6095"/>
                </a:lnTo>
                <a:lnTo>
                  <a:pt x="3746461" y="6095"/>
                </a:lnTo>
                <a:lnTo>
                  <a:pt x="3746461" y="0"/>
                </a:lnTo>
                <a:close/>
              </a:path>
              <a:path w="4763770" h="1974214">
                <a:moveTo>
                  <a:pt x="3760165" y="0"/>
                </a:moveTo>
                <a:lnTo>
                  <a:pt x="3752557" y="0"/>
                </a:lnTo>
                <a:lnTo>
                  <a:pt x="3752557" y="6095"/>
                </a:lnTo>
                <a:lnTo>
                  <a:pt x="3760165" y="6095"/>
                </a:lnTo>
                <a:lnTo>
                  <a:pt x="3760165" y="0"/>
                </a:lnTo>
                <a:close/>
              </a:path>
              <a:path w="4763770" h="1974214">
                <a:moveTo>
                  <a:pt x="3772344" y="0"/>
                </a:moveTo>
                <a:lnTo>
                  <a:pt x="3766261" y="0"/>
                </a:lnTo>
                <a:lnTo>
                  <a:pt x="3766261" y="6095"/>
                </a:lnTo>
                <a:lnTo>
                  <a:pt x="3772344" y="6095"/>
                </a:lnTo>
                <a:lnTo>
                  <a:pt x="3772344" y="0"/>
                </a:lnTo>
                <a:close/>
              </a:path>
              <a:path w="4763770" h="1974214">
                <a:moveTo>
                  <a:pt x="3784523" y="0"/>
                </a:moveTo>
                <a:lnTo>
                  <a:pt x="3778440" y="0"/>
                </a:lnTo>
                <a:lnTo>
                  <a:pt x="3778440" y="6095"/>
                </a:lnTo>
                <a:lnTo>
                  <a:pt x="3784523" y="6095"/>
                </a:lnTo>
                <a:lnTo>
                  <a:pt x="3784523" y="0"/>
                </a:lnTo>
                <a:close/>
              </a:path>
              <a:path w="4763770" h="1974214">
                <a:moveTo>
                  <a:pt x="3798227" y="0"/>
                </a:moveTo>
                <a:lnTo>
                  <a:pt x="3790619" y="0"/>
                </a:lnTo>
                <a:lnTo>
                  <a:pt x="3790619" y="6095"/>
                </a:lnTo>
                <a:lnTo>
                  <a:pt x="3798227" y="6095"/>
                </a:lnTo>
                <a:lnTo>
                  <a:pt x="3798227" y="0"/>
                </a:lnTo>
                <a:close/>
              </a:path>
              <a:path w="4763770" h="1974214">
                <a:moveTo>
                  <a:pt x="3810406" y="0"/>
                </a:moveTo>
                <a:lnTo>
                  <a:pt x="3804310" y="0"/>
                </a:lnTo>
                <a:lnTo>
                  <a:pt x="3804310" y="6095"/>
                </a:lnTo>
                <a:lnTo>
                  <a:pt x="3810406" y="6095"/>
                </a:lnTo>
                <a:lnTo>
                  <a:pt x="3810406" y="0"/>
                </a:lnTo>
                <a:close/>
              </a:path>
              <a:path w="4763770" h="1974214">
                <a:moveTo>
                  <a:pt x="3822585" y="0"/>
                </a:moveTo>
                <a:lnTo>
                  <a:pt x="3816489" y="0"/>
                </a:lnTo>
                <a:lnTo>
                  <a:pt x="3816489" y="6095"/>
                </a:lnTo>
                <a:lnTo>
                  <a:pt x="3822585" y="6095"/>
                </a:lnTo>
                <a:lnTo>
                  <a:pt x="3822585" y="0"/>
                </a:lnTo>
                <a:close/>
              </a:path>
              <a:path w="4763770" h="1974214">
                <a:moveTo>
                  <a:pt x="3836289" y="0"/>
                </a:moveTo>
                <a:lnTo>
                  <a:pt x="3828668" y="0"/>
                </a:lnTo>
                <a:lnTo>
                  <a:pt x="3828668" y="6095"/>
                </a:lnTo>
                <a:lnTo>
                  <a:pt x="3836289" y="6095"/>
                </a:lnTo>
                <a:lnTo>
                  <a:pt x="3836289" y="0"/>
                </a:lnTo>
                <a:close/>
              </a:path>
              <a:path w="4763770" h="1974214">
                <a:moveTo>
                  <a:pt x="3848468" y="0"/>
                </a:moveTo>
                <a:lnTo>
                  <a:pt x="3842372" y="0"/>
                </a:lnTo>
                <a:lnTo>
                  <a:pt x="3842372" y="6095"/>
                </a:lnTo>
                <a:lnTo>
                  <a:pt x="3848468" y="6095"/>
                </a:lnTo>
                <a:lnTo>
                  <a:pt x="3848468" y="0"/>
                </a:lnTo>
                <a:close/>
              </a:path>
              <a:path w="4763770" h="1974214">
                <a:moveTo>
                  <a:pt x="3860647" y="0"/>
                </a:moveTo>
                <a:lnTo>
                  <a:pt x="3854551" y="0"/>
                </a:lnTo>
                <a:lnTo>
                  <a:pt x="3854551" y="6095"/>
                </a:lnTo>
                <a:lnTo>
                  <a:pt x="3860647" y="6095"/>
                </a:lnTo>
                <a:lnTo>
                  <a:pt x="3860647" y="0"/>
                </a:lnTo>
                <a:close/>
              </a:path>
              <a:path w="4763770" h="1974214">
                <a:moveTo>
                  <a:pt x="3874338" y="0"/>
                </a:moveTo>
                <a:lnTo>
                  <a:pt x="3866730" y="0"/>
                </a:lnTo>
                <a:lnTo>
                  <a:pt x="3866730" y="6095"/>
                </a:lnTo>
                <a:lnTo>
                  <a:pt x="3874338" y="6095"/>
                </a:lnTo>
                <a:lnTo>
                  <a:pt x="3874338" y="0"/>
                </a:lnTo>
                <a:close/>
              </a:path>
              <a:path w="4763770" h="1974214">
                <a:moveTo>
                  <a:pt x="3886517" y="0"/>
                </a:moveTo>
                <a:lnTo>
                  <a:pt x="3880434" y="0"/>
                </a:lnTo>
                <a:lnTo>
                  <a:pt x="3880434" y="6095"/>
                </a:lnTo>
                <a:lnTo>
                  <a:pt x="3886517" y="6095"/>
                </a:lnTo>
                <a:lnTo>
                  <a:pt x="3886517" y="0"/>
                </a:lnTo>
                <a:close/>
              </a:path>
              <a:path w="4763770" h="1974214">
                <a:moveTo>
                  <a:pt x="3898696" y="0"/>
                </a:moveTo>
                <a:lnTo>
                  <a:pt x="3892613" y="0"/>
                </a:lnTo>
                <a:lnTo>
                  <a:pt x="3892613" y="6095"/>
                </a:lnTo>
                <a:lnTo>
                  <a:pt x="3898696" y="6095"/>
                </a:lnTo>
                <a:lnTo>
                  <a:pt x="3898696" y="0"/>
                </a:lnTo>
                <a:close/>
              </a:path>
              <a:path w="4763770" h="1974214">
                <a:moveTo>
                  <a:pt x="3912400" y="0"/>
                </a:moveTo>
                <a:lnTo>
                  <a:pt x="3904792" y="0"/>
                </a:lnTo>
                <a:lnTo>
                  <a:pt x="3904792" y="6095"/>
                </a:lnTo>
                <a:lnTo>
                  <a:pt x="3912400" y="6095"/>
                </a:lnTo>
                <a:lnTo>
                  <a:pt x="3912400" y="0"/>
                </a:lnTo>
                <a:close/>
              </a:path>
              <a:path w="4763770" h="1974214">
                <a:moveTo>
                  <a:pt x="3924579" y="0"/>
                </a:moveTo>
                <a:lnTo>
                  <a:pt x="3918496" y="0"/>
                </a:lnTo>
                <a:lnTo>
                  <a:pt x="3918496" y="6095"/>
                </a:lnTo>
                <a:lnTo>
                  <a:pt x="3924579" y="6095"/>
                </a:lnTo>
                <a:lnTo>
                  <a:pt x="3924579" y="0"/>
                </a:lnTo>
                <a:close/>
              </a:path>
              <a:path w="4763770" h="1974214">
                <a:moveTo>
                  <a:pt x="3936758" y="0"/>
                </a:moveTo>
                <a:lnTo>
                  <a:pt x="3930675" y="0"/>
                </a:lnTo>
                <a:lnTo>
                  <a:pt x="3930675" y="6095"/>
                </a:lnTo>
                <a:lnTo>
                  <a:pt x="3936758" y="6095"/>
                </a:lnTo>
                <a:lnTo>
                  <a:pt x="3936758" y="0"/>
                </a:lnTo>
                <a:close/>
              </a:path>
              <a:path w="4763770" h="1974214">
                <a:moveTo>
                  <a:pt x="3950462" y="0"/>
                </a:moveTo>
                <a:lnTo>
                  <a:pt x="3942841" y="0"/>
                </a:lnTo>
                <a:lnTo>
                  <a:pt x="3942841" y="6095"/>
                </a:lnTo>
                <a:lnTo>
                  <a:pt x="3950462" y="6095"/>
                </a:lnTo>
                <a:lnTo>
                  <a:pt x="3950462" y="0"/>
                </a:lnTo>
                <a:close/>
              </a:path>
              <a:path w="4763770" h="1974214">
                <a:moveTo>
                  <a:pt x="3962641" y="0"/>
                </a:moveTo>
                <a:lnTo>
                  <a:pt x="3956545" y="0"/>
                </a:lnTo>
                <a:lnTo>
                  <a:pt x="3956545" y="6095"/>
                </a:lnTo>
                <a:lnTo>
                  <a:pt x="3962641" y="6095"/>
                </a:lnTo>
                <a:lnTo>
                  <a:pt x="3962641" y="0"/>
                </a:lnTo>
                <a:close/>
              </a:path>
              <a:path w="4763770" h="1974214">
                <a:moveTo>
                  <a:pt x="3974820" y="0"/>
                </a:moveTo>
                <a:lnTo>
                  <a:pt x="3968724" y="0"/>
                </a:lnTo>
                <a:lnTo>
                  <a:pt x="3968724" y="6095"/>
                </a:lnTo>
                <a:lnTo>
                  <a:pt x="3974820" y="6095"/>
                </a:lnTo>
                <a:lnTo>
                  <a:pt x="3974820" y="0"/>
                </a:lnTo>
                <a:close/>
              </a:path>
              <a:path w="4763770" h="1974214">
                <a:moveTo>
                  <a:pt x="3988523" y="0"/>
                </a:moveTo>
                <a:lnTo>
                  <a:pt x="3980903" y="0"/>
                </a:lnTo>
                <a:lnTo>
                  <a:pt x="3980903" y="6095"/>
                </a:lnTo>
                <a:lnTo>
                  <a:pt x="3988523" y="6095"/>
                </a:lnTo>
                <a:lnTo>
                  <a:pt x="3988523" y="0"/>
                </a:lnTo>
                <a:close/>
              </a:path>
              <a:path w="4763770" h="1974214">
                <a:moveTo>
                  <a:pt x="4000703" y="0"/>
                </a:moveTo>
                <a:lnTo>
                  <a:pt x="3994607" y="0"/>
                </a:lnTo>
                <a:lnTo>
                  <a:pt x="3994607" y="6095"/>
                </a:lnTo>
                <a:lnTo>
                  <a:pt x="4000703" y="6095"/>
                </a:lnTo>
                <a:lnTo>
                  <a:pt x="4000703" y="0"/>
                </a:lnTo>
                <a:close/>
              </a:path>
              <a:path w="4763770" h="1974214">
                <a:moveTo>
                  <a:pt x="4012869" y="0"/>
                </a:moveTo>
                <a:lnTo>
                  <a:pt x="4006786" y="0"/>
                </a:lnTo>
                <a:lnTo>
                  <a:pt x="4006786" y="6095"/>
                </a:lnTo>
                <a:lnTo>
                  <a:pt x="4012869" y="6095"/>
                </a:lnTo>
                <a:lnTo>
                  <a:pt x="4012869" y="0"/>
                </a:lnTo>
                <a:close/>
              </a:path>
              <a:path w="4763770" h="1974214">
                <a:moveTo>
                  <a:pt x="4026573" y="0"/>
                </a:moveTo>
                <a:lnTo>
                  <a:pt x="4018965" y="0"/>
                </a:lnTo>
                <a:lnTo>
                  <a:pt x="4018965" y="6095"/>
                </a:lnTo>
                <a:lnTo>
                  <a:pt x="4026573" y="6095"/>
                </a:lnTo>
                <a:lnTo>
                  <a:pt x="4026573" y="0"/>
                </a:lnTo>
                <a:close/>
              </a:path>
              <a:path w="4763770" h="1974214">
                <a:moveTo>
                  <a:pt x="4038752" y="0"/>
                </a:moveTo>
                <a:lnTo>
                  <a:pt x="4032669" y="0"/>
                </a:lnTo>
                <a:lnTo>
                  <a:pt x="4032669" y="6095"/>
                </a:lnTo>
                <a:lnTo>
                  <a:pt x="4038752" y="6095"/>
                </a:lnTo>
                <a:lnTo>
                  <a:pt x="4038752" y="0"/>
                </a:lnTo>
                <a:close/>
              </a:path>
              <a:path w="4763770" h="1974214">
                <a:moveTo>
                  <a:pt x="4050931" y="0"/>
                </a:moveTo>
                <a:lnTo>
                  <a:pt x="4044848" y="0"/>
                </a:lnTo>
                <a:lnTo>
                  <a:pt x="4044848" y="6095"/>
                </a:lnTo>
                <a:lnTo>
                  <a:pt x="4050931" y="6095"/>
                </a:lnTo>
                <a:lnTo>
                  <a:pt x="4050931" y="0"/>
                </a:lnTo>
                <a:close/>
              </a:path>
              <a:path w="4763770" h="1974214">
                <a:moveTo>
                  <a:pt x="4064635" y="0"/>
                </a:moveTo>
                <a:lnTo>
                  <a:pt x="4057027" y="0"/>
                </a:lnTo>
                <a:lnTo>
                  <a:pt x="4057027" y="6095"/>
                </a:lnTo>
                <a:lnTo>
                  <a:pt x="4064635" y="6095"/>
                </a:lnTo>
                <a:lnTo>
                  <a:pt x="4064635" y="0"/>
                </a:lnTo>
                <a:close/>
              </a:path>
              <a:path w="4763770" h="1974214">
                <a:moveTo>
                  <a:pt x="4076814" y="0"/>
                </a:moveTo>
                <a:lnTo>
                  <a:pt x="4070731" y="0"/>
                </a:lnTo>
                <a:lnTo>
                  <a:pt x="4070731" y="6095"/>
                </a:lnTo>
                <a:lnTo>
                  <a:pt x="4076814" y="6095"/>
                </a:lnTo>
                <a:lnTo>
                  <a:pt x="4076814" y="0"/>
                </a:lnTo>
                <a:close/>
              </a:path>
              <a:path w="4763770" h="1974214">
                <a:moveTo>
                  <a:pt x="4088993" y="0"/>
                </a:moveTo>
                <a:lnTo>
                  <a:pt x="4082897" y="0"/>
                </a:lnTo>
                <a:lnTo>
                  <a:pt x="4082897" y="6095"/>
                </a:lnTo>
                <a:lnTo>
                  <a:pt x="4088993" y="6095"/>
                </a:lnTo>
                <a:lnTo>
                  <a:pt x="4088993" y="0"/>
                </a:lnTo>
                <a:close/>
              </a:path>
              <a:path w="4763770" h="1974214">
                <a:moveTo>
                  <a:pt x="4102696" y="0"/>
                </a:moveTo>
                <a:lnTo>
                  <a:pt x="4095076" y="0"/>
                </a:lnTo>
                <a:lnTo>
                  <a:pt x="4095076" y="6095"/>
                </a:lnTo>
                <a:lnTo>
                  <a:pt x="4102696" y="6095"/>
                </a:lnTo>
                <a:lnTo>
                  <a:pt x="4102696" y="0"/>
                </a:lnTo>
                <a:close/>
              </a:path>
              <a:path w="4763770" h="1974214">
                <a:moveTo>
                  <a:pt x="4114876" y="0"/>
                </a:moveTo>
                <a:lnTo>
                  <a:pt x="4108780" y="0"/>
                </a:lnTo>
                <a:lnTo>
                  <a:pt x="4108780" y="6095"/>
                </a:lnTo>
                <a:lnTo>
                  <a:pt x="4114876" y="6095"/>
                </a:lnTo>
                <a:lnTo>
                  <a:pt x="4114876" y="0"/>
                </a:lnTo>
                <a:close/>
              </a:path>
              <a:path w="4763770" h="1974214">
                <a:moveTo>
                  <a:pt x="4127055" y="0"/>
                </a:moveTo>
                <a:lnTo>
                  <a:pt x="4120959" y="0"/>
                </a:lnTo>
                <a:lnTo>
                  <a:pt x="4120959" y="6095"/>
                </a:lnTo>
                <a:lnTo>
                  <a:pt x="4127055" y="6095"/>
                </a:lnTo>
                <a:lnTo>
                  <a:pt x="4127055" y="0"/>
                </a:lnTo>
                <a:close/>
              </a:path>
              <a:path w="4763770" h="1974214">
                <a:moveTo>
                  <a:pt x="4140758" y="0"/>
                </a:moveTo>
                <a:lnTo>
                  <a:pt x="4133138" y="0"/>
                </a:lnTo>
                <a:lnTo>
                  <a:pt x="4133138" y="6095"/>
                </a:lnTo>
                <a:lnTo>
                  <a:pt x="4140758" y="6095"/>
                </a:lnTo>
                <a:lnTo>
                  <a:pt x="4140758" y="0"/>
                </a:lnTo>
                <a:close/>
              </a:path>
              <a:path w="4763770" h="1974214">
                <a:moveTo>
                  <a:pt x="4152925" y="0"/>
                </a:moveTo>
                <a:lnTo>
                  <a:pt x="4146842" y="0"/>
                </a:lnTo>
                <a:lnTo>
                  <a:pt x="4146842" y="6095"/>
                </a:lnTo>
                <a:lnTo>
                  <a:pt x="4152925" y="6095"/>
                </a:lnTo>
                <a:lnTo>
                  <a:pt x="4152925" y="0"/>
                </a:lnTo>
                <a:close/>
              </a:path>
              <a:path w="4763770" h="1974214">
                <a:moveTo>
                  <a:pt x="4165104" y="0"/>
                </a:moveTo>
                <a:lnTo>
                  <a:pt x="4159021" y="0"/>
                </a:lnTo>
                <a:lnTo>
                  <a:pt x="4159021" y="6095"/>
                </a:lnTo>
                <a:lnTo>
                  <a:pt x="4165104" y="6095"/>
                </a:lnTo>
                <a:lnTo>
                  <a:pt x="4165104" y="0"/>
                </a:lnTo>
                <a:close/>
              </a:path>
              <a:path w="4763770" h="1974214">
                <a:moveTo>
                  <a:pt x="4178808" y="0"/>
                </a:moveTo>
                <a:lnTo>
                  <a:pt x="4171200" y="0"/>
                </a:lnTo>
                <a:lnTo>
                  <a:pt x="4171200" y="6095"/>
                </a:lnTo>
                <a:lnTo>
                  <a:pt x="4178808" y="6095"/>
                </a:lnTo>
                <a:lnTo>
                  <a:pt x="4178808" y="0"/>
                </a:lnTo>
                <a:close/>
              </a:path>
              <a:path w="4763770" h="1974214">
                <a:moveTo>
                  <a:pt x="4190987" y="0"/>
                </a:moveTo>
                <a:lnTo>
                  <a:pt x="4184904" y="0"/>
                </a:lnTo>
                <a:lnTo>
                  <a:pt x="4184904" y="6095"/>
                </a:lnTo>
                <a:lnTo>
                  <a:pt x="4190987" y="6095"/>
                </a:lnTo>
                <a:lnTo>
                  <a:pt x="4190987" y="0"/>
                </a:lnTo>
                <a:close/>
              </a:path>
              <a:path w="4763770" h="1974214">
                <a:moveTo>
                  <a:pt x="4203166" y="0"/>
                </a:moveTo>
                <a:lnTo>
                  <a:pt x="4197083" y="0"/>
                </a:lnTo>
                <a:lnTo>
                  <a:pt x="4197083" y="6095"/>
                </a:lnTo>
                <a:lnTo>
                  <a:pt x="4203166" y="6095"/>
                </a:lnTo>
                <a:lnTo>
                  <a:pt x="4203166" y="0"/>
                </a:lnTo>
                <a:close/>
              </a:path>
              <a:path w="4763770" h="1974214">
                <a:moveTo>
                  <a:pt x="4216869" y="0"/>
                </a:moveTo>
                <a:lnTo>
                  <a:pt x="4209262" y="0"/>
                </a:lnTo>
                <a:lnTo>
                  <a:pt x="4209262" y="6095"/>
                </a:lnTo>
                <a:lnTo>
                  <a:pt x="4216869" y="6095"/>
                </a:lnTo>
                <a:lnTo>
                  <a:pt x="4216869" y="0"/>
                </a:lnTo>
                <a:close/>
              </a:path>
              <a:path w="4763770" h="1974214">
                <a:moveTo>
                  <a:pt x="4229049" y="0"/>
                </a:moveTo>
                <a:lnTo>
                  <a:pt x="4222953" y="0"/>
                </a:lnTo>
                <a:lnTo>
                  <a:pt x="4222953" y="6095"/>
                </a:lnTo>
                <a:lnTo>
                  <a:pt x="4229049" y="6095"/>
                </a:lnTo>
                <a:lnTo>
                  <a:pt x="4229049" y="0"/>
                </a:lnTo>
                <a:close/>
              </a:path>
              <a:path w="4763770" h="1974214">
                <a:moveTo>
                  <a:pt x="4241228" y="0"/>
                </a:moveTo>
                <a:lnTo>
                  <a:pt x="4235132" y="0"/>
                </a:lnTo>
                <a:lnTo>
                  <a:pt x="4235132" y="6095"/>
                </a:lnTo>
                <a:lnTo>
                  <a:pt x="4241228" y="6095"/>
                </a:lnTo>
                <a:lnTo>
                  <a:pt x="4241228" y="0"/>
                </a:lnTo>
                <a:close/>
              </a:path>
              <a:path w="4763770" h="1974214">
                <a:moveTo>
                  <a:pt x="4254931" y="0"/>
                </a:moveTo>
                <a:lnTo>
                  <a:pt x="4247311" y="0"/>
                </a:lnTo>
                <a:lnTo>
                  <a:pt x="4247311" y="6095"/>
                </a:lnTo>
                <a:lnTo>
                  <a:pt x="4254931" y="6095"/>
                </a:lnTo>
                <a:lnTo>
                  <a:pt x="4254931" y="0"/>
                </a:lnTo>
                <a:close/>
              </a:path>
              <a:path w="4763770" h="1974214">
                <a:moveTo>
                  <a:pt x="4267111" y="0"/>
                </a:moveTo>
                <a:lnTo>
                  <a:pt x="4261015" y="0"/>
                </a:lnTo>
                <a:lnTo>
                  <a:pt x="4261015" y="6095"/>
                </a:lnTo>
                <a:lnTo>
                  <a:pt x="4267111" y="6095"/>
                </a:lnTo>
                <a:lnTo>
                  <a:pt x="4267111" y="0"/>
                </a:lnTo>
                <a:close/>
              </a:path>
              <a:path w="4763770" h="1974214">
                <a:moveTo>
                  <a:pt x="4279290" y="0"/>
                </a:moveTo>
                <a:lnTo>
                  <a:pt x="4273194" y="0"/>
                </a:lnTo>
                <a:lnTo>
                  <a:pt x="4273194" y="6095"/>
                </a:lnTo>
                <a:lnTo>
                  <a:pt x="4279290" y="6095"/>
                </a:lnTo>
                <a:lnTo>
                  <a:pt x="4279290" y="0"/>
                </a:lnTo>
                <a:close/>
              </a:path>
              <a:path w="4763770" h="1974214">
                <a:moveTo>
                  <a:pt x="4292981" y="0"/>
                </a:moveTo>
                <a:lnTo>
                  <a:pt x="4285373" y="0"/>
                </a:lnTo>
                <a:lnTo>
                  <a:pt x="4285373" y="6095"/>
                </a:lnTo>
                <a:lnTo>
                  <a:pt x="4292981" y="6095"/>
                </a:lnTo>
                <a:lnTo>
                  <a:pt x="4292981" y="0"/>
                </a:lnTo>
                <a:close/>
              </a:path>
              <a:path w="4763770" h="1974214">
                <a:moveTo>
                  <a:pt x="4305160" y="0"/>
                </a:moveTo>
                <a:lnTo>
                  <a:pt x="4299076" y="0"/>
                </a:lnTo>
                <a:lnTo>
                  <a:pt x="4299076" y="6095"/>
                </a:lnTo>
                <a:lnTo>
                  <a:pt x="4305160" y="6095"/>
                </a:lnTo>
                <a:lnTo>
                  <a:pt x="4305160" y="0"/>
                </a:lnTo>
                <a:close/>
              </a:path>
              <a:path w="4763770" h="1974214">
                <a:moveTo>
                  <a:pt x="4317339" y="0"/>
                </a:moveTo>
                <a:lnTo>
                  <a:pt x="4311256" y="0"/>
                </a:lnTo>
                <a:lnTo>
                  <a:pt x="4311256" y="6095"/>
                </a:lnTo>
                <a:lnTo>
                  <a:pt x="4317339" y="6095"/>
                </a:lnTo>
                <a:lnTo>
                  <a:pt x="4317339" y="0"/>
                </a:lnTo>
                <a:close/>
              </a:path>
              <a:path w="4763770" h="1974214">
                <a:moveTo>
                  <a:pt x="4331042" y="0"/>
                </a:moveTo>
                <a:lnTo>
                  <a:pt x="4323435" y="0"/>
                </a:lnTo>
                <a:lnTo>
                  <a:pt x="4323435" y="6095"/>
                </a:lnTo>
                <a:lnTo>
                  <a:pt x="4331042" y="6095"/>
                </a:lnTo>
                <a:lnTo>
                  <a:pt x="4331042" y="0"/>
                </a:lnTo>
                <a:close/>
              </a:path>
              <a:path w="4763770" h="1974214">
                <a:moveTo>
                  <a:pt x="4343222" y="0"/>
                </a:moveTo>
                <a:lnTo>
                  <a:pt x="4337138" y="0"/>
                </a:lnTo>
                <a:lnTo>
                  <a:pt x="4337138" y="6095"/>
                </a:lnTo>
                <a:lnTo>
                  <a:pt x="4343222" y="6095"/>
                </a:lnTo>
                <a:lnTo>
                  <a:pt x="4343222" y="0"/>
                </a:lnTo>
                <a:close/>
              </a:path>
              <a:path w="4763770" h="1974214">
                <a:moveTo>
                  <a:pt x="4355401" y="0"/>
                </a:moveTo>
                <a:lnTo>
                  <a:pt x="4349318" y="0"/>
                </a:lnTo>
                <a:lnTo>
                  <a:pt x="4349318" y="6095"/>
                </a:lnTo>
                <a:lnTo>
                  <a:pt x="4355401" y="6095"/>
                </a:lnTo>
                <a:lnTo>
                  <a:pt x="4355401" y="0"/>
                </a:lnTo>
                <a:close/>
              </a:path>
              <a:path w="4763770" h="1974214">
                <a:moveTo>
                  <a:pt x="4369104" y="0"/>
                </a:moveTo>
                <a:lnTo>
                  <a:pt x="4361484" y="0"/>
                </a:lnTo>
                <a:lnTo>
                  <a:pt x="4361484" y="6095"/>
                </a:lnTo>
                <a:lnTo>
                  <a:pt x="4369104" y="6095"/>
                </a:lnTo>
                <a:lnTo>
                  <a:pt x="4369104" y="0"/>
                </a:lnTo>
                <a:close/>
              </a:path>
              <a:path w="4763770" h="1974214">
                <a:moveTo>
                  <a:pt x="4381284" y="0"/>
                </a:moveTo>
                <a:lnTo>
                  <a:pt x="4375188" y="0"/>
                </a:lnTo>
                <a:lnTo>
                  <a:pt x="4375188" y="6095"/>
                </a:lnTo>
                <a:lnTo>
                  <a:pt x="4381284" y="6095"/>
                </a:lnTo>
                <a:lnTo>
                  <a:pt x="4381284" y="0"/>
                </a:lnTo>
                <a:close/>
              </a:path>
              <a:path w="4763770" h="1974214">
                <a:moveTo>
                  <a:pt x="4393463" y="0"/>
                </a:moveTo>
                <a:lnTo>
                  <a:pt x="4387367" y="0"/>
                </a:lnTo>
                <a:lnTo>
                  <a:pt x="4387367" y="6095"/>
                </a:lnTo>
                <a:lnTo>
                  <a:pt x="4393463" y="6095"/>
                </a:lnTo>
                <a:lnTo>
                  <a:pt x="4393463" y="0"/>
                </a:lnTo>
                <a:close/>
              </a:path>
              <a:path w="4763770" h="1974214">
                <a:moveTo>
                  <a:pt x="4407166" y="0"/>
                </a:moveTo>
                <a:lnTo>
                  <a:pt x="4399546" y="0"/>
                </a:lnTo>
                <a:lnTo>
                  <a:pt x="4399546" y="6095"/>
                </a:lnTo>
                <a:lnTo>
                  <a:pt x="4407166" y="6095"/>
                </a:lnTo>
                <a:lnTo>
                  <a:pt x="4407166" y="0"/>
                </a:lnTo>
                <a:close/>
              </a:path>
              <a:path w="4763770" h="1974214">
                <a:moveTo>
                  <a:pt x="4419333" y="0"/>
                </a:moveTo>
                <a:lnTo>
                  <a:pt x="4413249" y="0"/>
                </a:lnTo>
                <a:lnTo>
                  <a:pt x="4413249" y="6095"/>
                </a:lnTo>
                <a:lnTo>
                  <a:pt x="4419333" y="6095"/>
                </a:lnTo>
                <a:lnTo>
                  <a:pt x="4419333" y="0"/>
                </a:lnTo>
                <a:close/>
              </a:path>
              <a:path w="4763770" h="1974214">
                <a:moveTo>
                  <a:pt x="4431512" y="0"/>
                </a:moveTo>
                <a:lnTo>
                  <a:pt x="4425429" y="0"/>
                </a:lnTo>
                <a:lnTo>
                  <a:pt x="4425429" y="6095"/>
                </a:lnTo>
                <a:lnTo>
                  <a:pt x="4431512" y="6095"/>
                </a:lnTo>
                <a:lnTo>
                  <a:pt x="4431512" y="0"/>
                </a:lnTo>
                <a:close/>
              </a:path>
              <a:path w="4763770" h="1974214">
                <a:moveTo>
                  <a:pt x="4445215" y="0"/>
                </a:moveTo>
                <a:lnTo>
                  <a:pt x="4437608" y="0"/>
                </a:lnTo>
                <a:lnTo>
                  <a:pt x="4437608" y="6095"/>
                </a:lnTo>
                <a:lnTo>
                  <a:pt x="4445215" y="6095"/>
                </a:lnTo>
                <a:lnTo>
                  <a:pt x="4445215" y="0"/>
                </a:lnTo>
                <a:close/>
              </a:path>
              <a:path w="4763770" h="1974214">
                <a:moveTo>
                  <a:pt x="4457395" y="0"/>
                </a:moveTo>
                <a:lnTo>
                  <a:pt x="4451311" y="0"/>
                </a:lnTo>
                <a:lnTo>
                  <a:pt x="4451311" y="6095"/>
                </a:lnTo>
                <a:lnTo>
                  <a:pt x="4457395" y="6095"/>
                </a:lnTo>
                <a:lnTo>
                  <a:pt x="4457395" y="0"/>
                </a:lnTo>
                <a:close/>
              </a:path>
              <a:path w="4763770" h="1974214">
                <a:moveTo>
                  <a:pt x="4469574" y="0"/>
                </a:moveTo>
                <a:lnTo>
                  <a:pt x="4463491" y="0"/>
                </a:lnTo>
                <a:lnTo>
                  <a:pt x="4463491" y="6095"/>
                </a:lnTo>
                <a:lnTo>
                  <a:pt x="4469574" y="6095"/>
                </a:lnTo>
                <a:lnTo>
                  <a:pt x="4469574" y="0"/>
                </a:lnTo>
                <a:close/>
              </a:path>
              <a:path w="4763770" h="1974214">
                <a:moveTo>
                  <a:pt x="4483277" y="0"/>
                </a:moveTo>
                <a:lnTo>
                  <a:pt x="4475670" y="0"/>
                </a:lnTo>
                <a:lnTo>
                  <a:pt x="4475670" y="6095"/>
                </a:lnTo>
                <a:lnTo>
                  <a:pt x="4483277" y="6095"/>
                </a:lnTo>
                <a:lnTo>
                  <a:pt x="4483277" y="0"/>
                </a:lnTo>
                <a:close/>
              </a:path>
              <a:path w="4763770" h="1974214">
                <a:moveTo>
                  <a:pt x="4495457" y="0"/>
                </a:moveTo>
                <a:lnTo>
                  <a:pt x="4489361" y="0"/>
                </a:lnTo>
                <a:lnTo>
                  <a:pt x="4489361" y="6095"/>
                </a:lnTo>
                <a:lnTo>
                  <a:pt x="4495457" y="6095"/>
                </a:lnTo>
                <a:lnTo>
                  <a:pt x="4495457" y="0"/>
                </a:lnTo>
                <a:close/>
              </a:path>
              <a:path w="4763770" h="1974214">
                <a:moveTo>
                  <a:pt x="4507636" y="0"/>
                </a:moveTo>
                <a:lnTo>
                  <a:pt x="4501540" y="0"/>
                </a:lnTo>
                <a:lnTo>
                  <a:pt x="4501540" y="6095"/>
                </a:lnTo>
                <a:lnTo>
                  <a:pt x="4507636" y="6095"/>
                </a:lnTo>
                <a:lnTo>
                  <a:pt x="4507636" y="0"/>
                </a:lnTo>
                <a:close/>
              </a:path>
              <a:path w="4763770" h="1974214">
                <a:moveTo>
                  <a:pt x="4521339" y="0"/>
                </a:moveTo>
                <a:lnTo>
                  <a:pt x="4513719" y="0"/>
                </a:lnTo>
                <a:lnTo>
                  <a:pt x="4513719" y="6095"/>
                </a:lnTo>
                <a:lnTo>
                  <a:pt x="4521339" y="6095"/>
                </a:lnTo>
                <a:lnTo>
                  <a:pt x="4521339" y="0"/>
                </a:lnTo>
                <a:close/>
              </a:path>
              <a:path w="4763770" h="1974214">
                <a:moveTo>
                  <a:pt x="4533519" y="0"/>
                </a:moveTo>
                <a:lnTo>
                  <a:pt x="4527422" y="0"/>
                </a:lnTo>
                <a:lnTo>
                  <a:pt x="4527422" y="6095"/>
                </a:lnTo>
                <a:lnTo>
                  <a:pt x="4533519" y="6095"/>
                </a:lnTo>
                <a:lnTo>
                  <a:pt x="4533519" y="0"/>
                </a:lnTo>
                <a:close/>
              </a:path>
              <a:path w="4763770" h="1974214">
                <a:moveTo>
                  <a:pt x="4545698" y="0"/>
                </a:moveTo>
                <a:lnTo>
                  <a:pt x="4539602" y="0"/>
                </a:lnTo>
                <a:lnTo>
                  <a:pt x="4539602" y="6095"/>
                </a:lnTo>
                <a:lnTo>
                  <a:pt x="4545698" y="6095"/>
                </a:lnTo>
                <a:lnTo>
                  <a:pt x="4545698" y="0"/>
                </a:lnTo>
                <a:close/>
              </a:path>
              <a:path w="4763770" h="1974214">
                <a:moveTo>
                  <a:pt x="4559388" y="0"/>
                </a:moveTo>
                <a:lnTo>
                  <a:pt x="4551781" y="0"/>
                </a:lnTo>
                <a:lnTo>
                  <a:pt x="4551781" y="6095"/>
                </a:lnTo>
                <a:lnTo>
                  <a:pt x="4559388" y="6095"/>
                </a:lnTo>
                <a:lnTo>
                  <a:pt x="4559388" y="0"/>
                </a:lnTo>
                <a:close/>
              </a:path>
              <a:path w="4763770" h="1974214">
                <a:moveTo>
                  <a:pt x="4571568" y="0"/>
                </a:moveTo>
                <a:lnTo>
                  <a:pt x="4565484" y="0"/>
                </a:lnTo>
                <a:lnTo>
                  <a:pt x="4565484" y="6095"/>
                </a:lnTo>
                <a:lnTo>
                  <a:pt x="4571568" y="6095"/>
                </a:lnTo>
                <a:lnTo>
                  <a:pt x="4571568" y="0"/>
                </a:lnTo>
                <a:close/>
              </a:path>
              <a:path w="4763770" h="1974214">
                <a:moveTo>
                  <a:pt x="4583747" y="0"/>
                </a:moveTo>
                <a:lnTo>
                  <a:pt x="4577664" y="0"/>
                </a:lnTo>
                <a:lnTo>
                  <a:pt x="4577664" y="6095"/>
                </a:lnTo>
                <a:lnTo>
                  <a:pt x="4583747" y="6095"/>
                </a:lnTo>
                <a:lnTo>
                  <a:pt x="4583747" y="0"/>
                </a:lnTo>
                <a:close/>
              </a:path>
              <a:path w="4763770" h="1974214">
                <a:moveTo>
                  <a:pt x="4597450" y="0"/>
                </a:moveTo>
                <a:lnTo>
                  <a:pt x="4589843" y="0"/>
                </a:lnTo>
                <a:lnTo>
                  <a:pt x="4589843" y="6095"/>
                </a:lnTo>
                <a:lnTo>
                  <a:pt x="4597450" y="6095"/>
                </a:lnTo>
                <a:lnTo>
                  <a:pt x="4597450" y="0"/>
                </a:lnTo>
                <a:close/>
              </a:path>
              <a:path w="4763770" h="1974214">
                <a:moveTo>
                  <a:pt x="4609630" y="0"/>
                </a:moveTo>
                <a:lnTo>
                  <a:pt x="4603546" y="0"/>
                </a:lnTo>
                <a:lnTo>
                  <a:pt x="4603546" y="6095"/>
                </a:lnTo>
                <a:lnTo>
                  <a:pt x="4609630" y="6095"/>
                </a:lnTo>
                <a:lnTo>
                  <a:pt x="4609630" y="0"/>
                </a:lnTo>
                <a:close/>
              </a:path>
              <a:path w="4763770" h="1974214">
                <a:moveTo>
                  <a:pt x="4621809" y="0"/>
                </a:moveTo>
                <a:lnTo>
                  <a:pt x="4615726" y="0"/>
                </a:lnTo>
                <a:lnTo>
                  <a:pt x="4615726" y="6095"/>
                </a:lnTo>
                <a:lnTo>
                  <a:pt x="4621809" y="6095"/>
                </a:lnTo>
                <a:lnTo>
                  <a:pt x="4621809" y="0"/>
                </a:lnTo>
                <a:close/>
              </a:path>
              <a:path w="4763770" h="1974214">
                <a:moveTo>
                  <a:pt x="4635512" y="0"/>
                </a:moveTo>
                <a:lnTo>
                  <a:pt x="4627905" y="0"/>
                </a:lnTo>
                <a:lnTo>
                  <a:pt x="4627905" y="6095"/>
                </a:lnTo>
                <a:lnTo>
                  <a:pt x="4635512" y="6095"/>
                </a:lnTo>
                <a:lnTo>
                  <a:pt x="4635512" y="0"/>
                </a:lnTo>
                <a:close/>
              </a:path>
              <a:path w="4763770" h="1974214">
                <a:moveTo>
                  <a:pt x="4647692" y="0"/>
                </a:moveTo>
                <a:lnTo>
                  <a:pt x="4641595" y="0"/>
                </a:lnTo>
                <a:lnTo>
                  <a:pt x="4641595" y="6095"/>
                </a:lnTo>
                <a:lnTo>
                  <a:pt x="4647692" y="6095"/>
                </a:lnTo>
                <a:lnTo>
                  <a:pt x="4647692" y="0"/>
                </a:lnTo>
                <a:close/>
              </a:path>
              <a:path w="4763770" h="1974214">
                <a:moveTo>
                  <a:pt x="4659871" y="0"/>
                </a:moveTo>
                <a:lnTo>
                  <a:pt x="4653775" y="0"/>
                </a:lnTo>
                <a:lnTo>
                  <a:pt x="4653775" y="6095"/>
                </a:lnTo>
                <a:lnTo>
                  <a:pt x="4659871" y="6095"/>
                </a:lnTo>
                <a:lnTo>
                  <a:pt x="4659871" y="0"/>
                </a:lnTo>
                <a:close/>
              </a:path>
              <a:path w="4763770" h="1974214">
                <a:moveTo>
                  <a:pt x="4673574" y="0"/>
                </a:moveTo>
                <a:lnTo>
                  <a:pt x="4665954" y="0"/>
                </a:lnTo>
                <a:lnTo>
                  <a:pt x="4665954" y="6095"/>
                </a:lnTo>
                <a:lnTo>
                  <a:pt x="4673574" y="6095"/>
                </a:lnTo>
                <a:lnTo>
                  <a:pt x="4673574" y="0"/>
                </a:lnTo>
                <a:close/>
              </a:path>
              <a:path w="4763770" h="1974214">
                <a:moveTo>
                  <a:pt x="4685753" y="0"/>
                </a:moveTo>
                <a:lnTo>
                  <a:pt x="4679657" y="0"/>
                </a:lnTo>
                <a:lnTo>
                  <a:pt x="4679657" y="6095"/>
                </a:lnTo>
                <a:lnTo>
                  <a:pt x="4685753" y="6095"/>
                </a:lnTo>
                <a:lnTo>
                  <a:pt x="4685753" y="0"/>
                </a:lnTo>
                <a:close/>
              </a:path>
              <a:path w="4763770" h="1974214">
                <a:moveTo>
                  <a:pt x="4697920" y="0"/>
                </a:moveTo>
                <a:lnTo>
                  <a:pt x="4691837" y="0"/>
                </a:lnTo>
                <a:lnTo>
                  <a:pt x="4691837" y="6095"/>
                </a:lnTo>
                <a:lnTo>
                  <a:pt x="4697920" y="6095"/>
                </a:lnTo>
                <a:lnTo>
                  <a:pt x="4697920" y="0"/>
                </a:lnTo>
                <a:close/>
              </a:path>
              <a:path w="4763770" h="1974214">
                <a:moveTo>
                  <a:pt x="4705540" y="0"/>
                </a:moveTo>
                <a:lnTo>
                  <a:pt x="4704016" y="7619"/>
                </a:lnTo>
                <a:lnTo>
                  <a:pt x="4710099" y="7619"/>
                </a:lnTo>
                <a:lnTo>
                  <a:pt x="4711623" y="1524"/>
                </a:lnTo>
                <a:lnTo>
                  <a:pt x="4707064" y="1524"/>
                </a:lnTo>
                <a:lnTo>
                  <a:pt x="4705540" y="0"/>
                </a:lnTo>
                <a:close/>
              </a:path>
              <a:path w="4763770" h="1974214">
                <a:moveTo>
                  <a:pt x="4717719" y="3048"/>
                </a:moveTo>
                <a:lnTo>
                  <a:pt x="4716195" y="9143"/>
                </a:lnTo>
                <a:lnTo>
                  <a:pt x="4722279" y="10667"/>
                </a:lnTo>
                <a:lnTo>
                  <a:pt x="4723803" y="4572"/>
                </a:lnTo>
                <a:lnTo>
                  <a:pt x="4717719" y="3048"/>
                </a:lnTo>
                <a:close/>
              </a:path>
              <a:path w="4763770" h="1974214">
                <a:moveTo>
                  <a:pt x="4729899" y="7619"/>
                </a:moveTo>
                <a:lnTo>
                  <a:pt x="4726851" y="13703"/>
                </a:lnTo>
                <a:lnTo>
                  <a:pt x="4732934" y="16751"/>
                </a:lnTo>
                <a:lnTo>
                  <a:pt x="4735982" y="12179"/>
                </a:lnTo>
                <a:lnTo>
                  <a:pt x="4735982" y="10667"/>
                </a:lnTo>
                <a:lnTo>
                  <a:pt x="4729899" y="7619"/>
                </a:lnTo>
                <a:close/>
              </a:path>
              <a:path w="4763770" h="1974214">
                <a:moveTo>
                  <a:pt x="4740554" y="15227"/>
                </a:moveTo>
                <a:lnTo>
                  <a:pt x="4737506" y="21323"/>
                </a:lnTo>
                <a:lnTo>
                  <a:pt x="4740554" y="22847"/>
                </a:lnTo>
                <a:lnTo>
                  <a:pt x="4742078" y="24371"/>
                </a:lnTo>
                <a:lnTo>
                  <a:pt x="4746637" y="19799"/>
                </a:lnTo>
                <a:lnTo>
                  <a:pt x="4745113" y="18275"/>
                </a:lnTo>
                <a:lnTo>
                  <a:pt x="4740554" y="15227"/>
                </a:lnTo>
                <a:close/>
              </a:path>
              <a:path w="4763770" h="1974214">
                <a:moveTo>
                  <a:pt x="4749685" y="25895"/>
                </a:moveTo>
                <a:lnTo>
                  <a:pt x="4745113" y="28943"/>
                </a:lnTo>
                <a:lnTo>
                  <a:pt x="4746637" y="31991"/>
                </a:lnTo>
                <a:lnTo>
                  <a:pt x="4748161" y="33515"/>
                </a:lnTo>
                <a:lnTo>
                  <a:pt x="4754257" y="30467"/>
                </a:lnTo>
                <a:lnTo>
                  <a:pt x="4752733" y="28943"/>
                </a:lnTo>
                <a:lnTo>
                  <a:pt x="4752733" y="27419"/>
                </a:lnTo>
                <a:lnTo>
                  <a:pt x="4749685" y="25895"/>
                </a:lnTo>
                <a:close/>
              </a:path>
              <a:path w="4763770" h="1974214">
                <a:moveTo>
                  <a:pt x="4757293" y="36550"/>
                </a:moveTo>
                <a:lnTo>
                  <a:pt x="4751209" y="39598"/>
                </a:lnTo>
                <a:lnTo>
                  <a:pt x="4752733" y="41122"/>
                </a:lnTo>
                <a:lnTo>
                  <a:pt x="4754257" y="45694"/>
                </a:lnTo>
                <a:lnTo>
                  <a:pt x="4760341" y="42646"/>
                </a:lnTo>
                <a:lnTo>
                  <a:pt x="4758817" y="38074"/>
                </a:lnTo>
                <a:lnTo>
                  <a:pt x="4757293" y="38074"/>
                </a:lnTo>
                <a:lnTo>
                  <a:pt x="4757293" y="36550"/>
                </a:lnTo>
                <a:close/>
              </a:path>
              <a:path w="4763770" h="1974214">
                <a:moveTo>
                  <a:pt x="4761865" y="48742"/>
                </a:moveTo>
                <a:lnTo>
                  <a:pt x="4755781" y="51790"/>
                </a:lnTo>
                <a:lnTo>
                  <a:pt x="4755781" y="56362"/>
                </a:lnTo>
                <a:lnTo>
                  <a:pt x="4763389" y="56362"/>
                </a:lnTo>
                <a:lnTo>
                  <a:pt x="4761865" y="50266"/>
                </a:lnTo>
                <a:lnTo>
                  <a:pt x="4761865" y="48742"/>
                </a:lnTo>
                <a:close/>
              </a:path>
              <a:path w="4763770" h="1974214">
                <a:moveTo>
                  <a:pt x="4763389" y="62445"/>
                </a:moveTo>
                <a:lnTo>
                  <a:pt x="4757293" y="62445"/>
                </a:lnTo>
                <a:lnTo>
                  <a:pt x="4757293" y="68541"/>
                </a:lnTo>
                <a:lnTo>
                  <a:pt x="4763389" y="68541"/>
                </a:lnTo>
                <a:lnTo>
                  <a:pt x="4763389" y="62445"/>
                </a:lnTo>
                <a:close/>
              </a:path>
              <a:path w="4763770" h="1974214">
                <a:moveTo>
                  <a:pt x="4763389" y="76161"/>
                </a:moveTo>
                <a:lnTo>
                  <a:pt x="4757293" y="76161"/>
                </a:lnTo>
                <a:lnTo>
                  <a:pt x="4757293" y="82257"/>
                </a:lnTo>
                <a:lnTo>
                  <a:pt x="4763389" y="82257"/>
                </a:lnTo>
                <a:lnTo>
                  <a:pt x="4763389" y="76161"/>
                </a:lnTo>
                <a:close/>
              </a:path>
              <a:path w="4763770" h="1974214">
                <a:moveTo>
                  <a:pt x="4763389" y="88341"/>
                </a:moveTo>
                <a:lnTo>
                  <a:pt x="4757293" y="88341"/>
                </a:lnTo>
                <a:lnTo>
                  <a:pt x="4757293" y="94437"/>
                </a:lnTo>
                <a:lnTo>
                  <a:pt x="4763389" y="94437"/>
                </a:lnTo>
                <a:lnTo>
                  <a:pt x="4763389" y="88341"/>
                </a:lnTo>
                <a:close/>
              </a:path>
              <a:path w="4763770" h="1974214">
                <a:moveTo>
                  <a:pt x="4763389" y="100533"/>
                </a:moveTo>
                <a:lnTo>
                  <a:pt x="4757293" y="100533"/>
                </a:lnTo>
                <a:lnTo>
                  <a:pt x="4757293" y="106616"/>
                </a:lnTo>
                <a:lnTo>
                  <a:pt x="4763389" y="106616"/>
                </a:lnTo>
                <a:lnTo>
                  <a:pt x="4763389" y="100533"/>
                </a:lnTo>
                <a:close/>
              </a:path>
              <a:path w="4763770" h="1974214">
                <a:moveTo>
                  <a:pt x="4763389" y="114236"/>
                </a:moveTo>
                <a:lnTo>
                  <a:pt x="4757293" y="114236"/>
                </a:lnTo>
                <a:lnTo>
                  <a:pt x="4757293" y="120332"/>
                </a:lnTo>
                <a:lnTo>
                  <a:pt x="4763389" y="120332"/>
                </a:lnTo>
                <a:lnTo>
                  <a:pt x="4763389" y="114236"/>
                </a:lnTo>
                <a:close/>
              </a:path>
              <a:path w="4763770" h="1974214">
                <a:moveTo>
                  <a:pt x="4763389" y="126428"/>
                </a:moveTo>
                <a:lnTo>
                  <a:pt x="4757293" y="126428"/>
                </a:lnTo>
                <a:lnTo>
                  <a:pt x="4757293" y="132511"/>
                </a:lnTo>
                <a:lnTo>
                  <a:pt x="4763389" y="132511"/>
                </a:lnTo>
                <a:lnTo>
                  <a:pt x="4763389" y="126428"/>
                </a:lnTo>
                <a:close/>
              </a:path>
              <a:path w="4763770" h="1974214">
                <a:moveTo>
                  <a:pt x="4763389" y="138607"/>
                </a:moveTo>
                <a:lnTo>
                  <a:pt x="4757293" y="138607"/>
                </a:lnTo>
                <a:lnTo>
                  <a:pt x="4757293" y="144703"/>
                </a:lnTo>
                <a:lnTo>
                  <a:pt x="4763389" y="144703"/>
                </a:lnTo>
                <a:lnTo>
                  <a:pt x="4763389" y="138607"/>
                </a:lnTo>
                <a:close/>
              </a:path>
              <a:path w="4763770" h="1974214">
                <a:moveTo>
                  <a:pt x="4763389" y="152323"/>
                </a:moveTo>
                <a:lnTo>
                  <a:pt x="4757293" y="152323"/>
                </a:lnTo>
                <a:lnTo>
                  <a:pt x="4757293" y="158407"/>
                </a:lnTo>
                <a:lnTo>
                  <a:pt x="4763389" y="158407"/>
                </a:lnTo>
                <a:lnTo>
                  <a:pt x="4763389" y="152323"/>
                </a:lnTo>
                <a:close/>
              </a:path>
              <a:path w="4763770" h="1974214">
                <a:moveTo>
                  <a:pt x="4763389" y="164503"/>
                </a:moveTo>
                <a:lnTo>
                  <a:pt x="4757293" y="164503"/>
                </a:lnTo>
                <a:lnTo>
                  <a:pt x="4757293" y="170599"/>
                </a:lnTo>
                <a:lnTo>
                  <a:pt x="4763389" y="170599"/>
                </a:lnTo>
                <a:lnTo>
                  <a:pt x="4763389" y="164503"/>
                </a:lnTo>
                <a:close/>
              </a:path>
              <a:path w="4763770" h="1974214">
                <a:moveTo>
                  <a:pt x="4763389" y="176695"/>
                </a:moveTo>
                <a:lnTo>
                  <a:pt x="4757293" y="176695"/>
                </a:lnTo>
                <a:lnTo>
                  <a:pt x="4757293" y="182778"/>
                </a:lnTo>
                <a:lnTo>
                  <a:pt x="4763389" y="182778"/>
                </a:lnTo>
                <a:lnTo>
                  <a:pt x="4763389" y="176695"/>
                </a:lnTo>
                <a:close/>
              </a:path>
              <a:path w="4763770" h="1974214">
                <a:moveTo>
                  <a:pt x="4763389" y="190398"/>
                </a:moveTo>
                <a:lnTo>
                  <a:pt x="4757293" y="190398"/>
                </a:lnTo>
                <a:lnTo>
                  <a:pt x="4757293" y="196494"/>
                </a:lnTo>
                <a:lnTo>
                  <a:pt x="4763389" y="196494"/>
                </a:lnTo>
                <a:lnTo>
                  <a:pt x="4763389" y="190398"/>
                </a:lnTo>
                <a:close/>
              </a:path>
              <a:path w="4763770" h="1974214">
                <a:moveTo>
                  <a:pt x="4763389" y="202577"/>
                </a:moveTo>
                <a:lnTo>
                  <a:pt x="4757293" y="202577"/>
                </a:lnTo>
                <a:lnTo>
                  <a:pt x="4757293" y="208673"/>
                </a:lnTo>
                <a:lnTo>
                  <a:pt x="4763389" y="208673"/>
                </a:lnTo>
                <a:lnTo>
                  <a:pt x="4763389" y="202577"/>
                </a:lnTo>
                <a:close/>
              </a:path>
              <a:path w="4763770" h="1974214">
                <a:moveTo>
                  <a:pt x="4763389" y="214769"/>
                </a:moveTo>
                <a:lnTo>
                  <a:pt x="4757293" y="214769"/>
                </a:lnTo>
                <a:lnTo>
                  <a:pt x="4757293" y="220865"/>
                </a:lnTo>
                <a:lnTo>
                  <a:pt x="4763389" y="220865"/>
                </a:lnTo>
                <a:lnTo>
                  <a:pt x="4763389" y="214769"/>
                </a:lnTo>
                <a:close/>
              </a:path>
              <a:path w="4763770" h="1974214">
                <a:moveTo>
                  <a:pt x="4763389" y="228473"/>
                </a:moveTo>
                <a:lnTo>
                  <a:pt x="4757293" y="228473"/>
                </a:lnTo>
                <a:lnTo>
                  <a:pt x="4757293" y="234568"/>
                </a:lnTo>
                <a:lnTo>
                  <a:pt x="4763389" y="234568"/>
                </a:lnTo>
                <a:lnTo>
                  <a:pt x="4763389" y="228473"/>
                </a:lnTo>
                <a:close/>
              </a:path>
              <a:path w="4763770" h="1974214">
                <a:moveTo>
                  <a:pt x="4763389" y="240664"/>
                </a:moveTo>
                <a:lnTo>
                  <a:pt x="4757293" y="240664"/>
                </a:lnTo>
                <a:lnTo>
                  <a:pt x="4757293" y="246761"/>
                </a:lnTo>
                <a:lnTo>
                  <a:pt x="4763389" y="246761"/>
                </a:lnTo>
                <a:lnTo>
                  <a:pt x="4763389" y="240664"/>
                </a:lnTo>
                <a:close/>
              </a:path>
              <a:path w="4763770" h="1974214">
                <a:moveTo>
                  <a:pt x="4763389" y="252844"/>
                </a:moveTo>
                <a:lnTo>
                  <a:pt x="4757293" y="252844"/>
                </a:lnTo>
                <a:lnTo>
                  <a:pt x="4757293" y="258940"/>
                </a:lnTo>
                <a:lnTo>
                  <a:pt x="4763389" y="258940"/>
                </a:lnTo>
                <a:lnTo>
                  <a:pt x="4763389" y="252844"/>
                </a:lnTo>
                <a:close/>
              </a:path>
              <a:path w="4763770" h="1974214">
                <a:moveTo>
                  <a:pt x="4763389" y="266560"/>
                </a:moveTo>
                <a:lnTo>
                  <a:pt x="4757293" y="266560"/>
                </a:lnTo>
                <a:lnTo>
                  <a:pt x="4757293" y="272643"/>
                </a:lnTo>
                <a:lnTo>
                  <a:pt x="4763389" y="272643"/>
                </a:lnTo>
                <a:lnTo>
                  <a:pt x="4763389" y="266560"/>
                </a:lnTo>
                <a:close/>
              </a:path>
              <a:path w="4763770" h="1974214">
                <a:moveTo>
                  <a:pt x="4763389" y="278739"/>
                </a:moveTo>
                <a:lnTo>
                  <a:pt x="4757293" y="278739"/>
                </a:lnTo>
                <a:lnTo>
                  <a:pt x="4757293" y="284835"/>
                </a:lnTo>
                <a:lnTo>
                  <a:pt x="4763389" y="284835"/>
                </a:lnTo>
                <a:lnTo>
                  <a:pt x="4763389" y="278739"/>
                </a:lnTo>
                <a:close/>
              </a:path>
              <a:path w="4763770" h="1974214">
                <a:moveTo>
                  <a:pt x="4763389" y="290931"/>
                </a:moveTo>
                <a:lnTo>
                  <a:pt x="4757293" y="290931"/>
                </a:lnTo>
                <a:lnTo>
                  <a:pt x="4757293" y="297014"/>
                </a:lnTo>
                <a:lnTo>
                  <a:pt x="4763389" y="297014"/>
                </a:lnTo>
                <a:lnTo>
                  <a:pt x="4763389" y="290931"/>
                </a:lnTo>
                <a:close/>
              </a:path>
              <a:path w="4763770" h="1974214">
                <a:moveTo>
                  <a:pt x="4763389" y="304634"/>
                </a:moveTo>
                <a:lnTo>
                  <a:pt x="4757293" y="304634"/>
                </a:lnTo>
                <a:lnTo>
                  <a:pt x="4757293" y="310730"/>
                </a:lnTo>
                <a:lnTo>
                  <a:pt x="4763389" y="310730"/>
                </a:lnTo>
                <a:lnTo>
                  <a:pt x="4763389" y="304634"/>
                </a:lnTo>
                <a:close/>
              </a:path>
              <a:path w="4763770" h="1974214">
                <a:moveTo>
                  <a:pt x="4763389" y="316826"/>
                </a:moveTo>
                <a:lnTo>
                  <a:pt x="4757293" y="316826"/>
                </a:lnTo>
                <a:lnTo>
                  <a:pt x="4757293" y="322910"/>
                </a:lnTo>
                <a:lnTo>
                  <a:pt x="4763389" y="322910"/>
                </a:lnTo>
                <a:lnTo>
                  <a:pt x="4763389" y="316826"/>
                </a:lnTo>
                <a:close/>
              </a:path>
              <a:path w="4763770" h="1974214">
                <a:moveTo>
                  <a:pt x="4763389" y="329006"/>
                </a:moveTo>
                <a:lnTo>
                  <a:pt x="4757293" y="329006"/>
                </a:lnTo>
                <a:lnTo>
                  <a:pt x="4757293" y="335102"/>
                </a:lnTo>
                <a:lnTo>
                  <a:pt x="4763389" y="335102"/>
                </a:lnTo>
                <a:lnTo>
                  <a:pt x="4763389" y="329006"/>
                </a:lnTo>
                <a:close/>
              </a:path>
              <a:path w="4763770" h="1974214">
                <a:moveTo>
                  <a:pt x="4763389" y="342709"/>
                </a:moveTo>
                <a:lnTo>
                  <a:pt x="4757293" y="342709"/>
                </a:lnTo>
                <a:lnTo>
                  <a:pt x="4757293" y="348805"/>
                </a:lnTo>
                <a:lnTo>
                  <a:pt x="4763389" y="348805"/>
                </a:lnTo>
                <a:lnTo>
                  <a:pt x="4763389" y="342709"/>
                </a:lnTo>
                <a:close/>
              </a:path>
              <a:path w="4763770" h="1974214">
                <a:moveTo>
                  <a:pt x="4763389" y="354901"/>
                </a:moveTo>
                <a:lnTo>
                  <a:pt x="4757293" y="354901"/>
                </a:lnTo>
                <a:lnTo>
                  <a:pt x="4757293" y="360997"/>
                </a:lnTo>
                <a:lnTo>
                  <a:pt x="4763389" y="360997"/>
                </a:lnTo>
                <a:lnTo>
                  <a:pt x="4763389" y="354901"/>
                </a:lnTo>
                <a:close/>
              </a:path>
              <a:path w="4763770" h="1974214">
                <a:moveTo>
                  <a:pt x="4763389" y="367080"/>
                </a:moveTo>
                <a:lnTo>
                  <a:pt x="4757293" y="367080"/>
                </a:lnTo>
                <a:lnTo>
                  <a:pt x="4757293" y="373176"/>
                </a:lnTo>
                <a:lnTo>
                  <a:pt x="4763389" y="373176"/>
                </a:lnTo>
                <a:lnTo>
                  <a:pt x="4763389" y="367080"/>
                </a:lnTo>
                <a:close/>
              </a:path>
              <a:path w="4763770" h="1974214">
                <a:moveTo>
                  <a:pt x="4763389" y="380796"/>
                </a:moveTo>
                <a:lnTo>
                  <a:pt x="4757293" y="380796"/>
                </a:lnTo>
                <a:lnTo>
                  <a:pt x="4757293" y="386892"/>
                </a:lnTo>
                <a:lnTo>
                  <a:pt x="4763389" y="386892"/>
                </a:lnTo>
                <a:lnTo>
                  <a:pt x="4763389" y="380796"/>
                </a:lnTo>
                <a:close/>
              </a:path>
              <a:path w="4763770" h="1974214">
                <a:moveTo>
                  <a:pt x="4763389" y="392976"/>
                </a:moveTo>
                <a:lnTo>
                  <a:pt x="4757293" y="392976"/>
                </a:lnTo>
                <a:lnTo>
                  <a:pt x="4757293" y="399072"/>
                </a:lnTo>
                <a:lnTo>
                  <a:pt x="4763389" y="399072"/>
                </a:lnTo>
                <a:lnTo>
                  <a:pt x="4763389" y="392976"/>
                </a:lnTo>
                <a:close/>
              </a:path>
              <a:path w="4763770" h="1974214">
                <a:moveTo>
                  <a:pt x="4763389" y="405168"/>
                </a:moveTo>
                <a:lnTo>
                  <a:pt x="4757293" y="405168"/>
                </a:lnTo>
                <a:lnTo>
                  <a:pt x="4757293" y="411264"/>
                </a:lnTo>
                <a:lnTo>
                  <a:pt x="4763389" y="411264"/>
                </a:lnTo>
                <a:lnTo>
                  <a:pt x="4763389" y="405168"/>
                </a:lnTo>
                <a:close/>
              </a:path>
              <a:path w="4763770" h="1974214">
                <a:moveTo>
                  <a:pt x="4763389" y="418871"/>
                </a:moveTo>
                <a:lnTo>
                  <a:pt x="4757293" y="418871"/>
                </a:lnTo>
                <a:lnTo>
                  <a:pt x="4757293" y="424967"/>
                </a:lnTo>
                <a:lnTo>
                  <a:pt x="4763389" y="424967"/>
                </a:lnTo>
                <a:lnTo>
                  <a:pt x="4763389" y="418871"/>
                </a:lnTo>
                <a:close/>
              </a:path>
              <a:path w="4763770" h="1974214">
                <a:moveTo>
                  <a:pt x="4763389" y="431063"/>
                </a:moveTo>
                <a:lnTo>
                  <a:pt x="4757293" y="431063"/>
                </a:lnTo>
                <a:lnTo>
                  <a:pt x="4757293" y="437146"/>
                </a:lnTo>
                <a:lnTo>
                  <a:pt x="4763389" y="437146"/>
                </a:lnTo>
                <a:lnTo>
                  <a:pt x="4763389" y="431063"/>
                </a:lnTo>
                <a:close/>
              </a:path>
              <a:path w="4763770" h="1974214">
                <a:moveTo>
                  <a:pt x="4763389" y="443242"/>
                </a:moveTo>
                <a:lnTo>
                  <a:pt x="4757293" y="443242"/>
                </a:lnTo>
                <a:lnTo>
                  <a:pt x="4757293" y="449338"/>
                </a:lnTo>
                <a:lnTo>
                  <a:pt x="4763389" y="449338"/>
                </a:lnTo>
                <a:lnTo>
                  <a:pt x="4763389" y="443242"/>
                </a:lnTo>
                <a:close/>
              </a:path>
              <a:path w="4763770" h="1974214">
                <a:moveTo>
                  <a:pt x="4763389" y="456958"/>
                </a:moveTo>
                <a:lnTo>
                  <a:pt x="4757293" y="456958"/>
                </a:lnTo>
                <a:lnTo>
                  <a:pt x="4757293" y="463041"/>
                </a:lnTo>
                <a:lnTo>
                  <a:pt x="4763389" y="463041"/>
                </a:lnTo>
                <a:lnTo>
                  <a:pt x="4763389" y="456958"/>
                </a:lnTo>
                <a:close/>
              </a:path>
              <a:path w="4763770" h="1974214">
                <a:moveTo>
                  <a:pt x="4763389" y="469138"/>
                </a:moveTo>
                <a:lnTo>
                  <a:pt x="4757293" y="469138"/>
                </a:lnTo>
                <a:lnTo>
                  <a:pt x="4757293" y="475233"/>
                </a:lnTo>
                <a:lnTo>
                  <a:pt x="4763389" y="475233"/>
                </a:lnTo>
                <a:lnTo>
                  <a:pt x="4763389" y="469138"/>
                </a:lnTo>
                <a:close/>
              </a:path>
              <a:path w="4763770" h="1974214">
                <a:moveTo>
                  <a:pt x="4763389" y="481329"/>
                </a:moveTo>
                <a:lnTo>
                  <a:pt x="4757293" y="481329"/>
                </a:lnTo>
                <a:lnTo>
                  <a:pt x="4757293" y="487413"/>
                </a:lnTo>
                <a:lnTo>
                  <a:pt x="4763389" y="487413"/>
                </a:lnTo>
                <a:lnTo>
                  <a:pt x="4763389" y="481329"/>
                </a:lnTo>
                <a:close/>
              </a:path>
              <a:path w="4763770" h="1974214">
                <a:moveTo>
                  <a:pt x="4763389" y="495033"/>
                </a:moveTo>
                <a:lnTo>
                  <a:pt x="4757293" y="495033"/>
                </a:lnTo>
                <a:lnTo>
                  <a:pt x="4757293" y="501129"/>
                </a:lnTo>
                <a:lnTo>
                  <a:pt x="4763389" y="501129"/>
                </a:lnTo>
                <a:lnTo>
                  <a:pt x="4763389" y="495033"/>
                </a:lnTo>
                <a:close/>
              </a:path>
              <a:path w="4763770" h="1974214">
                <a:moveTo>
                  <a:pt x="4763389" y="507225"/>
                </a:moveTo>
                <a:lnTo>
                  <a:pt x="4757293" y="507225"/>
                </a:lnTo>
                <a:lnTo>
                  <a:pt x="4757293" y="513308"/>
                </a:lnTo>
                <a:lnTo>
                  <a:pt x="4763389" y="513308"/>
                </a:lnTo>
                <a:lnTo>
                  <a:pt x="4763389" y="507225"/>
                </a:lnTo>
                <a:close/>
              </a:path>
              <a:path w="4763770" h="1974214">
                <a:moveTo>
                  <a:pt x="4763389" y="519404"/>
                </a:moveTo>
                <a:lnTo>
                  <a:pt x="4757293" y="519404"/>
                </a:lnTo>
                <a:lnTo>
                  <a:pt x="4757293" y="525500"/>
                </a:lnTo>
                <a:lnTo>
                  <a:pt x="4763389" y="525500"/>
                </a:lnTo>
                <a:lnTo>
                  <a:pt x="4763389" y="519404"/>
                </a:lnTo>
                <a:close/>
              </a:path>
              <a:path w="4763770" h="1974214">
                <a:moveTo>
                  <a:pt x="4763389" y="533107"/>
                </a:moveTo>
                <a:lnTo>
                  <a:pt x="4757293" y="533107"/>
                </a:lnTo>
                <a:lnTo>
                  <a:pt x="4757293" y="539203"/>
                </a:lnTo>
                <a:lnTo>
                  <a:pt x="4763389" y="539203"/>
                </a:lnTo>
                <a:lnTo>
                  <a:pt x="4763389" y="533107"/>
                </a:lnTo>
                <a:close/>
              </a:path>
              <a:path w="4763770" h="1974214">
                <a:moveTo>
                  <a:pt x="4763389" y="545299"/>
                </a:moveTo>
                <a:lnTo>
                  <a:pt x="4757293" y="545299"/>
                </a:lnTo>
                <a:lnTo>
                  <a:pt x="4757293" y="551395"/>
                </a:lnTo>
                <a:lnTo>
                  <a:pt x="4763389" y="551395"/>
                </a:lnTo>
                <a:lnTo>
                  <a:pt x="4763389" y="545299"/>
                </a:lnTo>
                <a:close/>
              </a:path>
              <a:path w="4763770" h="1974214">
                <a:moveTo>
                  <a:pt x="4763389" y="557479"/>
                </a:moveTo>
                <a:lnTo>
                  <a:pt x="4757293" y="557479"/>
                </a:lnTo>
                <a:lnTo>
                  <a:pt x="4757293" y="563575"/>
                </a:lnTo>
                <a:lnTo>
                  <a:pt x="4763389" y="563575"/>
                </a:lnTo>
                <a:lnTo>
                  <a:pt x="4763389" y="557479"/>
                </a:lnTo>
                <a:close/>
              </a:path>
              <a:path w="4763770" h="1974214">
                <a:moveTo>
                  <a:pt x="4763389" y="571195"/>
                </a:moveTo>
                <a:lnTo>
                  <a:pt x="4757293" y="571195"/>
                </a:lnTo>
                <a:lnTo>
                  <a:pt x="4757293" y="577291"/>
                </a:lnTo>
                <a:lnTo>
                  <a:pt x="4763389" y="577291"/>
                </a:lnTo>
                <a:lnTo>
                  <a:pt x="4763389" y="571195"/>
                </a:lnTo>
                <a:close/>
              </a:path>
              <a:path w="4763770" h="1974214">
                <a:moveTo>
                  <a:pt x="4763389" y="583374"/>
                </a:moveTo>
                <a:lnTo>
                  <a:pt x="4757293" y="583374"/>
                </a:lnTo>
                <a:lnTo>
                  <a:pt x="4757293" y="589470"/>
                </a:lnTo>
                <a:lnTo>
                  <a:pt x="4763389" y="589470"/>
                </a:lnTo>
                <a:lnTo>
                  <a:pt x="4763389" y="583374"/>
                </a:lnTo>
                <a:close/>
              </a:path>
              <a:path w="4763770" h="1974214">
                <a:moveTo>
                  <a:pt x="4763389" y="595566"/>
                </a:moveTo>
                <a:lnTo>
                  <a:pt x="4757293" y="595566"/>
                </a:lnTo>
                <a:lnTo>
                  <a:pt x="4757293" y="601662"/>
                </a:lnTo>
                <a:lnTo>
                  <a:pt x="4763389" y="601662"/>
                </a:lnTo>
                <a:lnTo>
                  <a:pt x="4763389" y="595566"/>
                </a:lnTo>
                <a:close/>
              </a:path>
              <a:path w="4763770" h="1974214">
                <a:moveTo>
                  <a:pt x="4763389" y="609269"/>
                </a:moveTo>
                <a:lnTo>
                  <a:pt x="4757293" y="609269"/>
                </a:lnTo>
                <a:lnTo>
                  <a:pt x="4757293" y="615365"/>
                </a:lnTo>
                <a:lnTo>
                  <a:pt x="4763389" y="615365"/>
                </a:lnTo>
                <a:lnTo>
                  <a:pt x="4763389" y="609269"/>
                </a:lnTo>
                <a:close/>
              </a:path>
              <a:path w="4763770" h="1974214">
                <a:moveTo>
                  <a:pt x="4763389" y="621461"/>
                </a:moveTo>
                <a:lnTo>
                  <a:pt x="4757293" y="621461"/>
                </a:lnTo>
                <a:lnTo>
                  <a:pt x="4757293" y="627545"/>
                </a:lnTo>
                <a:lnTo>
                  <a:pt x="4763389" y="627545"/>
                </a:lnTo>
                <a:lnTo>
                  <a:pt x="4763389" y="621461"/>
                </a:lnTo>
                <a:close/>
              </a:path>
              <a:path w="4763770" h="1974214">
                <a:moveTo>
                  <a:pt x="4763389" y="633641"/>
                </a:moveTo>
                <a:lnTo>
                  <a:pt x="4757293" y="633641"/>
                </a:lnTo>
                <a:lnTo>
                  <a:pt x="4757293" y="639737"/>
                </a:lnTo>
                <a:lnTo>
                  <a:pt x="4763389" y="639737"/>
                </a:lnTo>
                <a:lnTo>
                  <a:pt x="4763389" y="633641"/>
                </a:lnTo>
                <a:close/>
              </a:path>
              <a:path w="4763770" h="1974214">
                <a:moveTo>
                  <a:pt x="4763389" y="647357"/>
                </a:moveTo>
                <a:lnTo>
                  <a:pt x="4757293" y="647357"/>
                </a:lnTo>
                <a:lnTo>
                  <a:pt x="4757293" y="653440"/>
                </a:lnTo>
                <a:lnTo>
                  <a:pt x="4763389" y="653440"/>
                </a:lnTo>
                <a:lnTo>
                  <a:pt x="4763389" y="647357"/>
                </a:lnTo>
                <a:close/>
              </a:path>
              <a:path w="4763770" h="1974214">
                <a:moveTo>
                  <a:pt x="4763389" y="659536"/>
                </a:moveTo>
                <a:lnTo>
                  <a:pt x="4757293" y="659536"/>
                </a:lnTo>
                <a:lnTo>
                  <a:pt x="4757293" y="665632"/>
                </a:lnTo>
                <a:lnTo>
                  <a:pt x="4763389" y="665632"/>
                </a:lnTo>
                <a:lnTo>
                  <a:pt x="4763389" y="659536"/>
                </a:lnTo>
                <a:close/>
              </a:path>
              <a:path w="4763770" h="1974214">
                <a:moveTo>
                  <a:pt x="4763389" y="671728"/>
                </a:moveTo>
                <a:lnTo>
                  <a:pt x="4757293" y="671728"/>
                </a:lnTo>
                <a:lnTo>
                  <a:pt x="4757293" y="677811"/>
                </a:lnTo>
                <a:lnTo>
                  <a:pt x="4763389" y="677811"/>
                </a:lnTo>
                <a:lnTo>
                  <a:pt x="4763389" y="671728"/>
                </a:lnTo>
                <a:close/>
              </a:path>
              <a:path w="4763770" h="1974214">
                <a:moveTo>
                  <a:pt x="4763389" y="685431"/>
                </a:moveTo>
                <a:lnTo>
                  <a:pt x="4757293" y="685431"/>
                </a:lnTo>
                <a:lnTo>
                  <a:pt x="4757293" y="691527"/>
                </a:lnTo>
                <a:lnTo>
                  <a:pt x="4763389" y="691527"/>
                </a:lnTo>
                <a:lnTo>
                  <a:pt x="4763389" y="685431"/>
                </a:lnTo>
                <a:close/>
              </a:path>
              <a:path w="4763770" h="1974214">
                <a:moveTo>
                  <a:pt x="4763389" y="697610"/>
                </a:moveTo>
                <a:lnTo>
                  <a:pt x="4757293" y="697610"/>
                </a:lnTo>
                <a:lnTo>
                  <a:pt x="4757293" y="703707"/>
                </a:lnTo>
                <a:lnTo>
                  <a:pt x="4763389" y="703707"/>
                </a:lnTo>
                <a:lnTo>
                  <a:pt x="4763389" y="697610"/>
                </a:lnTo>
                <a:close/>
              </a:path>
              <a:path w="4763770" h="1974214">
                <a:moveTo>
                  <a:pt x="4763389" y="709802"/>
                </a:moveTo>
                <a:lnTo>
                  <a:pt x="4757293" y="709802"/>
                </a:lnTo>
                <a:lnTo>
                  <a:pt x="4757293" y="715898"/>
                </a:lnTo>
                <a:lnTo>
                  <a:pt x="4763389" y="715898"/>
                </a:lnTo>
                <a:lnTo>
                  <a:pt x="4763389" y="709802"/>
                </a:lnTo>
                <a:close/>
              </a:path>
              <a:path w="4763770" h="1974214">
                <a:moveTo>
                  <a:pt x="4763389" y="723506"/>
                </a:moveTo>
                <a:lnTo>
                  <a:pt x="4757293" y="723506"/>
                </a:lnTo>
                <a:lnTo>
                  <a:pt x="4757293" y="729602"/>
                </a:lnTo>
                <a:lnTo>
                  <a:pt x="4763389" y="729602"/>
                </a:lnTo>
                <a:lnTo>
                  <a:pt x="4763389" y="723506"/>
                </a:lnTo>
                <a:close/>
              </a:path>
              <a:path w="4763770" h="1974214">
                <a:moveTo>
                  <a:pt x="4763389" y="735698"/>
                </a:moveTo>
                <a:lnTo>
                  <a:pt x="4757293" y="735698"/>
                </a:lnTo>
                <a:lnTo>
                  <a:pt x="4757293" y="741794"/>
                </a:lnTo>
                <a:lnTo>
                  <a:pt x="4763389" y="741794"/>
                </a:lnTo>
                <a:lnTo>
                  <a:pt x="4763389" y="735698"/>
                </a:lnTo>
                <a:close/>
              </a:path>
              <a:path w="4763770" h="1974214">
                <a:moveTo>
                  <a:pt x="4763389" y="747877"/>
                </a:moveTo>
                <a:lnTo>
                  <a:pt x="4757293" y="747877"/>
                </a:lnTo>
                <a:lnTo>
                  <a:pt x="4757293" y="753973"/>
                </a:lnTo>
                <a:lnTo>
                  <a:pt x="4763389" y="753973"/>
                </a:lnTo>
                <a:lnTo>
                  <a:pt x="4763389" y="747877"/>
                </a:lnTo>
                <a:close/>
              </a:path>
              <a:path w="4763770" h="1974214">
                <a:moveTo>
                  <a:pt x="4763389" y="761593"/>
                </a:moveTo>
                <a:lnTo>
                  <a:pt x="4757293" y="761593"/>
                </a:lnTo>
                <a:lnTo>
                  <a:pt x="4757293" y="767676"/>
                </a:lnTo>
                <a:lnTo>
                  <a:pt x="4763389" y="767676"/>
                </a:lnTo>
                <a:lnTo>
                  <a:pt x="4763389" y="761593"/>
                </a:lnTo>
                <a:close/>
              </a:path>
              <a:path w="4763770" h="1974214">
                <a:moveTo>
                  <a:pt x="4763389" y="773772"/>
                </a:moveTo>
                <a:lnTo>
                  <a:pt x="4757293" y="773772"/>
                </a:lnTo>
                <a:lnTo>
                  <a:pt x="4757293" y="779868"/>
                </a:lnTo>
                <a:lnTo>
                  <a:pt x="4763389" y="779868"/>
                </a:lnTo>
                <a:lnTo>
                  <a:pt x="4763389" y="773772"/>
                </a:lnTo>
                <a:close/>
              </a:path>
              <a:path w="4763770" h="1974214">
                <a:moveTo>
                  <a:pt x="4763389" y="785964"/>
                </a:moveTo>
                <a:lnTo>
                  <a:pt x="4757293" y="785964"/>
                </a:lnTo>
                <a:lnTo>
                  <a:pt x="4757293" y="792048"/>
                </a:lnTo>
                <a:lnTo>
                  <a:pt x="4763389" y="792048"/>
                </a:lnTo>
                <a:lnTo>
                  <a:pt x="4763389" y="785964"/>
                </a:lnTo>
                <a:close/>
              </a:path>
              <a:path w="4763770" h="1974214">
                <a:moveTo>
                  <a:pt x="4763389" y="799668"/>
                </a:moveTo>
                <a:lnTo>
                  <a:pt x="4757293" y="799668"/>
                </a:lnTo>
                <a:lnTo>
                  <a:pt x="4757293" y="805764"/>
                </a:lnTo>
                <a:lnTo>
                  <a:pt x="4763389" y="805764"/>
                </a:lnTo>
                <a:lnTo>
                  <a:pt x="4763389" y="799668"/>
                </a:lnTo>
                <a:close/>
              </a:path>
              <a:path w="4763770" h="1974214">
                <a:moveTo>
                  <a:pt x="4763389" y="811860"/>
                </a:moveTo>
                <a:lnTo>
                  <a:pt x="4757293" y="811860"/>
                </a:lnTo>
                <a:lnTo>
                  <a:pt x="4757293" y="817943"/>
                </a:lnTo>
                <a:lnTo>
                  <a:pt x="4763389" y="817943"/>
                </a:lnTo>
                <a:lnTo>
                  <a:pt x="4763389" y="811860"/>
                </a:lnTo>
                <a:close/>
              </a:path>
              <a:path w="4763770" h="1974214">
                <a:moveTo>
                  <a:pt x="4763389" y="824039"/>
                </a:moveTo>
                <a:lnTo>
                  <a:pt x="4757293" y="824039"/>
                </a:lnTo>
                <a:lnTo>
                  <a:pt x="4757293" y="830135"/>
                </a:lnTo>
                <a:lnTo>
                  <a:pt x="4763389" y="830135"/>
                </a:lnTo>
                <a:lnTo>
                  <a:pt x="4763389" y="824039"/>
                </a:lnTo>
                <a:close/>
              </a:path>
              <a:path w="4763770" h="1974214">
                <a:moveTo>
                  <a:pt x="4763389" y="837755"/>
                </a:moveTo>
                <a:lnTo>
                  <a:pt x="4757293" y="837755"/>
                </a:lnTo>
                <a:lnTo>
                  <a:pt x="4757293" y="843838"/>
                </a:lnTo>
                <a:lnTo>
                  <a:pt x="4763389" y="843838"/>
                </a:lnTo>
                <a:lnTo>
                  <a:pt x="4763389" y="837755"/>
                </a:lnTo>
                <a:close/>
              </a:path>
              <a:path w="4763770" h="1974214">
                <a:moveTo>
                  <a:pt x="4763389" y="849934"/>
                </a:moveTo>
                <a:lnTo>
                  <a:pt x="4757293" y="849934"/>
                </a:lnTo>
                <a:lnTo>
                  <a:pt x="4757293" y="856030"/>
                </a:lnTo>
                <a:lnTo>
                  <a:pt x="4763389" y="856030"/>
                </a:lnTo>
                <a:lnTo>
                  <a:pt x="4763389" y="849934"/>
                </a:lnTo>
                <a:close/>
              </a:path>
              <a:path w="4763770" h="1974214">
                <a:moveTo>
                  <a:pt x="4763389" y="862114"/>
                </a:moveTo>
                <a:lnTo>
                  <a:pt x="4757293" y="862114"/>
                </a:lnTo>
                <a:lnTo>
                  <a:pt x="4757293" y="868210"/>
                </a:lnTo>
                <a:lnTo>
                  <a:pt x="4763389" y="868210"/>
                </a:lnTo>
                <a:lnTo>
                  <a:pt x="4763389" y="862114"/>
                </a:lnTo>
                <a:close/>
              </a:path>
              <a:path w="4763770" h="1974214">
                <a:moveTo>
                  <a:pt x="4763389" y="875830"/>
                </a:moveTo>
                <a:lnTo>
                  <a:pt x="4757293" y="875830"/>
                </a:lnTo>
                <a:lnTo>
                  <a:pt x="4757293" y="881926"/>
                </a:lnTo>
                <a:lnTo>
                  <a:pt x="4763389" y="881926"/>
                </a:lnTo>
                <a:lnTo>
                  <a:pt x="4763389" y="875830"/>
                </a:lnTo>
                <a:close/>
              </a:path>
              <a:path w="4763770" h="1974214">
                <a:moveTo>
                  <a:pt x="4763389" y="888009"/>
                </a:moveTo>
                <a:lnTo>
                  <a:pt x="4757293" y="888009"/>
                </a:lnTo>
                <a:lnTo>
                  <a:pt x="4757293" y="894105"/>
                </a:lnTo>
                <a:lnTo>
                  <a:pt x="4763389" y="894105"/>
                </a:lnTo>
                <a:lnTo>
                  <a:pt x="4763389" y="888009"/>
                </a:lnTo>
                <a:close/>
              </a:path>
              <a:path w="4763770" h="1974214">
                <a:moveTo>
                  <a:pt x="4763389" y="900201"/>
                </a:moveTo>
                <a:lnTo>
                  <a:pt x="4757293" y="900201"/>
                </a:lnTo>
                <a:lnTo>
                  <a:pt x="4757293" y="906297"/>
                </a:lnTo>
                <a:lnTo>
                  <a:pt x="4763389" y="906297"/>
                </a:lnTo>
                <a:lnTo>
                  <a:pt x="4763389" y="900201"/>
                </a:lnTo>
                <a:close/>
              </a:path>
              <a:path w="4763770" h="1974214">
                <a:moveTo>
                  <a:pt x="4763389" y="913904"/>
                </a:moveTo>
                <a:lnTo>
                  <a:pt x="4757293" y="913904"/>
                </a:lnTo>
                <a:lnTo>
                  <a:pt x="4757293" y="920000"/>
                </a:lnTo>
                <a:lnTo>
                  <a:pt x="4763389" y="920000"/>
                </a:lnTo>
                <a:lnTo>
                  <a:pt x="4763389" y="913904"/>
                </a:lnTo>
                <a:close/>
              </a:path>
              <a:path w="4763770" h="1974214">
                <a:moveTo>
                  <a:pt x="4763389" y="926096"/>
                </a:moveTo>
                <a:lnTo>
                  <a:pt x="4757293" y="926096"/>
                </a:lnTo>
                <a:lnTo>
                  <a:pt x="4757293" y="932192"/>
                </a:lnTo>
                <a:lnTo>
                  <a:pt x="4763389" y="932192"/>
                </a:lnTo>
                <a:lnTo>
                  <a:pt x="4763389" y="926096"/>
                </a:lnTo>
                <a:close/>
              </a:path>
              <a:path w="4763770" h="1974214">
                <a:moveTo>
                  <a:pt x="4763389" y="938276"/>
                </a:moveTo>
                <a:lnTo>
                  <a:pt x="4757293" y="938276"/>
                </a:lnTo>
                <a:lnTo>
                  <a:pt x="4757293" y="944371"/>
                </a:lnTo>
                <a:lnTo>
                  <a:pt x="4763389" y="944371"/>
                </a:lnTo>
                <a:lnTo>
                  <a:pt x="4763389" y="938276"/>
                </a:lnTo>
                <a:close/>
              </a:path>
              <a:path w="4763770" h="1974214">
                <a:moveTo>
                  <a:pt x="4763389" y="951991"/>
                </a:moveTo>
                <a:lnTo>
                  <a:pt x="4757293" y="951991"/>
                </a:lnTo>
                <a:lnTo>
                  <a:pt x="4757293" y="958075"/>
                </a:lnTo>
                <a:lnTo>
                  <a:pt x="4763389" y="958075"/>
                </a:lnTo>
                <a:lnTo>
                  <a:pt x="4763389" y="951991"/>
                </a:lnTo>
                <a:close/>
              </a:path>
              <a:path w="4763770" h="1974214">
                <a:moveTo>
                  <a:pt x="4763389" y="964171"/>
                </a:moveTo>
                <a:lnTo>
                  <a:pt x="4757293" y="964171"/>
                </a:lnTo>
                <a:lnTo>
                  <a:pt x="4757293" y="970267"/>
                </a:lnTo>
                <a:lnTo>
                  <a:pt x="4763389" y="970267"/>
                </a:lnTo>
                <a:lnTo>
                  <a:pt x="4763389" y="964171"/>
                </a:lnTo>
                <a:close/>
              </a:path>
              <a:path w="4763770" h="1974214">
                <a:moveTo>
                  <a:pt x="4763389" y="976363"/>
                </a:moveTo>
                <a:lnTo>
                  <a:pt x="4757293" y="976363"/>
                </a:lnTo>
                <a:lnTo>
                  <a:pt x="4757293" y="982446"/>
                </a:lnTo>
                <a:lnTo>
                  <a:pt x="4763389" y="982446"/>
                </a:lnTo>
                <a:lnTo>
                  <a:pt x="4763389" y="976363"/>
                </a:lnTo>
                <a:close/>
              </a:path>
              <a:path w="4763770" h="1974214">
                <a:moveTo>
                  <a:pt x="4763389" y="990066"/>
                </a:moveTo>
                <a:lnTo>
                  <a:pt x="4757293" y="990066"/>
                </a:lnTo>
                <a:lnTo>
                  <a:pt x="4757293" y="996162"/>
                </a:lnTo>
                <a:lnTo>
                  <a:pt x="4763389" y="996162"/>
                </a:lnTo>
                <a:lnTo>
                  <a:pt x="4763389" y="990066"/>
                </a:lnTo>
                <a:close/>
              </a:path>
              <a:path w="4763770" h="1974214">
                <a:moveTo>
                  <a:pt x="4763389" y="1002258"/>
                </a:moveTo>
                <a:lnTo>
                  <a:pt x="4757293" y="1002258"/>
                </a:lnTo>
                <a:lnTo>
                  <a:pt x="4757293" y="1008341"/>
                </a:lnTo>
                <a:lnTo>
                  <a:pt x="4763389" y="1008341"/>
                </a:lnTo>
                <a:lnTo>
                  <a:pt x="4763389" y="1002258"/>
                </a:lnTo>
                <a:close/>
              </a:path>
              <a:path w="4763770" h="1974214">
                <a:moveTo>
                  <a:pt x="4763389" y="1014437"/>
                </a:moveTo>
                <a:lnTo>
                  <a:pt x="4757293" y="1014437"/>
                </a:lnTo>
                <a:lnTo>
                  <a:pt x="4757293" y="1020533"/>
                </a:lnTo>
                <a:lnTo>
                  <a:pt x="4763389" y="1020533"/>
                </a:lnTo>
                <a:lnTo>
                  <a:pt x="4763389" y="1014437"/>
                </a:lnTo>
                <a:close/>
              </a:path>
              <a:path w="4763770" h="1974214">
                <a:moveTo>
                  <a:pt x="4763389" y="1028141"/>
                </a:moveTo>
                <a:lnTo>
                  <a:pt x="4757293" y="1028141"/>
                </a:lnTo>
                <a:lnTo>
                  <a:pt x="4757293" y="1034237"/>
                </a:lnTo>
                <a:lnTo>
                  <a:pt x="4763389" y="1034237"/>
                </a:lnTo>
                <a:lnTo>
                  <a:pt x="4763389" y="1028141"/>
                </a:lnTo>
                <a:close/>
              </a:path>
              <a:path w="4763770" h="1974214">
                <a:moveTo>
                  <a:pt x="4763389" y="1040333"/>
                </a:moveTo>
                <a:lnTo>
                  <a:pt x="4757293" y="1040333"/>
                </a:lnTo>
                <a:lnTo>
                  <a:pt x="4757293" y="1046429"/>
                </a:lnTo>
                <a:lnTo>
                  <a:pt x="4763389" y="1046429"/>
                </a:lnTo>
                <a:lnTo>
                  <a:pt x="4763389" y="1040333"/>
                </a:lnTo>
                <a:close/>
              </a:path>
              <a:path w="4763770" h="1974214">
                <a:moveTo>
                  <a:pt x="4763389" y="1052512"/>
                </a:moveTo>
                <a:lnTo>
                  <a:pt x="4757293" y="1052512"/>
                </a:lnTo>
                <a:lnTo>
                  <a:pt x="4757293" y="1058608"/>
                </a:lnTo>
                <a:lnTo>
                  <a:pt x="4763389" y="1058608"/>
                </a:lnTo>
                <a:lnTo>
                  <a:pt x="4763389" y="1052512"/>
                </a:lnTo>
                <a:close/>
              </a:path>
              <a:path w="4763770" h="1974214">
                <a:moveTo>
                  <a:pt x="4763389" y="1066228"/>
                </a:moveTo>
                <a:lnTo>
                  <a:pt x="4757293" y="1066228"/>
                </a:lnTo>
                <a:lnTo>
                  <a:pt x="4757293" y="1072324"/>
                </a:lnTo>
                <a:lnTo>
                  <a:pt x="4763389" y="1072324"/>
                </a:lnTo>
                <a:lnTo>
                  <a:pt x="4763389" y="1066228"/>
                </a:lnTo>
                <a:close/>
              </a:path>
              <a:path w="4763770" h="1974214">
                <a:moveTo>
                  <a:pt x="4763389" y="1078407"/>
                </a:moveTo>
                <a:lnTo>
                  <a:pt x="4757293" y="1078407"/>
                </a:lnTo>
                <a:lnTo>
                  <a:pt x="4757293" y="1084503"/>
                </a:lnTo>
                <a:lnTo>
                  <a:pt x="4763389" y="1084503"/>
                </a:lnTo>
                <a:lnTo>
                  <a:pt x="4763389" y="1078407"/>
                </a:lnTo>
                <a:close/>
              </a:path>
              <a:path w="4763770" h="1974214">
                <a:moveTo>
                  <a:pt x="4763389" y="1090599"/>
                </a:moveTo>
                <a:lnTo>
                  <a:pt x="4757293" y="1090599"/>
                </a:lnTo>
                <a:lnTo>
                  <a:pt x="4757293" y="1096695"/>
                </a:lnTo>
                <a:lnTo>
                  <a:pt x="4763389" y="1096695"/>
                </a:lnTo>
                <a:lnTo>
                  <a:pt x="4763389" y="1090599"/>
                </a:lnTo>
                <a:close/>
              </a:path>
              <a:path w="4763770" h="1974214">
                <a:moveTo>
                  <a:pt x="4763389" y="1104303"/>
                </a:moveTo>
                <a:lnTo>
                  <a:pt x="4757293" y="1104303"/>
                </a:lnTo>
                <a:lnTo>
                  <a:pt x="4757293" y="1110399"/>
                </a:lnTo>
                <a:lnTo>
                  <a:pt x="4763389" y="1110399"/>
                </a:lnTo>
                <a:lnTo>
                  <a:pt x="4763389" y="1104303"/>
                </a:lnTo>
                <a:close/>
              </a:path>
              <a:path w="4763770" h="1974214">
                <a:moveTo>
                  <a:pt x="4763389" y="1116495"/>
                </a:moveTo>
                <a:lnTo>
                  <a:pt x="4757293" y="1116495"/>
                </a:lnTo>
                <a:lnTo>
                  <a:pt x="4757293" y="1122578"/>
                </a:lnTo>
                <a:lnTo>
                  <a:pt x="4763389" y="1122578"/>
                </a:lnTo>
                <a:lnTo>
                  <a:pt x="4763389" y="1116495"/>
                </a:lnTo>
                <a:close/>
              </a:path>
              <a:path w="4763770" h="1974214">
                <a:moveTo>
                  <a:pt x="4763389" y="1128674"/>
                </a:moveTo>
                <a:lnTo>
                  <a:pt x="4757293" y="1128674"/>
                </a:lnTo>
                <a:lnTo>
                  <a:pt x="4757293" y="1134770"/>
                </a:lnTo>
                <a:lnTo>
                  <a:pt x="4763389" y="1134770"/>
                </a:lnTo>
                <a:lnTo>
                  <a:pt x="4763389" y="1128674"/>
                </a:lnTo>
                <a:close/>
              </a:path>
              <a:path w="4763770" h="1974214">
                <a:moveTo>
                  <a:pt x="4763389" y="1142390"/>
                </a:moveTo>
                <a:lnTo>
                  <a:pt x="4757293" y="1142390"/>
                </a:lnTo>
                <a:lnTo>
                  <a:pt x="4757293" y="1148473"/>
                </a:lnTo>
                <a:lnTo>
                  <a:pt x="4763389" y="1148473"/>
                </a:lnTo>
                <a:lnTo>
                  <a:pt x="4763389" y="1142390"/>
                </a:lnTo>
                <a:close/>
              </a:path>
              <a:path w="4763770" h="1974214">
                <a:moveTo>
                  <a:pt x="4763389" y="1154569"/>
                </a:moveTo>
                <a:lnTo>
                  <a:pt x="4757293" y="1154569"/>
                </a:lnTo>
                <a:lnTo>
                  <a:pt x="4757293" y="1160665"/>
                </a:lnTo>
                <a:lnTo>
                  <a:pt x="4763389" y="1160665"/>
                </a:lnTo>
                <a:lnTo>
                  <a:pt x="4763389" y="1154569"/>
                </a:lnTo>
                <a:close/>
              </a:path>
              <a:path w="4763770" h="1974214">
                <a:moveTo>
                  <a:pt x="4763389" y="1166761"/>
                </a:moveTo>
                <a:lnTo>
                  <a:pt x="4757293" y="1166761"/>
                </a:lnTo>
                <a:lnTo>
                  <a:pt x="4757293" y="1172845"/>
                </a:lnTo>
                <a:lnTo>
                  <a:pt x="4763389" y="1172845"/>
                </a:lnTo>
                <a:lnTo>
                  <a:pt x="4763389" y="1166761"/>
                </a:lnTo>
                <a:close/>
              </a:path>
              <a:path w="4763770" h="1974214">
                <a:moveTo>
                  <a:pt x="4763389" y="1180464"/>
                </a:moveTo>
                <a:lnTo>
                  <a:pt x="4757293" y="1180464"/>
                </a:lnTo>
                <a:lnTo>
                  <a:pt x="4757293" y="1186560"/>
                </a:lnTo>
                <a:lnTo>
                  <a:pt x="4763389" y="1186560"/>
                </a:lnTo>
                <a:lnTo>
                  <a:pt x="4763389" y="1180464"/>
                </a:lnTo>
                <a:close/>
              </a:path>
              <a:path w="4763770" h="1974214">
                <a:moveTo>
                  <a:pt x="4763389" y="1192657"/>
                </a:moveTo>
                <a:lnTo>
                  <a:pt x="4757293" y="1192657"/>
                </a:lnTo>
                <a:lnTo>
                  <a:pt x="4757293" y="1198740"/>
                </a:lnTo>
                <a:lnTo>
                  <a:pt x="4763389" y="1198740"/>
                </a:lnTo>
                <a:lnTo>
                  <a:pt x="4763389" y="1192657"/>
                </a:lnTo>
                <a:close/>
              </a:path>
              <a:path w="4763770" h="1974214">
                <a:moveTo>
                  <a:pt x="4763389" y="1204836"/>
                </a:moveTo>
                <a:lnTo>
                  <a:pt x="4757293" y="1204836"/>
                </a:lnTo>
                <a:lnTo>
                  <a:pt x="4757293" y="1210932"/>
                </a:lnTo>
                <a:lnTo>
                  <a:pt x="4763389" y="1210932"/>
                </a:lnTo>
                <a:lnTo>
                  <a:pt x="4763389" y="1204836"/>
                </a:lnTo>
                <a:close/>
              </a:path>
              <a:path w="4763770" h="1974214">
                <a:moveTo>
                  <a:pt x="4763389" y="1218539"/>
                </a:moveTo>
                <a:lnTo>
                  <a:pt x="4757293" y="1218539"/>
                </a:lnTo>
                <a:lnTo>
                  <a:pt x="4757293" y="1224635"/>
                </a:lnTo>
                <a:lnTo>
                  <a:pt x="4763389" y="1224635"/>
                </a:lnTo>
                <a:lnTo>
                  <a:pt x="4763389" y="1218539"/>
                </a:lnTo>
                <a:close/>
              </a:path>
              <a:path w="4763770" h="1974214">
                <a:moveTo>
                  <a:pt x="4763389" y="1230731"/>
                </a:moveTo>
                <a:lnTo>
                  <a:pt x="4757293" y="1230731"/>
                </a:lnTo>
                <a:lnTo>
                  <a:pt x="4757293" y="1236827"/>
                </a:lnTo>
                <a:lnTo>
                  <a:pt x="4763389" y="1236827"/>
                </a:lnTo>
                <a:lnTo>
                  <a:pt x="4763389" y="1230731"/>
                </a:lnTo>
                <a:close/>
              </a:path>
              <a:path w="4763770" h="1974214">
                <a:moveTo>
                  <a:pt x="4763389" y="1242910"/>
                </a:moveTo>
                <a:lnTo>
                  <a:pt x="4757293" y="1242910"/>
                </a:lnTo>
                <a:lnTo>
                  <a:pt x="4757293" y="1249006"/>
                </a:lnTo>
                <a:lnTo>
                  <a:pt x="4763389" y="1249006"/>
                </a:lnTo>
                <a:lnTo>
                  <a:pt x="4763389" y="1242910"/>
                </a:lnTo>
                <a:close/>
              </a:path>
              <a:path w="4763770" h="1974214">
                <a:moveTo>
                  <a:pt x="4763389" y="1256626"/>
                </a:moveTo>
                <a:lnTo>
                  <a:pt x="4757293" y="1256626"/>
                </a:lnTo>
                <a:lnTo>
                  <a:pt x="4757293" y="1262722"/>
                </a:lnTo>
                <a:lnTo>
                  <a:pt x="4763389" y="1262722"/>
                </a:lnTo>
                <a:lnTo>
                  <a:pt x="4763389" y="1256626"/>
                </a:lnTo>
                <a:close/>
              </a:path>
              <a:path w="4763770" h="1974214">
                <a:moveTo>
                  <a:pt x="4763389" y="1268806"/>
                </a:moveTo>
                <a:lnTo>
                  <a:pt x="4757293" y="1268806"/>
                </a:lnTo>
                <a:lnTo>
                  <a:pt x="4757293" y="1274902"/>
                </a:lnTo>
                <a:lnTo>
                  <a:pt x="4763389" y="1274902"/>
                </a:lnTo>
                <a:lnTo>
                  <a:pt x="4763389" y="1268806"/>
                </a:lnTo>
                <a:close/>
              </a:path>
              <a:path w="4763770" h="1974214">
                <a:moveTo>
                  <a:pt x="4763389" y="1280998"/>
                </a:moveTo>
                <a:lnTo>
                  <a:pt x="4757293" y="1280998"/>
                </a:lnTo>
                <a:lnTo>
                  <a:pt x="4757293" y="1287081"/>
                </a:lnTo>
                <a:lnTo>
                  <a:pt x="4763389" y="1287081"/>
                </a:lnTo>
                <a:lnTo>
                  <a:pt x="4763389" y="1280998"/>
                </a:lnTo>
                <a:close/>
              </a:path>
              <a:path w="4763770" h="1974214">
                <a:moveTo>
                  <a:pt x="4763389" y="1294701"/>
                </a:moveTo>
                <a:lnTo>
                  <a:pt x="4757293" y="1294701"/>
                </a:lnTo>
                <a:lnTo>
                  <a:pt x="4757293" y="1300797"/>
                </a:lnTo>
                <a:lnTo>
                  <a:pt x="4763389" y="1300797"/>
                </a:lnTo>
                <a:lnTo>
                  <a:pt x="4763389" y="1294701"/>
                </a:lnTo>
                <a:close/>
              </a:path>
              <a:path w="4763770" h="1974214">
                <a:moveTo>
                  <a:pt x="4763389" y="1306893"/>
                </a:moveTo>
                <a:lnTo>
                  <a:pt x="4757293" y="1306893"/>
                </a:lnTo>
                <a:lnTo>
                  <a:pt x="4757293" y="1312976"/>
                </a:lnTo>
                <a:lnTo>
                  <a:pt x="4763389" y="1312976"/>
                </a:lnTo>
                <a:lnTo>
                  <a:pt x="4763389" y="1306893"/>
                </a:lnTo>
                <a:close/>
              </a:path>
              <a:path w="4763770" h="1974214">
                <a:moveTo>
                  <a:pt x="4763389" y="1319072"/>
                </a:moveTo>
                <a:lnTo>
                  <a:pt x="4757293" y="1319072"/>
                </a:lnTo>
                <a:lnTo>
                  <a:pt x="4757293" y="1325168"/>
                </a:lnTo>
                <a:lnTo>
                  <a:pt x="4763389" y="1325168"/>
                </a:lnTo>
                <a:lnTo>
                  <a:pt x="4763389" y="1319072"/>
                </a:lnTo>
                <a:close/>
              </a:path>
              <a:path w="4763770" h="1974214">
                <a:moveTo>
                  <a:pt x="4763389" y="1332788"/>
                </a:moveTo>
                <a:lnTo>
                  <a:pt x="4757293" y="1332788"/>
                </a:lnTo>
                <a:lnTo>
                  <a:pt x="4757293" y="1338872"/>
                </a:lnTo>
                <a:lnTo>
                  <a:pt x="4763389" y="1338872"/>
                </a:lnTo>
                <a:lnTo>
                  <a:pt x="4763389" y="1332788"/>
                </a:lnTo>
                <a:close/>
              </a:path>
              <a:path w="4763770" h="1974214">
                <a:moveTo>
                  <a:pt x="4763389" y="1344968"/>
                </a:moveTo>
                <a:lnTo>
                  <a:pt x="4757293" y="1344968"/>
                </a:lnTo>
                <a:lnTo>
                  <a:pt x="4757293" y="1351064"/>
                </a:lnTo>
                <a:lnTo>
                  <a:pt x="4763389" y="1351064"/>
                </a:lnTo>
                <a:lnTo>
                  <a:pt x="4763389" y="1344968"/>
                </a:lnTo>
                <a:close/>
              </a:path>
              <a:path w="4763770" h="1974214">
                <a:moveTo>
                  <a:pt x="4763389" y="1357160"/>
                </a:moveTo>
                <a:lnTo>
                  <a:pt x="4757293" y="1357160"/>
                </a:lnTo>
                <a:lnTo>
                  <a:pt x="4757293" y="1363243"/>
                </a:lnTo>
                <a:lnTo>
                  <a:pt x="4763389" y="1363243"/>
                </a:lnTo>
                <a:lnTo>
                  <a:pt x="4763389" y="1357160"/>
                </a:lnTo>
                <a:close/>
              </a:path>
              <a:path w="4763770" h="1974214">
                <a:moveTo>
                  <a:pt x="4763389" y="1370863"/>
                </a:moveTo>
                <a:lnTo>
                  <a:pt x="4757293" y="1370863"/>
                </a:lnTo>
                <a:lnTo>
                  <a:pt x="4757293" y="1376959"/>
                </a:lnTo>
                <a:lnTo>
                  <a:pt x="4763389" y="1376959"/>
                </a:lnTo>
                <a:lnTo>
                  <a:pt x="4763389" y="1370863"/>
                </a:lnTo>
                <a:close/>
              </a:path>
              <a:path w="4763770" h="1974214">
                <a:moveTo>
                  <a:pt x="4763389" y="1383042"/>
                </a:moveTo>
                <a:lnTo>
                  <a:pt x="4757293" y="1383042"/>
                </a:lnTo>
                <a:lnTo>
                  <a:pt x="4757293" y="1389138"/>
                </a:lnTo>
                <a:lnTo>
                  <a:pt x="4763389" y="1389138"/>
                </a:lnTo>
                <a:lnTo>
                  <a:pt x="4763389" y="1383042"/>
                </a:lnTo>
                <a:close/>
              </a:path>
              <a:path w="4763770" h="1974214">
                <a:moveTo>
                  <a:pt x="4763389" y="1395234"/>
                </a:moveTo>
                <a:lnTo>
                  <a:pt x="4757293" y="1395234"/>
                </a:lnTo>
                <a:lnTo>
                  <a:pt x="4757293" y="1401330"/>
                </a:lnTo>
                <a:lnTo>
                  <a:pt x="4763389" y="1401330"/>
                </a:lnTo>
                <a:lnTo>
                  <a:pt x="4763389" y="1395234"/>
                </a:lnTo>
                <a:close/>
              </a:path>
              <a:path w="4763770" h="1974214">
                <a:moveTo>
                  <a:pt x="4763389" y="1408938"/>
                </a:moveTo>
                <a:lnTo>
                  <a:pt x="4757293" y="1408938"/>
                </a:lnTo>
                <a:lnTo>
                  <a:pt x="4757293" y="1415033"/>
                </a:lnTo>
                <a:lnTo>
                  <a:pt x="4763389" y="1415033"/>
                </a:lnTo>
                <a:lnTo>
                  <a:pt x="4763389" y="1408938"/>
                </a:lnTo>
                <a:close/>
              </a:path>
              <a:path w="4763770" h="1974214">
                <a:moveTo>
                  <a:pt x="4763389" y="1421129"/>
                </a:moveTo>
                <a:lnTo>
                  <a:pt x="4757293" y="1421129"/>
                </a:lnTo>
                <a:lnTo>
                  <a:pt x="4757293" y="1427226"/>
                </a:lnTo>
                <a:lnTo>
                  <a:pt x="4763389" y="1427226"/>
                </a:lnTo>
                <a:lnTo>
                  <a:pt x="4763389" y="1421129"/>
                </a:lnTo>
                <a:close/>
              </a:path>
              <a:path w="4763770" h="1974214">
                <a:moveTo>
                  <a:pt x="4763389" y="1433309"/>
                </a:moveTo>
                <a:lnTo>
                  <a:pt x="4757293" y="1433309"/>
                </a:lnTo>
                <a:lnTo>
                  <a:pt x="4757293" y="1439405"/>
                </a:lnTo>
                <a:lnTo>
                  <a:pt x="4763389" y="1439405"/>
                </a:lnTo>
                <a:lnTo>
                  <a:pt x="4763389" y="1433309"/>
                </a:lnTo>
                <a:close/>
              </a:path>
              <a:path w="4763770" h="1974214">
                <a:moveTo>
                  <a:pt x="4763389" y="1447025"/>
                </a:moveTo>
                <a:lnTo>
                  <a:pt x="4757293" y="1447025"/>
                </a:lnTo>
                <a:lnTo>
                  <a:pt x="4757293" y="1453108"/>
                </a:lnTo>
                <a:lnTo>
                  <a:pt x="4763389" y="1453108"/>
                </a:lnTo>
                <a:lnTo>
                  <a:pt x="4763389" y="1447025"/>
                </a:lnTo>
                <a:close/>
              </a:path>
              <a:path w="4763770" h="1974214">
                <a:moveTo>
                  <a:pt x="4763389" y="1459204"/>
                </a:moveTo>
                <a:lnTo>
                  <a:pt x="4757293" y="1459204"/>
                </a:lnTo>
                <a:lnTo>
                  <a:pt x="4757293" y="1465300"/>
                </a:lnTo>
                <a:lnTo>
                  <a:pt x="4763389" y="1465300"/>
                </a:lnTo>
                <a:lnTo>
                  <a:pt x="4763389" y="1459204"/>
                </a:lnTo>
                <a:close/>
              </a:path>
              <a:path w="4763770" h="1974214">
                <a:moveTo>
                  <a:pt x="4763389" y="1471396"/>
                </a:moveTo>
                <a:lnTo>
                  <a:pt x="4757293" y="1471396"/>
                </a:lnTo>
                <a:lnTo>
                  <a:pt x="4757293" y="1477479"/>
                </a:lnTo>
                <a:lnTo>
                  <a:pt x="4763389" y="1477479"/>
                </a:lnTo>
                <a:lnTo>
                  <a:pt x="4763389" y="1471396"/>
                </a:lnTo>
                <a:close/>
              </a:path>
              <a:path w="4763770" h="1974214">
                <a:moveTo>
                  <a:pt x="4763389" y="1485099"/>
                </a:moveTo>
                <a:lnTo>
                  <a:pt x="4757293" y="1485099"/>
                </a:lnTo>
                <a:lnTo>
                  <a:pt x="4757293" y="1491195"/>
                </a:lnTo>
                <a:lnTo>
                  <a:pt x="4763389" y="1491195"/>
                </a:lnTo>
                <a:lnTo>
                  <a:pt x="4763389" y="1485099"/>
                </a:lnTo>
                <a:close/>
              </a:path>
              <a:path w="4763770" h="1974214">
                <a:moveTo>
                  <a:pt x="4763389" y="1497291"/>
                </a:moveTo>
                <a:lnTo>
                  <a:pt x="4757293" y="1497291"/>
                </a:lnTo>
                <a:lnTo>
                  <a:pt x="4757293" y="1503375"/>
                </a:lnTo>
                <a:lnTo>
                  <a:pt x="4763389" y="1503375"/>
                </a:lnTo>
                <a:lnTo>
                  <a:pt x="4763389" y="1497291"/>
                </a:lnTo>
                <a:close/>
              </a:path>
              <a:path w="4763770" h="1974214">
                <a:moveTo>
                  <a:pt x="4763389" y="1509471"/>
                </a:moveTo>
                <a:lnTo>
                  <a:pt x="4757293" y="1509471"/>
                </a:lnTo>
                <a:lnTo>
                  <a:pt x="4757293" y="1515567"/>
                </a:lnTo>
                <a:lnTo>
                  <a:pt x="4763389" y="1515567"/>
                </a:lnTo>
                <a:lnTo>
                  <a:pt x="4763389" y="1509471"/>
                </a:lnTo>
                <a:close/>
              </a:path>
              <a:path w="4763770" h="1974214">
                <a:moveTo>
                  <a:pt x="4763389" y="1523187"/>
                </a:moveTo>
                <a:lnTo>
                  <a:pt x="4757293" y="1523187"/>
                </a:lnTo>
                <a:lnTo>
                  <a:pt x="4757293" y="1529270"/>
                </a:lnTo>
                <a:lnTo>
                  <a:pt x="4763389" y="1529270"/>
                </a:lnTo>
                <a:lnTo>
                  <a:pt x="4763389" y="1523187"/>
                </a:lnTo>
                <a:close/>
              </a:path>
              <a:path w="4763770" h="1974214">
                <a:moveTo>
                  <a:pt x="4763389" y="1535366"/>
                </a:moveTo>
                <a:lnTo>
                  <a:pt x="4757293" y="1535366"/>
                </a:lnTo>
                <a:lnTo>
                  <a:pt x="4757293" y="1541462"/>
                </a:lnTo>
                <a:lnTo>
                  <a:pt x="4763389" y="1541462"/>
                </a:lnTo>
                <a:lnTo>
                  <a:pt x="4763389" y="1535366"/>
                </a:lnTo>
                <a:close/>
              </a:path>
              <a:path w="4763770" h="1974214">
                <a:moveTo>
                  <a:pt x="4763389" y="1547545"/>
                </a:moveTo>
                <a:lnTo>
                  <a:pt x="4757293" y="1547545"/>
                </a:lnTo>
                <a:lnTo>
                  <a:pt x="4757293" y="1553641"/>
                </a:lnTo>
                <a:lnTo>
                  <a:pt x="4763389" y="1553641"/>
                </a:lnTo>
                <a:lnTo>
                  <a:pt x="4763389" y="1547545"/>
                </a:lnTo>
                <a:close/>
              </a:path>
              <a:path w="4763770" h="1974214">
                <a:moveTo>
                  <a:pt x="4763389" y="1561261"/>
                </a:moveTo>
                <a:lnTo>
                  <a:pt x="4757293" y="1561261"/>
                </a:lnTo>
                <a:lnTo>
                  <a:pt x="4757293" y="1567357"/>
                </a:lnTo>
                <a:lnTo>
                  <a:pt x="4763389" y="1567357"/>
                </a:lnTo>
                <a:lnTo>
                  <a:pt x="4763389" y="1561261"/>
                </a:lnTo>
                <a:close/>
              </a:path>
              <a:path w="4763770" h="1974214">
                <a:moveTo>
                  <a:pt x="4763389" y="1573441"/>
                </a:moveTo>
                <a:lnTo>
                  <a:pt x="4757293" y="1573441"/>
                </a:lnTo>
                <a:lnTo>
                  <a:pt x="4757293" y="1579537"/>
                </a:lnTo>
                <a:lnTo>
                  <a:pt x="4763389" y="1579537"/>
                </a:lnTo>
                <a:lnTo>
                  <a:pt x="4763389" y="1573441"/>
                </a:lnTo>
                <a:close/>
              </a:path>
              <a:path w="4763770" h="1974214">
                <a:moveTo>
                  <a:pt x="4763389" y="1585633"/>
                </a:moveTo>
                <a:lnTo>
                  <a:pt x="4757293" y="1585633"/>
                </a:lnTo>
                <a:lnTo>
                  <a:pt x="4757293" y="1591729"/>
                </a:lnTo>
                <a:lnTo>
                  <a:pt x="4763389" y="1591729"/>
                </a:lnTo>
                <a:lnTo>
                  <a:pt x="4763389" y="1585633"/>
                </a:lnTo>
                <a:close/>
              </a:path>
              <a:path w="4763770" h="1974214">
                <a:moveTo>
                  <a:pt x="4763389" y="1599336"/>
                </a:moveTo>
                <a:lnTo>
                  <a:pt x="4757293" y="1599336"/>
                </a:lnTo>
                <a:lnTo>
                  <a:pt x="4757293" y="1605432"/>
                </a:lnTo>
                <a:lnTo>
                  <a:pt x="4763389" y="1605432"/>
                </a:lnTo>
                <a:lnTo>
                  <a:pt x="4763389" y="1599336"/>
                </a:lnTo>
                <a:close/>
              </a:path>
              <a:path w="4763770" h="1974214">
                <a:moveTo>
                  <a:pt x="4763389" y="1611528"/>
                </a:moveTo>
                <a:lnTo>
                  <a:pt x="4757293" y="1611528"/>
                </a:lnTo>
                <a:lnTo>
                  <a:pt x="4757293" y="1617611"/>
                </a:lnTo>
                <a:lnTo>
                  <a:pt x="4763389" y="1617611"/>
                </a:lnTo>
                <a:lnTo>
                  <a:pt x="4763389" y="1611528"/>
                </a:lnTo>
                <a:close/>
              </a:path>
              <a:path w="4763770" h="1974214">
                <a:moveTo>
                  <a:pt x="4763389" y="1623707"/>
                </a:moveTo>
                <a:lnTo>
                  <a:pt x="4757293" y="1623707"/>
                </a:lnTo>
                <a:lnTo>
                  <a:pt x="4757293" y="1629803"/>
                </a:lnTo>
                <a:lnTo>
                  <a:pt x="4763389" y="1629803"/>
                </a:lnTo>
                <a:lnTo>
                  <a:pt x="4763389" y="1623707"/>
                </a:lnTo>
                <a:close/>
              </a:path>
              <a:path w="4763770" h="1974214">
                <a:moveTo>
                  <a:pt x="4763389" y="1637423"/>
                </a:moveTo>
                <a:lnTo>
                  <a:pt x="4757293" y="1637423"/>
                </a:lnTo>
                <a:lnTo>
                  <a:pt x="4757293" y="1643507"/>
                </a:lnTo>
                <a:lnTo>
                  <a:pt x="4763389" y="1643507"/>
                </a:lnTo>
                <a:lnTo>
                  <a:pt x="4763389" y="1637423"/>
                </a:lnTo>
                <a:close/>
              </a:path>
              <a:path w="4763770" h="1974214">
                <a:moveTo>
                  <a:pt x="4763389" y="1649602"/>
                </a:moveTo>
                <a:lnTo>
                  <a:pt x="4757293" y="1649602"/>
                </a:lnTo>
                <a:lnTo>
                  <a:pt x="4757293" y="1655698"/>
                </a:lnTo>
                <a:lnTo>
                  <a:pt x="4763389" y="1655698"/>
                </a:lnTo>
                <a:lnTo>
                  <a:pt x="4763389" y="1649602"/>
                </a:lnTo>
                <a:close/>
              </a:path>
              <a:path w="4763770" h="1974214">
                <a:moveTo>
                  <a:pt x="4763389" y="1661795"/>
                </a:moveTo>
                <a:lnTo>
                  <a:pt x="4757293" y="1661795"/>
                </a:lnTo>
                <a:lnTo>
                  <a:pt x="4757293" y="1667878"/>
                </a:lnTo>
                <a:lnTo>
                  <a:pt x="4763389" y="1667878"/>
                </a:lnTo>
                <a:lnTo>
                  <a:pt x="4763389" y="1661795"/>
                </a:lnTo>
                <a:close/>
              </a:path>
              <a:path w="4763770" h="1974214">
                <a:moveTo>
                  <a:pt x="4763389" y="1675498"/>
                </a:moveTo>
                <a:lnTo>
                  <a:pt x="4757293" y="1675498"/>
                </a:lnTo>
                <a:lnTo>
                  <a:pt x="4757293" y="1681594"/>
                </a:lnTo>
                <a:lnTo>
                  <a:pt x="4763389" y="1681594"/>
                </a:lnTo>
                <a:lnTo>
                  <a:pt x="4763389" y="1675498"/>
                </a:lnTo>
                <a:close/>
              </a:path>
              <a:path w="4763770" h="1974214">
                <a:moveTo>
                  <a:pt x="4763389" y="1687690"/>
                </a:moveTo>
                <a:lnTo>
                  <a:pt x="4757293" y="1687690"/>
                </a:lnTo>
                <a:lnTo>
                  <a:pt x="4757293" y="1693773"/>
                </a:lnTo>
                <a:lnTo>
                  <a:pt x="4763389" y="1693773"/>
                </a:lnTo>
                <a:lnTo>
                  <a:pt x="4763389" y="1687690"/>
                </a:lnTo>
                <a:close/>
              </a:path>
              <a:path w="4763770" h="1974214">
                <a:moveTo>
                  <a:pt x="4763389" y="1699869"/>
                </a:moveTo>
                <a:lnTo>
                  <a:pt x="4757293" y="1699869"/>
                </a:lnTo>
                <a:lnTo>
                  <a:pt x="4757293" y="1705965"/>
                </a:lnTo>
                <a:lnTo>
                  <a:pt x="4763389" y="1705965"/>
                </a:lnTo>
                <a:lnTo>
                  <a:pt x="4763389" y="1699869"/>
                </a:lnTo>
                <a:close/>
              </a:path>
              <a:path w="4763770" h="1974214">
                <a:moveTo>
                  <a:pt x="4763389" y="1713572"/>
                </a:moveTo>
                <a:lnTo>
                  <a:pt x="4757293" y="1713572"/>
                </a:lnTo>
                <a:lnTo>
                  <a:pt x="4757293" y="1719668"/>
                </a:lnTo>
                <a:lnTo>
                  <a:pt x="4763389" y="1719668"/>
                </a:lnTo>
                <a:lnTo>
                  <a:pt x="4763389" y="1713572"/>
                </a:lnTo>
                <a:close/>
              </a:path>
              <a:path w="4763770" h="1974214">
                <a:moveTo>
                  <a:pt x="4763389" y="1725764"/>
                </a:moveTo>
                <a:lnTo>
                  <a:pt x="4757293" y="1725764"/>
                </a:lnTo>
                <a:lnTo>
                  <a:pt x="4757293" y="1731860"/>
                </a:lnTo>
                <a:lnTo>
                  <a:pt x="4763389" y="1731860"/>
                </a:lnTo>
                <a:lnTo>
                  <a:pt x="4763389" y="1725764"/>
                </a:lnTo>
                <a:close/>
              </a:path>
              <a:path w="4763770" h="1974214">
                <a:moveTo>
                  <a:pt x="4763389" y="1737944"/>
                </a:moveTo>
                <a:lnTo>
                  <a:pt x="4757293" y="1737944"/>
                </a:lnTo>
                <a:lnTo>
                  <a:pt x="4757293" y="1744040"/>
                </a:lnTo>
                <a:lnTo>
                  <a:pt x="4763389" y="1744040"/>
                </a:lnTo>
                <a:lnTo>
                  <a:pt x="4763389" y="1737944"/>
                </a:lnTo>
                <a:close/>
              </a:path>
              <a:path w="4763770" h="1974214">
                <a:moveTo>
                  <a:pt x="4763389" y="1751660"/>
                </a:moveTo>
                <a:lnTo>
                  <a:pt x="4757293" y="1751660"/>
                </a:lnTo>
                <a:lnTo>
                  <a:pt x="4757293" y="1757756"/>
                </a:lnTo>
                <a:lnTo>
                  <a:pt x="4763389" y="1757756"/>
                </a:lnTo>
                <a:lnTo>
                  <a:pt x="4763389" y="1751660"/>
                </a:lnTo>
                <a:close/>
              </a:path>
              <a:path w="4763770" h="1974214">
                <a:moveTo>
                  <a:pt x="4763389" y="1763839"/>
                </a:moveTo>
                <a:lnTo>
                  <a:pt x="4757293" y="1763839"/>
                </a:lnTo>
                <a:lnTo>
                  <a:pt x="4757293" y="1769935"/>
                </a:lnTo>
                <a:lnTo>
                  <a:pt x="4763389" y="1769935"/>
                </a:lnTo>
                <a:lnTo>
                  <a:pt x="4763389" y="1763839"/>
                </a:lnTo>
                <a:close/>
              </a:path>
              <a:path w="4763770" h="1974214">
                <a:moveTo>
                  <a:pt x="4763389" y="1776031"/>
                </a:moveTo>
                <a:lnTo>
                  <a:pt x="4757293" y="1776031"/>
                </a:lnTo>
                <a:lnTo>
                  <a:pt x="4757293" y="1782127"/>
                </a:lnTo>
                <a:lnTo>
                  <a:pt x="4763389" y="1782127"/>
                </a:lnTo>
                <a:lnTo>
                  <a:pt x="4763389" y="1776031"/>
                </a:lnTo>
                <a:close/>
              </a:path>
              <a:path w="4763770" h="1974214">
                <a:moveTo>
                  <a:pt x="4763389" y="1789734"/>
                </a:moveTo>
                <a:lnTo>
                  <a:pt x="4757293" y="1789734"/>
                </a:lnTo>
                <a:lnTo>
                  <a:pt x="4757293" y="1795830"/>
                </a:lnTo>
                <a:lnTo>
                  <a:pt x="4763389" y="1795830"/>
                </a:lnTo>
                <a:lnTo>
                  <a:pt x="4763389" y="1789734"/>
                </a:lnTo>
                <a:close/>
              </a:path>
              <a:path w="4763770" h="1974214">
                <a:moveTo>
                  <a:pt x="4763389" y="1801926"/>
                </a:moveTo>
                <a:lnTo>
                  <a:pt x="4757293" y="1801926"/>
                </a:lnTo>
                <a:lnTo>
                  <a:pt x="4757293" y="1808010"/>
                </a:lnTo>
                <a:lnTo>
                  <a:pt x="4763389" y="1808010"/>
                </a:lnTo>
                <a:lnTo>
                  <a:pt x="4763389" y="1801926"/>
                </a:lnTo>
                <a:close/>
              </a:path>
              <a:path w="4763770" h="1974214">
                <a:moveTo>
                  <a:pt x="4763389" y="1814106"/>
                </a:moveTo>
                <a:lnTo>
                  <a:pt x="4757293" y="1814106"/>
                </a:lnTo>
                <a:lnTo>
                  <a:pt x="4757293" y="1820202"/>
                </a:lnTo>
                <a:lnTo>
                  <a:pt x="4763389" y="1820202"/>
                </a:lnTo>
                <a:lnTo>
                  <a:pt x="4763389" y="1814106"/>
                </a:lnTo>
                <a:close/>
              </a:path>
              <a:path w="4763770" h="1974214">
                <a:moveTo>
                  <a:pt x="4763389" y="1827822"/>
                </a:moveTo>
                <a:lnTo>
                  <a:pt x="4757293" y="1827822"/>
                </a:lnTo>
                <a:lnTo>
                  <a:pt x="4757293" y="1833905"/>
                </a:lnTo>
                <a:lnTo>
                  <a:pt x="4763389" y="1833905"/>
                </a:lnTo>
                <a:lnTo>
                  <a:pt x="4763389" y="1827822"/>
                </a:lnTo>
                <a:close/>
              </a:path>
              <a:path w="4763770" h="1974214">
                <a:moveTo>
                  <a:pt x="4763389" y="1840001"/>
                </a:moveTo>
                <a:lnTo>
                  <a:pt x="4757293" y="1840001"/>
                </a:lnTo>
                <a:lnTo>
                  <a:pt x="4757293" y="1846097"/>
                </a:lnTo>
                <a:lnTo>
                  <a:pt x="4763389" y="1846097"/>
                </a:lnTo>
                <a:lnTo>
                  <a:pt x="4763389" y="1840001"/>
                </a:lnTo>
                <a:close/>
              </a:path>
              <a:path w="4763770" h="1974214">
                <a:moveTo>
                  <a:pt x="4763389" y="1852193"/>
                </a:moveTo>
                <a:lnTo>
                  <a:pt x="4757293" y="1852193"/>
                </a:lnTo>
                <a:lnTo>
                  <a:pt x="4757293" y="1858276"/>
                </a:lnTo>
                <a:lnTo>
                  <a:pt x="4763389" y="1858276"/>
                </a:lnTo>
                <a:lnTo>
                  <a:pt x="4763389" y="1852193"/>
                </a:lnTo>
                <a:close/>
              </a:path>
              <a:path w="4763770" h="1974214">
                <a:moveTo>
                  <a:pt x="4763389" y="1865896"/>
                </a:moveTo>
                <a:lnTo>
                  <a:pt x="4757293" y="1865896"/>
                </a:lnTo>
                <a:lnTo>
                  <a:pt x="4757293" y="1871992"/>
                </a:lnTo>
                <a:lnTo>
                  <a:pt x="4763389" y="1871992"/>
                </a:lnTo>
                <a:lnTo>
                  <a:pt x="4763389" y="1865896"/>
                </a:lnTo>
                <a:close/>
              </a:path>
              <a:path w="4763770" h="1974214">
                <a:moveTo>
                  <a:pt x="4763389" y="1878076"/>
                </a:moveTo>
                <a:lnTo>
                  <a:pt x="4757293" y="1878076"/>
                </a:lnTo>
                <a:lnTo>
                  <a:pt x="4757293" y="1884171"/>
                </a:lnTo>
                <a:lnTo>
                  <a:pt x="4763389" y="1884171"/>
                </a:lnTo>
                <a:lnTo>
                  <a:pt x="4763389" y="1878076"/>
                </a:lnTo>
                <a:close/>
              </a:path>
              <a:path w="4763770" h="1974214">
                <a:moveTo>
                  <a:pt x="4763389" y="1890267"/>
                </a:moveTo>
                <a:lnTo>
                  <a:pt x="4757293" y="1890267"/>
                </a:lnTo>
                <a:lnTo>
                  <a:pt x="4757293" y="1896364"/>
                </a:lnTo>
                <a:lnTo>
                  <a:pt x="4763389" y="1896364"/>
                </a:lnTo>
                <a:lnTo>
                  <a:pt x="4763389" y="1890267"/>
                </a:lnTo>
                <a:close/>
              </a:path>
              <a:path w="4763770" h="1974214">
                <a:moveTo>
                  <a:pt x="4763389" y="1903971"/>
                </a:moveTo>
                <a:lnTo>
                  <a:pt x="4757293" y="1903971"/>
                </a:lnTo>
                <a:lnTo>
                  <a:pt x="4757293" y="1910067"/>
                </a:lnTo>
                <a:lnTo>
                  <a:pt x="4763389" y="1910067"/>
                </a:lnTo>
                <a:lnTo>
                  <a:pt x="4763389" y="1903971"/>
                </a:lnTo>
                <a:close/>
              </a:path>
              <a:path w="4763770" h="1974214">
                <a:moveTo>
                  <a:pt x="4763389" y="1916163"/>
                </a:moveTo>
                <a:lnTo>
                  <a:pt x="4757293" y="1916163"/>
                </a:lnTo>
                <a:lnTo>
                  <a:pt x="4755781" y="1917687"/>
                </a:lnTo>
                <a:lnTo>
                  <a:pt x="4755781" y="1922259"/>
                </a:lnTo>
                <a:lnTo>
                  <a:pt x="4761865" y="1922259"/>
                </a:lnTo>
                <a:lnTo>
                  <a:pt x="4763389" y="1917687"/>
                </a:lnTo>
                <a:lnTo>
                  <a:pt x="4763389" y="1916163"/>
                </a:lnTo>
                <a:close/>
              </a:path>
              <a:path w="4763770" h="1974214">
                <a:moveTo>
                  <a:pt x="4754257" y="1926818"/>
                </a:moveTo>
                <a:lnTo>
                  <a:pt x="4752733" y="1932914"/>
                </a:lnTo>
                <a:lnTo>
                  <a:pt x="4758817" y="1935962"/>
                </a:lnTo>
                <a:lnTo>
                  <a:pt x="4760341" y="1929866"/>
                </a:lnTo>
                <a:lnTo>
                  <a:pt x="4754257" y="1926818"/>
                </a:lnTo>
                <a:close/>
              </a:path>
              <a:path w="4763770" h="1974214">
                <a:moveTo>
                  <a:pt x="4743602" y="1948154"/>
                </a:moveTo>
                <a:lnTo>
                  <a:pt x="4739030" y="1952713"/>
                </a:lnTo>
                <a:lnTo>
                  <a:pt x="4743602" y="1957285"/>
                </a:lnTo>
                <a:lnTo>
                  <a:pt x="4748161" y="1952713"/>
                </a:lnTo>
                <a:lnTo>
                  <a:pt x="4743602" y="1948154"/>
                </a:lnTo>
                <a:close/>
              </a:path>
              <a:path w="4763770" h="1974214">
                <a:moveTo>
                  <a:pt x="4749685" y="1939010"/>
                </a:moveTo>
                <a:lnTo>
                  <a:pt x="4746637" y="1943582"/>
                </a:lnTo>
                <a:lnTo>
                  <a:pt x="4751209" y="1948154"/>
                </a:lnTo>
                <a:lnTo>
                  <a:pt x="4752733" y="1946630"/>
                </a:lnTo>
                <a:lnTo>
                  <a:pt x="4755781" y="1942058"/>
                </a:lnTo>
                <a:lnTo>
                  <a:pt x="4749685" y="1939010"/>
                </a:lnTo>
                <a:close/>
              </a:path>
              <a:path w="4763770" h="1974214">
                <a:moveTo>
                  <a:pt x="4734458" y="1957285"/>
                </a:moveTo>
                <a:lnTo>
                  <a:pt x="4731423" y="1958809"/>
                </a:lnTo>
                <a:lnTo>
                  <a:pt x="4732934" y="1958809"/>
                </a:lnTo>
                <a:lnTo>
                  <a:pt x="4729899" y="1960333"/>
                </a:lnTo>
                <a:lnTo>
                  <a:pt x="4732934" y="1964905"/>
                </a:lnTo>
                <a:lnTo>
                  <a:pt x="4735982" y="1963381"/>
                </a:lnTo>
                <a:lnTo>
                  <a:pt x="4737506" y="1961857"/>
                </a:lnTo>
                <a:lnTo>
                  <a:pt x="4734458" y="1957285"/>
                </a:lnTo>
                <a:close/>
              </a:path>
              <a:path w="4763770" h="1974214">
                <a:moveTo>
                  <a:pt x="4723803" y="1963381"/>
                </a:moveTo>
                <a:lnTo>
                  <a:pt x="4722279" y="1963381"/>
                </a:lnTo>
                <a:lnTo>
                  <a:pt x="4717719" y="1964905"/>
                </a:lnTo>
                <a:lnTo>
                  <a:pt x="4720755" y="1971001"/>
                </a:lnTo>
                <a:lnTo>
                  <a:pt x="4725327" y="1969477"/>
                </a:lnTo>
                <a:lnTo>
                  <a:pt x="4726851" y="1967953"/>
                </a:lnTo>
                <a:lnTo>
                  <a:pt x="4723803" y="1963381"/>
                </a:lnTo>
                <a:close/>
              </a:path>
              <a:path w="4763770" h="1974214">
                <a:moveTo>
                  <a:pt x="4711623" y="1966429"/>
                </a:moveTo>
                <a:lnTo>
                  <a:pt x="4707064" y="1967953"/>
                </a:lnTo>
                <a:lnTo>
                  <a:pt x="4707064" y="1974037"/>
                </a:lnTo>
                <a:lnTo>
                  <a:pt x="4713147" y="1972513"/>
                </a:lnTo>
                <a:lnTo>
                  <a:pt x="4714671" y="1972513"/>
                </a:lnTo>
                <a:lnTo>
                  <a:pt x="4711623" y="1966429"/>
                </a:lnTo>
                <a:close/>
              </a:path>
              <a:path w="4763770" h="1974214">
                <a:moveTo>
                  <a:pt x="4700968" y="1967953"/>
                </a:moveTo>
                <a:lnTo>
                  <a:pt x="4694885" y="1967953"/>
                </a:lnTo>
                <a:lnTo>
                  <a:pt x="4694885" y="1974037"/>
                </a:lnTo>
                <a:lnTo>
                  <a:pt x="4700968" y="1974037"/>
                </a:lnTo>
                <a:lnTo>
                  <a:pt x="4700968" y="1967953"/>
                </a:lnTo>
                <a:close/>
              </a:path>
              <a:path w="4763770" h="1974214">
                <a:moveTo>
                  <a:pt x="4687265" y="1967953"/>
                </a:moveTo>
                <a:lnTo>
                  <a:pt x="4681181" y="1967953"/>
                </a:lnTo>
                <a:lnTo>
                  <a:pt x="4681181" y="1974037"/>
                </a:lnTo>
                <a:lnTo>
                  <a:pt x="4687265" y="1974037"/>
                </a:lnTo>
                <a:lnTo>
                  <a:pt x="4687265" y="1967953"/>
                </a:lnTo>
                <a:close/>
              </a:path>
              <a:path w="4763770" h="1974214">
                <a:moveTo>
                  <a:pt x="4675085" y="1967953"/>
                </a:moveTo>
                <a:lnTo>
                  <a:pt x="4669002" y="1967953"/>
                </a:lnTo>
                <a:lnTo>
                  <a:pt x="4669002" y="1974037"/>
                </a:lnTo>
                <a:lnTo>
                  <a:pt x="4675085" y="1974037"/>
                </a:lnTo>
                <a:lnTo>
                  <a:pt x="4675085" y="1967953"/>
                </a:lnTo>
                <a:close/>
              </a:path>
              <a:path w="4763770" h="1974214">
                <a:moveTo>
                  <a:pt x="4662906" y="1967953"/>
                </a:moveTo>
                <a:lnTo>
                  <a:pt x="4656823" y="1967953"/>
                </a:lnTo>
                <a:lnTo>
                  <a:pt x="4656823" y="1974037"/>
                </a:lnTo>
                <a:lnTo>
                  <a:pt x="4662906" y="1974037"/>
                </a:lnTo>
                <a:lnTo>
                  <a:pt x="4662906" y="1967953"/>
                </a:lnTo>
                <a:close/>
              </a:path>
              <a:path w="4763770" h="1974214">
                <a:moveTo>
                  <a:pt x="4649216" y="1967953"/>
                </a:moveTo>
                <a:lnTo>
                  <a:pt x="4643120" y="1967953"/>
                </a:lnTo>
                <a:lnTo>
                  <a:pt x="4643120" y="1974037"/>
                </a:lnTo>
                <a:lnTo>
                  <a:pt x="4649216" y="1974037"/>
                </a:lnTo>
                <a:lnTo>
                  <a:pt x="4649216" y="1967953"/>
                </a:lnTo>
                <a:close/>
              </a:path>
              <a:path w="4763770" h="1974214">
                <a:moveTo>
                  <a:pt x="4637036" y="1967953"/>
                </a:moveTo>
                <a:lnTo>
                  <a:pt x="4630940" y="1967953"/>
                </a:lnTo>
                <a:lnTo>
                  <a:pt x="4630940" y="1974037"/>
                </a:lnTo>
                <a:lnTo>
                  <a:pt x="4637036" y="1974037"/>
                </a:lnTo>
                <a:lnTo>
                  <a:pt x="4637036" y="1967953"/>
                </a:lnTo>
                <a:close/>
              </a:path>
              <a:path w="4763770" h="1974214">
                <a:moveTo>
                  <a:pt x="4624857" y="1967953"/>
                </a:moveTo>
                <a:lnTo>
                  <a:pt x="4618761" y="1967953"/>
                </a:lnTo>
                <a:lnTo>
                  <a:pt x="4618761" y="1974037"/>
                </a:lnTo>
                <a:lnTo>
                  <a:pt x="4624857" y="1974037"/>
                </a:lnTo>
                <a:lnTo>
                  <a:pt x="4624857" y="1967953"/>
                </a:lnTo>
                <a:close/>
              </a:path>
              <a:path w="4763770" h="1974214">
                <a:moveTo>
                  <a:pt x="4611154" y="1967953"/>
                </a:moveTo>
                <a:lnTo>
                  <a:pt x="4605070" y="1967953"/>
                </a:lnTo>
                <a:lnTo>
                  <a:pt x="4605070" y="1974037"/>
                </a:lnTo>
                <a:lnTo>
                  <a:pt x="4611154" y="1974037"/>
                </a:lnTo>
                <a:lnTo>
                  <a:pt x="4611154" y="1967953"/>
                </a:lnTo>
                <a:close/>
              </a:path>
              <a:path w="4763770" h="1974214">
                <a:moveTo>
                  <a:pt x="4598974" y="1967953"/>
                </a:moveTo>
                <a:lnTo>
                  <a:pt x="4592891" y="1967953"/>
                </a:lnTo>
                <a:lnTo>
                  <a:pt x="4592891" y="1974037"/>
                </a:lnTo>
                <a:lnTo>
                  <a:pt x="4598974" y="1974037"/>
                </a:lnTo>
                <a:lnTo>
                  <a:pt x="4598974" y="1967953"/>
                </a:lnTo>
                <a:close/>
              </a:path>
              <a:path w="4763770" h="1974214">
                <a:moveTo>
                  <a:pt x="4586795" y="1967953"/>
                </a:moveTo>
                <a:lnTo>
                  <a:pt x="4580712" y="1967953"/>
                </a:lnTo>
                <a:lnTo>
                  <a:pt x="4580712" y="1974037"/>
                </a:lnTo>
                <a:lnTo>
                  <a:pt x="4586795" y="1974037"/>
                </a:lnTo>
                <a:lnTo>
                  <a:pt x="4586795" y="1967953"/>
                </a:lnTo>
                <a:close/>
              </a:path>
              <a:path w="4763770" h="1974214">
                <a:moveTo>
                  <a:pt x="4573092" y="1967953"/>
                </a:moveTo>
                <a:lnTo>
                  <a:pt x="4567008" y="1967953"/>
                </a:lnTo>
                <a:lnTo>
                  <a:pt x="4567008" y="1974037"/>
                </a:lnTo>
                <a:lnTo>
                  <a:pt x="4573092" y="1974037"/>
                </a:lnTo>
                <a:lnTo>
                  <a:pt x="4573092" y="1967953"/>
                </a:lnTo>
                <a:close/>
              </a:path>
              <a:path w="4763770" h="1974214">
                <a:moveTo>
                  <a:pt x="4560912" y="1967953"/>
                </a:moveTo>
                <a:lnTo>
                  <a:pt x="4554829" y="1967953"/>
                </a:lnTo>
                <a:lnTo>
                  <a:pt x="4554829" y="1974037"/>
                </a:lnTo>
                <a:lnTo>
                  <a:pt x="4560912" y="1974037"/>
                </a:lnTo>
                <a:lnTo>
                  <a:pt x="4560912" y="1967953"/>
                </a:lnTo>
                <a:close/>
              </a:path>
              <a:path w="4763770" h="1974214">
                <a:moveTo>
                  <a:pt x="4548733" y="1967953"/>
                </a:moveTo>
                <a:lnTo>
                  <a:pt x="4542650" y="1967953"/>
                </a:lnTo>
                <a:lnTo>
                  <a:pt x="4542650" y="1974037"/>
                </a:lnTo>
                <a:lnTo>
                  <a:pt x="4548733" y="1974037"/>
                </a:lnTo>
                <a:lnTo>
                  <a:pt x="4548733" y="1967953"/>
                </a:lnTo>
                <a:close/>
              </a:path>
              <a:path w="4763770" h="1974214">
                <a:moveTo>
                  <a:pt x="4535043" y="1967953"/>
                </a:moveTo>
                <a:lnTo>
                  <a:pt x="4528946" y="1967953"/>
                </a:lnTo>
                <a:lnTo>
                  <a:pt x="4528946" y="1974037"/>
                </a:lnTo>
                <a:lnTo>
                  <a:pt x="4535043" y="1974037"/>
                </a:lnTo>
                <a:lnTo>
                  <a:pt x="4535043" y="1967953"/>
                </a:lnTo>
                <a:close/>
              </a:path>
              <a:path w="4763770" h="1974214">
                <a:moveTo>
                  <a:pt x="4522863" y="1967953"/>
                </a:moveTo>
                <a:lnTo>
                  <a:pt x="4516767" y="1967953"/>
                </a:lnTo>
                <a:lnTo>
                  <a:pt x="4516767" y="1974037"/>
                </a:lnTo>
                <a:lnTo>
                  <a:pt x="4522863" y="1974037"/>
                </a:lnTo>
                <a:lnTo>
                  <a:pt x="4522863" y="1967953"/>
                </a:lnTo>
                <a:close/>
              </a:path>
              <a:path w="4763770" h="1974214">
                <a:moveTo>
                  <a:pt x="4510684" y="1967953"/>
                </a:moveTo>
                <a:lnTo>
                  <a:pt x="4504588" y="1967953"/>
                </a:lnTo>
                <a:lnTo>
                  <a:pt x="4504588" y="1974037"/>
                </a:lnTo>
                <a:lnTo>
                  <a:pt x="4510684" y="1974037"/>
                </a:lnTo>
                <a:lnTo>
                  <a:pt x="4510684" y="1967953"/>
                </a:lnTo>
                <a:close/>
              </a:path>
              <a:path w="4763770" h="1974214">
                <a:moveTo>
                  <a:pt x="4496981" y="1967953"/>
                </a:moveTo>
                <a:lnTo>
                  <a:pt x="4490885" y="1967953"/>
                </a:lnTo>
                <a:lnTo>
                  <a:pt x="4490885" y="1974037"/>
                </a:lnTo>
                <a:lnTo>
                  <a:pt x="4496981" y="1974037"/>
                </a:lnTo>
                <a:lnTo>
                  <a:pt x="4496981" y="1967953"/>
                </a:lnTo>
                <a:close/>
              </a:path>
              <a:path w="4763770" h="1974214">
                <a:moveTo>
                  <a:pt x="4484801" y="1967953"/>
                </a:moveTo>
                <a:lnTo>
                  <a:pt x="4478705" y="1967953"/>
                </a:lnTo>
                <a:lnTo>
                  <a:pt x="4478705" y="1974037"/>
                </a:lnTo>
                <a:lnTo>
                  <a:pt x="4484801" y="1974037"/>
                </a:lnTo>
                <a:lnTo>
                  <a:pt x="4484801" y="1967953"/>
                </a:lnTo>
                <a:close/>
              </a:path>
              <a:path w="4763770" h="1974214">
                <a:moveTo>
                  <a:pt x="4472622" y="1967953"/>
                </a:moveTo>
                <a:lnTo>
                  <a:pt x="4466526" y="1967953"/>
                </a:lnTo>
                <a:lnTo>
                  <a:pt x="4466526" y="1974037"/>
                </a:lnTo>
                <a:lnTo>
                  <a:pt x="4472622" y="1974037"/>
                </a:lnTo>
                <a:lnTo>
                  <a:pt x="4472622" y="1967953"/>
                </a:lnTo>
                <a:close/>
              </a:path>
              <a:path w="4763770" h="1974214">
                <a:moveTo>
                  <a:pt x="4458919" y="1967953"/>
                </a:moveTo>
                <a:lnTo>
                  <a:pt x="4452835" y="1967953"/>
                </a:lnTo>
                <a:lnTo>
                  <a:pt x="4452835" y="1974037"/>
                </a:lnTo>
                <a:lnTo>
                  <a:pt x="4458919" y="1974037"/>
                </a:lnTo>
                <a:lnTo>
                  <a:pt x="4458919" y="1967953"/>
                </a:lnTo>
                <a:close/>
              </a:path>
              <a:path w="4763770" h="1974214">
                <a:moveTo>
                  <a:pt x="4446739" y="1967953"/>
                </a:moveTo>
                <a:lnTo>
                  <a:pt x="4440656" y="1967953"/>
                </a:lnTo>
                <a:lnTo>
                  <a:pt x="4440656" y="1974037"/>
                </a:lnTo>
                <a:lnTo>
                  <a:pt x="4446739" y="1974037"/>
                </a:lnTo>
                <a:lnTo>
                  <a:pt x="4446739" y="1967953"/>
                </a:lnTo>
                <a:close/>
              </a:path>
              <a:path w="4763770" h="1974214">
                <a:moveTo>
                  <a:pt x="4434560" y="1967953"/>
                </a:moveTo>
                <a:lnTo>
                  <a:pt x="4428477" y="1967953"/>
                </a:lnTo>
                <a:lnTo>
                  <a:pt x="4428477" y="1974037"/>
                </a:lnTo>
                <a:lnTo>
                  <a:pt x="4434560" y="1974037"/>
                </a:lnTo>
                <a:lnTo>
                  <a:pt x="4434560" y="1967953"/>
                </a:lnTo>
                <a:close/>
              </a:path>
              <a:path w="4763770" h="1974214">
                <a:moveTo>
                  <a:pt x="4420857" y="1967953"/>
                </a:moveTo>
                <a:lnTo>
                  <a:pt x="4414773" y="1967953"/>
                </a:lnTo>
                <a:lnTo>
                  <a:pt x="4414773" y="1974037"/>
                </a:lnTo>
                <a:lnTo>
                  <a:pt x="4420857" y="1974037"/>
                </a:lnTo>
                <a:lnTo>
                  <a:pt x="4420857" y="1967953"/>
                </a:lnTo>
                <a:close/>
              </a:path>
              <a:path w="4763770" h="1974214">
                <a:moveTo>
                  <a:pt x="4408678" y="1967953"/>
                </a:moveTo>
                <a:lnTo>
                  <a:pt x="4402594" y="1967953"/>
                </a:lnTo>
                <a:lnTo>
                  <a:pt x="4402594" y="1974037"/>
                </a:lnTo>
                <a:lnTo>
                  <a:pt x="4408678" y="1974037"/>
                </a:lnTo>
                <a:lnTo>
                  <a:pt x="4408678" y="1967953"/>
                </a:lnTo>
                <a:close/>
              </a:path>
              <a:path w="4763770" h="1974214">
                <a:moveTo>
                  <a:pt x="4396498" y="1967953"/>
                </a:moveTo>
                <a:lnTo>
                  <a:pt x="4390415" y="1967953"/>
                </a:lnTo>
                <a:lnTo>
                  <a:pt x="4390415" y="1974037"/>
                </a:lnTo>
                <a:lnTo>
                  <a:pt x="4396498" y="1974037"/>
                </a:lnTo>
                <a:lnTo>
                  <a:pt x="4396498" y="1967953"/>
                </a:lnTo>
                <a:close/>
              </a:path>
              <a:path w="4763770" h="1974214">
                <a:moveTo>
                  <a:pt x="4382808" y="1967953"/>
                </a:moveTo>
                <a:lnTo>
                  <a:pt x="4376712" y="1967953"/>
                </a:lnTo>
                <a:lnTo>
                  <a:pt x="4376712" y="1974037"/>
                </a:lnTo>
                <a:lnTo>
                  <a:pt x="4382808" y="1974037"/>
                </a:lnTo>
                <a:lnTo>
                  <a:pt x="4382808" y="1967953"/>
                </a:lnTo>
                <a:close/>
              </a:path>
              <a:path w="4763770" h="1974214">
                <a:moveTo>
                  <a:pt x="4370628" y="1967953"/>
                </a:moveTo>
                <a:lnTo>
                  <a:pt x="4364532" y="1967953"/>
                </a:lnTo>
                <a:lnTo>
                  <a:pt x="4364532" y="1974037"/>
                </a:lnTo>
                <a:lnTo>
                  <a:pt x="4370628" y="1974037"/>
                </a:lnTo>
                <a:lnTo>
                  <a:pt x="4370628" y="1967953"/>
                </a:lnTo>
                <a:close/>
              </a:path>
              <a:path w="4763770" h="1974214">
                <a:moveTo>
                  <a:pt x="4358449" y="1967953"/>
                </a:moveTo>
                <a:lnTo>
                  <a:pt x="4352353" y="1967953"/>
                </a:lnTo>
                <a:lnTo>
                  <a:pt x="4352353" y="1974037"/>
                </a:lnTo>
                <a:lnTo>
                  <a:pt x="4358449" y="1974037"/>
                </a:lnTo>
                <a:lnTo>
                  <a:pt x="4358449" y="1967953"/>
                </a:lnTo>
                <a:close/>
              </a:path>
              <a:path w="4763770" h="1974214">
                <a:moveTo>
                  <a:pt x="4344746" y="1967953"/>
                </a:moveTo>
                <a:lnTo>
                  <a:pt x="4338650" y="1967953"/>
                </a:lnTo>
                <a:lnTo>
                  <a:pt x="4338650" y="1974037"/>
                </a:lnTo>
                <a:lnTo>
                  <a:pt x="4344746" y="1974037"/>
                </a:lnTo>
                <a:lnTo>
                  <a:pt x="4344746" y="1967953"/>
                </a:lnTo>
                <a:close/>
              </a:path>
              <a:path w="4763770" h="1974214">
                <a:moveTo>
                  <a:pt x="4332566" y="1967953"/>
                </a:moveTo>
                <a:lnTo>
                  <a:pt x="4326470" y="1967953"/>
                </a:lnTo>
                <a:lnTo>
                  <a:pt x="4326470" y="1974037"/>
                </a:lnTo>
                <a:lnTo>
                  <a:pt x="4332566" y="1974037"/>
                </a:lnTo>
                <a:lnTo>
                  <a:pt x="4332566" y="1967953"/>
                </a:lnTo>
                <a:close/>
              </a:path>
              <a:path w="4763770" h="1974214">
                <a:moveTo>
                  <a:pt x="4320387" y="1967953"/>
                </a:moveTo>
                <a:lnTo>
                  <a:pt x="4314304" y="1967953"/>
                </a:lnTo>
                <a:lnTo>
                  <a:pt x="4314304" y="1974037"/>
                </a:lnTo>
                <a:lnTo>
                  <a:pt x="4320387" y="1974037"/>
                </a:lnTo>
                <a:lnTo>
                  <a:pt x="4320387" y="1967953"/>
                </a:lnTo>
                <a:close/>
              </a:path>
              <a:path w="4763770" h="1974214">
                <a:moveTo>
                  <a:pt x="4306684" y="1967953"/>
                </a:moveTo>
                <a:lnTo>
                  <a:pt x="4300600" y="1967953"/>
                </a:lnTo>
                <a:lnTo>
                  <a:pt x="4300600" y="1974037"/>
                </a:lnTo>
                <a:lnTo>
                  <a:pt x="4306684" y="1974037"/>
                </a:lnTo>
                <a:lnTo>
                  <a:pt x="4306684" y="1967953"/>
                </a:lnTo>
                <a:close/>
              </a:path>
              <a:path w="4763770" h="1974214">
                <a:moveTo>
                  <a:pt x="4294505" y="1967953"/>
                </a:moveTo>
                <a:lnTo>
                  <a:pt x="4288421" y="1967953"/>
                </a:lnTo>
                <a:lnTo>
                  <a:pt x="4288421" y="1974037"/>
                </a:lnTo>
                <a:lnTo>
                  <a:pt x="4294505" y="1974037"/>
                </a:lnTo>
                <a:lnTo>
                  <a:pt x="4294505" y="1967953"/>
                </a:lnTo>
                <a:close/>
              </a:path>
              <a:path w="4763770" h="1974214">
                <a:moveTo>
                  <a:pt x="4282325" y="1967953"/>
                </a:moveTo>
                <a:lnTo>
                  <a:pt x="4276242" y="1967953"/>
                </a:lnTo>
                <a:lnTo>
                  <a:pt x="4276242" y="1974037"/>
                </a:lnTo>
                <a:lnTo>
                  <a:pt x="4282325" y="1974037"/>
                </a:lnTo>
                <a:lnTo>
                  <a:pt x="4282325" y="1967953"/>
                </a:lnTo>
                <a:close/>
              </a:path>
              <a:path w="4763770" h="1974214">
                <a:moveTo>
                  <a:pt x="4268622" y="1967953"/>
                </a:moveTo>
                <a:lnTo>
                  <a:pt x="4262539" y="1967953"/>
                </a:lnTo>
                <a:lnTo>
                  <a:pt x="4262539" y="1974037"/>
                </a:lnTo>
                <a:lnTo>
                  <a:pt x="4268622" y="1974037"/>
                </a:lnTo>
                <a:lnTo>
                  <a:pt x="4268622" y="1967953"/>
                </a:lnTo>
                <a:close/>
              </a:path>
              <a:path w="4763770" h="1974214">
                <a:moveTo>
                  <a:pt x="4256443" y="1967953"/>
                </a:moveTo>
                <a:lnTo>
                  <a:pt x="4250359" y="1967953"/>
                </a:lnTo>
                <a:lnTo>
                  <a:pt x="4250359" y="1974037"/>
                </a:lnTo>
                <a:lnTo>
                  <a:pt x="4256443" y="1974037"/>
                </a:lnTo>
                <a:lnTo>
                  <a:pt x="4256443" y="1967953"/>
                </a:lnTo>
                <a:close/>
              </a:path>
              <a:path w="4763770" h="1974214">
                <a:moveTo>
                  <a:pt x="4244276" y="1967953"/>
                </a:moveTo>
                <a:lnTo>
                  <a:pt x="4238180" y="1967953"/>
                </a:lnTo>
                <a:lnTo>
                  <a:pt x="4238180" y="1974037"/>
                </a:lnTo>
                <a:lnTo>
                  <a:pt x="4244276" y="1974037"/>
                </a:lnTo>
                <a:lnTo>
                  <a:pt x="4244276" y="1967953"/>
                </a:lnTo>
                <a:close/>
              </a:path>
              <a:path w="4763770" h="1974214">
                <a:moveTo>
                  <a:pt x="4230573" y="1967953"/>
                </a:moveTo>
                <a:lnTo>
                  <a:pt x="4224477" y="1967953"/>
                </a:lnTo>
                <a:lnTo>
                  <a:pt x="4224477" y="1974037"/>
                </a:lnTo>
                <a:lnTo>
                  <a:pt x="4230573" y="1974037"/>
                </a:lnTo>
                <a:lnTo>
                  <a:pt x="4230573" y="1967953"/>
                </a:lnTo>
                <a:close/>
              </a:path>
              <a:path w="4763770" h="1974214">
                <a:moveTo>
                  <a:pt x="4218393" y="1967953"/>
                </a:moveTo>
                <a:lnTo>
                  <a:pt x="4212297" y="1967953"/>
                </a:lnTo>
                <a:lnTo>
                  <a:pt x="4212297" y="1974037"/>
                </a:lnTo>
                <a:lnTo>
                  <a:pt x="4218393" y="1974037"/>
                </a:lnTo>
                <a:lnTo>
                  <a:pt x="4218393" y="1967953"/>
                </a:lnTo>
                <a:close/>
              </a:path>
              <a:path w="4763770" h="1974214">
                <a:moveTo>
                  <a:pt x="4206214" y="1967953"/>
                </a:moveTo>
                <a:lnTo>
                  <a:pt x="4200118" y="1967953"/>
                </a:lnTo>
                <a:lnTo>
                  <a:pt x="4200118" y="1974037"/>
                </a:lnTo>
                <a:lnTo>
                  <a:pt x="4206214" y="1974037"/>
                </a:lnTo>
                <a:lnTo>
                  <a:pt x="4206214" y="1967953"/>
                </a:lnTo>
                <a:close/>
              </a:path>
              <a:path w="4763770" h="1974214">
                <a:moveTo>
                  <a:pt x="4192511" y="1967953"/>
                </a:moveTo>
                <a:lnTo>
                  <a:pt x="4186428" y="1967953"/>
                </a:lnTo>
                <a:lnTo>
                  <a:pt x="4186428" y="1974037"/>
                </a:lnTo>
                <a:lnTo>
                  <a:pt x="4192511" y="1974037"/>
                </a:lnTo>
                <a:lnTo>
                  <a:pt x="4192511" y="1967953"/>
                </a:lnTo>
                <a:close/>
              </a:path>
              <a:path w="4763770" h="1974214">
                <a:moveTo>
                  <a:pt x="4180332" y="1967953"/>
                </a:moveTo>
                <a:lnTo>
                  <a:pt x="4174248" y="1967953"/>
                </a:lnTo>
                <a:lnTo>
                  <a:pt x="4174248" y="1974037"/>
                </a:lnTo>
                <a:lnTo>
                  <a:pt x="4180332" y="1974037"/>
                </a:lnTo>
                <a:lnTo>
                  <a:pt x="4180332" y="1967953"/>
                </a:lnTo>
                <a:close/>
              </a:path>
              <a:path w="4763770" h="1974214">
                <a:moveTo>
                  <a:pt x="4168152" y="1967953"/>
                </a:moveTo>
                <a:lnTo>
                  <a:pt x="4162069" y="1967953"/>
                </a:lnTo>
                <a:lnTo>
                  <a:pt x="4162069" y="1974037"/>
                </a:lnTo>
                <a:lnTo>
                  <a:pt x="4168152" y="1974037"/>
                </a:lnTo>
                <a:lnTo>
                  <a:pt x="4168152" y="1967953"/>
                </a:lnTo>
                <a:close/>
              </a:path>
              <a:path w="4763770" h="1974214">
                <a:moveTo>
                  <a:pt x="4154449" y="1967953"/>
                </a:moveTo>
                <a:lnTo>
                  <a:pt x="4148366" y="1967953"/>
                </a:lnTo>
                <a:lnTo>
                  <a:pt x="4148366" y="1974037"/>
                </a:lnTo>
                <a:lnTo>
                  <a:pt x="4154449" y="1974037"/>
                </a:lnTo>
                <a:lnTo>
                  <a:pt x="4154449" y="1967953"/>
                </a:lnTo>
                <a:close/>
              </a:path>
              <a:path w="4763770" h="1974214">
                <a:moveTo>
                  <a:pt x="4142270" y="1967953"/>
                </a:moveTo>
                <a:lnTo>
                  <a:pt x="4136186" y="1967953"/>
                </a:lnTo>
                <a:lnTo>
                  <a:pt x="4136186" y="1974037"/>
                </a:lnTo>
                <a:lnTo>
                  <a:pt x="4142270" y="1974037"/>
                </a:lnTo>
                <a:lnTo>
                  <a:pt x="4142270" y="1967953"/>
                </a:lnTo>
                <a:close/>
              </a:path>
              <a:path w="4763770" h="1974214">
                <a:moveTo>
                  <a:pt x="4130090" y="1967953"/>
                </a:moveTo>
                <a:lnTo>
                  <a:pt x="4124007" y="1967953"/>
                </a:lnTo>
                <a:lnTo>
                  <a:pt x="4124007" y="1974037"/>
                </a:lnTo>
                <a:lnTo>
                  <a:pt x="4130090" y="1974037"/>
                </a:lnTo>
                <a:lnTo>
                  <a:pt x="4130090" y="1967953"/>
                </a:lnTo>
                <a:close/>
              </a:path>
              <a:path w="4763770" h="1974214">
                <a:moveTo>
                  <a:pt x="4116400" y="1967953"/>
                </a:moveTo>
                <a:lnTo>
                  <a:pt x="4110304" y="1967953"/>
                </a:lnTo>
                <a:lnTo>
                  <a:pt x="4110304" y="1974037"/>
                </a:lnTo>
                <a:lnTo>
                  <a:pt x="4116400" y="1974037"/>
                </a:lnTo>
                <a:lnTo>
                  <a:pt x="4116400" y="1967953"/>
                </a:lnTo>
                <a:close/>
              </a:path>
              <a:path w="4763770" h="1974214">
                <a:moveTo>
                  <a:pt x="4104220" y="1967953"/>
                </a:moveTo>
                <a:lnTo>
                  <a:pt x="4098124" y="1967953"/>
                </a:lnTo>
                <a:lnTo>
                  <a:pt x="4098124" y="1974037"/>
                </a:lnTo>
                <a:lnTo>
                  <a:pt x="4104220" y="1974037"/>
                </a:lnTo>
                <a:lnTo>
                  <a:pt x="4104220" y="1967953"/>
                </a:lnTo>
                <a:close/>
              </a:path>
              <a:path w="4763770" h="1974214">
                <a:moveTo>
                  <a:pt x="4092041" y="1967953"/>
                </a:moveTo>
                <a:lnTo>
                  <a:pt x="4085945" y="1967953"/>
                </a:lnTo>
                <a:lnTo>
                  <a:pt x="4085945" y="1974037"/>
                </a:lnTo>
                <a:lnTo>
                  <a:pt x="4092041" y="1974037"/>
                </a:lnTo>
                <a:lnTo>
                  <a:pt x="4092041" y="1967953"/>
                </a:lnTo>
                <a:close/>
              </a:path>
              <a:path w="4763770" h="1974214">
                <a:moveTo>
                  <a:pt x="4078338" y="1967953"/>
                </a:moveTo>
                <a:lnTo>
                  <a:pt x="4072242" y="1967953"/>
                </a:lnTo>
                <a:lnTo>
                  <a:pt x="4072242" y="1974037"/>
                </a:lnTo>
                <a:lnTo>
                  <a:pt x="4078338" y="1974037"/>
                </a:lnTo>
                <a:lnTo>
                  <a:pt x="4078338" y="1967953"/>
                </a:lnTo>
                <a:close/>
              </a:path>
              <a:path w="4763770" h="1974214">
                <a:moveTo>
                  <a:pt x="4066159" y="1967953"/>
                </a:moveTo>
                <a:lnTo>
                  <a:pt x="4060063" y="1967953"/>
                </a:lnTo>
                <a:lnTo>
                  <a:pt x="4060063" y="1974037"/>
                </a:lnTo>
                <a:lnTo>
                  <a:pt x="4066159" y="1974037"/>
                </a:lnTo>
                <a:lnTo>
                  <a:pt x="4066159" y="1967953"/>
                </a:lnTo>
                <a:close/>
              </a:path>
              <a:path w="4763770" h="1974214">
                <a:moveTo>
                  <a:pt x="4053979" y="1967953"/>
                </a:moveTo>
                <a:lnTo>
                  <a:pt x="4047883" y="1967953"/>
                </a:lnTo>
                <a:lnTo>
                  <a:pt x="4047883" y="1974037"/>
                </a:lnTo>
                <a:lnTo>
                  <a:pt x="4053979" y="1974037"/>
                </a:lnTo>
                <a:lnTo>
                  <a:pt x="4053979" y="1967953"/>
                </a:lnTo>
                <a:close/>
              </a:path>
              <a:path w="4763770" h="1974214">
                <a:moveTo>
                  <a:pt x="4040276" y="1967953"/>
                </a:moveTo>
                <a:lnTo>
                  <a:pt x="4034193" y="1967953"/>
                </a:lnTo>
                <a:lnTo>
                  <a:pt x="4034193" y="1974037"/>
                </a:lnTo>
                <a:lnTo>
                  <a:pt x="4040276" y="1974037"/>
                </a:lnTo>
                <a:lnTo>
                  <a:pt x="4040276" y="1967953"/>
                </a:lnTo>
                <a:close/>
              </a:path>
              <a:path w="4763770" h="1974214">
                <a:moveTo>
                  <a:pt x="4028097" y="1967953"/>
                </a:moveTo>
                <a:lnTo>
                  <a:pt x="4022013" y="1967953"/>
                </a:lnTo>
                <a:lnTo>
                  <a:pt x="4022013" y="1974037"/>
                </a:lnTo>
                <a:lnTo>
                  <a:pt x="4028097" y="1974037"/>
                </a:lnTo>
                <a:lnTo>
                  <a:pt x="4028097" y="1967953"/>
                </a:lnTo>
                <a:close/>
              </a:path>
              <a:path w="4763770" h="1974214">
                <a:moveTo>
                  <a:pt x="4015917" y="1967953"/>
                </a:moveTo>
                <a:lnTo>
                  <a:pt x="4009834" y="1967953"/>
                </a:lnTo>
                <a:lnTo>
                  <a:pt x="4009834" y="1974037"/>
                </a:lnTo>
                <a:lnTo>
                  <a:pt x="4015917" y="1974037"/>
                </a:lnTo>
                <a:lnTo>
                  <a:pt x="4015917" y="1967953"/>
                </a:lnTo>
                <a:close/>
              </a:path>
              <a:path w="4763770" h="1974214">
                <a:moveTo>
                  <a:pt x="4002214" y="1967953"/>
                </a:moveTo>
                <a:lnTo>
                  <a:pt x="3996131" y="1967953"/>
                </a:lnTo>
                <a:lnTo>
                  <a:pt x="3996131" y="1974037"/>
                </a:lnTo>
                <a:lnTo>
                  <a:pt x="4002214" y="1974037"/>
                </a:lnTo>
                <a:lnTo>
                  <a:pt x="4002214" y="1967953"/>
                </a:lnTo>
                <a:close/>
              </a:path>
              <a:path w="4763770" h="1974214">
                <a:moveTo>
                  <a:pt x="3990035" y="1967953"/>
                </a:moveTo>
                <a:lnTo>
                  <a:pt x="3983951" y="1967953"/>
                </a:lnTo>
                <a:lnTo>
                  <a:pt x="3983951" y="1974037"/>
                </a:lnTo>
                <a:lnTo>
                  <a:pt x="3990035" y="1974037"/>
                </a:lnTo>
                <a:lnTo>
                  <a:pt x="3990035" y="1967953"/>
                </a:lnTo>
                <a:close/>
              </a:path>
              <a:path w="4763770" h="1974214">
                <a:moveTo>
                  <a:pt x="3977868" y="1967953"/>
                </a:moveTo>
                <a:lnTo>
                  <a:pt x="3971772" y="1967953"/>
                </a:lnTo>
                <a:lnTo>
                  <a:pt x="3971772" y="1974037"/>
                </a:lnTo>
                <a:lnTo>
                  <a:pt x="3977868" y="1974037"/>
                </a:lnTo>
                <a:lnTo>
                  <a:pt x="3977868" y="1967953"/>
                </a:lnTo>
                <a:close/>
              </a:path>
              <a:path w="4763770" h="1974214">
                <a:moveTo>
                  <a:pt x="3964165" y="1967953"/>
                </a:moveTo>
                <a:lnTo>
                  <a:pt x="3958069" y="1967953"/>
                </a:lnTo>
                <a:lnTo>
                  <a:pt x="3958069" y="1974037"/>
                </a:lnTo>
                <a:lnTo>
                  <a:pt x="3964165" y="1974037"/>
                </a:lnTo>
                <a:lnTo>
                  <a:pt x="3964165" y="1967953"/>
                </a:lnTo>
                <a:close/>
              </a:path>
              <a:path w="4763770" h="1974214">
                <a:moveTo>
                  <a:pt x="3951986" y="1967953"/>
                </a:moveTo>
                <a:lnTo>
                  <a:pt x="3945890" y="1967953"/>
                </a:lnTo>
                <a:lnTo>
                  <a:pt x="3945890" y="1974037"/>
                </a:lnTo>
                <a:lnTo>
                  <a:pt x="3951986" y="1974037"/>
                </a:lnTo>
                <a:lnTo>
                  <a:pt x="3951986" y="1967953"/>
                </a:lnTo>
                <a:close/>
              </a:path>
              <a:path w="4763770" h="1974214">
                <a:moveTo>
                  <a:pt x="3939806" y="1967953"/>
                </a:moveTo>
                <a:lnTo>
                  <a:pt x="3933710" y="1967953"/>
                </a:lnTo>
                <a:lnTo>
                  <a:pt x="3933710" y="1974037"/>
                </a:lnTo>
                <a:lnTo>
                  <a:pt x="3939806" y="1974037"/>
                </a:lnTo>
                <a:lnTo>
                  <a:pt x="3939806" y="1967953"/>
                </a:lnTo>
                <a:close/>
              </a:path>
              <a:path w="4763770" h="1974214">
                <a:moveTo>
                  <a:pt x="3926103" y="1967953"/>
                </a:moveTo>
                <a:lnTo>
                  <a:pt x="3920007" y="1967953"/>
                </a:lnTo>
                <a:lnTo>
                  <a:pt x="3920007" y="1974037"/>
                </a:lnTo>
                <a:lnTo>
                  <a:pt x="3926103" y="1974037"/>
                </a:lnTo>
                <a:lnTo>
                  <a:pt x="3926103" y="1967953"/>
                </a:lnTo>
                <a:close/>
              </a:path>
              <a:path w="4763770" h="1974214">
                <a:moveTo>
                  <a:pt x="3913924" y="1967953"/>
                </a:moveTo>
                <a:lnTo>
                  <a:pt x="3907840" y="1967953"/>
                </a:lnTo>
                <a:lnTo>
                  <a:pt x="3907840" y="1974037"/>
                </a:lnTo>
                <a:lnTo>
                  <a:pt x="3913924" y="1974037"/>
                </a:lnTo>
                <a:lnTo>
                  <a:pt x="3913924" y="1967953"/>
                </a:lnTo>
                <a:close/>
              </a:path>
              <a:path w="4763770" h="1974214">
                <a:moveTo>
                  <a:pt x="3901744" y="1967953"/>
                </a:moveTo>
                <a:lnTo>
                  <a:pt x="3895661" y="1967953"/>
                </a:lnTo>
                <a:lnTo>
                  <a:pt x="3895661" y="1974037"/>
                </a:lnTo>
                <a:lnTo>
                  <a:pt x="3901744" y="1974037"/>
                </a:lnTo>
                <a:lnTo>
                  <a:pt x="3901744" y="1967953"/>
                </a:lnTo>
                <a:close/>
              </a:path>
              <a:path w="4763770" h="1974214">
                <a:moveTo>
                  <a:pt x="3888041" y="1967953"/>
                </a:moveTo>
                <a:lnTo>
                  <a:pt x="3881958" y="1967953"/>
                </a:lnTo>
                <a:lnTo>
                  <a:pt x="3881958" y="1974037"/>
                </a:lnTo>
                <a:lnTo>
                  <a:pt x="3888041" y="1974037"/>
                </a:lnTo>
                <a:lnTo>
                  <a:pt x="3888041" y="1967953"/>
                </a:lnTo>
                <a:close/>
              </a:path>
              <a:path w="4763770" h="1974214">
                <a:moveTo>
                  <a:pt x="3875862" y="1967953"/>
                </a:moveTo>
                <a:lnTo>
                  <a:pt x="3869778" y="1967953"/>
                </a:lnTo>
                <a:lnTo>
                  <a:pt x="3869778" y="1974037"/>
                </a:lnTo>
                <a:lnTo>
                  <a:pt x="3875862" y="1974037"/>
                </a:lnTo>
                <a:lnTo>
                  <a:pt x="3875862" y="1967953"/>
                </a:lnTo>
                <a:close/>
              </a:path>
              <a:path w="4763770" h="1974214">
                <a:moveTo>
                  <a:pt x="3863682" y="1967953"/>
                </a:moveTo>
                <a:lnTo>
                  <a:pt x="3857599" y="1967953"/>
                </a:lnTo>
                <a:lnTo>
                  <a:pt x="3857599" y="1974037"/>
                </a:lnTo>
                <a:lnTo>
                  <a:pt x="3863682" y="1974037"/>
                </a:lnTo>
                <a:lnTo>
                  <a:pt x="3863682" y="1967953"/>
                </a:lnTo>
                <a:close/>
              </a:path>
              <a:path w="4763770" h="1974214">
                <a:moveTo>
                  <a:pt x="3849992" y="1967953"/>
                </a:moveTo>
                <a:lnTo>
                  <a:pt x="3843896" y="1967953"/>
                </a:lnTo>
                <a:lnTo>
                  <a:pt x="3843896" y="1974037"/>
                </a:lnTo>
                <a:lnTo>
                  <a:pt x="3849992" y="1974037"/>
                </a:lnTo>
                <a:lnTo>
                  <a:pt x="3849992" y="1967953"/>
                </a:lnTo>
                <a:close/>
              </a:path>
              <a:path w="4763770" h="1974214">
                <a:moveTo>
                  <a:pt x="3837813" y="1967953"/>
                </a:moveTo>
                <a:lnTo>
                  <a:pt x="3831716" y="1967953"/>
                </a:lnTo>
                <a:lnTo>
                  <a:pt x="3831716" y="1974037"/>
                </a:lnTo>
                <a:lnTo>
                  <a:pt x="3837813" y="1974037"/>
                </a:lnTo>
                <a:lnTo>
                  <a:pt x="3837813" y="1967953"/>
                </a:lnTo>
                <a:close/>
              </a:path>
              <a:path w="4763770" h="1974214">
                <a:moveTo>
                  <a:pt x="3825633" y="1967953"/>
                </a:moveTo>
                <a:lnTo>
                  <a:pt x="3819537" y="1967953"/>
                </a:lnTo>
                <a:lnTo>
                  <a:pt x="3819537" y="1974037"/>
                </a:lnTo>
                <a:lnTo>
                  <a:pt x="3825633" y="1974037"/>
                </a:lnTo>
                <a:lnTo>
                  <a:pt x="3825633" y="1967953"/>
                </a:lnTo>
                <a:close/>
              </a:path>
              <a:path w="4763770" h="1974214">
                <a:moveTo>
                  <a:pt x="3811930" y="1967953"/>
                </a:moveTo>
                <a:lnTo>
                  <a:pt x="3805834" y="1967953"/>
                </a:lnTo>
                <a:lnTo>
                  <a:pt x="3805834" y="1974037"/>
                </a:lnTo>
                <a:lnTo>
                  <a:pt x="3811930" y="1974037"/>
                </a:lnTo>
                <a:lnTo>
                  <a:pt x="3811930" y="1967953"/>
                </a:lnTo>
                <a:close/>
              </a:path>
              <a:path w="4763770" h="1974214">
                <a:moveTo>
                  <a:pt x="3799751" y="1967953"/>
                </a:moveTo>
                <a:lnTo>
                  <a:pt x="3793655" y="1967953"/>
                </a:lnTo>
                <a:lnTo>
                  <a:pt x="3793655" y="1974037"/>
                </a:lnTo>
                <a:lnTo>
                  <a:pt x="3799751" y="1974037"/>
                </a:lnTo>
                <a:lnTo>
                  <a:pt x="3799751" y="1967953"/>
                </a:lnTo>
                <a:close/>
              </a:path>
              <a:path w="4763770" h="1974214">
                <a:moveTo>
                  <a:pt x="3787571" y="1967953"/>
                </a:moveTo>
                <a:lnTo>
                  <a:pt x="3781475" y="1967953"/>
                </a:lnTo>
                <a:lnTo>
                  <a:pt x="3781475" y="1974037"/>
                </a:lnTo>
                <a:lnTo>
                  <a:pt x="3787571" y="1974037"/>
                </a:lnTo>
                <a:lnTo>
                  <a:pt x="3787571" y="1967953"/>
                </a:lnTo>
                <a:close/>
              </a:path>
              <a:path w="4763770" h="1974214">
                <a:moveTo>
                  <a:pt x="3773868" y="1967953"/>
                </a:moveTo>
                <a:lnTo>
                  <a:pt x="3767785" y="1967953"/>
                </a:lnTo>
                <a:lnTo>
                  <a:pt x="3767785" y="1974037"/>
                </a:lnTo>
                <a:lnTo>
                  <a:pt x="3773868" y="1974037"/>
                </a:lnTo>
                <a:lnTo>
                  <a:pt x="3773868" y="1967953"/>
                </a:lnTo>
                <a:close/>
              </a:path>
              <a:path w="4763770" h="1974214">
                <a:moveTo>
                  <a:pt x="3761689" y="1967953"/>
                </a:moveTo>
                <a:lnTo>
                  <a:pt x="3755605" y="1967953"/>
                </a:lnTo>
                <a:lnTo>
                  <a:pt x="3755605" y="1974037"/>
                </a:lnTo>
                <a:lnTo>
                  <a:pt x="3761689" y="1974037"/>
                </a:lnTo>
                <a:lnTo>
                  <a:pt x="3761689" y="1967953"/>
                </a:lnTo>
                <a:close/>
              </a:path>
              <a:path w="4763770" h="1974214">
                <a:moveTo>
                  <a:pt x="3749509" y="1967953"/>
                </a:moveTo>
                <a:lnTo>
                  <a:pt x="3743426" y="1967953"/>
                </a:lnTo>
                <a:lnTo>
                  <a:pt x="3743426" y="1974037"/>
                </a:lnTo>
                <a:lnTo>
                  <a:pt x="3749509" y="1974037"/>
                </a:lnTo>
                <a:lnTo>
                  <a:pt x="3749509" y="1967953"/>
                </a:lnTo>
                <a:close/>
              </a:path>
              <a:path w="4763770" h="1974214">
                <a:moveTo>
                  <a:pt x="3735806" y="1967953"/>
                </a:moveTo>
                <a:lnTo>
                  <a:pt x="3729723" y="1967953"/>
                </a:lnTo>
                <a:lnTo>
                  <a:pt x="3729723" y="1974037"/>
                </a:lnTo>
                <a:lnTo>
                  <a:pt x="3735806" y="1974037"/>
                </a:lnTo>
                <a:lnTo>
                  <a:pt x="3735806" y="1967953"/>
                </a:lnTo>
                <a:close/>
              </a:path>
              <a:path w="4763770" h="1974214">
                <a:moveTo>
                  <a:pt x="3723627" y="1967953"/>
                </a:moveTo>
                <a:lnTo>
                  <a:pt x="3717543" y="1967953"/>
                </a:lnTo>
                <a:lnTo>
                  <a:pt x="3717543" y="1974037"/>
                </a:lnTo>
                <a:lnTo>
                  <a:pt x="3723627" y="1974037"/>
                </a:lnTo>
                <a:lnTo>
                  <a:pt x="3723627" y="1967953"/>
                </a:lnTo>
                <a:close/>
              </a:path>
              <a:path w="4763770" h="1974214">
                <a:moveTo>
                  <a:pt x="3711447" y="1967953"/>
                </a:moveTo>
                <a:lnTo>
                  <a:pt x="3705364" y="1967953"/>
                </a:lnTo>
                <a:lnTo>
                  <a:pt x="3705364" y="1974037"/>
                </a:lnTo>
                <a:lnTo>
                  <a:pt x="3711447" y="1974037"/>
                </a:lnTo>
                <a:lnTo>
                  <a:pt x="3711447" y="1967953"/>
                </a:lnTo>
                <a:close/>
              </a:path>
              <a:path w="4763770" h="1974214">
                <a:moveTo>
                  <a:pt x="3697757" y="1967953"/>
                </a:moveTo>
                <a:lnTo>
                  <a:pt x="3691661" y="1967953"/>
                </a:lnTo>
                <a:lnTo>
                  <a:pt x="3691661" y="1974037"/>
                </a:lnTo>
                <a:lnTo>
                  <a:pt x="3697757" y="1974037"/>
                </a:lnTo>
                <a:lnTo>
                  <a:pt x="3697757" y="1967953"/>
                </a:lnTo>
                <a:close/>
              </a:path>
              <a:path w="4763770" h="1974214">
                <a:moveTo>
                  <a:pt x="3685578" y="1967953"/>
                </a:moveTo>
                <a:lnTo>
                  <a:pt x="3679482" y="1967953"/>
                </a:lnTo>
                <a:lnTo>
                  <a:pt x="3679482" y="1974037"/>
                </a:lnTo>
                <a:lnTo>
                  <a:pt x="3685578" y="1974037"/>
                </a:lnTo>
                <a:lnTo>
                  <a:pt x="3685578" y="1967953"/>
                </a:lnTo>
                <a:close/>
              </a:path>
              <a:path w="4763770" h="1974214">
                <a:moveTo>
                  <a:pt x="3673398" y="1967953"/>
                </a:moveTo>
                <a:lnTo>
                  <a:pt x="3667302" y="1967953"/>
                </a:lnTo>
                <a:lnTo>
                  <a:pt x="3667302" y="1974037"/>
                </a:lnTo>
                <a:lnTo>
                  <a:pt x="3673398" y="1974037"/>
                </a:lnTo>
                <a:lnTo>
                  <a:pt x="3673398" y="1967953"/>
                </a:lnTo>
                <a:close/>
              </a:path>
              <a:path w="4763770" h="1974214">
                <a:moveTo>
                  <a:pt x="3659695" y="1967953"/>
                </a:moveTo>
                <a:lnTo>
                  <a:pt x="3653599" y="1967953"/>
                </a:lnTo>
                <a:lnTo>
                  <a:pt x="3653599" y="1974037"/>
                </a:lnTo>
                <a:lnTo>
                  <a:pt x="3659695" y="1974037"/>
                </a:lnTo>
                <a:lnTo>
                  <a:pt x="3659695" y="1967953"/>
                </a:lnTo>
                <a:close/>
              </a:path>
              <a:path w="4763770" h="1974214">
                <a:moveTo>
                  <a:pt x="3647516" y="1967953"/>
                </a:moveTo>
                <a:lnTo>
                  <a:pt x="3641420" y="1967953"/>
                </a:lnTo>
                <a:lnTo>
                  <a:pt x="3641420" y="1974037"/>
                </a:lnTo>
                <a:lnTo>
                  <a:pt x="3647516" y="1974037"/>
                </a:lnTo>
                <a:lnTo>
                  <a:pt x="3647516" y="1967953"/>
                </a:lnTo>
                <a:close/>
              </a:path>
              <a:path w="4763770" h="1974214">
                <a:moveTo>
                  <a:pt x="3635336" y="1967953"/>
                </a:moveTo>
                <a:lnTo>
                  <a:pt x="3629253" y="1967953"/>
                </a:lnTo>
                <a:lnTo>
                  <a:pt x="3629253" y="1974037"/>
                </a:lnTo>
                <a:lnTo>
                  <a:pt x="3635336" y="1974037"/>
                </a:lnTo>
                <a:lnTo>
                  <a:pt x="3635336" y="1967953"/>
                </a:lnTo>
                <a:close/>
              </a:path>
              <a:path w="4763770" h="1974214">
                <a:moveTo>
                  <a:pt x="3621633" y="1967953"/>
                </a:moveTo>
                <a:lnTo>
                  <a:pt x="3615550" y="1967953"/>
                </a:lnTo>
                <a:lnTo>
                  <a:pt x="3615550" y="1974037"/>
                </a:lnTo>
                <a:lnTo>
                  <a:pt x="3621633" y="1974037"/>
                </a:lnTo>
                <a:lnTo>
                  <a:pt x="3621633" y="1967953"/>
                </a:lnTo>
                <a:close/>
              </a:path>
              <a:path w="4763770" h="1974214">
                <a:moveTo>
                  <a:pt x="3609454" y="1967953"/>
                </a:moveTo>
                <a:lnTo>
                  <a:pt x="3603370" y="1967953"/>
                </a:lnTo>
                <a:lnTo>
                  <a:pt x="3603370" y="1974037"/>
                </a:lnTo>
                <a:lnTo>
                  <a:pt x="3609454" y="1974037"/>
                </a:lnTo>
                <a:lnTo>
                  <a:pt x="3609454" y="1967953"/>
                </a:lnTo>
                <a:close/>
              </a:path>
              <a:path w="4763770" h="1974214">
                <a:moveTo>
                  <a:pt x="3597274" y="1967953"/>
                </a:moveTo>
                <a:lnTo>
                  <a:pt x="3591191" y="1967953"/>
                </a:lnTo>
                <a:lnTo>
                  <a:pt x="3591191" y="1974037"/>
                </a:lnTo>
                <a:lnTo>
                  <a:pt x="3597274" y="1974037"/>
                </a:lnTo>
                <a:lnTo>
                  <a:pt x="3597274" y="1967953"/>
                </a:lnTo>
                <a:close/>
              </a:path>
              <a:path w="4763770" h="1974214">
                <a:moveTo>
                  <a:pt x="3583571" y="1967953"/>
                </a:moveTo>
                <a:lnTo>
                  <a:pt x="3577488" y="1967953"/>
                </a:lnTo>
                <a:lnTo>
                  <a:pt x="3577488" y="1974037"/>
                </a:lnTo>
                <a:lnTo>
                  <a:pt x="3583571" y="1974037"/>
                </a:lnTo>
                <a:lnTo>
                  <a:pt x="3583571" y="1967953"/>
                </a:lnTo>
                <a:close/>
              </a:path>
              <a:path w="4763770" h="1974214">
                <a:moveTo>
                  <a:pt x="3571405" y="1967953"/>
                </a:moveTo>
                <a:lnTo>
                  <a:pt x="3565309" y="1967953"/>
                </a:lnTo>
                <a:lnTo>
                  <a:pt x="3565309" y="1974037"/>
                </a:lnTo>
                <a:lnTo>
                  <a:pt x="3571405" y="1974037"/>
                </a:lnTo>
                <a:lnTo>
                  <a:pt x="3571405" y="1967953"/>
                </a:lnTo>
                <a:close/>
              </a:path>
              <a:path w="4763770" h="1974214">
                <a:moveTo>
                  <a:pt x="3559225" y="1967953"/>
                </a:moveTo>
                <a:lnTo>
                  <a:pt x="3553129" y="1967953"/>
                </a:lnTo>
                <a:lnTo>
                  <a:pt x="3553129" y="1974037"/>
                </a:lnTo>
                <a:lnTo>
                  <a:pt x="3559225" y="1974037"/>
                </a:lnTo>
                <a:lnTo>
                  <a:pt x="3559225" y="1967953"/>
                </a:lnTo>
                <a:close/>
              </a:path>
              <a:path w="4763770" h="1974214">
                <a:moveTo>
                  <a:pt x="3545522" y="1967953"/>
                </a:moveTo>
                <a:lnTo>
                  <a:pt x="3539426" y="1967953"/>
                </a:lnTo>
                <a:lnTo>
                  <a:pt x="3539426" y="1974037"/>
                </a:lnTo>
                <a:lnTo>
                  <a:pt x="3545522" y="1974037"/>
                </a:lnTo>
                <a:lnTo>
                  <a:pt x="3545522" y="1967953"/>
                </a:lnTo>
                <a:close/>
              </a:path>
              <a:path w="4763770" h="1974214">
                <a:moveTo>
                  <a:pt x="3533343" y="1967953"/>
                </a:moveTo>
                <a:lnTo>
                  <a:pt x="3527247" y="1967953"/>
                </a:lnTo>
                <a:lnTo>
                  <a:pt x="3527247" y="1974037"/>
                </a:lnTo>
                <a:lnTo>
                  <a:pt x="3533343" y="1974037"/>
                </a:lnTo>
                <a:lnTo>
                  <a:pt x="3533343" y="1967953"/>
                </a:lnTo>
                <a:close/>
              </a:path>
              <a:path w="4763770" h="1974214">
                <a:moveTo>
                  <a:pt x="3521163" y="1967953"/>
                </a:moveTo>
                <a:lnTo>
                  <a:pt x="3515067" y="1967953"/>
                </a:lnTo>
                <a:lnTo>
                  <a:pt x="3515067" y="1974037"/>
                </a:lnTo>
                <a:lnTo>
                  <a:pt x="3521163" y="1974037"/>
                </a:lnTo>
                <a:lnTo>
                  <a:pt x="3521163" y="1967953"/>
                </a:lnTo>
                <a:close/>
              </a:path>
              <a:path w="4763770" h="1974214">
                <a:moveTo>
                  <a:pt x="3507460" y="1967953"/>
                </a:moveTo>
                <a:lnTo>
                  <a:pt x="3501377" y="1967953"/>
                </a:lnTo>
                <a:lnTo>
                  <a:pt x="3501377" y="1974037"/>
                </a:lnTo>
                <a:lnTo>
                  <a:pt x="3507460" y="1974037"/>
                </a:lnTo>
                <a:lnTo>
                  <a:pt x="3507460" y="1967953"/>
                </a:lnTo>
                <a:close/>
              </a:path>
              <a:path w="4763770" h="1974214">
                <a:moveTo>
                  <a:pt x="3495281" y="1967953"/>
                </a:moveTo>
                <a:lnTo>
                  <a:pt x="3489197" y="1967953"/>
                </a:lnTo>
                <a:lnTo>
                  <a:pt x="3489197" y="1974037"/>
                </a:lnTo>
                <a:lnTo>
                  <a:pt x="3495281" y="1974037"/>
                </a:lnTo>
                <a:lnTo>
                  <a:pt x="3495281" y="1967953"/>
                </a:lnTo>
                <a:close/>
              </a:path>
              <a:path w="4763770" h="1974214">
                <a:moveTo>
                  <a:pt x="3483101" y="1967953"/>
                </a:moveTo>
                <a:lnTo>
                  <a:pt x="3477018" y="1967953"/>
                </a:lnTo>
                <a:lnTo>
                  <a:pt x="3477018" y="1974037"/>
                </a:lnTo>
                <a:lnTo>
                  <a:pt x="3483101" y="1974037"/>
                </a:lnTo>
                <a:lnTo>
                  <a:pt x="3483101" y="1967953"/>
                </a:lnTo>
                <a:close/>
              </a:path>
              <a:path w="4763770" h="1974214">
                <a:moveTo>
                  <a:pt x="3469398" y="1967953"/>
                </a:moveTo>
                <a:lnTo>
                  <a:pt x="3463315" y="1967953"/>
                </a:lnTo>
                <a:lnTo>
                  <a:pt x="3463315" y="1974037"/>
                </a:lnTo>
                <a:lnTo>
                  <a:pt x="3469398" y="1974037"/>
                </a:lnTo>
                <a:lnTo>
                  <a:pt x="3469398" y="1967953"/>
                </a:lnTo>
                <a:close/>
              </a:path>
              <a:path w="4763770" h="1974214">
                <a:moveTo>
                  <a:pt x="3457219" y="1967953"/>
                </a:moveTo>
                <a:lnTo>
                  <a:pt x="3451136" y="1967953"/>
                </a:lnTo>
                <a:lnTo>
                  <a:pt x="3451136" y="1974037"/>
                </a:lnTo>
                <a:lnTo>
                  <a:pt x="3457219" y="1974037"/>
                </a:lnTo>
                <a:lnTo>
                  <a:pt x="3457219" y="1967953"/>
                </a:lnTo>
                <a:close/>
              </a:path>
              <a:path w="4763770" h="1974214">
                <a:moveTo>
                  <a:pt x="3445040" y="1967953"/>
                </a:moveTo>
                <a:lnTo>
                  <a:pt x="3438956" y="1967953"/>
                </a:lnTo>
                <a:lnTo>
                  <a:pt x="3438956" y="1974037"/>
                </a:lnTo>
                <a:lnTo>
                  <a:pt x="3445040" y="1974037"/>
                </a:lnTo>
                <a:lnTo>
                  <a:pt x="3445040" y="1967953"/>
                </a:lnTo>
                <a:close/>
              </a:path>
              <a:path w="4763770" h="1974214">
                <a:moveTo>
                  <a:pt x="3431349" y="1967953"/>
                </a:moveTo>
                <a:lnTo>
                  <a:pt x="3425253" y="1967953"/>
                </a:lnTo>
                <a:lnTo>
                  <a:pt x="3425253" y="1974037"/>
                </a:lnTo>
                <a:lnTo>
                  <a:pt x="3431349" y="1974037"/>
                </a:lnTo>
                <a:lnTo>
                  <a:pt x="3431349" y="1967953"/>
                </a:lnTo>
                <a:close/>
              </a:path>
              <a:path w="4763770" h="1974214">
                <a:moveTo>
                  <a:pt x="3419170" y="1967953"/>
                </a:moveTo>
                <a:lnTo>
                  <a:pt x="3413074" y="1967953"/>
                </a:lnTo>
                <a:lnTo>
                  <a:pt x="3413074" y="1974037"/>
                </a:lnTo>
                <a:lnTo>
                  <a:pt x="3419170" y="1974037"/>
                </a:lnTo>
                <a:lnTo>
                  <a:pt x="3419170" y="1967953"/>
                </a:lnTo>
                <a:close/>
              </a:path>
              <a:path w="4763770" h="1974214">
                <a:moveTo>
                  <a:pt x="3406990" y="1967953"/>
                </a:moveTo>
                <a:lnTo>
                  <a:pt x="3400894" y="1967953"/>
                </a:lnTo>
                <a:lnTo>
                  <a:pt x="3400894" y="1974037"/>
                </a:lnTo>
                <a:lnTo>
                  <a:pt x="3406990" y="1974037"/>
                </a:lnTo>
                <a:lnTo>
                  <a:pt x="3406990" y="1967953"/>
                </a:lnTo>
                <a:close/>
              </a:path>
              <a:path w="4763770" h="1974214">
                <a:moveTo>
                  <a:pt x="3393287" y="1967953"/>
                </a:moveTo>
                <a:lnTo>
                  <a:pt x="3387191" y="1967953"/>
                </a:lnTo>
                <a:lnTo>
                  <a:pt x="3387191" y="1974037"/>
                </a:lnTo>
                <a:lnTo>
                  <a:pt x="3393287" y="1974037"/>
                </a:lnTo>
                <a:lnTo>
                  <a:pt x="3393287" y="1967953"/>
                </a:lnTo>
                <a:close/>
              </a:path>
              <a:path w="4763770" h="1974214">
                <a:moveTo>
                  <a:pt x="3381108" y="1967953"/>
                </a:moveTo>
                <a:lnTo>
                  <a:pt x="3375012" y="1967953"/>
                </a:lnTo>
                <a:lnTo>
                  <a:pt x="3375012" y="1974037"/>
                </a:lnTo>
                <a:lnTo>
                  <a:pt x="3381108" y="1974037"/>
                </a:lnTo>
                <a:lnTo>
                  <a:pt x="3381108" y="1967953"/>
                </a:lnTo>
                <a:close/>
              </a:path>
              <a:path w="4763770" h="1974214">
                <a:moveTo>
                  <a:pt x="3368929" y="1967953"/>
                </a:moveTo>
                <a:lnTo>
                  <a:pt x="3362845" y="1967953"/>
                </a:lnTo>
                <a:lnTo>
                  <a:pt x="3362845" y="1974037"/>
                </a:lnTo>
                <a:lnTo>
                  <a:pt x="3368929" y="1974037"/>
                </a:lnTo>
                <a:lnTo>
                  <a:pt x="3368929" y="1967953"/>
                </a:lnTo>
                <a:close/>
              </a:path>
              <a:path w="4763770" h="1974214">
                <a:moveTo>
                  <a:pt x="3355225" y="1967953"/>
                </a:moveTo>
                <a:lnTo>
                  <a:pt x="3349142" y="1967953"/>
                </a:lnTo>
                <a:lnTo>
                  <a:pt x="3349142" y="1974037"/>
                </a:lnTo>
                <a:lnTo>
                  <a:pt x="3355225" y="1974037"/>
                </a:lnTo>
                <a:lnTo>
                  <a:pt x="3355225" y="1967953"/>
                </a:lnTo>
                <a:close/>
              </a:path>
              <a:path w="4763770" h="1974214">
                <a:moveTo>
                  <a:pt x="3343046" y="1967953"/>
                </a:moveTo>
                <a:lnTo>
                  <a:pt x="3336963" y="1967953"/>
                </a:lnTo>
                <a:lnTo>
                  <a:pt x="3336963" y="1974037"/>
                </a:lnTo>
                <a:lnTo>
                  <a:pt x="3343046" y="1974037"/>
                </a:lnTo>
                <a:lnTo>
                  <a:pt x="3343046" y="1967953"/>
                </a:lnTo>
                <a:close/>
              </a:path>
              <a:path w="4763770" h="1974214">
                <a:moveTo>
                  <a:pt x="3330867" y="1967953"/>
                </a:moveTo>
                <a:lnTo>
                  <a:pt x="3324783" y="1967953"/>
                </a:lnTo>
                <a:lnTo>
                  <a:pt x="3324783" y="1974037"/>
                </a:lnTo>
                <a:lnTo>
                  <a:pt x="3330867" y="1974037"/>
                </a:lnTo>
                <a:lnTo>
                  <a:pt x="3330867" y="1967953"/>
                </a:lnTo>
                <a:close/>
              </a:path>
              <a:path w="4763770" h="1974214">
                <a:moveTo>
                  <a:pt x="3317163" y="1967953"/>
                </a:moveTo>
                <a:lnTo>
                  <a:pt x="3311080" y="1967953"/>
                </a:lnTo>
                <a:lnTo>
                  <a:pt x="3311080" y="1974037"/>
                </a:lnTo>
                <a:lnTo>
                  <a:pt x="3317163" y="1974037"/>
                </a:lnTo>
                <a:lnTo>
                  <a:pt x="3317163" y="1967953"/>
                </a:lnTo>
                <a:close/>
              </a:path>
              <a:path w="4763770" h="1974214">
                <a:moveTo>
                  <a:pt x="3304984" y="1967953"/>
                </a:moveTo>
                <a:lnTo>
                  <a:pt x="3298901" y="1967953"/>
                </a:lnTo>
                <a:lnTo>
                  <a:pt x="3298901" y="1974037"/>
                </a:lnTo>
                <a:lnTo>
                  <a:pt x="3304984" y="1974037"/>
                </a:lnTo>
                <a:lnTo>
                  <a:pt x="3304984" y="1967953"/>
                </a:lnTo>
                <a:close/>
              </a:path>
              <a:path w="4763770" h="1974214">
                <a:moveTo>
                  <a:pt x="3292817" y="1967953"/>
                </a:moveTo>
                <a:lnTo>
                  <a:pt x="3286721" y="1967953"/>
                </a:lnTo>
                <a:lnTo>
                  <a:pt x="3286721" y="1974037"/>
                </a:lnTo>
                <a:lnTo>
                  <a:pt x="3292817" y="1974037"/>
                </a:lnTo>
                <a:lnTo>
                  <a:pt x="3292817" y="1967953"/>
                </a:lnTo>
                <a:close/>
              </a:path>
              <a:path w="4763770" h="1974214">
                <a:moveTo>
                  <a:pt x="3279114" y="1967953"/>
                </a:moveTo>
                <a:lnTo>
                  <a:pt x="3273018" y="1967953"/>
                </a:lnTo>
                <a:lnTo>
                  <a:pt x="3273018" y="1974037"/>
                </a:lnTo>
                <a:lnTo>
                  <a:pt x="3279114" y="1974037"/>
                </a:lnTo>
                <a:lnTo>
                  <a:pt x="3279114" y="1967953"/>
                </a:lnTo>
                <a:close/>
              </a:path>
              <a:path w="4763770" h="1974214">
                <a:moveTo>
                  <a:pt x="3266935" y="1967953"/>
                </a:moveTo>
                <a:lnTo>
                  <a:pt x="3260839" y="1967953"/>
                </a:lnTo>
                <a:lnTo>
                  <a:pt x="3260839" y="1974037"/>
                </a:lnTo>
                <a:lnTo>
                  <a:pt x="3266935" y="1974037"/>
                </a:lnTo>
                <a:lnTo>
                  <a:pt x="3266935" y="1967953"/>
                </a:lnTo>
                <a:close/>
              </a:path>
              <a:path w="4763770" h="1974214">
                <a:moveTo>
                  <a:pt x="3254756" y="1967953"/>
                </a:moveTo>
                <a:lnTo>
                  <a:pt x="3248660" y="1967953"/>
                </a:lnTo>
                <a:lnTo>
                  <a:pt x="3248660" y="1974037"/>
                </a:lnTo>
                <a:lnTo>
                  <a:pt x="3254756" y="1974037"/>
                </a:lnTo>
                <a:lnTo>
                  <a:pt x="3254756" y="1967953"/>
                </a:lnTo>
                <a:close/>
              </a:path>
              <a:path w="4763770" h="1974214">
                <a:moveTo>
                  <a:pt x="3241052" y="1967953"/>
                </a:moveTo>
                <a:lnTo>
                  <a:pt x="3234956" y="1967953"/>
                </a:lnTo>
                <a:lnTo>
                  <a:pt x="3234956" y="1974037"/>
                </a:lnTo>
                <a:lnTo>
                  <a:pt x="3241052" y="1974037"/>
                </a:lnTo>
                <a:lnTo>
                  <a:pt x="3241052" y="1967953"/>
                </a:lnTo>
                <a:close/>
              </a:path>
              <a:path w="4763770" h="1974214">
                <a:moveTo>
                  <a:pt x="3228873" y="1967953"/>
                </a:moveTo>
                <a:lnTo>
                  <a:pt x="3222790" y="1967953"/>
                </a:lnTo>
                <a:lnTo>
                  <a:pt x="3222790" y="1974037"/>
                </a:lnTo>
                <a:lnTo>
                  <a:pt x="3228873" y="1974037"/>
                </a:lnTo>
                <a:lnTo>
                  <a:pt x="3228873" y="1967953"/>
                </a:lnTo>
                <a:close/>
              </a:path>
              <a:path w="4763770" h="1974214">
                <a:moveTo>
                  <a:pt x="3216694" y="1967953"/>
                </a:moveTo>
                <a:lnTo>
                  <a:pt x="3210610" y="1967953"/>
                </a:lnTo>
                <a:lnTo>
                  <a:pt x="3210610" y="1974037"/>
                </a:lnTo>
                <a:lnTo>
                  <a:pt x="3216694" y="1974037"/>
                </a:lnTo>
                <a:lnTo>
                  <a:pt x="3216694" y="1967953"/>
                </a:lnTo>
                <a:close/>
              </a:path>
              <a:path w="4763770" h="1974214">
                <a:moveTo>
                  <a:pt x="3202990" y="1967953"/>
                </a:moveTo>
                <a:lnTo>
                  <a:pt x="3196907" y="1967953"/>
                </a:lnTo>
                <a:lnTo>
                  <a:pt x="3196907" y="1974037"/>
                </a:lnTo>
                <a:lnTo>
                  <a:pt x="3202990" y="1974037"/>
                </a:lnTo>
                <a:lnTo>
                  <a:pt x="3202990" y="1967953"/>
                </a:lnTo>
                <a:close/>
              </a:path>
              <a:path w="4763770" h="1974214">
                <a:moveTo>
                  <a:pt x="3190811" y="1967953"/>
                </a:moveTo>
                <a:lnTo>
                  <a:pt x="3184728" y="1967953"/>
                </a:lnTo>
                <a:lnTo>
                  <a:pt x="3184728" y="1974037"/>
                </a:lnTo>
                <a:lnTo>
                  <a:pt x="3190811" y="1974037"/>
                </a:lnTo>
                <a:lnTo>
                  <a:pt x="3190811" y="1967953"/>
                </a:lnTo>
                <a:close/>
              </a:path>
              <a:path w="4763770" h="1974214">
                <a:moveTo>
                  <a:pt x="3178632" y="1967953"/>
                </a:moveTo>
                <a:lnTo>
                  <a:pt x="3172548" y="1967953"/>
                </a:lnTo>
                <a:lnTo>
                  <a:pt x="3172548" y="1974037"/>
                </a:lnTo>
                <a:lnTo>
                  <a:pt x="3178632" y="1974037"/>
                </a:lnTo>
                <a:lnTo>
                  <a:pt x="3178632" y="1967953"/>
                </a:lnTo>
                <a:close/>
              </a:path>
              <a:path w="4763770" h="1974214">
                <a:moveTo>
                  <a:pt x="3164941" y="1967953"/>
                </a:moveTo>
                <a:lnTo>
                  <a:pt x="3158845" y="1967953"/>
                </a:lnTo>
                <a:lnTo>
                  <a:pt x="3158845" y="1974037"/>
                </a:lnTo>
                <a:lnTo>
                  <a:pt x="3164941" y="1974037"/>
                </a:lnTo>
                <a:lnTo>
                  <a:pt x="3164941" y="1967953"/>
                </a:lnTo>
                <a:close/>
              </a:path>
              <a:path w="4763770" h="1974214">
                <a:moveTo>
                  <a:pt x="3152762" y="1967953"/>
                </a:moveTo>
                <a:lnTo>
                  <a:pt x="3146666" y="1967953"/>
                </a:lnTo>
                <a:lnTo>
                  <a:pt x="3146666" y="1974037"/>
                </a:lnTo>
                <a:lnTo>
                  <a:pt x="3152762" y="1974037"/>
                </a:lnTo>
                <a:lnTo>
                  <a:pt x="3152762" y="1967953"/>
                </a:lnTo>
                <a:close/>
              </a:path>
              <a:path w="4763770" h="1974214">
                <a:moveTo>
                  <a:pt x="3140583" y="1967953"/>
                </a:moveTo>
                <a:lnTo>
                  <a:pt x="3134487" y="1967953"/>
                </a:lnTo>
                <a:lnTo>
                  <a:pt x="3134487" y="1974037"/>
                </a:lnTo>
                <a:lnTo>
                  <a:pt x="3140583" y="1974037"/>
                </a:lnTo>
                <a:lnTo>
                  <a:pt x="3140583" y="1967953"/>
                </a:lnTo>
                <a:close/>
              </a:path>
              <a:path w="4763770" h="1974214">
                <a:moveTo>
                  <a:pt x="3126879" y="1967953"/>
                </a:moveTo>
                <a:lnTo>
                  <a:pt x="3120783" y="1967953"/>
                </a:lnTo>
                <a:lnTo>
                  <a:pt x="3120783" y="1974037"/>
                </a:lnTo>
                <a:lnTo>
                  <a:pt x="3126879" y="1974037"/>
                </a:lnTo>
                <a:lnTo>
                  <a:pt x="3126879" y="1967953"/>
                </a:lnTo>
                <a:close/>
              </a:path>
              <a:path w="4763770" h="1974214">
                <a:moveTo>
                  <a:pt x="3114700" y="1967953"/>
                </a:moveTo>
                <a:lnTo>
                  <a:pt x="3108604" y="1967953"/>
                </a:lnTo>
                <a:lnTo>
                  <a:pt x="3108604" y="1974037"/>
                </a:lnTo>
                <a:lnTo>
                  <a:pt x="3114700" y="1974037"/>
                </a:lnTo>
                <a:lnTo>
                  <a:pt x="3114700" y="1967953"/>
                </a:lnTo>
                <a:close/>
              </a:path>
              <a:path w="4763770" h="1974214">
                <a:moveTo>
                  <a:pt x="3102521" y="1967953"/>
                </a:moveTo>
                <a:lnTo>
                  <a:pt x="3096425" y="1967953"/>
                </a:lnTo>
                <a:lnTo>
                  <a:pt x="3096425" y="1974037"/>
                </a:lnTo>
                <a:lnTo>
                  <a:pt x="3102521" y="1974037"/>
                </a:lnTo>
                <a:lnTo>
                  <a:pt x="3102521" y="1967953"/>
                </a:lnTo>
                <a:close/>
              </a:path>
              <a:path w="4763770" h="1974214">
                <a:moveTo>
                  <a:pt x="3088817" y="1967953"/>
                </a:moveTo>
                <a:lnTo>
                  <a:pt x="3082734" y="1967953"/>
                </a:lnTo>
                <a:lnTo>
                  <a:pt x="3082734" y="1974037"/>
                </a:lnTo>
                <a:lnTo>
                  <a:pt x="3088817" y="1974037"/>
                </a:lnTo>
                <a:lnTo>
                  <a:pt x="3088817" y="1967953"/>
                </a:lnTo>
                <a:close/>
              </a:path>
              <a:path w="4763770" h="1974214">
                <a:moveTo>
                  <a:pt x="3076638" y="1967953"/>
                </a:moveTo>
                <a:lnTo>
                  <a:pt x="3070555" y="1967953"/>
                </a:lnTo>
                <a:lnTo>
                  <a:pt x="3070555" y="1974037"/>
                </a:lnTo>
                <a:lnTo>
                  <a:pt x="3076638" y="1974037"/>
                </a:lnTo>
                <a:lnTo>
                  <a:pt x="3076638" y="1967953"/>
                </a:lnTo>
                <a:close/>
              </a:path>
              <a:path w="4763770" h="1974214">
                <a:moveTo>
                  <a:pt x="3064459" y="1967953"/>
                </a:moveTo>
                <a:lnTo>
                  <a:pt x="3058375" y="1967953"/>
                </a:lnTo>
                <a:lnTo>
                  <a:pt x="3058375" y="1974037"/>
                </a:lnTo>
                <a:lnTo>
                  <a:pt x="3064459" y="1974037"/>
                </a:lnTo>
                <a:lnTo>
                  <a:pt x="3064459" y="1967953"/>
                </a:lnTo>
                <a:close/>
              </a:path>
              <a:path w="4763770" h="1974214">
                <a:moveTo>
                  <a:pt x="3050755" y="1967953"/>
                </a:moveTo>
                <a:lnTo>
                  <a:pt x="3044672" y="1967953"/>
                </a:lnTo>
                <a:lnTo>
                  <a:pt x="3044672" y="1974037"/>
                </a:lnTo>
                <a:lnTo>
                  <a:pt x="3050755" y="1974037"/>
                </a:lnTo>
                <a:lnTo>
                  <a:pt x="3050755" y="1967953"/>
                </a:lnTo>
                <a:close/>
              </a:path>
              <a:path w="4763770" h="1974214">
                <a:moveTo>
                  <a:pt x="3038576" y="1967953"/>
                </a:moveTo>
                <a:lnTo>
                  <a:pt x="3032493" y="1967953"/>
                </a:lnTo>
                <a:lnTo>
                  <a:pt x="3032493" y="1974037"/>
                </a:lnTo>
                <a:lnTo>
                  <a:pt x="3038576" y="1974037"/>
                </a:lnTo>
                <a:lnTo>
                  <a:pt x="3038576" y="1967953"/>
                </a:lnTo>
                <a:close/>
              </a:path>
              <a:path w="4763770" h="1974214">
                <a:moveTo>
                  <a:pt x="3026397" y="1967953"/>
                </a:moveTo>
                <a:lnTo>
                  <a:pt x="3020314" y="1967953"/>
                </a:lnTo>
                <a:lnTo>
                  <a:pt x="3020314" y="1974037"/>
                </a:lnTo>
                <a:lnTo>
                  <a:pt x="3026397" y="1974037"/>
                </a:lnTo>
                <a:lnTo>
                  <a:pt x="3026397" y="1967953"/>
                </a:lnTo>
                <a:close/>
              </a:path>
              <a:path w="4763770" h="1974214">
                <a:moveTo>
                  <a:pt x="3012706" y="1967953"/>
                </a:moveTo>
                <a:lnTo>
                  <a:pt x="3006610" y="1967953"/>
                </a:lnTo>
                <a:lnTo>
                  <a:pt x="3006610" y="1974037"/>
                </a:lnTo>
                <a:lnTo>
                  <a:pt x="3012706" y="1974037"/>
                </a:lnTo>
                <a:lnTo>
                  <a:pt x="3012706" y="1967953"/>
                </a:lnTo>
                <a:close/>
              </a:path>
              <a:path w="4763770" h="1974214">
                <a:moveTo>
                  <a:pt x="3000527" y="1967953"/>
                </a:moveTo>
                <a:lnTo>
                  <a:pt x="2994431" y="1967953"/>
                </a:lnTo>
                <a:lnTo>
                  <a:pt x="2994431" y="1974037"/>
                </a:lnTo>
                <a:lnTo>
                  <a:pt x="3000527" y="1974037"/>
                </a:lnTo>
                <a:lnTo>
                  <a:pt x="3000527" y="1967953"/>
                </a:lnTo>
                <a:close/>
              </a:path>
              <a:path w="4763770" h="1974214">
                <a:moveTo>
                  <a:pt x="2988348" y="1967953"/>
                </a:moveTo>
                <a:lnTo>
                  <a:pt x="2982252" y="1967953"/>
                </a:lnTo>
                <a:lnTo>
                  <a:pt x="2982252" y="1974037"/>
                </a:lnTo>
                <a:lnTo>
                  <a:pt x="2988348" y="1974037"/>
                </a:lnTo>
                <a:lnTo>
                  <a:pt x="2988348" y="1967953"/>
                </a:lnTo>
                <a:close/>
              </a:path>
              <a:path w="4763770" h="1974214">
                <a:moveTo>
                  <a:pt x="2974644" y="1967953"/>
                </a:moveTo>
                <a:lnTo>
                  <a:pt x="2968548" y="1967953"/>
                </a:lnTo>
                <a:lnTo>
                  <a:pt x="2968548" y="1974037"/>
                </a:lnTo>
                <a:lnTo>
                  <a:pt x="2974644" y="1974037"/>
                </a:lnTo>
                <a:lnTo>
                  <a:pt x="2974644" y="1967953"/>
                </a:lnTo>
                <a:close/>
              </a:path>
              <a:path w="4763770" h="1974214">
                <a:moveTo>
                  <a:pt x="2962465" y="1967953"/>
                </a:moveTo>
                <a:lnTo>
                  <a:pt x="2956382" y="1967953"/>
                </a:lnTo>
                <a:lnTo>
                  <a:pt x="2956382" y="1974037"/>
                </a:lnTo>
                <a:lnTo>
                  <a:pt x="2962465" y="1974037"/>
                </a:lnTo>
                <a:lnTo>
                  <a:pt x="2962465" y="1967953"/>
                </a:lnTo>
                <a:close/>
              </a:path>
              <a:path w="4763770" h="1974214">
                <a:moveTo>
                  <a:pt x="2950286" y="1967953"/>
                </a:moveTo>
                <a:lnTo>
                  <a:pt x="2944202" y="1967953"/>
                </a:lnTo>
                <a:lnTo>
                  <a:pt x="2944202" y="1974037"/>
                </a:lnTo>
                <a:lnTo>
                  <a:pt x="2950286" y="1974037"/>
                </a:lnTo>
                <a:lnTo>
                  <a:pt x="2950286" y="1967953"/>
                </a:lnTo>
                <a:close/>
              </a:path>
              <a:path w="4763770" h="1974214">
                <a:moveTo>
                  <a:pt x="2936582" y="1967953"/>
                </a:moveTo>
                <a:lnTo>
                  <a:pt x="2930499" y="1967953"/>
                </a:lnTo>
                <a:lnTo>
                  <a:pt x="2930499" y="1974037"/>
                </a:lnTo>
                <a:lnTo>
                  <a:pt x="2936582" y="1974037"/>
                </a:lnTo>
                <a:lnTo>
                  <a:pt x="2936582" y="1967953"/>
                </a:lnTo>
                <a:close/>
              </a:path>
              <a:path w="4763770" h="1974214">
                <a:moveTo>
                  <a:pt x="2924403" y="1967953"/>
                </a:moveTo>
                <a:lnTo>
                  <a:pt x="2918320" y="1967953"/>
                </a:lnTo>
                <a:lnTo>
                  <a:pt x="2918320" y="1974037"/>
                </a:lnTo>
                <a:lnTo>
                  <a:pt x="2924403" y="1974037"/>
                </a:lnTo>
                <a:lnTo>
                  <a:pt x="2924403" y="1967953"/>
                </a:lnTo>
                <a:close/>
              </a:path>
              <a:path w="4763770" h="1974214">
                <a:moveTo>
                  <a:pt x="2912224" y="1967953"/>
                </a:moveTo>
                <a:lnTo>
                  <a:pt x="2906141" y="1967953"/>
                </a:lnTo>
                <a:lnTo>
                  <a:pt x="2906141" y="1974037"/>
                </a:lnTo>
                <a:lnTo>
                  <a:pt x="2912224" y="1974037"/>
                </a:lnTo>
                <a:lnTo>
                  <a:pt x="2912224" y="1967953"/>
                </a:lnTo>
                <a:close/>
              </a:path>
              <a:path w="4763770" h="1974214">
                <a:moveTo>
                  <a:pt x="2898520" y="1967953"/>
                </a:moveTo>
                <a:lnTo>
                  <a:pt x="2892437" y="1967953"/>
                </a:lnTo>
                <a:lnTo>
                  <a:pt x="2892437" y="1974037"/>
                </a:lnTo>
                <a:lnTo>
                  <a:pt x="2898520" y="1974037"/>
                </a:lnTo>
                <a:lnTo>
                  <a:pt x="2898520" y="1967953"/>
                </a:lnTo>
                <a:close/>
              </a:path>
              <a:path w="4763770" h="1974214">
                <a:moveTo>
                  <a:pt x="2886354" y="1967953"/>
                </a:moveTo>
                <a:lnTo>
                  <a:pt x="2880258" y="1967953"/>
                </a:lnTo>
                <a:lnTo>
                  <a:pt x="2880258" y="1974037"/>
                </a:lnTo>
                <a:lnTo>
                  <a:pt x="2886354" y="1974037"/>
                </a:lnTo>
                <a:lnTo>
                  <a:pt x="2886354" y="1967953"/>
                </a:lnTo>
                <a:close/>
              </a:path>
              <a:path w="4763770" h="1974214">
                <a:moveTo>
                  <a:pt x="2874175" y="1967953"/>
                </a:moveTo>
                <a:lnTo>
                  <a:pt x="2868079" y="1967953"/>
                </a:lnTo>
                <a:lnTo>
                  <a:pt x="2868079" y="1974037"/>
                </a:lnTo>
                <a:lnTo>
                  <a:pt x="2874175" y="1974037"/>
                </a:lnTo>
                <a:lnTo>
                  <a:pt x="2874175" y="1967953"/>
                </a:lnTo>
                <a:close/>
              </a:path>
              <a:path w="4763770" h="1974214">
                <a:moveTo>
                  <a:pt x="2860471" y="1967953"/>
                </a:moveTo>
                <a:lnTo>
                  <a:pt x="2854375" y="1967953"/>
                </a:lnTo>
                <a:lnTo>
                  <a:pt x="2854375" y="1974037"/>
                </a:lnTo>
                <a:lnTo>
                  <a:pt x="2860471" y="1974037"/>
                </a:lnTo>
                <a:lnTo>
                  <a:pt x="2860471" y="1967953"/>
                </a:lnTo>
                <a:close/>
              </a:path>
              <a:path w="4763770" h="1974214">
                <a:moveTo>
                  <a:pt x="2848292" y="1967953"/>
                </a:moveTo>
                <a:lnTo>
                  <a:pt x="2842196" y="1967953"/>
                </a:lnTo>
                <a:lnTo>
                  <a:pt x="2842196" y="1974037"/>
                </a:lnTo>
                <a:lnTo>
                  <a:pt x="2848292" y="1974037"/>
                </a:lnTo>
                <a:lnTo>
                  <a:pt x="2848292" y="1967953"/>
                </a:lnTo>
                <a:close/>
              </a:path>
              <a:path w="4763770" h="1974214">
                <a:moveTo>
                  <a:pt x="2836113" y="1967953"/>
                </a:moveTo>
                <a:lnTo>
                  <a:pt x="2830017" y="1967953"/>
                </a:lnTo>
                <a:lnTo>
                  <a:pt x="2830017" y="1974037"/>
                </a:lnTo>
                <a:lnTo>
                  <a:pt x="2836113" y="1974037"/>
                </a:lnTo>
                <a:lnTo>
                  <a:pt x="2836113" y="1967953"/>
                </a:lnTo>
                <a:close/>
              </a:path>
              <a:path w="4763770" h="1974214">
                <a:moveTo>
                  <a:pt x="2822409" y="1967953"/>
                </a:moveTo>
                <a:lnTo>
                  <a:pt x="2816326" y="1967953"/>
                </a:lnTo>
                <a:lnTo>
                  <a:pt x="2816326" y="1974037"/>
                </a:lnTo>
                <a:lnTo>
                  <a:pt x="2822409" y="1974037"/>
                </a:lnTo>
                <a:lnTo>
                  <a:pt x="2822409" y="1967953"/>
                </a:lnTo>
                <a:close/>
              </a:path>
              <a:path w="4763770" h="1974214">
                <a:moveTo>
                  <a:pt x="2810230" y="1967953"/>
                </a:moveTo>
                <a:lnTo>
                  <a:pt x="2804147" y="1967953"/>
                </a:lnTo>
                <a:lnTo>
                  <a:pt x="2804147" y="1974037"/>
                </a:lnTo>
                <a:lnTo>
                  <a:pt x="2810230" y="1974037"/>
                </a:lnTo>
                <a:lnTo>
                  <a:pt x="2810230" y="1967953"/>
                </a:lnTo>
                <a:close/>
              </a:path>
              <a:path w="4763770" h="1974214">
                <a:moveTo>
                  <a:pt x="2798051" y="1967953"/>
                </a:moveTo>
                <a:lnTo>
                  <a:pt x="2791967" y="1967953"/>
                </a:lnTo>
                <a:lnTo>
                  <a:pt x="2791967" y="1974037"/>
                </a:lnTo>
                <a:lnTo>
                  <a:pt x="2798051" y="1974037"/>
                </a:lnTo>
                <a:lnTo>
                  <a:pt x="2798051" y="1967953"/>
                </a:lnTo>
                <a:close/>
              </a:path>
              <a:path w="4763770" h="1974214">
                <a:moveTo>
                  <a:pt x="2784347" y="1967953"/>
                </a:moveTo>
                <a:lnTo>
                  <a:pt x="2778264" y="1967953"/>
                </a:lnTo>
                <a:lnTo>
                  <a:pt x="2778264" y="1974037"/>
                </a:lnTo>
                <a:lnTo>
                  <a:pt x="2784347" y="1974037"/>
                </a:lnTo>
                <a:lnTo>
                  <a:pt x="2784347" y="1967953"/>
                </a:lnTo>
                <a:close/>
              </a:path>
              <a:path w="4763770" h="1974214">
                <a:moveTo>
                  <a:pt x="2772168" y="1967953"/>
                </a:moveTo>
                <a:lnTo>
                  <a:pt x="2766085" y="1967953"/>
                </a:lnTo>
                <a:lnTo>
                  <a:pt x="2766085" y="1974037"/>
                </a:lnTo>
                <a:lnTo>
                  <a:pt x="2772168" y="1974037"/>
                </a:lnTo>
                <a:lnTo>
                  <a:pt x="2772168" y="1967953"/>
                </a:lnTo>
                <a:close/>
              </a:path>
              <a:path w="4763770" h="1974214">
                <a:moveTo>
                  <a:pt x="2759989" y="1967953"/>
                </a:moveTo>
                <a:lnTo>
                  <a:pt x="2753906" y="1967953"/>
                </a:lnTo>
                <a:lnTo>
                  <a:pt x="2753906" y="1974037"/>
                </a:lnTo>
                <a:lnTo>
                  <a:pt x="2759989" y="1974037"/>
                </a:lnTo>
                <a:lnTo>
                  <a:pt x="2759989" y="1967953"/>
                </a:lnTo>
                <a:close/>
              </a:path>
              <a:path w="4763770" h="1974214">
                <a:moveTo>
                  <a:pt x="2746298" y="1967953"/>
                </a:moveTo>
                <a:lnTo>
                  <a:pt x="2740202" y="1967953"/>
                </a:lnTo>
                <a:lnTo>
                  <a:pt x="2740202" y="1974037"/>
                </a:lnTo>
                <a:lnTo>
                  <a:pt x="2746298" y="1974037"/>
                </a:lnTo>
                <a:lnTo>
                  <a:pt x="2746298" y="1967953"/>
                </a:lnTo>
                <a:close/>
              </a:path>
              <a:path w="4763770" h="1974214">
                <a:moveTo>
                  <a:pt x="2734119" y="1967953"/>
                </a:moveTo>
                <a:lnTo>
                  <a:pt x="2728023" y="1967953"/>
                </a:lnTo>
                <a:lnTo>
                  <a:pt x="2728023" y="1974037"/>
                </a:lnTo>
                <a:lnTo>
                  <a:pt x="2734119" y="1974037"/>
                </a:lnTo>
                <a:lnTo>
                  <a:pt x="2734119" y="1967953"/>
                </a:lnTo>
                <a:close/>
              </a:path>
              <a:path w="4763770" h="1974214">
                <a:moveTo>
                  <a:pt x="2721940" y="1967953"/>
                </a:moveTo>
                <a:lnTo>
                  <a:pt x="2715844" y="1967953"/>
                </a:lnTo>
                <a:lnTo>
                  <a:pt x="2715844" y="1974037"/>
                </a:lnTo>
                <a:lnTo>
                  <a:pt x="2721940" y="1974037"/>
                </a:lnTo>
                <a:lnTo>
                  <a:pt x="2721940" y="1967953"/>
                </a:lnTo>
                <a:close/>
              </a:path>
              <a:path w="4763770" h="1974214">
                <a:moveTo>
                  <a:pt x="2708236" y="1967953"/>
                </a:moveTo>
                <a:lnTo>
                  <a:pt x="2702140" y="1967953"/>
                </a:lnTo>
                <a:lnTo>
                  <a:pt x="2702140" y="1974037"/>
                </a:lnTo>
                <a:lnTo>
                  <a:pt x="2708236" y="1974037"/>
                </a:lnTo>
                <a:lnTo>
                  <a:pt x="2708236" y="1967953"/>
                </a:lnTo>
                <a:close/>
              </a:path>
              <a:path w="4763770" h="1974214">
                <a:moveTo>
                  <a:pt x="2696057" y="1967953"/>
                </a:moveTo>
                <a:lnTo>
                  <a:pt x="2689961" y="1967953"/>
                </a:lnTo>
                <a:lnTo>
                  <a:pt x="2689961" y="1974037"/>
                </a:lnTo>
                <a:lnTo>
                  <a:pt x="2696057" y="1974037"/>
                </a:lnTo>
                <a:lnTo>
                  <a:pt x="2696057" y="1967953"/>
                </a:lnTo>
                <a:close/>
              </a:path>
              <a:path w="4763770" h="1974214">
                <a:moveTo>
                  <a:pt x="2683878" y="1967953"/>
                </a:moveTo>
                <a:lnTo>
                  <a:pt x="2677782" y="1967953"/>
                </a:lnTo>
                <a:lnTo>
                  <a:pt x="2677782" y="1974037"/>
                </a:lnTo>
                <a:lnTo>
                  <a:pt x="2683878" y="1974037"/>
                </a:lnTo>
                <a:lnTo>
                  <a:pt x="2683878" y="1967953"/>
                </a:lnTo>
                <a:close/>
              </a:path>
              <a:path w="4763770" h="1974214">
                <a:moveTo>
                  <a:pt x="2670174" y="1967953"/>
                </a:moveTo>
                <a:lnTo>
                  <a:pt x="2664091" y="1967953"/>
                </a:lnTo>
                <a:lnTo>
                  <a:pt x="2664091" y="1974037"/>
                </a:lnTo>
                <a:lnTo>
                  <a:pt x="2670174" y="1974037"/>
                </a:lnTo>
                <a:lnTo>
                  <a:pt x="2670174" y="1967953"/>
                </a:lnTo>
                <a:close/>
              </a:path>
              <a:path w="4763770" h="1974214">
                <a:moveTo>
                  <a:pt x="2657995" y="1967953"/>
                </a:moveTo>
                <a:lnTo>
                  <a:pt x="2651912" y="1967953"/>
                </a:lnTo>
                <a:lnTo>
                  <a:pt x="2651912" y="1974037"/>
                </a:lnTo>
                <a:lnTo>
                  <a:pt x="2657995" y="1974037"/>
                </a:lnTo>
                <a:lnTo>
                  <a:pt x="2657995" y="1967953"/>
                </a:lnTo>
                <a:close/>
              </a:path>
              <a:path w="4763770" h="1974214">
                <a:moveTo>
                  <a:pt x="2645816" y="1967953"/>
                </a:moveTo>
                <a:lnTo>
                  <a:pt x="2639733" y="1967953"/>
                </a:lnTo>
                <a:lnTo>
                  <a:pt x="2639733" y="1974037"/>
                </a:lnTo>
                <a:lnTo>
                  <a:pt x="2645816" y="1974037"/>
                </a:lnTo>
                <a:lnTo>
                  <a:pt x="2645816" y="1967953"/>
                </a:lnTo>
                <a:close/>
              </a:path>
              <a:path w="4763770" h="1974214">
                <a:moveTo>
                  <a:pt x="2632113" y="1967953"/>
                </a:moveTo>
                <a:lnTo>
                  <a:pt x="2626029" y="1967953"/>
                </a:lnTo>
                <a:lnTo>
                  <a:pt x="2626029" y="1974037"/>
                </a:lnTo>
                <a:lnTo>
                  <a:pt x="2632113" y="1974037"/>
                </a:lnTo>
                <a:lnTo>
                  <a:pt x="2632113" y="1967953"/>
                </a:lnTo>
                <a:close/>
              </a:path>
              <a:path w="4763770" h="1974214">
                <a:moveTo>
                  <a:pt x="2619933" y="1967953"/>
                </a:moveTo>
                <a:lnTo>
                  <a:pt x="2613850" y="1967953"/>
                </a:lnTo>
                <a:lnTo>
                  <a:pt x="2613850" y="1974037"/>
                </a:lnTo>
                <a:lnTo>
                  <a:pt x="2619933" y="1974037"/>
                </a:lnTo>
                <a:lnTo>
                  <a:pt x="2619933" y="1967953"/>
                </a:lnTo>
                <a:close/>
              </a:path>
              <a:path w="4763770" h="1974214">
                <a:moveTo>
                  <a:pt x="2607754" y="1967953"/>
                </a:moveTo>
                <a:lnTo>
                  <a:pt x="2601671" y="1967953"/>
                </a:lnTo>
                <a:lnTo>
                  <a:pt x="2601671" y="1974037"/>
                </a:lnTo>
                <a:lnTo>
                  <a:pt x="2607754" y="1974037"/>
                </a:lnTo>
                <a:lnTo>
                  <a:pt x="2607754" y="1967953"/>
                </a:lnTo>
                <a:close/>
              </a:path>
              <a:path w="4763770" h="1974214">
                <a:moveTo>
                  <a:pt x="2594063" y="1967953"/>
                </a:moveTo>
                <a:lnTo>
                  <a:pt x="2587967" y="1967953"/>
                </a:lnTo>
                <a:lnTo>
                  <a:pt x="2587967" y="1974037"/>
                </a:lnTo>
                <a:lnTo>
                  <a:pt x="2594063" y="1974037"/>
                </a:lnTo>
                <a:lnTo>
                  <a:pt x="2594063" y="1967953"/>
                </a:lnTo>
                <a:close/>
              </a:path>
              <a:path w="4763770" h="1974214">
                <a:moveTo>
                  <a:pt x="2581884" y="1967953"/>
                </a:moveTo>
                <a:lnTo>
                  <a:pt x="2575788" y="1967953"/>
                </a:lnTo>
                <a:lnTo>
                  <a:pt x="2575788" y="1974037"/>
                </a:lnTo>
                <a:lnTo>
                  <a:pt x="2581884" y="1974037"/>
                </a:lnTo>
                <a:lnTo>
                  <a:pt x="2581884" y="1967953"/>
                </a:lnTo>
                <a:close/>
              </a:path>
              <a:path w="4763770" h="1974214">
                <a:moveTo>
                  <a:pt x="2569705" y="1967953"/>
                </a:moveTo>
                <a:lnTo>
                  <a:pt x="2563609" y="1967953"/>
                </a:lnTo>
                <a:lnTo>
                  <a:pt x="2563609" y="1974037"/>
                </a:lnTo>
                <a:lnTo>
                  <a:pt x="2569705" y="1974037"/>
                </a:lnTo>
                <a:lnTo>
                  <a:pt x="2569705" y="1967953"/>
                </a:lnTo>
                <a:close/>
              </a:path>
              <a:path w="4763770" h="1974214">
                <a:moveTo>
                  <a:pt x="2556001" y="1967953"/>
                </a:moveTo>
                <a:lnTo>
                  <a:pt x="2549918" y="1967953"/>
                </a:lnTo>
                <a:lnTo>
                  <a:pt x="2549918" y="1974037"/>
                </a:lnTo>
                <a:lnTo>
                  <a:pt x="2556001" y="1974037"/>
                </a:lnTo>
                <a:lnTo>
                  <a:pt x="2556001" y="1967953"/>
                </a:lnTo>
                <a:close/>
              </a:path>
              <a:path w="4763770" h="1974214">
                <a:moveTo>
                  <a:pt x="2543822" y="1967953"/>
                </a:moveTo>
                <a:lnTo>
                  <a:pt x="2537739" y="1967953"/>
                </a:lnTo>
                <a:lnTo>
                  <a:pt x="2537739" y="1974037"/>
                </a:lnTo>
                <a:lnTo>
                  <a:pt x="2543822" y="1974037"/>
                </a:lnTo>
                <a:lnTo>
                  <a:pt x="2543822" y="1967953"/>
                </a:lnTo>
                <a:close/>
              </a:path>
              <a:path w="4763770" h="1974214">
                <a:moveTo>
                  <a:pt x="2531643" y="1967953"/>
                </a:moveTo>
                <a:lnTo>
                  <a:pt x="2525560" y="1967953"/>
                </a:lnTo>
                <a:lnTo>
                  <a:pt x="2525560" y="1974037"/>
                </a:lnTo>
                <a:lnTo>
                  <a:pt x="2531643" y="1974037"/>
                </a:lnTo>
                <a:lnTo>
                  <a:pt x="2531643" y="1967953"/>
                </a:lnTo>
                <a:close/>
              </a:path>
              <a:path w="4763770" h="1974214">
                <a:moveTo>
                  <a:pt x="2517940" y="1967953"/>
                </a:moveTo>
                <a:lnTo>
                  <a:pt x="2511856" y="1967953"/>
                </a:lnTo>
                <a:lnTo>
                  <a:pt x="2511856" y="1974037"/>
                </a:lnTo>
                <a:lnTo>
                  <a:pt x="2517940" y="1974037"/>
                </a:lnTo>
                <a:lnTo>
                  <a:pt x="2517940" y="1967953"/>
                </a:lnTo>
                <a:close/>
              </a:path>
              <a:path w="4763770" h="1974214">
                <a:moveTo>
                  <a:pt x="2505760" y="1967953"/>
                </a:moveTo>
                <a:lnTo>
                  <a:pt x="2499677" y="1967953"/>
                </a:lnTo>
                <a:lnTo>
                  <a:pt x="2499677" y="1974037"/>
                </a:lnTo>
                <a:lnTo>
                  <a:pt x="2505760" y="1974037"/>
                </a:lnTo>
                <a:lnTo>
                  <a:pt x="2505760" y="1967953"/>
                </a:lnTo>
                <a:close/>
              </a:path>
              <a:path w="4763770" h="1974214">
                <a:moveTo>
                  <a:pt x="2493581" y="1967953"/>
                </a:moveTo>
                <a:lnTo>
                  <a:pt x="2487498" y="1967953"/>
                </a:lnTo>
                <a:lnTo>
                  <a:pt x="2487498" y="1974037"/>
                </a:lnTo>
                <a:lnTo>
                  <a:pt x="2493581" y="1974037"/>
                </a:lnTo>
                <a:lnTo>
                  <a:pt x="2493581" y="1967953"/>
                </a:lnTo>
                <a:close/>
              </a:path>
              <a:path w="4763770" h="1974214">
                <a:moveTo>
                  <a:pt x="2479890" y="1967953"/>
                </a:moveTo>
                <a:lnTo>
                  <a:pt x="2473794" y="1967953"/>
                </a:lnTo>
                <a:lnTo>
                  <a:pt x="2473794" y="1974037"/>
                </a:lnTo>
                <a:lnTo>
                  <a:pt x="2479890" y="1974037"/>
                </a:lnTo>
                <a:lnTo>
                  <a:pt x="2479890" y="1967953"/>
                </a:lnTo>
                <a:close/>
              </a:path>
              <a:path w="4763770" h="1974214">
                <a:moveTo>
                  <a:pt x="2467711" y="1967953"/>
                </a:moveTo>
                <a:lnTo>
                  <a:pt x="2461615" y="1967953"/>
                </a:lnTo>
                <a:lnTo>
                  <a:pt x="2461615" y="1974037"/>
                </a:lnTo>
                <a:lnTo>
                  <a:pt x="2467711" y="1974037"/>
                </a:lnTo>
                <a:lnTo>
                  <a:pt x="2467711" y="1967953"/>
                </a:lnTo>
                <a:close/>
              </a:path>
              <a:path w="4763770" h="1974214">
                <a:moveTo>
                  <a:pt x="2455532" y="1967953"/>
                </a:moveTo>
                <a:lnTo>
                  <a:pt x="2449436" y="1967953"/>
                </a:lnTo>
                <a:lnTo>
                  <a:pt x="2449436" y="1974037"/>
                </a:lnTo>
                <a:lnTo>
                  <a:pt x="2455532" y="1974037"/>
                </a:lnTo>
                <a:lnTo>
                  <a:pt x="2455532" y="1967953"/>
                </a:lnTo>
                <a:close/>
              </a:path>
              <a:path w="4763770" h="1974214">
                <a:moveTo>
                  <a:pt x="2441829" y="1967953"/>
                </a:moveTo>
                <a:lnTo>
                  <a:pt x="2435733" y="1967953"/>
                </a:lnTo>
                <a:lnTo>
                  <a:pt x="2435733" y="1974037"/>
                </a:lnTo>
                <a:lnTo>
                  <a:pt x="2441829" y="1974037"/>
                </a:lnTo>
                <a:lnTo>
                  <a:pt x="2441829" y="1967953"/>
                </a:lnTo>
                <a:close/>
              </a:path>
              <a:path w="4763770" h="1974214">
                <a:moveTo>
                  <a:pt x="2429649" y="1967953"/>
                </a:moveTo>
                <a:lnTo>
                  <a:pt x="2423553" y="1967953"/>
                </a:lnTo>
                <a:lnTo>
                  <a:pt x="2423553" y="1974037"/>
                </a:lnTo>
                <a:lnTo>
                  <a:pt x="2429649" y="1974037"/>
                </a:lnTo>
                <a:lnTo>
                  <a:pt x="2429649" y="1967953"/>
                </a:lnTo>
                <a:close/>
              </a:path>
              <a:path w="4763770" h="1974214">
                <a:moveTo>
                  <a:pt x="2417470" y="1967953"/>
                </a:moveTo>
                <a:lnTo>
                  <a:pt x="2411374" y="1967953"/>
                </a:lnTo>
                <a:lnTo>
                  <a:pt x="2411374" y="1974037"/>
                </a:lnTo>
                <a:lnTo>
                  <a:pt x="2417470" y="1974037"/>
                </a:lnTo>
                <a:lnTo>
                  <a:pt x="2417470" y="1967953"/>
                </a:lnTo>
                <a:close/>
              </a:path>
              <a:path w="4763770" h="1974214">
                <a:moveTo>
                  <a:pt x="2403767" y="1967953"/>
                </a:moveTo>
                <a:lnTo>
                  <a:pt x="2397683" y="1967953"/>
                </a:lnTo>
                <a:lnTo>
                  <a:pt x="2397683" y="1974037"/>
                </a:lnTo>
                <a:lnTo>
                  <a:pt x="2403767" y="1974037"/>
                </a:lnTo>
                <a:lnTo>
                  <a:pt x="2403767" y="1967953"/>
                </a:lnTo>
                <a:close/>
              </a:path>
              <a:path w="4763770" h="1974214">
                <a:moveTo>
                  <a:pt x="2391587" y="1967953"/>
                </a:moveTo>
                <a:lnTo>
                  <a:pt x="2385504" y="1967953"/>
                </a:lnTo>
                <a:lnTo>
                  <a:pt x="2385504" y="1974037"/>
                </a:lnTo>
                <a:lnTo>
                  <a:pt x="2391587" y="1974037"/>
                </a:lnTo>
                <a:lnTo>
                  <a:pt x="2391587" y="1967953"/>
                </a:lnTo>
                <a:close/>
              </a:path>
              <a:path w="4763770" h="1974214">
                <a:moveTo>
                  <a:pt x="2379408" y="1967953"/>
                </a:moveTo>
                <a:lnTo>
                  <a:pt x="2373325" y="1967953"/>
                </a:lnTo>
                <a:lnTo>
                  <a:pt x="2373325" y="1974037"/>
                </a:lnTo>
                <a:lnTo>
                  <a:pt x="2379408" y="1974037"/>
                </a:lnTo>
                <a:lnTo>
                  <a:pt x="2379408" y="1967953"/>
                </a:lnTo>
                <a:close/>
              </a:path>
              <a:path w="4763770" h="1974214">
                <a:moveTo>
                  <a:pt x="2365705" y="1967953"/>
                </a:moveTo>
                <a:lnTo>
                  <a:pt x="2359621" y="1967953"/>
                </a:lnTo>
                <a:lnTo>
                  <a:pt x="2359621" y="1974037"/>
                </a:lnTo>
                <a:lnTo>
                  <a:pt x="2365705" y="1974037"/>
                </a:lnTo>
                <a:lnTo>
                  <a:pt x="2365705" y="1967953"/>
                </a:lnTo>
                <a:close/>
              </a:path>
              <a:path w="4763770" h="1974214">
                <a:moveTo>
                  <a:pt x="2353525" y="1967953"/>
                </a:moveTo>
                <a:lnTo>
                  <a:pt x="2347442" y="1967953"/>
                </a:lnTo>
                <a:lnTo>
                  <a:pt x="2347442" y="1974037"/>
                </a:lnTo>
                <a:lnTo>
                  <a:pt x="2353525" y="1974037"/>
                </a:lnTo>
                <a:lnTo>
                  <a:pt x="2353525" y="1967953"/>
                </a:lnTo>
                <a:close/>
              </a:path>
              <a:path w="4763770" h="1974214">
                <a:moveTo>
                  <a:pt x="2341346" y="1967953"/>
                </a:moveTo>
                <a:lnTo>
                  <a:pt x="2335263" y="1967953"/>
                </a:lnTo>
                <a:lnTo>
                  <a:pt x="2335263" y="1974037"/>
                </a:lnTo>
                <a:lnTo>
                  <a:pt x="2341346" y="1974037"/>
                </a:lnTo>
                <a:lnTo>
                  <a:pt x="2341346" y="1967953"/>
                </a:lnTo>
                <a:close/>
              </a:path>
              <a:path w="4763770" h="1974214">
                <a:moveTo>
                  <a:pt x="2327656" y="1967953"/>
                </a:moveTo>
                <a:lnTo>
                  <a:pt x="2321560" y="1967953"/>
                </a:lnTo>
                <a:lnTo>
                  <a:pt x="2321560" y="1974037"/>
                </a:lnTo>
                <a:lnTo>
                  <a:pt x="2327656" y="1974037"/>
                </a:lnTo>
                <a:lnTo>
                  <a:pt x="2327656" y="1967953"/>
                </a:lnTo>
                <a:close/>
              </a:path>
              <a:path w="4763770" h="1974214">
                <a:moveTo>
                  <a:pt x="2315476" y="1967953"/>
                </a:moveTo>
                <a:lnTo>
                  <a:pt x="2309380" y="1967953"/>
                </a:lnTo>
                <a:lnTo>
                  <a:pt x="2309380" y="1974037"/>
                </a:lnTo>
                <a:lnTo>
                  <a:pt x="2315476" y="1974037"/>
                </a:lnTo>
                <a:lnTo>
                  <a:pt x="2315476" y="1967953"/>
                </a:lnTo>
                <a:close/>
              </a:path>
              <a:path w="4763770" h="1974214">
                <a:moveTo>
                  <a:pt x="2303297" y="1967953"/>
                </a:moveTo>
                <a:lnTo>
                  <a:pt x="2297201" y="1967953"/>
                </a:lnTo>
                <a:lnTo>
                  <a:pt x="2297201" y="1974037"/>
                </a:lnTo>
                <a:lnTo>
                  <a:pt x="2303297" y="1974037"/>
                </a:lnTo>
                <a:lnTo>
                  <a:pt x="2303297" y="1967953"/>
                </a:lnTo>
                <a:close/>
              </a:path>
              <a:path w="4763770" h="1974214">
                <a:moveTo>
                  <a:pt x="2289594" y="1967953"/>
                </a:moveTo>
                <a:lnTo>
                  <a:pt x="2283498" y="1967953"/>
                </a:lnTo>
                <a:lnTo>
                  <a:pt x="2283498" y="1974037"/>
                </a:lnTo>
                <a:lnTo>
                  <a:pt x="2289594" y="1974037"/>
                </a:lnTo>
                <a:lnTo>
                  <a:pt x="2289594" y="1967953"/>
                </a:lnTo>
                <a:close/>
              </a:path>
              <a:path w="4763770" h="1974214">
                <a:moveTo>
                  <a:pt x="2277414" y="1967953"/>
                </a:moveTo>
                <a:lnTo>
                  <a:pt x="2271331" y="1967953"/>
                </a:lnTo>
                <a:lnTo>
                  <a:pt x="2271331" y="1974037"/>
                </a:lnTo>
                <a:lnTo>
                  <a:pt x="2277414" y="1974037"/>
                </a:lnTo>
                <a:lnTo>
                  <a:pt x="2277414" y="1967953"/>
                </a:lnTo>
                <a:close/>
              </a:path>
              <a:path w="4763770" h="1974214">
                <a:moveTo>
                  <a:pt x="2265235" y="1967953"/>
                </a:moveTo>
                <a:lnTo>
                  <a:pt x="2259152" y="1967953"/>
                </a:lnTo>
                <a:lnTo>
                  <a:pt x="2259152" y="1974037"/>
                </a:lnTo>
                <a:lnTo>
                  <a:pt x="2265235" y="1974037"/>
                </a:lnTo>
                <a:lnTo>
                  <a:pt x="2265235" y="1967953"/>
                </a:lnTo>
                <a:close/>
              </a:path>
              <a:path w="4763770" h="1974214">
                <a:moveTo>
                  <a:pt x="2251532" y="1967953"/>
                </a:moveTo>
                <a:lnTo>
                  <a:pt x="2245448" y="1967953"/>
                </a:lnTo>
                <a:lnTo>
                  <a:pt x="2245448" y="1974037"/>
                </a:lnTo>
                <a:lnTo>
                  <a:pt x="2251532" y="1974037"/>
                </a:lnTo>
                <a:lnTo>
                  <a:pt x="2251532" y="1967953"/>
                </a:lnTo>
                <a:close/>
              </a:path>
              <a:path w="4763770" h="1974214">
                <a:moveTo>
                  <a:pt x="2239352" y="1967953"/>
                </a:moveTo>
                <a:lnTo>
                  <a:pt x="2233269" y="1967953"/>
                </a:lnTo>
                <a:lnTo>
                  <a:pt x="2233269" y="1974037"/>
                </a:lnTo>
                <a:lnTo>
                  <a:pt x="2239352" y="1974037"/>
                </a:lnTo>
                <a:lnTo>
                  <a:pt x="2239352" y="1967953"/>
                </a:lnTo>
                <a:close/>
              </a:path>
              <a:path w="4763770" h="1974214">
                <a:moveTo>
                  <a:pt x="2227173" y="1967953"/>
                </a:moveTo>
                <a:lnTo>
                  <a:pt x="2221090" y="1967953"/>
                </a:lnTo>
                <a:lnTo>
                  <a:pt x="2221090" y="1974037"/>
                </a:lnTo>
                <a:lnTo>
                  <a:pt x="2227173" y="1974037"/>
                </a:lnTo>
                <a:lnTo>
                  <a:pt x="2227173" y="1967953"/>
                </a:lnTo>
                <a:close/>
              </a:path>
              <a:path w="4763770" h="1974214">
                <a:moveTo>
                  <a:pt x="2213470" y="1967953"/>
                </a:moveTo>
                <a:lnTo>
                  <a:pt x="2207387" y="1967953"/>
                </a:lnTo>
                <a:lnTo>
                  <a:pt x="2207387" y="1974037"/>
                </a:lnTo>
                <a:lnTo>
                  <a:pt x="2213470" y="1974037"/>
                </a:lnTo>
                <a:lnTo>
                  <a:pt x="2213470" y="1967953"/>
                </a:lnTo>
                <a:close/>
              </a:path>
              <a:path w="4763770" h="1974214">
                <a:moveTo>
                  <a:pt x="2201303" y="1967953"/>
                </a:moveTo>
                <a:lnTo>
                  <a:pt x="2195207" y="1967953"/>
                </a:lnTo>
                <a:lnTo>
                  <a:pt x="2195207" y="1974037"/>
                </a:lnTo>
                <a:lnTo>
                  <a:pt x="2201303" y="1974037"/>
                </a:lnTo>
                <a:lnTo>
                  <a:pt x="2201303" y="1967953"/>
                </a:lnTo>
                <a:close/>
              </a:path>
              <a:path w="4763770" h="1974214">
                <a:moveTo>
                  <a:pt x="2189124" y="1967953"/>
                </a:moveTo>
                <a:lnTo>
                  <a:pt x="2183028" y="1967953"/>
                </a:lnTo>
                <a:lnTo>
                  <a:pt x="2183028" y="1974037"/>
                </a:lnTo>
                <a:lnTo>
                  <a:pt x="2189124" y="1974037"/>
                </a:lnTo>
                <a:lnTo>
                  <a:pt x="2189124" y="1967953"/>
                </a:lnTo>
                <a:close/>
              </a:path>
              <a:path w="4763770" h="1974214">
                <a:moveTo>
                  <a:pt x="2175421" y="1967953"/>
                </a:moveTo>
                <a:lnTo>
                  <a:pt x="2169325" y="1967953"/>
                </a:lnTo>
                <a:lnTo>
                  <a:pt x="2169325" y="1974037"/>
                </a:lnTo>
                <a:lnTo>
                  <a:pt x="2175421" y="1974037"/>
                </a:lnTo>
                <a:lnTo>
                  <a:pt x="2175421" y="1967953"/>
                </a:lnTo>
                <a:close/>
              </a:path>
              <a:path w="4763770" h="1974214">
                <a:moveTo>
                  <a:pt x="2163241" y="1967953"/>
                </a:moveTo>
                <a:lnTo>
                  <a:pt x="2157145" y="1967953"/>
                </a:lnTo>
                <a:lnTo>
                  <a:pt x="2157145" y="1974037"/>
                </a:lnTo>
                <a:lnTo>
                  <a:pt x="2163241" y="1974037"/>
                </a:lnTo>
                <a:lnTo>
                  <a:pt x="2163241" y="1967953"/>
                </a:lnTo>
                <a:close/>
              </a:path>
              <a:path w="4763770" h="1974214">
                <a:moveTo>
                  <a:pt x="2151062" y="1967953"/>
                </a:moveTo>
                <a:lnTo>
                  <a:pt x="2144966" y="1967953"/>
                </a:lnTo>
                <a:lnTo>
                  <a:pt x="2144966" y="1974037"/>
                </a:lnTo>
                <a:lnTo>
                  <a:pt x="2151062" y="1974037"/>
                </a:lnTo>
                <a:lnTo>
                  <a:pt x="2151062" y="1967953"/>
                </a:lnTo>
                <a:close/>
              </a:path>
              <a:path w="4763770" h="1974214">
                <a:moveTo>
                  <a:pt x="2137359" y="1967953"/>
                </a:moveTo>
                <a:lnTo>
                  <a:pt x="2131275" y="1967953"/>
                </a:lnTo>
                <a:lnTo>
                  <a:pt x="2131275" y="1974037"/>
                </a:lnTo>
                <a:lnTo>
                  <a:pt x="2137359" y="1974037"/>
                </a:lnTo>
                <a:lnTo>
                  <a:pt x="2137359" y="1967953"/>
                </a:lnTo>
                <a:close/>
              </a:path>
              <a:path w="4763770" h="1974214">
                <a:moveTo>
                  <a:pt x="2125179" y="1967953"/>
                </a:moveTo>
                <a:lnTo>
                  <a:pt x="2119096" y="1967953"/>
                </a:lnTo>
                <a:lnTo>
                  <a:pt x="2119096" y="1974037"/>
                </a:lnTo>
                <a:lnTo>
                  <a:pt x="2125179" y="1974037"/>
                </a:lnTo>
                <a:lnTo>
                  <a:pt x="2125179" y="1967953"/>
                </a:lnTo>
                <a:close/>
              </a:path>
              <a:path w="4763770" h="1974214">
                <a:moveTo>
                  <a:pt x="2113000" y="1967953"/>
                </a:moveTo>
                <a:lnTo>
                  <a:pt x="2106917" y="1967953"/>
                </a:lnTo>
                <a:lnTo>
                  <a:pt x="2106917" y="1974037"/>
                </a:lnTo>
                <a:lnTo>
                  <a:pt x="2113000" y="1974037"/>
                </a:lnTo>
                <a:lnTo>
                  <a:pt x="2113000" y="1967953"/>
                </a:lnTo>
                <a:close/>
              </a:path>
              <a:path w="4763770" h="1974214">
                <a:moveTo>
                  <a:pt x="2099297" y="1967953"/>
                </a:moveTo>
                <a:lnTo>
                  <a:pt x="2093214" y="1967953"/>
                </a:lnTo>
                <a:lnTo>
                  <a:pt x="2093214" y="1974037"/>
                </a:lnTo>
                <a:lnTo>
                  <a:pt x="2099297" y="1974037"/>
                </a:lnTo>
                <a:lnTo>
                  <a:pt x="2099297" y="1967953"/>
                </a:lnTo>
                <a:close/>
              </a:path>
              <a:path w="4763770" h="1974214">
                <a:moveTo>
                  <a:pt x="2087117" y="1967953"/>
                </a:moveTo>
                <a:lnTo>
                  <a:pt x="2081034" y="1967953"/>
                </a:lnTo>
                <a:lnTo>
                  <a:pt x="2081034" y="1974037"/>
                </a:lnTo>
                <a:lnTo>
                  <a:pt x="2087117" y="1974037"/>
                </a:lnTo>
                <a:lnTo>
                  <a:pt x="2087117" y="1967953"/>
                </a:lnTo>
                <a:close/>
              </a:path>
              <a:path w="4763770" h="1974214">
                <a:moveTo>
                  <a:pt x="2074938" y="1967953"/>
                </a:moveTo>
                <a:lnTo>
                  <a:pt x="2068855" y="1967953"/>
                </a:lnTo>
                <a:lnTo>
                  <a:pt x="2068855" y="1974037"/>
                </a:lnTo>
                <a:lnTo>
                  <a:pt x="2074938" y="1974037"/>
                </a:lnTo>
                <a:lnTo>
                  <a:pt x="2074938" y="1967953"/>
                </a:lnTo>
                <a:close/>
              </a:path>
              <a:path w="4763770" h="1974214">
                <a:moveTo>
                  <a:pt x="2061248" y="1967953"/>
                </a:moveTo>
                <a:lnTo>
                  <a:pt x="2055152" y="1967953"/>
                </a:lnTo>
                <a:lnTo>
                  <a:pt x="2055152" y="1974037"/>
                </a:lnTo>
                <a:lnTo>
                  <a:pt x="2061248" y="1974037"/>
                </a:lnTo>
                <a:lnTo>
                  <a:pt x="2061248" y="1967953"/>
                </a:lnTo>
                <a:close/>
              </a:path>
              <a:path w="4763770" h="1974214">
                <a:moveTo>
                  <a:pt x="2049068" y="1967953"/>
                </a:moveTo>
                <a:lnTo>
                  <a:pt x="2042972" y="1967953"/>
                </a:lnTo>
                <a:lnTo>
                  <a:pt x="2042972" y="1974037"/>
                </a:lnTo>
                <a:lnTo>
                  <a:pt x="2049068" y="1974037"/>
                </a:lnTo>
                <a:lnTo>
                  <a:pt x="2049068" y="1967953"/>
                </a:lnTo>
                <a:close/>
              </a:path>
              <a:path w="4763770" h="1974214">
                <a:moveTo>
                  <a:pt x="2036889" y="1967953"/>
                </a:moveTo>
                <a:lnTo>
                  <a:pt x="2030793" y="1967953"/>
                </a:lnTo>
                <a:lnTo>
                  <a:pt x="2030793" y="1974037"/>
                </a:lnTo>
                <a:lnTo>
                  <a:pt x="2036889" y="1974037"/>
                </a:lnTo>
                <a:lnTo>
                  <a:pt x="2036889" y="1967953"/>
                </a:lnTo>
                <a:close/>
              </a:path>
              <a:path w="4763770" h="1974214">
                <a:moveTo>
                  <a:pt x="2023186" y="1967953"/>
                </a:moveTo>
                <a:lnTo>
                  <a:pt x="2017090" y="1967953"/>
                </a:lnTo>
                <a:lnTo>
                  <a:pt x="2017090" y="1974037"/>
                </a:lnTo>
                <a:lnTo>
                  <a:pt x="2023186" y="1974037"/>
                </a:lnTo>
                <a:lnTo>
                  <a:pt x="2023186" y="1967953"/>
                </a:lnTo>
                <a:close/>
              </a:path>
              <a:path w="4763770" h="1974214">
                <a:moveTo>
                  <a:pt x="2011006" y="1967953"/>
                </a:moveTo>
                <a:lnTo>
                  <a:pt x="2004910" y="1967953"/>
                </a:lnTo>
                <a:lnTo>
                  <a:pt x="2004910" y="1974037"/>
                </a:lnTo>
                <a:lnTo>
                  <a:pt x="2011006" y="1974037"/>
                </a:lnTo>
                <a:lnTo>
                  <a:pt x="2011006" y="1967953"/>
                </a:lnTo>
                <a:close/>
              </a:path>
              <a:path w="4763770" h="1974214">
                <a:moveTo>
                  <a:pt x="1998827" y="1967953"/>
                </a:moveTo>
                <a:lnTo>
                  <a:pt x="1992731" y="1967953"/>
                </a:lnTo>
                <a:lnTo>
                  <a:pt x="1992731" y="1974037"/>
                </a:lnTo>
                <a:lnTo>
                  <a:pt x="1998827" y="1974037"/>
                </a:lnTo>
                <a:lnTo>
                  <a:pt x="1998827" y="1967953"/>
                </a:lnTo>
                <a:close/>
              </a:path>
              <a:path w="4763770" h="1974214">
                <a:moveTo>
                  <a:pt x="1985124" y="1967953"/>
                </a:moveTo>
                <a:lnTo>
                  <a:pt x="1979040" y="1967953"/>
                </a:lnTo>
                <a:lnTo>
                  <a:pt x="1979040" y="1974037"/>
                </a:lnTo>
                <a:lnTo>
                  <a:pt x="1985124" y="1974037"/>
                </a:lnTo>
                <a:lnTo>
                  <a:pt x="1985124" y="1967953"/>
                </a:lnTo>
                <a:close/>
              </a:path>
              <a:path w="4763770" h="1974214">
                <a:moveTo>
                  <a:pt x="1972944" y="1967953"/>
                </a:moveTo>
                <a:lnTo>
                  <a:pt x="1966861" y="1967953"/>
                </a:lnTo>
                <a:lnTo>
                  <a:pt x="1966861" y="1974037"/>
                </a:lnTo>
                <a:lnTo>
                  <a:pt x="1972944" y="1974037"/>
                </a:lnTo>
                <a:lnTo>
                  <a:pt x="1972944" y="1967953"/>
                </a:lnTo>
                <a:close/>
              </a:path>
              <a:path w="4763770" h="1974214">
                <a:moveTo>
                  <a:pt x="1960765" y="1967953"/>
                </a:moveTo>
                <a:lnTo>
                  <a:pt x="1954682" y="1967953"/>
                </a:lnTo>
                <a:lnTo>
                  <a:pt x="1954682" y="1974037"/>
                </a:lnTo>
                <a:lnTo>
                  <a:pt x="1960765" y="1974037"/>
                </a:lnTo>
                <a:lnTo>
                  <a:pt x="1960765" y="1967953"/>
                </a:lnTo>
                <a:close/>
              </a:path>
              <a:path w="4763770" h="1974214">
                <a:moveTo>
                  <a:pt x="1947062" y="1967953"/>
                </a:moveTo>
                <a:lnTo>
                  <a:pt x="1940979" y="1967953"/>
                </a:lnTo>
                <a:lnTo>
                  <a:pt x="1940979" y="1974037"/>
                </a:lnTo>
                <a:lnTo>
                  <a:pt x="1947062" y="1974037"/>
                </a:lnTo>
                <a:lnTo>
                  <a:pt x="1947062" y="1967953"/>
                </a:lnTo>
                <a:close/>
              </a:path>
              <a:path w="4763770" h="1974214">
                <a:moveTo>
                  <a:pt x="1934895" y="1967953"/>
                </a:moveTo>
                <a:lnTo>
                  <a:pt x="1928799" y="1967953"/>
                </a:lnTo>
                <a:lnTo>
                  <a:pt x="1928799" y="1974037"/>
                </a:lnTo>
                <a:lnTo>
                  <a:pt x="1934895" y="1974037"/>
                </a:lnTo>
                <a:lnTo>
                  <a:pt x="1934895" y="1967953"/>
                </a:lnTo>
                <a:close/>
              </a:path>
              <a:path w="4763770" h="1974214">
                <a:moveTo>
                  <a:pt x="1922716" y="1967953"/>
                </a:moveTo>
                <a:lnTo>
                  <a:pt x="1916620" y="1967953"/>
                </a:lnTo>
                <a:lnTo>
                  <a:pt x="1916620" y="1974037"/>
                </a:lnTo>
                <a:lnTo>
                  <a:pt x="1922716" y="1974037"/>
                </a:lnTo>
                <a:lnTo>
                  <a:pt x="1922716" y="1967953"/>
                </a:lnTo>
                <a:close/>
              </a:path>
              <a:path w="4763770" h="1974214">
                <a:moveTo>
                  <a:pt x="1909013" y="1967953"/>
                </a:moveTo>
                <a:lnTo>
                  <a:pt x="1902917" y="1967953"/>
                </a:lnTo>
                <a:lnTo>
                  <a:pt x="1902917" y="1974037"/>
                </a:lnTo>
                <a:lnTo>
                  <a:pt x="1909013" y="1974037"/>
                </a:lnTo>
                <a:lnTo>
                  <a:pt x="1909013" y="1967953"/>
                </a:lnTo>
                <a:close/>
              </a:path>
              <a:path w="4763770" h="1974214">
                <a:moveTo>
                  <a:pt x="1896833" y="1967953"/>
                </a:moveTo>
                <a:lnTo>
                  <a:pt x="1890737" y="1967953"/>
                </a:lnTo>
                <a:lnTo>
                  <a:pt x="1890737" y="1974037"/>
                </a:lnTo>
                <a:lnTo>
                  <a:pt x="1896833" y="1974037"/>
                </a:lnTo>
                <a:lnTo>
                  <a:pt x="1896833" y="1967953"/>
                </a:lnTo>
                <a:close/>
              </a:path>
              <a:path w="4763770" h="1974214">
                <a:moveTo>
                  <a:pt x="1884654" y="1967953"/>
                </a:moveTo>
                <a:lnTo>
                  <a:pt x="1878558" y="1967953"/>
                </a:lnTo>
                <a:lnTo>
                  <a:pt x="1878558" y="1974037"/>
                </a:lnTo>
                <a:lnTo>
                  <a:pt x="1884654" y="1974037"/>
                </a:lnTo>
                <a:lnTo>
                  <a:pt x="1884654" y="1967953"/>
                </a:lnTo>
                <a:close/>
              </a:path>
              <a:path w="4763770" h="1974214">
                <a:moveTo>
                  <a:pt x="1870951" y="1967953"/>
                </a:moveTo>
                <a:lnTo>
                  <a:pt x="1864867" y="1967953"/>
                </a:lnTo>
                <a:lnTo>
                  <a:pt x="1864867" y="1974037"/>
                </a:lnTo>
                <a:lnTo>
                  <a:pt x="1870951" y="1974037"/>
                </a:lnTo>
                <a:lnTo>
                  <a:pt x="1870951" y="1967953"/>
                </a:lnTo>
                <a:close/>
              </a:path>
              <a:path w="4763770" h="1974214">
                <a:moveTo>
                  <a:pt x="1858772" y="1967953"/>
                </a:moveTo>
                <a:lnTo>
                  <a:pt x="1852688" y="1967953"/>
                </a:lnTo>
                <a:lnTo>
                  <a:pt x="1852688" y="1974037"/>
                </a:lnTo>
                <a:lnTo>
                  <a:pt x="1858772" y="1974037"/>
                </a:lnTo>
                <a:lnTo>
                  <a:pt x="1858772" y="1967953"/>
                </a:lnTo>
                <a:close/>
              </a:path>
              <a:path w="4763770" h="1974214">
                <a:moveTo>
                  <a:pt x="1846592" y="1967953"/>
                </a:moveTo>
                <a:lnTo>
                  <a:pt x="1840509" y="1967953"/>
                </a:lnTo>
                <a:lnTo>
                  <a:pt x="1840509" y="1974037"/>
                </a:lnTo>
                <a:lnTo>
                  <a:pt x="1846592" y="1974037"/>
                </a:lnTo>
                <a:lnTo>
                  <a:pt x="1846592" y="1967953"/>
                </a:lnTo>
                <a:close/>
              </a:path>
              <a:path w="4763770" h="1974214">
                <a:moveTo>
                  <a:pt x="1832889" y="1967953"/>
                </a:moveTo>
                <a:lnTo>
                  <a:pt x="1826806" y="1967953"/>
                </a:lnTo>
                <a:lnTo>
                  <a:pt x="1826806" y="1974037"/>
                </a:lnTo>
                <a:lnTo>
                  <a:pt x="1832889" y="1974037"/>
                </a:lnTo>
                <a:lnTo>
                  <a:pt x="1832889" y="1967953"/>
                </a:lnTo>
                <a:close/>
              </a:path>
              <a:path w="4763770" h="1974214">
                <a:moveTo>
                  <a:pt x="1820710" y="1967953"/>
                </a:moveTo>
                <a:lnTo>
                  <a:pt x="1814626" y="1967953"/>
                </a:lnTo>
                <a:lnTo>
                  <a:pt x="1814626" y="1974037"/>
                </a:lnTo>
                <a:lnTo>
                  <a:pt x="1820710" y="1974037"/>
                </a:lnTo>
                <a:lnTo>
                  <a:pt x="1820710" y="1967953"/>
                </a:lnTo>
                <a:close/>
              </a:path>
              <a:path w="4763770" h="1974214">
                <a:moveTo>
                  <a:pt x="1808530" y="1967953"/>
                </a:moveTo>
                <a:lnTo>
                  <a:pt x="1802447" y="1967953"/>
                </a:lnTo>
                <a:lnTo>
                  <a:pt x="1802447" y="1974037"/>
                </a:lnTo>
                <a:lnTo>
                  <a:pt x="1808530" y="1974037"/>
                </a:lnTo>
                <a:lnTo>
                  <a:pt x="1808530" y="1967953"/>
                </a:lnTo>
                <a:close/>
              </a:path>
              <a:path w="4763770" h="1974214">
                <a:moveTo>
                  <a:pt x="1794840" y="1967953"/>
                </a:moveTo>
                <a:lnTo>
                  <a:pt x="1788744" y="1967953"/>
                </a:lnTo>
                <a:lnTo>
                  <a:pt x="1788744" y="1974037"/>
                </a:lnTo>
                <a:lnTo>
                  <a:pt x="1794840" y="1974037"/>
                </a:lnTo>
                <a:lnTo>
                  <a:pt x="1794840" y="1967953"/>
                </a:lnTo>
                <a:close/>
              </a:path>
              <a:path w="4763770" h="1974214">
                <a:moveTo>
                  <a:pt x="1782660" y="1967953"/>
                </a:moveTo>
                <a:lnTo>
                  <a:pt x="1776564" y="1967953"/>
                </a:lnTo>
                <a:lnTo>
                  <a:pt x="1776564" y="1974037"/>
                </a:lnTo>
                <a:lnTo>
                  <a:pt x="1782660" y="1974037"/>
                </a:lnTo>
                <a:lnTo>
                  <a:pt x="1782660" y="1967953"/>
                </a:lnTo>
                <a:close/>
              </a:path>
              <a:path w="4763770" h="1974214">
                <a:moveTo>
                  <a:pt x="1770481" y="1967953"/>
                </a:moveTo>
                <a:lnTo>
                  <a:pt x="1764385" y="1967953"/>
                </a:lnTo>
                <a:lnTo>
                  <a:pt x="1764385" y="1974037"/>
                </a:lnTo>
                <a:lnTo>
                  <a:pt x="1770481" y="1974037"/>
                </a:lnTo>
                <a:lnTo>
                  <a:pt x="1770481" y="1967953"/>
                </a:lnTo>
                <a:close/>
              </a:path>
              <a:path w="4763770" h="1974214">
                <a:moveTo>
                  <a:pt x="1756778" y="1967953"/>
                </a:moveTo>
                <a:lnTo>
                  <a:pt x="1750682" y="1967953"/>
                </a:lnTo>
                <a:lnTo>
                  <a:pt x="1750682" y="1974037"/>
                </a:lnTo>
                <a:lnTo>
                  <a:pt x="1756778" y="1974037"/>
                </a:lnTo>
                <a:lnTo>
                  <a:pt x="1756778" y="1967953"/>
                </a:lnTo>
                <a:close/>
              </a:path>
              <a:path w="4763770" h="1974214">
                <a:moveTo>
                  <a:pt x="1744599" y="1967953"/>
                </a:moveTo>
                <a:lnTo>
                  <a:pt x="1738502" y="1967953"/>
                </a:lnTo>
                <a:lnTo>
                  <a:pt x="1738502" y="1974037"/>
                </a:lnTo>
                <a:lnTo>
                  <a:pt x="1744599" y="1974037"/>
                </a:lnTo>
                <a:lnTo>
                  <a:pt x="1744599" y="1967953"/>
                </a:lnTo>
                <a:close/>
              </a:path>
              <a:path w="4763770" h="1974214">
                <a:moveTo>
                  <a:pt x="1732419" y="1967953"/>
                </a:moveTo>
                <a:lnTo>
                  <a:pt x="1726323" y="1967953"/>
                </a:lnTo>
                <a:lnTo>
                  <a:pt x="1726323" y="1974037"/>
                </a:lnTo>
                <a:lnTo>
                  <a:pt x="1732419" y="1974037"/>
                </a:lnTo>
                <a:lnTo>
                  <a:pt x="1732419" y="1967953"/>
                </a:lnTo>
                <a:close/>
              </a:path>
              <a:path w="4763770" h="1974214">
                <a:moveTo>
                  <a:pt x="1718716" y="1967953"/>
                </a:moveTo>
                <a:lnTo>
                  <a:pt x="1712633" y="1967953"/>
                </a:lnTo>
                <a:lnTo>
                  <a:pt x="1712633" y="1974037"/>
                </a:lnTo>
                <a:lnTo>
                  <a:pt x="1718716" y="1974037"/>
                </a:lnTo>
                <a:lnTo>
                  <a:pt x="1718716" y="1967953"/>
                </a:lnTo>
                <a:close/>
              </a:path>
              <a:path w="4763770" h="1974214">
                <a:moveTo>
                  <a:pt x="1706537" y="1967953"/>
                </a:moveTo>
                <a:lnTo>
                  <a:pt x="1700453" y="1967953"/>
                </a:lnTo>
                <a:lnTo>
                  <a:pt x="1700453" y="1974037"/>
                </a:lnTo>
                <a:lnTo>
                  <a:pt x="1706537" y="1974037"/>
                </a:lnTo>
                <a:lnTo>
                  <a:pt x="1706537" y="1967953"/>
                </a:lnTo>
                <a:close/>
              </a:path>
              <a:path w="4763770" h="1974214">
                <a:moveTo>
                  <a:pt x="1694357" y="1967953"/>
                </a:moveTo>
                <a:lnTo>
                  <a:pt x="1688274" y="1967953"/>
                </a:lnTo>
                <a:lnTo>
                  <a:pt x="1688274" y="1974037"/>
                </a:lnTo>
                <a:lnTo>
                  <a:pt x="1694357" y="1974037"/>
                </a:lnTo>
                <a:lnTo>
                  <a:pt x="1694357" y="1967953"/>
                </a:lnTo>
                <a:close/>
              </a:path>
              <a:path w="4763770" h="1974214">
                <a:moveTo>
                  <a:pt x="1680654" y="1967953"/>
                </a:moveTo>
                <a:lnTo>
                  <a:pt x="1674571" y="1967953"/>
                </a:lnTo>
                <a:lnTo>
                  <a:pt x="1674571" y="1974037"/>
                </a:lnTo>
                <a:lnTo>
                  <a:pt x="1680654" y="1974037"/>
                </a:lnTo>
                <a:lnTo>
                  <a:pt x="1680654" y="1967953"/>
                </a:lnTo>
                <a:close/>
              </a:path>
              <a:path w="4763770" h="1974214">
                <a:moveTo>
                  <a:pt x="1668475" y="1967953"/>
                </a:moveTo>
                <a:lnTo>
                  <a:pt x="1662391" y="1967953"/>
                </a:lnTo>
                <a:lnTo>
                  <a:pt x="1662391" y="1974037"/>
                </a:lnTo>
                <a:lnTo>
                  <a:pt x="1668475" y="1974037"/>
                </a:lnTo>
                <a:lnTo>
                  <a:pt x="1668475" y="1967953"/>
                </a:lnTo>
                <a:close/>
              </a:path>
              <a:path w="4763770" h="1974214">
                <a:moveTo>
                  <a:pt x="1656295" y="1967953"/>
                </a:moveTo>
                <a:lnTo>
                  <a:pt x="1650212" y="1967953"/>
                </a:lnTo>
                <a:lnTo>
                  <a:pt x="1650212" y="1974037"/>
                </a:lnTo>
                <a:lnTo>
                  <a:pt x="1656295" y="1974037"/>
                </a:lnTo>
                <a:lnTo>
                  <a:pt x="1656295" y="1967953"/>
                </a:lnTo>
                <a:close/>
              </a:path>
              <a:path w="4763770" h="1974214">
                <a:moveTo>
                  <a:pt x="1642605" y="1967953"/>
                </a:moveTo>
                <a:lnTo>
                  <a:pt x="1636509" y="1967953"/>
                </a:lnTo>
                <a:lnTo>
                  <a:pt x="1636509" y="1974037"/>
                </a:lnTo>
                <a:lnTo>
                  <a:pt x="1642605" y="1974037"/>
                </a:lnTo>
                <a:lnTo>
                  <a:pt x="1642605" y="1967953"/>
                </a:lnTo>
                <a:close/>
              </a:path>
              <a:path w="4763770" h="1974214">
                <a:moveTo>
                  <a:pt x="1630426" y="1967953"/>
                </a:moveTo>
                <a:lnTo>
                  <a:pt x="1624329" y="1967953"/>
                </a:lnTo>
                <a:lnTo>
                  <a:pt x="1624329" y="1974037"/>
                </a:lnTo>
                <a:lnTo>
                  <a:pt x="1630426" y="1974037"/>
                </a:lnTo>
                <a:lnTo>
                  <a:pt x="1630426" y="1967953"/>
                </a:lnTo>
                <a:close/>
              </a:path>
              <a:path w="4763770" h="1974214">
                <a:moveTo>
                  <a:pt x="1618246" y="1967953"/>
                </a:moveTo>
                <a:lnTo>
                  <a:pt x="1612150" y="1967953"/>
                </a:lnTo>
                <a:lnTo>
                  <a:pt x="1612150" y="1974037"/>
                </a:lnTo>
                <a:lnTo>
                  <a:pt x="1618246" y="1974037"/>
                </a:lnTo>
                <a:lnTo>
                  <a:pt x="1618246" y="1967953"/>
                </a:lnTo>
                <a:close/>
              </a:path>
              <a:path w="4763770" h="1974214">
                <a:moveTo>
                  <a:pt x="1604543" y="1967953"/>
                </a:moveTo>
                <a:lnTo>
                  <a:pt x="1598447" y="1967953"/>
                </a:lnTo>
                <a:lnTo>
                  <a:pt x="1598447" y="1974037"/>
                </a:lnTo>
                <a:lnTo>
                  <a:pt x="1604543" y="1974037"/>
                </a:lnTo>
                <a:lnTo>
                  <a:pt x="1604543" y="1967953"/>
                </a:lnTo>
                <a:close/>
              </a:path>
              <a:path w="4763770" h="1974214">
                <a:moveTo>
                  <a:pt x="1592364" y="1967953"/>
                </a:moveTo>
                <a:lnTo>
                  <a:pt x="1586280" y="1967953"/>
                </a:lnTo>
                <a:lnTo>
                  <a:pt x="1586280" y="1974037"/>
                </a:lnTo>
                <a:lnTo>
                  <a:pt x="1592364" y="1974037"/>
                </a:lnTo>
                <a:lnTo>
                  <a:pt x="1592364" y="1967953"/>
                </a:lnTo>
                <a:close/>
              </a:path>
              <a:path w="4763770" h="1974214">
                <a:moveTo>
                  <a:pt x="1580184" y="1967953"/>
                </a:moveTo>
                <a:lnTo>
                  <a:pt x="1574101" y="1967953"/>
                </a:lnTo>
                <a:lnTo>
                  <a:pt x="1574101" y="1974037"/>
                </a:lnTo>
                <a:lnTo>
                  <a:pt x="1580184" y="1974037"/>
                </a:lnTo>
                <a:lnTo>
                  <a:pt x="1580184" y="1967953"/>
                </a:lnTo>
                <a:close/>
              </a:path>
              <a:path w="4763770" h="1974214">
                <a:moveTo>
                  <a:pt x="1566481" y="1967953"/>
                </a:moveTo>
                <a:lnTo>
                  <a:pt x="1560398" y="1967953"/>
                </a:lnTo>
                <a:lnTo>
                  <a:pt x="1560398" y="1974037"/>
                </a:lnTo>
                <a:lnTo>
                  <a:pt x="1566481" y="1974037"/>
                </a:lnTo>
                <a:lnTo>
                  <a:pt x="1566481" y="1967953"/>
                </a:lnTo>
                <a:close/>
              </a:path>
              <a:path w="4763770" h="1974214">
                <a:moveTo>
                  <a:pt x="1554302" y="1967953"/>
                </a:moveTo>
                <a:lnTo>
                  <a:pt x="1548218" y="1967953"/>
                </a:lnTo>
                <a:lnTo>
                  <a:pt x="1548218" y="1974037"/>
                </a:lnTo>
                <a:lnTo>
                  <a:pt x="1554302" y="1974037"/>
                </a:lnTo>
                <a:lnTo>
                  <a:pt x="1554302" y="1967953"/>
                </a:lnTo>
                <a:close/>
              </a:path>
              <a:path w="4763770" h="1974214">
                <a:moveTo>
                  <a:pt x="1542122" y="1967953"/>
                </a:moveTo>
                <a:lnTo>
                  <a:pt x="1536039" y="1967953"/>
                </a:lnTo>
                <a:lnTo>
                  <a:pt x="1536039" y="1974037"/>
                </a:lnTo>
                <a:lnTo>
                  <a:pt x="1542122" y="1974037"/>
                </a:lnTo>
                <a:lnTo>
                  <a:pt x="1542122" y="1967953"/>
                </a:lnTo>
                <a:close/>
              </a:path>
              <a:path w="4763770" h="1974214">
                <a:moveTo>
                  <a:pt x="1528419" y="1967953"/>
                </a:moveTo>
                <a:lnTo>
                  <a:pt x="1522336" y="1967953"/>
                </a:lnTo>
                <a:lnTo>
                  <a:pt x="1522336" y="1974037"/>
                </a:lnTo>
                <a:lnTo>
                  <a:pt x="1528419" y="1974037"/>
                </a:lnTo>
                <a:lnTo>
                  <a:pt x="1528419" y="1967953"/>
                </a:lnTo>
                <a:close/>
              </a:path>
              <a:path w="4763770" h="1974214">
                <a:moveTo>
                  <a:pt x="1516252" y="1967953"/>
                </a:moveTo>
                <a:lnTo>
                  <a:pt x="1510156" y="1967953"/>
                </a:lnTo>
                <a:lnTo>
                  <a:pt x="1510156" y="1974037"/>
                </a:lnTo>
                <a:lnTo>
                  <a:pt x="1516252" y="1974037"/>
                </a:lnTo>
                <a:lnTo>
                  <a:pt x="1516252" y="1967953"/>
                </a:lnTo>
                <a:close/>
              </a:path>
              <a:path w="4763770" h="1974214">
                <a:moveTo>
                  <a:pt x="1504073" y="1967953"/>
                </a:moveTo>
                <a:lnTo>
                  <a:pt x="1497977" y="1967953"/>
                </a:lnTo>
                <a:lnTo>
                  <a:pt x="1497977" y="1974037"/>
                </a:lnTo>
                <a:lnTo>
                  <a:pt x="1504073" y="1974037"/>
                </a:lnTo>
                <a:lnTo>
                  <a:pt x="1504073" y="1967953"/>
                </a:lnTo>
                <a:close/>
              </a:path>
              <a:path w="4763770" h="1974214">
                <a:moveTo>
                  <a:pt x="1490370" y="1967953"/>
                </a:moveTo>
                <a:lnTo>
                  <a:pt x="1484274" y="1967953"/>
                </a:lnTo>
                <a:lnTo>
                  <a:pt x="1484274" y="1974037"/>
                </a:lnTo>
                <a:lnTo>
                  <a:pt x="1490370" y="1974037"/>
                </a:lnTo>
                <a:lnTo>
                  <a:pt x="1490370" y="1967953"/>
                </a:lnTo>
                <a:close/>
              </a:path>
              <a:path w="4763770" h="1974214">
                <a:moveTo>
                  <a:pt x="1478191" y="1967953"/>
                </a:moveTo>
                <a:lnTo>
                  <a:pt x="1472095" y="1967953"/>
                </a:lnTo>
                <a:lnTo>
                  <a:pt x="1472095" y="1974037"/>
                </a:lnTo>
                <a:lnTo>
                  <a:pt x="1478191" y="1974037"/>
                </a:lnTo>
                <a:lnTo>
                  <a:pt x="1478191" y="1967953"/>
                </a:lnTo>
                <a:close/>
              </a:path>
              <a:path w="4763770" h="1974214">
                <a:moveTo>
                  <a:pt x="1466011" y="1967953"/>
                </a:moveTo>
                <a:lnTo>
                  <a:pt x="1459915" y="1967953"/>
                </a:lnTo>
                <a:lnTo>
                  <a:pt x="1459915" y="1974037"/>
                </a:lnTo>
                <a:lnTo>
                  <a:pt x="1466011" y="1974037"/>
                </a:lnTo>
                <a:lnTo>
                  <a:pt x="1466011" y="1967953"/>
                </a:lnTo>
                <a:close/>
              </a:path>
              <a:path w="4763770" h="1974214">
                <a:moveTo>
                  <a:pt x="1452308" y="1967953"/>
                </a:moveTo>
                <a:lnTo>
                  <a:pt x="1446225" y="1967953"/>
                </a:lnTo>
                <a:lnTo>
                  <a:pt x="1446225" y="1974037"/>
                </a:lnTo>
                <a:lnTo>
                  <a:pt x="1452308" y="1974037"/>
                </a:lnTo>
                <a:lnTo>
                  <a:pt x="1452308" y="1967953"/>
                </a:lnTo>
                <a:close/>
              </a:path>
              <a:path w="4763770" h="1974214">
                <a:moveTo>
                  <a:pt x="1440129" y="1967953"/>
                </a:moveTo>
                <a:lnTo>
                  <a:pt x="1434045" y="1967953"/>
                </a:lnTo>
                <a:lnTo>
                  <a:pt x="1434045" y="1974037"/>
                </a:lnTo>
                <a:lnTo>
                  <a:pt x="1440129" y="1974037"/>
                </a:lnTo>
                <a:lnTo>
                  <a:pt x="1440129" y="1967953"/>
                </a:lnTo>
                <a:close/>
              </a:path>
              <a:path w="4763770" h="1974214">
                <a:moveTo>
                  <a:pt x="1427949" y="1967953"/>
                </a:moveTo>
                <a:lnTo>
                  <a:pt x="1421866" y="1967953"/>
                </a:lnTo>
                <a:lnTo>
                  <a:pt x="1421866" y="1974037"/>
                </a:lnTo>
                <a:lnTo>
                  <a:pt x="1427949" y="1974037"/>
                </a:lnTo>
                <a:lnTo>
                  <a:pt x="1427949" y="1967953"/>
                </a:lnTo>
                <a:close/>
              </a:path>
              <a:path w="4763770" h="1974214">
                <a:moveTo>
                  <a:pt x="1414246" y="1967953"/>
                </a:moveTo>
                <a:lnTo>
                  <a:pt x="1408163" y="1967953"/>
                </a:lnTo>
                <a:lnTo>
                  <a:pt x="1408163" y="1974037"/>
                </a:lnTo>
                <a:lnTo>
                  <a:pt x="1414246" y="1974037"/>
                </a:lnTo>
                <a:lnTo>
                  <a:pt x="1414246" y="1967953"/>
                </a:lnTo>
                <a:close/>
              </a:path>
              <a:path w="4763770" h="1974214">
                <a:moveTo>
                  <a:pt x="1402067" y="1967953"/>
                </a:moveTo>
                <a:lnTo>
                  <a:pt x="1395984" y="1967953"/>
                </a:lnTo>
                <a:lnTo>
                  <a:pt x="1395984" y="1974037"/>
                </a:lnTo>
                <a:lnTo>
                  <a:pt x="1402067" y="1974037"/>
                </a:lnTo>
                <a:lnTo>
                  <a:pt x="1402067" y="1967953"/>
                </a:lnTo>
                <a:close/>
              </a:path>
              <a:path w="4763770" h="1974214">
                <a:moveTo>
                  <a:pt x="1389888" y="1967953"/>
                </a:moveTo>
                <a:lnTo>
                  <a:pt x="1383804" y="1967953"/>
                </a:lnTo>
                <a:lnTo>
                  <a:pt x="1383804" y="1974037"/>
                </a:lnTo>
                <a:lnTo>
                  <a:pt x="1389888" y="1974037"/>
                </a:lnTo>
                <a:lnTo>
                  <a:pt x="1389888" y="1967953"/>
                </a:lnTo>
                <a:close/>
              </a:path>
              <a:path w="4763770" h="1974214">
                <a:moveTo>
                  <a:pt x="1376197" y="1967953"/>
                </a:moveTo>
                <a:lnTo>
                  <a:pt x="1370101" y="1967953"/>
                </a:lnTo>
                <a:lnTo>
                  <a:pt x="1370101" y="1974037"/>
                </a:lnTo>
                <a:lnTo>
                  <a:pt x="1376197" y="1974037"/>
                </a:lnTo>
                <a:lnTo>
                  <a:pt x="1376197" y="1967953"/>
                </a:lnTo>
                <a:close/>
              </a:path>
              <a:path w="4763770" h="1974214">
                <a:moveTo>
                  <a:pt x="1364018" y="1967953"/>
                </a:moveTo>
                <a:lnTo>
                  <a:pt x="1357922" y="1967953"/>
                </a:lnTo>
                <a:lnTo>
                  <a:pt x="1357922" y="1974037"/>
                </a:lnTo>
                <a:lnTo>
                  <a:pt x="1364018" y="1974037"/>
                </a:lnTo>
                <a:lnTo>
                  <a:pt x="1364018" y="1967953"/>
                </a:lnTo>
                <a:close/>
              </a:path>
              <a:path w="4763770" h="1974214">
                <a:moveTo>
                  <a:pt x="1351838" y="1967953"/>
                </a:moveTo>
                <a:lnTo>
                  <a:pt x="1345742" y="1967953"/>
                </a:lnTo>
                <a:lnTo>
                  <a:pt x="1345742" y="1974037"/>
                </a:lnTo>
                <a:lnTo>
                  <a:pt x="1351838" y="1974037"/>
                </a:lnTo>
                <a:lnTo>
                  <a:pt x="1351838" y="1967953"/>
                </a:lnTo>
                <a:close/>
              </a:path>
              <a:path w="4763770" h="1974214">
                <a:moveTo>
                  <a:pt x="1338135" y="1967953"/>
                </a:moveTo>
                <a:lnTo>
                  <a:pt x="1332039" y="1967953"/>
                </a:lnTo>
                <a:lnTo>
                  <a:pt x="1332039" y="1974037"/>
                </a:lnTo>
                <a:lnTo>
                  <a:pt x="1338135" y="1974037"/>
                </a:lnTo>
                <a:lnTo>
                  <a:pt x="1338135" y="1967953"/>
                </a:lnTo>
                <a:close/>
              </a:path>
              <a:path w="4763770" h="1974214">
                <a:moveTo>
                  <a:pt x="1325956" y="1967953"/>
                </a:moveTo>
                <a:lnTo>
                  <a:pt x="1319860" y="1967953"/>
                </a:lnTo>
                <a:lnTo>
                  <a:pt x="1319860" y="1974037"/>
                </a:lnTo>
                <a:lnTo>
                  <a:pt x="1325956" y="1974037"/>
                </a:lnTo>
                <a:lnTo>
                  <a:pt x="1325956" y="1967953"/>
                </a:lnTo>
                <a:close/>
              </a:path>
              <a:path w="4763770" h="1974214">
                <a:moveTo>
                  <a:pt x="1313776" y="1967953"/>
                </a:moveTo>
                <a:lnTo>
                  <a:pt x="1307693" y="1967953"/>
                </a:lnTo>
                <a:lnTo>
                  <a:pt x="1307693" y="1974037"/>
                </a:lnTo>
                <a:lnTo>
                  <a:pt x="1313776" y="1974037"/>
                </a:lnTo>
                <a:lnTo>
                  <a:pt x="1313776" y="1967953"/>
                </a:lnTo>
                <a:close/>
              </a:path>
              <a:path w="4763770" h="1974214">
                <a:moveTo>
                  <a:pt x="1300073" y="1967953"/>
                </a:moveTo>
                <a:lnTo>
                  <a:pt x="1293990" y="1967953"/>
                </a:lnTo>
                <a:lnTo>
                  <a:pt x="1293990" y="1974037"/>
                </a:lnTo>
                <a:lnTo>
                  <a:pt x="1300073" y="1974037"/>
                </a:lnTo>
                <a:lnTo>
                  <a:pt x="1300073" y="1967953"/>
                </a:lnTo>
                <a:close/>
              </a:path>
              <a:path w="4763770" h="1974214">
                <a:moveTo>
                  <a:pt x="1287894" y="1967953"/>
                </a:moveTo>
                <a:lnTo>
                  <a:pt x="1281811" y="1967953"/>
                </a:lnTo>
                <a:lnTo>
                  <a:pt x="1281811" y="1974037"/>
                </a:lnTo>
                <a:lnTo>
                  <a:pt x="1287894" y="1974037"/>
                </a:lnTo>
                <a:lnTo>
                  <a:pt x="1287894" y="1967953"/>
                </a:lnTo>
                <a:close/>
              </a:path>
              <a:path w="4763770" h="1974214">
                <a:moveTo>
                  <a:pt x="1275714" y="1967953"/>
                </a:moveTo>
                <a:lnTo>
                  <a:pt x="1269631" y="1967953"/>
                </a:lnTo>
                <a:lnTo>
                  <a:pt x="1269631" y="1974037"/>
                </a:lnTo>
                <a:lnTo>
                  <a:pt x="1275714" y="1974037"/>
                </a:lnTo>
                <a:lnTo>
                  <a:pt x="1275714" y="1967953"/>
                </a:lnTo>
                <a:close/>
              </a:path>
              <a:path w="4763770" h="1974214">
                <a:moveTo>
                  <a:pt x="1262011" y="1967953"/>
                </a:moveTo>
                <a:lnTo>
                  <a:pt x="1255928" y="1967953"/>
                </a:lnTo>
                <a:lnTo>
                  <a:pt x="1255928" y="1974037"/>
                </a:lnTo>
                <a:lnTo>
                  <a:pt x="1262011" y="1974037"/>
                </a:lnTo>
                <a:lnTo>
                  <a:pt x="1262011" y="1967953"/>
                </a:lnTo>
                <a:close/>
              </a:path>
              <a:path w="4763770" h="1974214">
                <a:moveTo>
                  <a:pt x="1249832" y="1967953"/>
                </a:moveTo>
                <a:lnTo>
                  <a:pt x="1243749" y="1967953"/>
                </a:lnTo>
                <a:lnTo>
                  <a:pt x="1243749" y="1974037"/>
                </a:lnTo>
                <a:lnTo>
                  <a:pt x="1249832" y="1974037"/>
                </a:lnTo>
                <a:lnTo>
                  <a:pt x="1249832" y="1967953"/>
                </a:lnTo>
                <a:close/>
              </a:path>
              <a:path w="4763770" h="1974214">
                <a:moveTo>
                  <a:pt x="1237665" y="1967953"/>
                </a:moveTo>
                <a:lnTo>
                  <a:pt x="1231569" y="1967953"/>
                </a:lnTo>
                <a:lnTo>
                  <a:pt x="1231569" y="1974037"/>
                </a:lnTo>
                <a:lnTo>
                  <a:pt x="1237665" y="1974037"/>
                </a:lnTo>
                <a:lnTo>
                  <a:pt x="1237665" y="1967953"/>
                </a:lnTo>
                <a:close/>
              </a:path>
              <a:path w="4763770" h="1974214">
                <a:moveTo>
                  <a:pt x="1223962" y="1967953"/>
                </a:moveTo>
                <a:lnTo>
                  <a:pt x="1217866" y="1967953"/>
                </a:lnTo>
                <a:lnTo>
                  <a:pt x="1217866" y="1974037"/>
                </a:lnTo>
                <a:lnTo>
                  <a:pt x="1223962" y="1974037"/>
                </a:lnTo>
                <a:lnTo>
                  <a:pt x="1223962" y="1967953"/>
                </a:lnTo>
                <a:close/>
              </a:path>
              <a:path w="4763770" h="1974214">
                <a:moveTo>
                  <a:pt x="1211783" y="1967953"/>
                </a:moveTo>
                <a:lnTo>
                  <a:pt x="1205687" y="1967953"/>
                </a:lnTo>
                <a:lnTo>
                  <a:pt x="1205687" y="1974037"/>
                </a:lnTo>
                <a:lnTo>
                  <a:pt x="1211783" y="1974037"/>
                </a:lnTo>
                <a:lnTo>
                  <a:pt x="1211783" y="1967953"/>
                </a:lnTo>
                <a:close/>
              </a:path>
              <a:path w="4763770" h="1974214">
                <a:moveTo>
                  <a:pt x="1199603" y="1967953"/>
                </a:moveTo>
                <a:lnTo>
                  <a:pt x="1193507" y="1967953"/>
                </a:lnTo>
                <a:lnTo>
                  <a:pt x="1193507" y="1974037"/>
                </a:lnTo>
                <a:lnTo>
                  <a:pt x="1199603" y="1974037"/>
                </a:lnTo>
                <a:lnTo>
                  <a:pt x="1199603" y="1967953"/>
                </a:lnTo>
                <a:close/>
              </a:path>
              <a:path w="4763770" h="1974214">
                <a:moveTo>
                  <a:pt x="1185900" y="1967953"/>
                </a:moveTo>
                <a:lnTo>
                  <a:pt x="1179817" y="1967953"/>
                </a:lnTo>
                <a:lnTo>
                  <a:pt x="1179817" y="1974037"/>
                </a:lnTo>
                <a:lnTo>
                  <a:pt x="1185900" y="1974037"/>
                </a:lnTo>
                <a:lnTo>
                  <a:pt x="1185900" y="1967953"/>
                </a:lnTo>
                <a:close/>
              </a:path>
              <a:path w="4763770" h="1974214">
                <a:moveTo>
                  <a:pt x="1173721" y="1967953"/>
                </a:moveTo>
                <a:lnTo>
                  <a:pt x="1167638" y="1967953"/>
                </a:lnTo>
                <a:lnTo>
                  <a:pt x="1167638" y="1974037"/>
                </a:lnTo>
                <a:lnTo>
                  <a:pt x="1173721" y="1974037"/>
                </a:lnTo>
                <a:lnTo>
                  <a:pt x="1173721" y="1967953"/>
                </a:lnTo>
                <a:close/>
              </a:path>
              <a:path w="4763770" h="1974214">
                <a:moveTo>
                  <a:pt x="1161541" y="1967953"/>
                </a:moveTo>
                <a:lnTo>
                  <a:pt x="1155458" y="1967953"/>
                </a:lnTo>
                <a:lnTo>
                  <a:pt x="1155458" y="1974037"/>
                </a:lnTo>
                <a:lnTo>
                  <a:pt x="1161541" y="1974037"/>
                </a:lnTo>
                <a:lnTo>
                  <a:pt x="1161541" y="1967953"/>
                </a:lnTo>
                <a:close/>
              </a:path>
              <a:path w="4763770" h="1974214">
                <a:moveTo>
                  <a:pt x="1147838" y="1967953"/>
                </a:moveTo>
                <a:lnTo>
                  <a:pt x="1141755" y="1967953"/>
                </a:lnTo>
                <a:lnTo>
                  <a:pt x="1141755" y="1974037"/>
                </a:lnTo>
                <a:lnTo>
                  <a:pt x="1147838" y="1974037"/>
                </a:lnTo>
                <a:lnTo>
                  <a:pt x="1147838" y="1967953"/>
                </a:lnTo>
                <a:close/>
              </a:path>
              <a:path w="4763770" h="1974214">
                <a:moveTo>
                  <a:pt x="1135659" y="1967953"/>
                </a:moveTo>
                <a:lnTo>
                  <a:pt x="1129576" y="1967953"/>
                </a:lnTo>
                <a:lnTo>
                  <a:pt x="1129576" y="1974037"/>
                </a:lnTo>
                <a:lnTo>
                  <a:pt x="1135659" y="1974037"/>
                </a:lnTo>
                <a:lnTo>
                  <a:pt x="1135659" y="1967953"/>
                </a:lnTo>
                <a:close/>
              </a:path>
              <a:path w="4763770" h="1974214">
                <a:moveTo>
                  <a:pt x="1123480" y="1967953"/>
                </a:moveTo>
                <a:lnTo>
                  <a:pt x="1117396" y="1967953"/>
                </a:lnTo>
                <a:lnTo>
                  <a:pt x="1117396" y="1974037"/>
                </a:lnTo>
                <a:lnTo>
                  <a:pt x="1123480" y="1974037"/>
                </a:lnTo>
                <a:lnTo>
                  <a:pt x="1123480" y="1967953"/>
                </a:lnTo>
                <a:close/>
              </a:path>
              <a:path w="4763770" h="1974214">
                <a:moveTo>
                  <a:pt x="1109789" y="1967953"/>
                </a:moveTo>
                <a:lnTo>
                  <a:pt x="1103693" y="1967953"/>
                </a:lnTo>
                <a:lnTo>
                  <a:pt x="1103693" y="1974037"/>
                </a:lnTo>
                <a:lnTo>
                  <a:pt x="1109789" y="1974037"/>
                </a:lnTo>
                <a:lnTo>
                  <a:pt x="1109789" y="1967953"/>
                </a:lnTo>
                <a:close/>
              </a:path>
              <a:path w="4763770" h="1974214">
                <a:moveTo>
                  <a:pt x="1097610" y="1967953"/>
                </a:moveTo>
                <a:lnTo>
                  <a:pt x="1091514" y="1967953"/>
                </a:lnTo>
                <a:lnTo>
                  <a:pt x="1091514" y="1974037"/>
                </a:lnTo>
                <a:lnTo>
                  <a:pt x="1097610" y="1974037"/>
                </a:lnTo>
                <a:lnTo>
                  <a:pt x="1097610" y="1967953"/>
                </a:lnTo>
                <a:close/>
              </a:path>
              <a:path w="4763770" h="1974214">
                <a:moveTo>
                  <a:pt x="1085430" y="1967953"/>
                </a:moveTo>
                <a:lnTo>
                  <a:pt x="1079334" y="1967953"/>
                </a:lnTo>
                <a:lnTo>
                  <a:pt x="1079334" y="1974037"/>
                </a:lnTo>
                <a:lnTo>
                  <a:pt x="1085430" y="1974037"/>
                </a:lnTo>
                <a:lnTo>
                  <a:pt x="1085430" y="1967953"/>
                </a:lnTo>
                <a:close/>
              </a:path>
              <a:path w="4763770" h="1974214">
                <a:moveTo>
                  <a:pt x="1071727" y="1967953"/>
                </a:moveTo>
                <a:lnTo>
                  <a:pt x="1065631" y="1967953"/>
                </a:lnTo>
                <a:lnTo>
                  <a:pt x="1065631" y="1974037"/>
                </a:lnTo>
                <a:lnTo>
                  <a:pt x="1071727" y="1974037"/>
                </a:lnTo>
                <a:lnTo>
                  <a:pt x="1071727" y="1967953"/>
                </a:lnTo>
                <a:close/>
              </a:path>
              <a:path w="4763770" h="1974214">
                <a:moveTo>
                  <a:pt x="1059548" y="1967953"/>
                </a:moveTo>
                <a:lnTo>
                  <a:pt x="1053452" y="1967953"/>
                </a:lnTo>
                <a:lnTo>
                  <a:pt x="1053452" y="1974037"/>
                </a:lnTo>
                <a:lnTo>
                  <a:pt x="1059548" y="1974037"/>
                </a:lnTo>
                <a:lnTo>
                  <a:pt x="1059548" y="1967953"/>
                </a:lnTo>
                <a:close/>
              </a:path>
              <a:path w="4763770" h="1974214">
                <a:moveTo>
                  <a:pt x="1047368" y="1967953"/>
                </a:moveTo>
                <a:lnTo>
                  <a:pt x="1041273" y="1967953"/>
                </a:lnTo>
                <a:lnTo>
                  <a:pt x="1041273" y="1974037"/>
                </a:lnTo>
                <a:lnTo>
                  <a:pt x="1047368" y="1974037"/>
                </a:lnTo>
                <a:lnTo>
                  <a:pt x="1047368" y="1967953"/>
                </a:lnTo>
                <a:close/>
              </a:path>
              <a:path w="4763770" h="1974214">
                <a:moveTo>
                  <a:pt x="1033665" y="1967953"/>
                </a:moveTo>
                <a:lnTo>
                  <a:pt x="1027582" y="1967953"/>
                </a:lnTo>
                <a:lnTo>
                  <a:pt x="1027582" y="1974037"/>
                </a:lnTo>
                <a:lnTo>
                  <a:pt x="1033665" y="1974037"/>
                </a:lnTo>
                <a:lnTo>
                  <a:pt x="1033665" y="1967953"/>
                </a:lnTo>
                <a:close/>
              </a:path>
              <a:path w="4763770" h="1974214">
                <a:moveTo>
                  <a:pt x="1021486" y="1967953"/>
                </a:moveTo>
                <a:lnTo>
                  <a:pt x="1015403" y="1967953"/>
                </a:lnTo>
                <a:lnTo>
                  <a:pt x="1015403" y="1974037"/>
                </a:lnTo>
                <a:lnTo>
                  <a:pt x="1021486" y="1974037"/>
                </a:lnTo>
                <a:lnTo>
                  <a:pt x="1021486" y="1967953"/>
                </a:lnTo>
                <a:close/>
              </a:path>
              <a:path w="4763770" h="1974214">
                <a:moveTo>
                  <a:pt x="1009307" y="1967953"/>
                </a:moveTo>
                <a:lnTo>
                  <a:pt x="1003223" y="1967953"/>
                </a:lnTo>
                <a:lnTo>
                  <a:pt x="1003223" y="1974037"/>
                </a:lnTo>
                <a:lnTo>
                  <a:pt x="1009307" y="1974037"/>
                </a:lnTo>
                <a:lnTo>
                  <a:pt x="1009307" y="1967953"/>
                </a:lnTo>
                <a:close/>
              </a:path>
              <a:path w="4763770" h="1974214">
                <a:moveTo>
                  <a:pt x="995603" y="1967953"/>
                </a:moveTo>
                <a:lnTo>
                  <a:pt x="989520" y="1967953"/>
                </a:lnTo>
                <a:lnTo>
                  <a:pt x="989520" y="1974037"/>
                </a:lnTo>
                <a:lnTo>
                  <a:pt x="995603" y="1974037"/>
                </a:lnTo>
                <a:lnTo>
                  <a:pt x="995603" y="1967953"/>
                </a:lnTo>
                <a:close/>
              </a:path>
              <a:path w="4763770" h="1974214">
                <a:moveTo>
                  <a:pt x="983424" y="1967953"/>
                </a:moveTo>
                <a:lnTo>
                  <a:pt x="977341" y="1967953"/>
                </a:lnTo>
                <a:lnTo>
                  <a:pt x="977341" y="1974037"/>
                </a:lnTo>
                <a:lnTo>
                  <a:pt x="983424" y="1974037"/>
                </a:lnTo>
                <a:lnTo>
                  <a:pt x="983424" y="1967953"/>
                </a:lnTo>
                <a:close/>
              </a:path>
              <a:path w="4763770" h="1974214">
                <a:moveTo>
                  <a:pt x="971245" y="1967953"/>
                </a:moveTo>
                <a:lnTo>
                  <a:pt x="965161" y="1967953"/>
                </a:lnTo>
                <a:lnTo>
                  <a:pt x="965161" y="1974037"/>
                </a:lnTo>
                <a:lnTo>
                  <a:pt x="971245" y="1974037"/>
                </a:lnTo>
                <a:lnTo>
                  <a:pt x="971245" y="1967953"/>
                </a:lnTo>
                <a:close/>
              </a:path>
              <a:path w="4763770" h="1974214">
                <a:moveTo>
                  <a:pt x="957554" y="1967953"/>
                </a:moveTo>
                <a:lnTo>
                  <a:pt x="951458" y="1967953"/>
                </a:lnTo>
                <a:lnTo>
                  <a:pt x="951458" y="1974037"/>
                </a:lnTo>
                <a:lnTo>
                  <a:pt x="957554" y="1974037"/>
                </a:lnTo>
                <a:lnTo>
                  <a:pt x="957554" y="1967953"/>
                </a:lnTo>
                <a:close/>
              </a:path>
              <a:path w="4763770" h="1974214">
                <a:moveTo>
                  <a:pt x="945375" y="1967953"/>
                </a:moveTo>
                <a:lnTo>
                  <a:pt x="939279" y="1967953"/>
                </a:lnTo>
                <a:lnTo>
                  <a:pt x="939279" y="1974037"/>
                </a:lnTo>
                <a:lnTo>
                  <a:pt x="945375" y="1974037"/>
                </a:lnTo>
                <a:lnTo>
                  <a:pt x="945375" y="1967953"/>
                </a:lnTo>
                <a:close/>
              </a:path>
              <a:path w="4763770" h="1974214">
                <a:moveTo>
                  <a:pt x="933195" y="1967953"/>
                </a:moveTo>
                <a:lnTo>
                  <a:pt x="927100" y="1967953"/>
                </a:lnTo>
                <a:lnTo>
                  <a:pt x="927100" y="1974037"/>
                </a:lnTo>
                <a:lnTo>
                  <a:pt x="933195" y="1974037"/>
                </a:lnTo>
                <a:lnTo>
                  <a:pt x="933195" y="1967953"/>
                </a:lnTo>
                <a:close/>
              </a:path>
              <a:path w="4763770" h="1974214">
                <a:moveTo>
                  <a:pt x="919492" y="1967953"/>
                </a:moveTo>
                <a:lnTo>
                  <a:pt x="913396" y="1967953"/>
                </a:lnTo>
                <a:lnTo>
                  <a:pt x="913396" y="1974037"/>
                </a:lnTo>
                <a:lnTo>
                  <a:pt x="919492" y="1974037"/>
                </a:lnTo>
                <a:lnTo>
                  <a:pt x="919492" y="1967953"/>
                </a:lnTo>
                <a:close/>
              </a:path>
              <a:path w="4763770" h="1974214">
                <a:moveTo>
                  <a:pt x="907313" y="1967953"/>
                </a:moveTo>
                <a:lnTo>
                  <a:pt x="901230" y="1967953"/>
                </a:lnTo>
                <a:lnTo>
                  <a:pt x="901230" y="1974037"/>
                </a:lnTo>
                <a:lnTo>
                  <a:pt x="907313" y="1974037"/>
                </a:lnTo>
                <a:lnTo>
                  <a:pt x="907313" y="1967953"/>
                </a:lnTo>
                <a:close/>
              </a:path>
              <a:path w="4763770" h="1974214">
                <a:moveTo>
                  <a:pt x="895134" y="1967953"/>
                </a:moveTo>
                <a:lnTo>
                  <a:pt x="889050" y="1967953"/>
                </a:lnTo>
                <a:lnTo>
                  <a:pt x="889050" y="1974037"/>
                </a:lnTo>
                <a:lnTo>
                  <a:pt x="895134" y="1974037"/>
                </a:lnTo>
                <a:lnTo>
                  <a:pt x="895134" y="1967953"/>
                </a:lnTo>
                <a:close/>
              </a:path>
              <a:path w="4763770" h="1974214">
                <a:moveTo>
                  <a:pt x="881430" y="1967953"/>
                </a:moveTo>
                <a:lnTo>
                  <a:pt x="875347" y="1967953"/>
                </a:lnTo>
                <a:lnTo>
                  <a:pt x="875347" y="1974037"/>
                </a:lnTo>
                <a:lnTo>
                  <a:pt x="881430" y="1974037"/>
                </a:lnTo>
                <a:lnTo>
                  <a:pt x="881430" y="1967953"/>
                </a:lnTo>
                <a:close/>
              </a:path>
              <a:path w="4763770" h="1974214">
                <a:moveTo>
                  <a:pt x="869251" y="1967953"/>
                </a:moveTo>
                <a:lnTo>
                  <a:pt x="863168" y="1967953"/>
                </a:lnTo>
                <a:lnTo>
                  <a:pt x="863168" y="1974037"/>
                </a:lnTo>
                <a:lnTo>
                  <a:pt x="869251" y="1974037"/>
                </a:lnTo>
                <a:lnTo>
                  <a:pt x="869251" y="1967953"/>
                </a:lnTo>
                <a:close/>
              </a:path>
              <a:path w="4763770" h="1974214">
                <a:moveTo>
                  <a:pt x="857072" y="1967953"/>
                </a:moveTo>
                <a:lnTo>
                  <a:pt x="850988" y="1967953"/>
                </a:lnTo>
                <a:lnTo>
                  <a:pt x="850988" y="1974037"/>
                </a:lnTo>
                <a:lnTo>
                  <a:pt x="857072" y="1974037"/>
                </a:lnTo>
                <a:lnTo>
                  <a:pt x="857072" y="1967953"/>
                </a:lnTo>
                <a:close/>
              </a:path>
              <a:path w="4763770" h="1974214">
                <a:moveTo>
                  <a:pt x="843381" y="1967953"/>
                </a:moveTo>
                <a:lnTo>
                  <a:pt x="837285" y="1967953"/>
                </a:lnTo>
                <a:lnTo>
                  <a:pt x="837285" y="1974037"/>
                </a:lnTo>
                <a:lnTo>
                  <a:pt x="843381" y="1974037"/>
                </a:lnTo>
                <a:lnTo>
                  <a:pt x="843381" y="1967953"/>
                </a:lnTo>
                <a:close/>
              </a:path>
              <a:path w="4763770" h="1974214">
                <a:moveTo>
                  <a:pt x="831202" y="1967953"/>
                </a:moveTo>
                <a:lnTo>
                  <a:pt x="825106" y="1967953"/>
                </a:lnTo>
                <a:lnTo>
                  <a:pt x="825106" y="1974037"/>
                </a:lnTo>
                <a:lnTo>
                  <a:pt x="831202" y="1974037"/>
                </a:lnTo>
                <a:lnTo>
                  <a:pt x="831202" y="1967953"/>
                </a:lnTo>
                <a:close/>
              </a:path>
              <a:path w="4763770" h="1974214">
                <a:moveTo>
                  <a:pt x="819023" y="1967953"/>
                </a:moveTo>
                <a:lnTo>
                  <a:pt x="812926" y="1967953"/>
                </a:lnTo>
                <a:lnTo>
                  <a:pt x="812926" y="1974037"/>
                </a:lnTo>
                <a:lnTo>
                  <a:pt x="819023" y="1974037"/>
                </a:lnTo>
                <a:lnTo>
                  <a:pt x="819023" y="1967953"/>
                </a:lnTo>
                <a:close/>
              </a:path>
              <a:path w="4763770" h="1974214">
                <a:moveTo>
                  <a:pt x="805319" y="1967953"/>
                </a:moveTo>
                <a:lnTo>
                  <a:pt x="799223" y="1967953"/>
                </a:lnTo>
                <a:lnTo>
                  <a:pt x="799223" y="1974037"/>
                </a:lnTo>
                <a:lnTo>
                  <a:pt x="805319" y="1974037"/>
                </a:lnTo>
                <a:lnTo>
                  <a:pt x="805319" y="1967953"/>
                </a:lnTo>
                <a:close/>
              </a:path>
              <a:path w="4763770" h="1974214">
                <a:moveTo>
                  <a:pt x="793140" y="1967953"/>
                </a:moveTo>
                <a:lnTo>
                  <a:pt x="787044" y="1967953"/>
                </a:lnTo>
                <a:lnTo>
                  <a:pt x="787044" y="1974037"/>
                </a:lnTo>
                <a:lnTo>
                  <a:pt x="793140" y="1974037"/>
                </a:lnTo>
                <a:lnTo>
                  <a:pt x="793140" y="1967953"/>
                </a:lnTo>
                <a:close/>
              </a:path>
              <a:path w="4763770" h="1974214">
                <a:moveTo>
                  <a:pt x="780961" y="1967953"/>
                </a:moveTo>
                <a:lnTo>
                  <a:pt x="774865" y="1967953"/>
                </a:lnTo>
                <a:lnTo>
                  <a:pt x="774865" y="1974037"/>
                </a:lnTo>
                <a:lnTo>
                  <a:pt x="780961" y="1974037"/>
                </a:lnTo>
                <a:lnTo>
                  <a:pt x="780961" y="1967953"/>
                </a:lnTo>
                <a:close/>
              </a:path>
              <a:path w="4763770" h="1974214">
                <a:moveTo>
                  <a:pt x="767257" y="1967953"/>
                </a:moveTo>
                <a:lnTo>
                  <a:pt x="761174" y="1967953"/>
                </a:lnTo>
                <a:lnTo>
                  <a:pt x="761174" y="1974037"/>
                </a:lnTo>
                <a:lnTo>
                  <a:pt x="767257" y="1974037"/>
                </a:lnTo>
                <a:lnTo>
                  <a:pt x="767257" y="1967953"/>
                </a:lnTo>
                <a:close/>
              </a:path>
              <a:path w="4763770" h="1974214">
                <a:moveTo>
                  <a:pt x="755078" y="1967953"/>
                </a:moveTo>
                <a:lnTo>
                  <a:pt x="748995" y="1967953"/>
                </a:lnTo>
                <a:lnTo>
                  <a:pt x="748995" y="1974037"/>
                </a:lnTo>
                <a:lnTo>
                  <a:pt x="755078" y="1974037"/>
                </a:lnTo>
                <a:lnTo>
                  <a:pt x="755078" y="1967953"/>
                </a:lnTo>
                <a:close/>
              </a:path>
              <a:path w="4763770" h="1974214">
                <a:moveTo>
                  <a:pt x="742899" y="1967953"/>
                </a:moveTo>
                <a:lnTo>
                  <a:pt x="736815" y="1967953"/>
                </a:lnTo>
                <a:lnTo>
                  <a:pt x="736815" y="1974037"/>
                </a:lnTo>
                <a:lnTo>
                  <a:pt x="742899" y="1974037"/>
                </a:lnTo>
                <a:lnTo>
                  <a:pt x="742899" y="1967953"/>
                </a:lnTo>
                <a:close/>
              </a:path>
              <a:path w="4763770" h="1974214">
                <a:moveTo>
                  <a:pt x="729195" y="1967953"/>
                </a:moveTo>
                <a:lnTo>
                  <a:pt x="723112" y="1967953"/>
                </a:lnTo>
                <a:lnTo>
                  <a:pt x="723112" y="1974037"/>
                </a:lnTo>
                <a:lnTo>
                  <a:pt x="729195" y="1974037"/>
                </a:lnTo>
                <a:lnTo>
                  <a:pt x="729195" y="1967953"/>
                </a:lnTo>
                <a:close/>
              </a:path>
              <a:path w="4763770" h="1974214">
                <a:moveTo>
                  <a:pt x="717016" y="1967953"/>
                </a:moveTo>
                <a:lnTo>
                  <a:pt x="710933" y="1967953"/>
                </a:lnTo>
                <a:lnTo>
                  <a:pt x="710933" y="1974037"/>
                </a:lnTo>
                <a:lnTo>
                  <a:pt x="717016" y="1974037"/>
                </a:lnTo>
                <a:lnTo>
                  <a:pt x="717016" y="1967953"/>
                </a:lnTo>
                <a:close/>
              </a:path>
              <a:path w="4763770" h="1974214">
                <a:moveTo>
                  <a:pt x="704837" y="1967953"/>
                </a:moveTo>
                <a:lnTo>
                  <a:pt x="698753" y="1967953"/>
                </a:lnTo>
                <a:lnTo>
                  <a:pt x="698753" y="1974037"/>
                </a:lnTo>
                <a:lnTo>
                  <a:pt x="704837" y="1974037"/>
                </a:lnTo>
                <a:lnTo>
                  <a:pt x="704837" y="1967953"/>
                </a:lnTo>
                <a:close/>
              </a:path>
              <a:path w="4763770" h="1974214">
                <a:moveTo>
                  <a:pt x="691146" y="1967953"/>
                </a:moveTo>
                <a:lnTo>
                  <a:pt x="685050" y="1967953"/>
                </a:lnTo>
                <a:lnTo>
                  <a:pt x="685050" y="1974037"/>
                </a:lnTo>
                <a:lnTo>
                  <a:pt x="691146" y="1974037"/>
                </a:lnTo>
                <a:lnTo>
                  <a:pt x="691146" y="1967953"/>
                </a:lnTo>
                <a:close/>
              </a:path>
              <a:path w="4763770" h="1974214">
                <a:moveTo>
                  <a:pt x="678967" y="1967953"/>
                </a:moveTo>
                <a:lnTo>
                  <a:pt x="672871" y="1967953"/>
                </a:lnTo>
                <a:lnTo>
                  <a:pt x="672871" y="1974037"/>
                </a:lnTo>
                <a:lnTo>
                  <a:pt x="678967" y="1974037"/>
                </a:lnTo>
                <a:lnTo>
                  <a:pt x="678967" y="1967953"/>
                </a:lnTo>
                <a:close/>
              </a:path>
              <a:path w="4763770" h="1974214">
                <a:moveTo>
                  <a:pt x="666788" y="1967953"/>
                </a:moveTo>
                <a:lnTo>
                  <a:pt x="660692" y="1967953"/>
                </a:lnTo>
                <a:lnTo>
                  <a:pt x="660692" y="1974037"/>
                </a:lnTo>
                <a:lnTo>
                  <a:pt x="666788" y="1974037"/>
                </a:lnTo>
                <a:lnTo>
                  <a:pt x="666788" y="1967953"/>
                </a:lnTo>
                <a:close/>
              </a:path>
              <a:path w="4763770" h="1974214">
                <a:moveTo>
                  <a:pt x="653084" y="1967953"/>
                </a:moveTo>
                <a:lnTo>
                  <a:pt x="646988" y="1967953"/>
                </a:lnTo>
                <a:lnTo>
                  <a:pt x="646988" y="1974037"/>
                </a:lnTo>
                <a:lnTo>
                  <a:pt x="653084" y="1974037"/>
                </a:lnTo>
                <a:lnTo>
                  <a:pt x="653084" y="1967953"/>
                </a:lnTo>
                <a:close/>
              </a:path>
              <a:path w="4763770" h="1974214">
                <a:moveTo>
                  <a:pt x="640905" y="1967953"/>
                </a:moveTo>
                <a:lnTo>
                  <a:pt x="634809" y="1967953"/>
                </a:lnTo>
                <a:lnTo>
                  <a:pt x="634809" y="1974037"/>
                </a:lnTo>
                <a:lnTo>
                  <a:pt x="640905" y="1974037"/>
                </a:lnTo>
                <a:lnTo>
                  <a:pt x="640905" y="1967953"/>
                </a:lnTo>
                <a:close/>
              </a:path>
              <a:path w="4763770" h="1974214">
                <a:moveTo>
                  <a:pt x="628726" y="1967953"/>
                </a:moveTo>
                <a:lnTo>
                  <a:pt x="622642" y="1967953"/>
                </a:lnTo>
                <a:lnTo>
                  <a:pt x="622642" y="1974037"/>
                </a:lnTo>
                <a:lnTo>
                  <a:pt x="628726" y="1974037"/>
                </a:lnTo>
                <a:lnTo>
                  <a:pt x="628726" y="1967953"/>
                </a:lnTo>
                <a:close/>
              </a:path>
              <a:path w="4763770" h="1974214">
                <a:moveTo>
                  <a:pt x="615022" y="1967953"/>
                </a:moveTo>
                <a:lnTo>
                  <a:pt x="608939" y="1967953"/>
                </a:lnTo>
                <a:lnTo>
                  <a:pt x="608939" y="1974037"/>
                </a:lnTo>
                <a:lnTo>
                  <a:pt x="615022" y="1974037"/>
                </a:lnTo>
                <a:lnTo>
                  <a:pt x="615022" y="1967953"/>
                </a:lnTo>
                <a:close/>
              </a:path>
              <a:path w="4763770" h="1974214">
                <a:moveTo>
                  <a:pt x="602843" y="1967953"/>
                </a:moveTo>
                <a:lnTo>
                  <a:pt x="596760" y="1967953"/>
                </a:lnTo>
                <a:lnTo>
                  <a:pt x="596760" y="1974037"/>
                </a:lnTo>
                <a:lnTo>
                  <a:pt x="602843" y="1974037"/>
                </a:lnTo>
                <a:lnTo>
                  <a:pt x="602843" y="1967953"/>
                </a:lnTo>
                <a:close/>
              </a:path>
              <a:path w="4763770" h="1974214">
                <a:moveTo>
                  <a:pt x="590664" y="1967953"/>
                </a:moveTo>
                <a:lnTo>
                  <a:pt x="584580" y="1967953"/>
                </a:lnTo>
                <a:lnTo>
                  <a:pt x="584580" y="1974037"/>
                </a:lnTo>
                <a:lnTo>
                  <a:pt x="590664" y="1974037"/>
                </a:lnTo>
                <a:lnTo>
                  <a:pt x="590664" y="1967953"/>
                </a:lnTo>
                <a:close/>
              </a:path>
              <a:path w="4763770" h="1974214">
                <a:moveTo>
                  <a:pt x="576961" y="1967953"/>
                </a:moveTo>
                <a:lnTo>
                  <a:pt x="570877" y="1967953"/>
                </a:lnTo>
                <a:lnTo>
                  <a:pt x="570877" y="1974037"/>
                </a:lnTo>
                <a:lnTo>
                  <a:pt x="576961" y="1974037"/>
                </a:lnTo>
                <a:lnTo>
                  <a:pt x="576961" y="1967953"/>
                </a:lnTo>
                <a:close/>
              </a:path>
              <a:path w="4763770" h="1974214">
                <a:moveTo>
                  <a:pt x="564794" y="1967953"/>
                </a:moveTo>
                <a:lnTo>
                  <a:pt x="558698" y="1967953"/>
                </a:lnTo>
                <a:lnTo>
                  <a:pt x="558698" y="1974037"/>
                </a:lnTo>
                <a:lnTo>
                  <a:pt x="564794" y="1974037"/>
                </a:lnTo>
                <a:lnTo>
                  <a:pt x="564794" y="1967953"/>
                </a:lnTo>
                <a:close/>
              </a:path>
              <a:path w="4763770" h="1974214">
                <a:moveTo>
                  <a:pt x="552615" y="1967953"/>
                </a:moveTo>
                <a:lnTo>
                  <a:pt x="546519" y="1967953"/>
                </a:lnTo>
                <a:lnTo>
                  <a:pt x="546519" y="1974037"/>
                </a:lnTo>
                <a:lnTo>
                  <a:pt x="552615" y="1974037"/>
                </a:lnTo>
                <a:lnTo>
                  <a:pt x="552615" y="1967953"/>
                </a:lnTo>
                <a:close/>
              </a:path>
              <a:path w="4763770" h="1974214">
                <a:moveTo>
                  <a:pt x="538911" y="1967953"/>
                </a:moveTo>
                <a:lnTo>
                  <a:pt x="532815" y="1967953"/>
                </a:lnTo>
                <a:lnTo>
                  <a:pt x="532815" y="1974037"/>
                </a:lnTo>
                <a:lnTo>
                  <a:pt x="538911" y="1974037"/>
                </a:lnTo>
                <a:lnTo>
                  <a:pt x="538911" y="1967953"/>
                </a:lnTo>
                <a:close/>
              </a:path>
              <a:path w="4763770" h="1974214">
                <a:moveTo>
                  <a:pt x="526732" y="1967953"/>
                </a:moveTo>
                <a:lnTo>
                  <a:pt x="520636" y="1967953"/>
                </a:lnTo>
                <a:lnTo>
                  <a:pt x="520636" y="1974037"/>
                </a:lnTo>
                <a:lnTo>
                  <a:pt x="526732" y="1974037"/>
                </a:lnTo>
                <a:lnTo>
                  <a:pt x="526732" y="1967953"/>
                </a:lnTo>
                <a:close/>
              </a:path>
              <a:path w="4763770" h="1974214">
                <a:moveTo>
                  <a:pt x="514553" y="1967953"/>
                </a:moveTo>
                <a:lnTo>
                  <a:pt x="508457" y="1967953"/>
                </a:lnTo>
                <a:lnTo>
                  <a:pt x="508457" y="1974037"/>
                </a:lnTo>
                <a:lnTo>
                  <a:pt x="514553" y="1974037"/>
                </a:lnTo>
                <a:lnTo>
                  <a:pt x="514553" y="1967953"/>
                </a:lnTo>
                <a:close/>
              </a:path>
              <a:path w="4763770" h="1974214">
                <a:moveTo>
                  <a:pt x="500849" y="1967953"/>
                </a:moveTo>
                <a:lnTo>
                  <a:pt x="494766" y="1967953"/>
                </a:lnTo>
                <a:lnTo>
                  <a:pt x="494766" y="1974037"/>
                </a:lnTo>
                <a:lnTo>
                  <a:pt x="500849" y="1974037"/>
                </a:lnTo>
                <a:lnTo>
                  <a:pt x="500849" y="1967953"/>
                </a:lnTo>
                <a:close/>
              </a:path>
              <a:path w="4763770" h="1974214">
                <a:moveTo>
                  <a:pt x="488670" y="1967953"/>
                </a:moveTo>
                <a:lnTo>
                  <a:pt x="482587" y="1967953"/>
                </a:lnTo>
                <a:lnTo>
                  <a:pt x="482587" y="1974037"/>
                </a:lnTo>
                <a:lnTo>
                  <a:pt x="488670" y="1974037"/>
                </a:lnTo>
                <a:lnTo>
                  <a:pt x="488670" y="1967953"/>
                </a:lnTo>
                <a:close/>
              </a:path>
              <a:path w="4763770" h="1974214">
                <a:moveTo>
                  <a:pt x="476491" y="1967953"/>
                </a:moveTo>
                <a:lnTo>
                  <a:pt x="470407" y="1967953"/>
                </a:lnTo>
                <a:lnTo>
                  <a:pt x="470407" y="1974037"/>
                </a:lnTo>
                <a:lnTo>
                  <a:pt x="476491" y="1974037"/>
                </a:lnTo>
                <a:lnTo>
                  <a:pt x="476491" y="1967953"/>
                </a:lnTo>
                <a:close/>
              </a:path>
              <a:path w="4763770" h="1974214">
                <a:moveTo>
                  <a:pt x="462788" y="1967953"/>
                </a:moveTo>
                <a:lnTo>
                  <a:pt x="456704" y="1967953"/>
                </a:lnTo>
                <a:lnTo>
                  <a:pt x="456704" y="1974037"/>
                </a:lnTo>
                <a:lnTo>
                  <a:pt x="462788" y="1974037"/>
                </a:lnTo>
                <a:lnTo>
                  <a:pt x="462788" y="1967953"/>
                </a:lnTo>
                <a:close/>
              </a:path>
              <a:path w="4763770" h="1974214">
                <a:moveTo>
                  <a:pt x="450608" y="1967953"/>
                </a:moveTo>
                <a:lnTo>
                  <a:pt x="444525" y="1967953"/>
                </a:lnTo>
                <a:lnTo>
                  <a:pt x="444525" y="1974037"/>
                </a:lnTo>
                <a:lnTo>
                  <a:pt x="450608" y="1974037"/>
                </a:lnTo>
                <a:lnTo>
                  <a:pt x="450608" y="1967953"/>
                </a:lnTo>
                <a:close/>
              </a:path>
              <a:path w="4763770" h="1974214">
                <a:moveTo>
                  <a:pt x="438429" y="1967953"/>
                </a:moveTo>
                <a:lnTo>
                  <a:pt x="432346" y="1967953"/>
                </a:lnTo>
                <a:lnTo>
                  <a:pt x="432346" y="1974037"/>
                </a:lnTo>
                <a:lnTo>
                  <a:pt x="438429" y="1974037"/>
                </a:lnTo>
                <a:lnTo>
                  <a:pt x="438429" y="1967953"/>
                </a:lnTo>
                <a:close/>
              </a:path>
              <a:path w="4763770" h="1974214">
                <a:moveTo>
                  <a:pt x="424738" y="1967953"/>
                </a:moveTo>
                <a:lnTo>
                  <a:pt x="418642" y="1967953"/>
                </a:lnTo>
                <a:lnTo>
                  <a:pt x="418642" y="1974037"/>
                </a:lnTo>
                <a:lnTo>
                  <a:pt x="424738" y="1974037"/>
                </a:lnTo>
                <a:lnTo>
                  <a:pt x="424738" y="1967953"/>
                </a:lnTo>
                <a:close/>
              </a:path>
              <a:path w="4763770" h="1974214">
                <a:moveTo>
                  <a:pt x="412559" y="1967953"/>
                </a:moveTo>
                <a:lnTo>
                  <a:pt x="406463" y="1967953"/>
                </a:lnTo>
                <a:lnTo>
                  <a:pt x="406463" y="1974037"/>
                </a:lnTo>
                <a:lnTo>
                  <a:pt x="412559" y="1974037"/>
                </a:lnTo>
                <a:lnTo>
                  <a:pt x="412559" y="1967953"/>
                </a:lnTo>
                <a:close/>
              </a:path>
              <a:path w="4763770" h="1974214">
                <a:moveTo>
                  <a:pt x="400380" y="1967953"/>
                </a:moveTo>
                <a:lnTo>
                  <a:pt x="394284" y="1967953"/>
                </a:lnTo>
                <a:lnTo>
                  <a:pt x="394284" y="1974037"/>
                </a:lnTo>
                <a:lnTo>
                  <a:pt x="400380" y="1974037"/>
                </a:lnTo>
                <a:lnTo>
                  <a:pt x="400380" y="1967953"/>
                </a:lnTo>
                <a:close/>
              </a:path>
              <a:path w="4763770" h="1974214">
                <a:moveTo>
                  <a:pt x="386676" y="1967953"/>
                </a:moveTo>
                <a:lnTo>
                  <a:pt x="380580" y="1967953"/>
                </a:lnTo>
                <a:lnTo>
                  <a:pt x="380580" y="1974037"/>
                </a:lnTo>
                <a:lnTo>
                  <a:pt x="386676" y="1974037"/>
                </a:lnTo>
                <a:lnTo>
                  <a:pt x="386676" y="1967953"/>
                </a:lnTo>
                <a:close/>
              </a:path>
              <a:path w="4763770" h="1974214">
                <a:moveTo>
                  <a:pt x="374497" y="1967953"/>
                </a:moveTo>
                <a:lnTo>
                  <a:pt x="368401" y="1967953"/>
                </a:lnTo>
                <a:lnTo>
                  <a:pt x="368401" y="1974037"/>
                </a:lnTo>
                <a:lnTo>
                  <a:pt x="374497" y="1974037"/>
                </a:lnTo>
                <a:lnTo>
                  <a:pt x="374497" y="1967953"/>
                </a:lnTo>
                <a:close/>
              </a:path>
              <a:path w="4763770" h="1974214">
                <a:moveTo>
                  <a:pt x="362318" y="1967953"/>
                </a:moveTo>
                <a:lnTo>
                  <a:pt x="356222" y="1967953"/>
                </a:lnTo>
                <a:lnTo>
                  <a:pt x="356222" y="1974037"/>
                </a:lnTo>
                <a:lnTo>
                  <a:pt x="362318" y="1974037"/>
                </a:lnTo>
                <a:lnTo>
                  <a:pt x="362318" y="1967953"/>
                </a:lnTo>
                <a:close/>
              </a:path>
              <a:path w="4763770" h="1974214">
                <a:moveTo>
                  <a:pt x="348614" y="1967953"/>
                </a:moveTo>
                <a:lnTo>
                  <a:pt x="342531" y="1967953"/>
                </a:lnTo>
                <a:lnTo>
                  <a:pt x="342531" y="1974037"/>
                </a:lnTo>
                <a:lnTo>
                  <a:pt x="348614" y="1974037"/>
                </a:lnTo>
                <a:lnTo>
                  <a:pt x="348614" y="1967953"/>
                </a:lnTo>
                <a:close/>
              </a:path>
              <a:path w="4763770" h="1974214">
                <a:moveTo>
                  <a:pt x="336435" y="1967953"/>
                </a:moveTo>
                <a:lnTo>
                  <a:pt x="330352" y="1967953"/>
                </a:lnTo>
                <a:lnTo>
                  <a:pt x="330352" y="1974037"/>
                </a:lnTo>
                <a:lnTo>
                  <a:pt x="336435" y="1974037"/>
                </a:lnTo>
                <a:lnTo>
                  <a:pt x="336435" y="1967953"/>
                </a:lnTo>
                <a:close/>
              </a:path>
              <a:path w="4763770" h="1974214">
                <a:moveTo>
                  <a:pt x="324256" y="1967953"/>
                </a:moveTo>
                <a:lnTo>
                  <a:pt x="318173" y="1967953"/>
                </a:lnTo>
                <a:lnTo>
                  <a:pt x="318173" y="1974037"/>
                </a:lnTo>
                <a:lnTo>
                  <a:pt x="324256" y="1974037"/>
                </a:lnTo>
                <a:lnTo>
                  <a:pt x="324256" y="1967953"/>
                </a:lnTo>
                <a:close/>
              </a:path>
              <a:path w="4763770" h="1974214">
                <a:moveTo>
                  <a:pt x="310553" y="1967953"/>
                </a:moveTo>
                <a:lnTo>
                  <a:pt x="304469" y="1967953"/>
                </a:lnTo>
                <a:lnTo>
                  <a:pt x="304469" y="1974037"/>
                </a:lnTo>
                <a:lnTo>
                  <a:pt x="310553" y="1974037"/>
                </a:lnTo>
                <a:lnTo>
                  <a:pt x="310553" y="1967953"/>
                </a:lnTo>
                <a:close/>
              </a:path>
              <a:path w="4763770" h="1974214">
                <a:moveTo>
                  <a:pt x="298373" y="1967953"/>
                </a:moveTo>
                <a:lnTo>
                  <a:pt x="292290" y="1967953"/>
                </a:lnTo>
                <a:lnTo>
                  <a:pt x="292290" y="1974037"/>
                </a:lnTo>
                <a:lnTo>
                  <a:pt x="298373" y="1974037"/>
                </a:lnTo>
                <a:lnTo>
                  <a:pt x="298373" y="1967953"/>
                </a:lnTo>
                <a:close/>
              </a:path>
              <a:path w="4763770" h="1974214">
                <a:moveTo>
                  <a:pt x="286207" y="1967953"/>
                </a:moveTo>
                <a:lnTo>
                  <a:pt x="280111" y="1967953"/>
                </a:lnTo>
                <a:lnTo>
                  <a:pt x="280111" y="1974037"/>
                </a:lnTo>
                <a:lnTo>
                  <a:pt x="286207" y="1974037"/>
                </a:lnTo>
                <a:lnTo>
                  <a:pt x="286207" y="1967953"/>
                </a:lnTo>
                <a:close/>
              </a:path>
              <a:path w="4763770" h="1974214">
                <a:moveTo>
                  <a:pt x="272503" y="1967953"/>
                </a:moveTo>
                <a:lnTo>
                  <a:pt x="266407" y="1967953"/>
                </a:lnTo>
                <a:lnTo>
                  <a:pt x="266407" y="1974037"/>
                </a:lnTo>
                <a:lnTo>
                  <a:pt x="272503" y="1974037"/>
                </a:lnTo>
                <a:lnTo>
                  <a:pt x="272503" y="1967953"/>
                </a:lnTo>
                <a:close/>
              </a:path>
              <a:path w="4763770" h="1974214">
                <a:moveTo>
                  <a:pt x="260324" y="1967953"/>
                </a:moveTo>
                <a:lnTo>
                  <a:pt x="254228" y="1967953"/>
                </a:lnTo>
                <a:lnTo>
                  <a:pt x="254228" y="1974037"/>
                </a:lnTo>
                <a:lnTo>
                  <a:pt x="260324" y="1974037"/>
                </a:lnTo>
                <a:lnTo>
                  <a:pt x="260324" y="1967953"/>
                </a:lnTo>
                <a:close/>
              </a:path>
              <a:path w="4763770" h="1974214">
                <a:moveTo>
                  <a:pt x="248145" y="1967953"/>
                </a:moveTo>
                <a:lnTo>
                  <a:pt x="242049" y="1967953"/>
                </a:lnTo>
                <a:lnTo>
                  <a:pt x="242049" y="1974037"/>
                </a:lnTo>
                <a:lnTo>
                  <a:pt x="248145" y="1974037"/>
                </a:lnTo>
                <a:lnTo>
                  <a:pt x="248145" y="1967953"/>
                </a:lnTo>
                <a:close/>
              </a:path>
              <a:path w="4763770" h="1974214">
                <a:moveTo>
                  <a:pt x="234441" y="1967953"/>
                </a:moveTo>
                <a:lnTo>
                  <a:pt x="228345" y="1967953"/>
                </a:lnTo>
                <a:lnTo>
                  <a:pt x="228345" y="1974037"/>
                </a:lnTo>
                <a:lnTo>
                  <a:pt x="234441" y="1974037"/>
                </a:lnTo>
                <a:lnTo>
                  <a:pt x="234441" y="1967953"/>
                </a:lnTo>
                <a:close/>
              </a:path>
              <a:path w="4763770" h="1974214">
                <a:moveTo>
                  <a:pt x="222262" y="1967953"/>
                </a:moveTo>
                <a:lnTo>
                  <a:pt x="216179" y="1967953"/>
                </a:lnTo>
                <a:lnTo>
                  <a:pt x="216179" y="1974037"/>
                </a:lnTo>
                <a:lnTo>
                  <a:pt x="222262" y="1974037"/>
                </a:lnTo>
                <a:lnTo>
                  <a:pt x="222262" y="1967953"/>
                </a:lnTo>
                <a:close/>
              </a:path>
              <a:path w="4763770" h="1974214">
                <a:moveTo>
                  <a:pt x="210083" y="1967953"/>
                </a:moveTo>
                <a:lnTo>
                  <a:pt x="204000" y="1967953"/>
                </a:lnTo>
                <a:lnTo>
                  <a:pt x="204000" y="1974037"/>
                </a:lnTo>
                <a:lnTo>
                  <a:pt x="210083" y="1974037"/>
                </a:lnTo>
                <a:lnTo>
                  <a:pt x="210083" y="1967953"/>
                </a:lnTo>
                <a:close/>
              </a:path>
              <a:path w="4763770" h="1974214">
                <a:moveTo>
                  <a:pt x="196380" y="1967953"/>
                </a:moveTo>
                <a:lnTo>
                  <a:pt x="190296" y="1967953"/>
                </a:lnTo>
                <a:lnTo>
                  <a:pt x="190296" y="1974037"/>
                </a:lnTo>
                <a:lnTo>
                  <a:pt x="196380" y="1974037"/>
                </a:lnTo>
                <a:lnTo>
                  <a:pt x="196380" y="1967953"/>
                </a:lnTo>
                <a:close/>
              </a:path>
              <a:path w="4763770" h="1974214">
                <a:moveTo>
                  <a:pt x="184200" y="1967953"/>
                </a:moveTo>
                <a:lnTo>
                  <a:pt x="178117" y="1967953"/>
                </a:lnTo>
                <a:lnTo>
                  <a:pt x="178117" y="1974037"/>
                </a:lnTo>
                <a:lnTo>
                  <a:pt x="184200" y="1974037"/>
                </a:lnTo>
                <a:lnTo>
                  <a:pt x="184200" y="1967953"/>
                </a:lnTo>
                <a:close/>
              </a:path>
              <a:path w="4763770" h="1974214">
                <a:moveTo>
                  <a:pt x="172021" y="1967953"/>
                </a:moveTo>
                <a:lnTo>
                  <a:pt x="165938" y="1967953"/>
                </a:lnTo>
                <a:lnTo>
                  <a:pt x="165938" y="1974037"/>
                </a:lnTo>
                <a:lnTo>
                  <a:pt x="172021" y="1974037"/>
                </a:lnTo>
                <a:lnTo>
                  <a:pt x="172021" y="1967953"/>
                </a:lnTo>
                <a:close/>
              </a:path>
              <a:path w="4763770" h="1974214">
                <a:moveTo>
                  <a:pt x="158330" y="1967953"/>
                </a:moveTo>
                <a:lnTo>
                  <a:pt x="152234" y="1967953"/>
                </a:lnTo>
                <a:lnTo>
                  <a:pt x="152234" y="1974037"/>
                </a:lnTo>
                <a:lnTo>
                  <a:pt x="158330" y="1974037"/>
                </a:lnTo>
                <a:lnTo>
                  <a:pt x="158330" y="1967953"/>
                </a:lnTo>
                <a:close/>
              </a:path>
              <a:path w="4763770" h="1974214">
                <a:moveTo>
                  <a:pt x="146151" y="1967953"/>
                </a:moveTo>
                <a:lnTo>
                  <a:pt x="140055" y="1967953"/>
                </a:lnTo>
                <a:lnTo>
                  <a:pt x="140055" y="1974037"/>
                </a:lnTo>
                <a:lnTo>
                  <a:pt x="146151" y="1974037"/>
                </a:lnTo>
                <a:lnTo>
                  <a:pt x="146151" y="1967953"/>
                </a:lnTo>
                <a:close/>
              </a:path>
              <a:path w="4763770" h="1974214">
                <a:moveTo>
                  <a:pt x="133972" y="1967953"/>
                </a:moveTo>
                <a:lnTo>
                  <a:pt x="127876" y="1967953"/>
                </a:lnTo>
                <a:lnTo>
                  <a:pt x="127876" y="1974037"/>
                </a:lnTo>
                <a:lnTo>
                  <a:pt x="133972" y="1974037"/>
                </a:lnTo>
                <a:lnTo>
                  <a:pt x="133972" y="1967953"/>
                </a:lnTo>
                <a:close/>
              </a:path>
              <a:path w="4763770" h="1974214">
                <a:moveTo>
                  <a:pt x="120268" y="1967953"/>
                </a:moveTo>
                <a:lnTo>
                  <a:pt x="114173" y="1967953"/>
                </a:lnTo>
                <a:lnTo>
                  <a:pt x="114173" y="1974037"/>
                </a:lnTo>
                <a:lnTo>
                  <a:pt x="120268" y="1974037"/>
                </a:lnTo>
                <a:lnTo>
                  <a:pt x="120268" y="1967953"/>
                </a:lnTo>
                <a:close/>
              </a:path>
              <a:path w="4763770" h="1974214">
                <a:moveTo>
                  <a:pt x="108089" y="1967953"/>
                </a:moveTo>
                <a:lnTo>
                  <a:pt x="101993" y="1967953"/>
                </a:lnTo>
                <a:lnTo>
                  <a:pt x="101993" y="1974037"/>
                </a:lnTo>
                <a:lnTo>
                  <a:pt x="108089" y="1974037"/>
                </a:lnTo>
                <a:lnTo>
                  <a:pt x="108089" y="1967953"/>
                </a:lnTo>
                <a:close/>
              </a:path>
              <a:path w="4763770" h="1974214">
                <a:moveTo>
                  <a:pt x="95910" y="1967953"/>
                </a:moveTo>
                <a:lnTo>
                  <a:pt x="89814" y="1967953"/>
                </a:lnTo>
                <a:lnTo>
                  <a:pt x="89814" y="1974037"/>
                </a:lnTo>
                <a:lnTo>
                  <a:pt x="95910" y="1974037"/>
                </a:lnTo>
                <a:lnTo>
                  <a:pt x="95910" y="1967953"/>
                </a:lnTo>
                <a:close/>
              </a:path>
              <a:path w="4763770" h="1974214">
                <a:moveTo>
                  <a:pt x="82207" y="1967953"/>
                </a:moveTo>
                <a:lnTo>
                  <a:pt x="76123" y="1967953"/>
                </a:lnTo>
                <a:lnTo>
                  <a:pt x="76123" y="1974037"/>
                </a:lnTo>
                <a:lnTo>
                  <a:pt x="82207" y="1974037"/>
                </a:lnTo>
                <a:lnTo>
                  <a:pt x="82207" y="1967953"/>
                </a:lnTo>
                <a:close/>
              </a:path>
              <a:path w="4763770" h="1974214">
                <a:moveTo>
                  <a:pt x="70027" y="1967953"/>
                </a:moveTo>
                <a:lnTo>
                  <a:pt x="63944" y="1967953"/>
                </a:lnTo>
                <a:lnTo>
                  <a:pt x="63944" y="1974037"/>
                </a:lnTo>
                <a:lnTo>
                  <a:pt x="70027" y="1974037"/>
                </a:lnTo>
                <a:lnTo>
                  <a:pt x="70027" y="1967953"/>
                </a:lnTo>
                <a:close/>
              </a:path>
              <a:path w="4763770" h="1974214">
                <a:moveTo>
                  <a:pt x="51765" y="1966429"/>
                </a:moveTo>
                <a:lnTo>
                  <a:pt x="50241" y="1974037"/>
                </a:lnTo>
                <a:lnTo>
                  <a:pt x="57848" y="1974037"/>
                </a:lnTo>
                <a:lnTo>
                  <a:pt x="57848" y="1967953"/>
                </a:lnTo>
                <a:lnTo>
                  <a:pt x="56324" y="1967953"/>
                </a:lnTo>
                <a:lnTo>
                  <a:pt x="51765" y="1966429"/>
                </a:lnTo>
                <a:close/>
              </a:path>
              <a:path w="4763770" h="1974214">
                <a:moveTo>
                  <a:pt x="39585" y="1963381"/>
                </a:moveTo>
                <a:lnTo>
                  <a:pt x="38061" y="1969477"/>
                </a:lnTo>
                <a:lnTo>
                  <a:pt x="44145" y="1971001"/>
                </a:lnTo>
                <a:lnTo>
                  <a:pt x="45669" y="1964905"/>
                </a:lnTo>
                <a:lnTo>
                  <a:pt x="39585" y="1963381"/>
                </a:lnTo>
                <a:close/>
              </a:path>
              <a:path w="4763770" h="1974214">
                <a:moveTo>
                  <a:pt x="30454" y="1958809"/>
                </a:moveTo>
                <a:lnTo>
                  <a:pt x="25882" y="1963381"/>
                </a:lnTo>
                <a:lnTo>
                  <a:pt x="27406" y="1963381"/>
                </a:lnTo>
                <a:lnTo>
                  <a:pt x="31965" y="1966429"/>
                </a:lnTo>
                <a:lnTo>
                  <a:pt x="35013" y="1960333"/>
                </a:lnTo>
                <a:lnTo>
                  <a:pt x="30454" y="1958809"/>
                </a:lnTo>
                <a:close/>
              </a:path>
              <a:path w="4763770" h="1974214">
                <a:moveTo>
                  <a:pt x="21310" y="1949665"/>
                </a:moveTo>
                <a:lnTo>
                  <a:pt x="16751" y="1954237"/>
                </a:lnTo>
                <a:lnTo>
                  <a:pt x="16751" y="1955761"/>
                </a:lnTo>
                <a:lnTo>
                  <a:pt x="18275" y="1955761"/>
                </a:lnTo>
                <a:lnTo>
                  <a:pt x="21310" y="1958809"/>
                </a:lnTo>
                <a:lnTo>
                  <a:pt x="25882" y="1954237"/>
                </a:lnTo>
                <a:lnTo>
                  <a:pt x="21310" y="1951189"/>
                </a:lnTo>
                <a:lnTo>
                  <a:pt x="22834" y="1951189"/>
                </a:lnTo>
                <a:lnTo>
                  <a:pt x="21310" y="1949665"/>
                </a:lnTo>
                <a:close/>
              </a:path>
              <a:path w="4763770" h="1974214">
                <a:moveTo>
                  <a:pt x="13703" y="1940534"/>
                </a:moveTo>
                <a:lnTo>
                  <a:pt x="7619" y="1943582"/>
                </a:lnTo>
                <a:lnTo>
                  <a:pt x="10655" y="1946630"/>
                </a:lnTo>
                <a:lnTo>
                  <a:pt x="12179" y="1949665"/>
                </a:lnTo>
                <a:lnTo>
                  <a:pt x="16751" y="1945106"/>
                </a:lnTo>
                <a:lnTo>
                  <a:pt x="15227" y="1943582"/>
                </a:lnTo>
                <a:lnTo>
                  <a:pt x="13703" y="1940534"/>
                </a:lnTo>
                <a:close/>
              </a:path>
              <a:path w="4763770" h="1974214">
                <a:moveTo>
                  <a:pt x="9131" y="1929866"/>
                </a:moveTo>
                <a:lnTo>
                  <a:pt x="3048" y="1931390"/>
                </a:lnTo>
                <a:lnTo>
                  <a:pt x="4572" y="1935962"/>
                </a:lnTo>
                <a:lnTo>
                  <a:pt x="4572" y="1937486"/>
                </a:lnTo>
                <a:lnTo>
                  <a:pt x="10655" y="1934438"/>
                </a:lnTo>
                <a:lnTo>
                  <a:pt x="9131" y="1929866"/>
                </a:lnTo>
                <a:close/>
              </a:path>
              <a:path w="4763770" h="1974214">
                <a:moveTo>
                  <a:pt x="6095" y="1917687"/>
                </a:moveTo>
                <a:lnTo>
                  <a:pt x="0" y="1919211"/>
                </a:lnTo>
                <a:lnTo>
                  <a:pt x="1524" y="1925294"/>
                </a:lnTo>
                <a:lnTo>
                  <a:pt x="7619" y="1923783"/>
                </a:lnTo>
                <a:lnTo>
                  <a:pt x="6095" y="1917687"/>
                </a:lnTo>
                <a:close/>
              </a:path>
            </a:pathLst>
          </a:custGeom>
          <a:solidFill>
            <a:srgbClr val="5CA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56823" y="4465967"/>
            <a:ext cx="1093038" cy="6625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56823" y="4467491"/>
            <a:ext cx="1094740" cy="661670"/>
          </a:xfrm>
          <a:custGeom>
            <a:avLst/>
            <a:gdLst/>
            <a:ahLst/>
            <a:cxnLst/>
            <a:rect l="l" t="t" r="r" b="b"/>
            <a:pathLst>
              <a:path w="1094739" h="661670">
                <a:moveTo>
                  <a:pt x="992555" y="0"/>
                </a:moveTo>
                <a:lnTo>
                  <a:pt x="101993" y="0"/>
                </a:lnTo>
                <a:lnTo>
                  <a:pt x="89814" y="1524"/>
                </a:lnTo>
                <a:lnTo>
                  <a:pt x="41097" y="25895"/>
                </a:lnTo>
                <a:lnTo>
                  <a:pt x="25882" y="41122"/>
                </a:lnTo>
                <a:lnTo>
                  <a:pt x="18262" y="50266"/>
                </a:lnTo>
                <a:lnTo>
                  <a:pt x="13703" y="59397"/>
                </a:lnTo>
                <a:lnTo>
                  <a:pt x="7607" y="70065"/>
                </a:lnTo>
                <a:lnTo>
                  <a:pt x="1524" y="91389"/>
                </a:lnTo>
                <a:lnTo>
                  <a:pt x="0" y="102044"/>
                </a:lnTo>
                <a:lnTo>
                  <a:pt x="0" y="559003"/>
                </a:lnTo>
                <a:lnTo>
                  <a:pt x="13703" y="601649"/>
                </a:lnTo>
                <a:lnTo>
                  <a:pt x="41097" y="635165"/>
                </a:lnTo>
                <a:lnTo>
                  <a:pt x="80683" y="656488"/>
                </a:lnTo>
                <a:lnTo>
                  <a:pt x="91338" y="658012"/>
                </a:lnTo>
                <a:lnTo>
                  <a:pt x="101993" y="661060"/>
                </a:lnTo>
                <a:lnTo>
                  <a:pt x="992555" y="661060"/>
                </a:lnTo>
                <a:lnTo>
                  <a:pt x="1004735" y="658012"/>
                </a:lnTo>
                <a:lnTo>
                  <a:pt x="1015390" y="656488"/>
                </a:lnTo>
                <a:lnTo>
                  <a:pt x="1026045" y="651916"/>
                </a:lnTo>
                <a:lnTo>
                  <a:pt x="1032141" y="648868"/>
                </a:lnTo>
                <a:lnTo>
                  <a:pt x="114173" y="648868"/>
                </a:lnTo>
                <a:lnTo>
                  <a:pt x="92862" y="645820"/>
                </a:lnTo>
                <a:lnTo>
                  <a:pt x="56324" y="630593"/>
                </a:lnTo>
                <a:lnTo>
                  <a:pt x="28917" y="603173"/>
                </a:lnTo>
                <a:lnTo>
                  <a:pt x="24358" y="594042"/>
                </a:lnTo>
                <a:lnTo>
                  <a:pt x="19786" y="586422"/>
                </a:lnTo>
                <a:lnTo>
                  <a:pt x="16738" y="575754"/>
                </a:lnTo>
                <a:lnTo>
                  <a:pt x="13703" y="566623"/>
                </a:lnTo>
                <a:lnTo>
                  <a:pt x="12179" y="555955"/>
                </a:lnTo>
                <a:lnTo>
                  <a:pt x="12179" y="103568"/>
                </a:lnTo>
                <a:lnTo>
                  <a:pt x="13703" y="92913"/>
                </a:lnTo>
                <a:lnTo>
                  <a:pt x="28917" y="56349"/>
                </a:lnTo>
                <a:lnTo>
                  <a:pt x="57848" y="28943"/>
                </a:lnTo>
                <a:lnTo>
                  <a:pt x="92862" y="13703"/>
                </a:lnTo>
                <a:lnTo>
                  <a:pt x="103517" y="12179"/>
                </a:lnTo>
                <a:lnTo>
                  <a:pt x="1032525" y="12179"/>
                </a:lnTo>
                <a:lnTo>
                  <a:pt x="1024534" y="7607"/>
                </a:lnTo>
                <a:lnTo>
                  <a:pt x="1003211" y="1524"/>
                </a:lnTo>
                <a:lnTo>
                  <a:pt x="992555" y="0"/>
                </a:lnTo>
                <a:close/>
              </a:path>
              <a:path w="1094739" h="661670">
                <a:moveTo>
                  <a:pt x="1032525" y="12179"/>
                </a:moveTo>
                <a:lnTo>
                  <a:pt x="991044" y="12179"/>
                </a:lnTo>
                <a:lnTo>
                  <a:pt x="1001699" y="13703"/>
                </a:lnTo>
                <a:lnTo>
                  <a:pt x="1019962" y="19799"/>
                </a:lnTo>
                <a:lnTo>
                  <a:pt x="1059548" y="48742"/>
                </a:lnTo>
                <a:lnTo>
                  <a:pt x="1077810" y="83769"/>
                </a:lnTo>
                <a:lnTo>
                  <a:pt x="1082382" y="103568"/>
                </a:lnTo>
                <a:lnTo>
                  <a:pt x="1082382" y="557479"/>
                </a:lnTo>
                <a:lnTo>
                  <a:pt x="1070203" y="595566"/>
                </a:lnTo>
                <a:lnTo>
                  <a:pt x="1064107" y="603173"/>
                </a:lnTo>
                <a:lnTo>
                  <a:pt x="1059548" y="610793"/>
                </a:lnTo>
                <a:lnTo>
                  <a:pt x="1051928" y="618413"/>
                </a:lnTo>
                <a:lnTo>
                  <a:pt x="1029093" y="636689"/>
                </a:lnTo>
                <a:lnTo>
                  <a:pt x="1019962" y="639737"/>
                </a:lnTo>
                <a:lnTo>
                  <a:pt x="1010831" y="644309"/>
                </a:lnTo>
                <a:lnTo>
                  <a:pt x="1000175" y="645820"/>
                </a:lnTo>
                <a:lnTo>
                  <a:pt x="991044" y="647344"/>
                </a:lnTo>
                <a:lnTo>
                  <a:pt x="980376" y="648868"/>
                </a:lnTo>
                <a:lnTo>
                  <a:pt x="1032141" y="648868"/>
                </a:lnTo>
                <a:lnTo>
                  <a:pt x="1035189" y="647344"/>
                </a:lnTo>
                <a:lnTo>
                  <a:pt x="1053452" y="635165"/>
                </a:lnTo>
                <a:lnTo>
                  <a:pt x="1061059" y="627545"/>
                </a:lnTo>
                <a:lnTo>
                  <a:pt x="1068679" y="618413"/>
                </a:lnTo>
                <a:lnTo>
                  <a:pt x="1076286" y="610793"/>
                </a:lnTo>
                <a:lnTo>
                  <a:pt x="1080858" y="600125"/>
                </a:lnTo>
                <a:lnTo>
                  <a:pt x="1086942" y="590994"/>
                </a:lnTo>
                <a:lnTo>
                  <a:pt x="1093038" y="569671"/>
                </a:lnTo>
                <a:lnTo>
                  <a:pt x="1094562" y="557479"/>
                </a:lnTo>
                <a:lnTo>
                  <a:pt x="1094562" y="102044"/>
                </a:lnTo>
                <a:lnTo>
                  <a:pt x="1080858" y="59397"/>
                </a:lnTo>
                <a:lnTo>
                  <a:pt x="1053452" y="25895"/>
                </a:lnTo>
                <a:lnTo>
                  <a:pt x="1044321" y="18275"/>
                </a:lnTo>
                <a:lnTo>
                  <a:pt x="1035189" y="13703"/>
                </a:lnTo>
                <a:lnTo>
                  <a:pt x="1032525" y="12179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812839" y="4546192"/>
            <a:ext cx="732155" cy="4451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4" marR="5080" indent="-114300">
              <a:lnSpc>
                <a:spcPct val="109900"/>
              </a:lnSpc>
            </a:pPr>
            <a:r>
              <a:rPr sz="1400" b="1" spc="10" dirty="0">
                <a:solidFill>
                  <a:srgbClr val="00B050"/>
                </a:solidFill>
                <a:latin typeface="Batang"/>
                <a:cs typeface="Batang"/>
              </a:rPr>
              <a:t>총괄</a:t>
            </a:r>
            <a:r>
              <a:rPr sz="1400" b="1" dirty="0">
                <a:solidFill>
                  <a:srgbClr val="00B050"/>
                </a:solidFill>
                <a:latin typeface="Batang"/>
                <a:cs typeface="Batang"/>
              </a:rPr>
              <a:t>시</a:t>
            </a:r>
            <a:r>
              <a:rPr sz="1400" b="1" spc="15" dirty="0">
                <a:solidFill>
                  <a:srgbClr val="00B050"/>
                </a:solidFill>
                <a:latin typeface="Batang"/>
                <a:cs typeface="Batang"/>
              </a:rPr>
              <a:t>험  계획서</a:t>
            </a:r>
            <a:endParaRPr sz="1400" dirty="0">
              <a:solidFill>
                <a:srgbClr val="00B050"/>
              </a:solidFill>
              <a:latin typeface="Batang"/>
              <a:cs typeface="Batang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15446" y="3170764"/>
            <a:ext cx="2052955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95" marR="5080" indent="-100330">
              <a:lnSpc>
                <a:spcPct val="114199"/>
              </a:lnSpc>
            </a:pPr>
            <a:r>
              <a:rPr sz="1400" b="1" spc="5" dirty="0">
                <a:solidFill>
                  <a:srgbClr val="339933"/>
                </a:solidFill>
                <a:latin typeface="Batang"/>
                <a:cs typeface="Batang"/>
              </a:rPr>
              <a:t>데이터베이스 </a:t>
            </a:r>
            <a:r>
              <a:rPr sz="1400" b="1" spc="20" dirty="0" err="1">
                <a:solidFill>
                  <a:srgbClr val="339933"/>
                </a:solidFill>
                <a:latin typeface="Batang"/>
                <a:cs typeface="Batang"/>
              </a:rPr>
              <a:t>설계</a:t>
            </a:r>
            <a:r>
              <a:rPr sz="1400" b="1" spc="20" dirty="0">
                <a:solidFill>
                  <a:srgbClr val="339933"/>
                </a:solidFill>
                <a:latin typeface="Batang"/>
                <a:cs typeface="Batang"/>
              </a:rPr>
              <a:t>  </a:t>
            </a:r>
            <a:endParaRPr lang="en-US" sz="1400" b="1" spc="20" dirty="0">
              <a:solidFill>
                <a:srgbClr val="339933"/>
              </a:solidFill>
              <a:latin typeface="Batang"/>
              <a:cs typeface="Batang"/>
            </a:endParaRPr>
          </a:p>
          <a:p>
            <a:pPr marL="112395" marR="5080" indent="-100330">
              <a:lnSpc>
                <a:spcPct val="114199"/>
              </a:lnSpc>
            </a:pPr>
            <a:r>
              <a:rPr sz="1400" b="1" spc="15" dirty="0" err="1">
                <a:solidFill>
                  <a:srgbClr val="333333"/>
                </a:solidFill>
                <a:latin typeface="Batang"/>
                <a:cs typeface="Batang"/>
              </a:rPr>
              <a:t>엔티티</a:t>
            </a:r>
            <a:r>
              <a:rPr sz="1400" b="1" spc="15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1400" b="1" spc="20" dirty="0">
                <a:solidFill>
                  <a:srgbClr val="333333"/>
                </a:solidFill>
                <a:latin typeface="Batang"/>
                <a:cs typeface="Batang"/>
              </a:rPr>
              <a:t>관계 모형</a:t>
            </a:r>
            <a:r>
              <a:rPr sz="1400" b="1" spc="-270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1400" b="1" spc="15" dirty="0">
                <a:solidFill>
                  <a:srgbClr val="333333"/>
                </a:solidFill>
                <a:latin typeface="Batang"/>
                <a:cs typeface="Batang"/>
              </a:rPr>
              <a:t>기술서</a:t>
            </a:r>
            <a:endParaRPr sz="1400" dirty="0">
              <a:latin typeface="Batang"/>
              <a:cs typeface="Batang"/>
            </a:endParaRPr>
          </a:p>
          <a:p>
            <a:pPr marL="257810">
              <a:lnSpc>
                <a:spcPct val="100000"/>
              </a:lnSpc>
              <a:spcBef>
                <a:spcPts val="180"/>
              </a:spcBef>
            </a:pPr>
            <a:r>
              <a:rPr sz="1400" b="1" spc="5" dirty="0">
                <a:solidFill>
                  <a:srgbClr val="333333"/>
                </a:solidFill>
                <a:latin typeface="Batang"/>
                <a:cs typeface="Batang"/>
              </a:rPr>
              <a:t>데이터베이스</a:t>
            </a:r>
            <a:r>
              <a:rPr sz="1400" b="1" spc="-135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1400" b="1" spc="15" dirty="0">
                <a:solidFill>
                  <a:srgbClr val="333333"/>
                </a:solidFill>
                <a:latin typeface="Batang"/>
                <a:cs typeface="Batang"/>
              </a:rPr>
              <a:t>설계서</a:t>
            </a:r>
            <a:endParaRPr sz="1400" dirty="0">
              <a:latin typeface="Batang"/>
              <a:cs typeface="Batang"/>
            </a:endParaRPr>
          </a:p>
          <a:p>
            <a:pPr marL="21590">
              <a:lnSpc>
                <a:spcPct val="100000"/>
              </a:lnSpc>
              <a:spcBef>
                <a:spcPts val="1025"/>
              </a:spcBef>
            </a:pPr>
            <a:r>
              <a:rPr sz="1400" b="1" spc="15" dirty="0">
                <a:solidFill>
                  <a:srgbClr val="339933"/>
                </a:solidFill>
                <a:latin typeface="Batang"/>
                <a:cs typeface="Batang"/>
              </a:rPr>
              <a:t>테스트</a:t>
            </a:r>
            <a:r>
              <a:rPr sz="1400" b="1" spc="-155" dirty="0">
                <a:solidFill>
                  <a:srgbClr val="339933"/>
                </a:solidFill>
                <a:latin typeface="Batang"/>
                <a:cs typeface="Batang"/>
              </a:rPr>
              <a:t> </a:t>
            </a:r>
            <a:r>
              <a:rPr sz="1400" b="1" spc="20" dirty="0">
                <a:solidFill>
                  <a:srgbClr val="339933"/>
                </a:solidFill>
                <a:latin typeface="Batang"/>
                <a:cs typeface="Batang"/>
              </a:rPr>
              <a:t>설계</a:t>
            </a:r>
            <a:endParaRPr sz="1400" dirty="0">
              <a:latin typeface="Batang"/>
              <a:cs typeface="Batang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077165" y="4831537"/>
            <a:ext cx="1989696" cy="4219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77165" y="4831524"/>
            <a:ext cx="1991360" cy="423545"/>
          </a:xfrm>
          <a:custGeom>
            <a:avLst/>
            <a:gdLst/>
            <a:ahLst/>
            <a:cxnLst/>
            <a:rect l="l" t="t" r="r" b="b"/>
            <a:pathLst>
              <a:path w="1991359" h="423545">
                <a:moveTo>
                  <a:pt x="1957717" y="411264"/>
                </a:moveTo>
                <a:lnTo>
                  <a:pt x="33489" y="411264"/>
                </a:lnTo>
                <a:lnTo>
                  <a:pt x="45669" y="417360"/>
                </a:lnTo>
                <a:lnTo>
                  <a:pt x="53276" y="420408"/>
                </a:lnTo>
                <a:lnTo>
                  <a:pt x="59359" y="421932"/>
                </a:lnTo>
                <a:lnTo>
                  <a:pt x="66979" y="423443"/>
                </a:lnTo>
                <a:lnTo>
                  <a:pt x="1924227" y="423443"/>
                </a:lnTo>
                <a:lnTo>
                  <a:pt x="1939442" y="420408"/>
                </a:lnTo>
                <a:lnTo>
                  <a:pt x="1945538" y="417360"/>
                </a:lnTo>
                <a:lnTo>
                  <a:pt x="1953145" y="414312"/>
                </a:lnTo>
                <a:lnTo>
                  <a:pt x="1957717" y="411264"/>
                </a:lnTo>
                <a:close/>
              </a:path>
              <a:path w="1991359" h="423545">
                <a:moveTo>
                  <a:pt x="62407" y="13715"/>
                </a:moveTo>
                <a:lnTo>
                  <a:pt x="31965" y="13715"/>
                </a:lnTo>
                <a:lnTo>
                  <a:pt x="22834" y="21336"/>
                </a:lnTo>
                <a:lnTo>
                  <a:pt x="21310" y="21336"/>
                </a:lnTo>
                <a:lnTo>
                  <a:pt x="21310" y="22847"/>
                </a:lnTo>
                <a:lnTo>
                  <a:pt x="13690" y="31991"/>
                </a:lnTo>
                <a:lnTo>
                  <a:pt x="12166" y="33515"/>
                </a:lnTo>
                <a:lnTo>
                  <a:pt x="6083" y="45694"/>
                </a:lnTo>
                <a:lnTo>
                  <a:pt x="3035" y="53314"/>
                </a:lnTo>
                <a:lnTo>
                  <a:pt x="1511" y="60934"/>
                </a:lnTo>
                <a:lnTo>
                  <a:pt x="0" y="67030"/>
                </a:lnTo>
                <a:lnTo>
                  <a:pt x="0" y="356425"/>
                </a:lnTo>
                <a:lnTo>
                  <a:pt x="3035" y="371665"/>
                </a:lnTo>
                <a:lnTo>
                  <a:pt x="6083" y="377748"/>
                </a:lnTo>
                <a:lnTo>
                  <a:pt x="9131" y="385368"/>
                </a:lnTo>
                <a:lnTo>
                  <a:pt x="12166" y="389940"/>
                </a:lnTo>
                <a:lnTo>
                  <a:pt x="12166" y="391464"/>
                </a:lnTo>
                <a:lnTo>
                  <a:pt x="13690" y="391464"/>
                </a:lnTo>
                <a:lnTo>
                  <a:pt x="21310" y="402120"/>
                </a:lnTo>
                <a:lnTo>
                  <a:pt x="22834" y="402120"/>
                </a:lnTo>
                <a:lnTo>
                  <a:pt x="31965" y="411264"/>
                </a:lnTo>
                <a:lnTo>
                  <a:pt x="68503" y="411264"/>
                </a:lnTo>
                <a:lnTo>
                  <a:pt x="50228" y="406692"/>
                </a:lnTo>
                <a:lnTo>
                  <a:pt x="44145" y="403644"/>
                </a:lnTo>
                <a:lnTo>
                  <a:pt x="39573" y="400596"/>
                </a:lnTo>
                <a:lnTo>
                  <a:pt x="41097" y="400596"/>
                </a:lnTo>
                <a:lnTo>
                  <a:pt x="30441" y="392988"/>
                </a:lnTo>
                <a:lnTo>
                  <a:pt x="22834" y="383844"/>
                </a:lnTo>
                <a:lnTo>
                  <a:pt x="19786" y="377748"/>
                </a:lnTo>
                <a:lnTo>
                  <a:pt x="16738" y="373189"/>
                </a:lnTo>
                <a:lnTo>
                  <a:pt x="12166" y="354901"/>
                </a:lnTo>
                <a:lnTo>
                  <a:pt x="12166" y="68541"/>
                </a:lnTo>
                <a:lnTo>
                  <a:pt x="16738" y="50266"/>
                </a:lnTo>
                <a:lnTo>
                  <a:pt x="19786" y="45694"/>
                </a:lnTo>
                <a:lnTo>
                  <a:pt x="22834" y="39611"/>
                </a:lnTo>
                <a:lnTo>
                  <a:pt x="23921" y="39611"/>
                </a:lnTo>
                <a:lnTo>
                  <a:pt x="30441" y="30467"/>
                </a:lnTo>
                <a:lnTo>
                  <a:pt x="32217" y="30467"/>
                </a:lnTo>
                <a:lnTo>
                  <a:pt x="41097" y="22847"/>
                </a:lnTo>
                <a:lnTo>
                  <a:pt x="41610" y="22847"/>
                </a:lnTo>
                <a:lnTo>
                  <a:pt x="45669" y="19812"/>
                </a:lnTo>
                <a:lnTo>
                  <a:pt x="50228" y="18287"/>
                </a:lnTo>
                <a:lnTo>
                  <a:pt x="56324" y="15239"/>
                </a:lnTo>
                <a:lnTo>
                  <a:pt x="62407" y="13715"/>
                </a:lnTo>
                <a:close/>
              </a:path>
              <a:path w="1991359" h="423545">
                <a:moveTo>
                  <a:pt x="1982074" y="39611"/>
                </a:moveTo>
                <a:lnTo>
                  <a:pt x="1968372" y="39611"/>
                </a:lnTo>
                <a:lnTo>
                  <a:pt x="1974456" y="51790"/>
                </a:lnTo>
                <a:lnTo>
                  <a:pt x="1975980" y="56362"/>
                </a:lnTo>
                <a:lnTo>
                  <a:pt x="1979028" y="68541"/>
                </a:lnTo>
                <a:lnTo>
                  <a:pt x="1979028" y="354901"/>
                </a:lnTo>
                <a:lnTo>
                  <a:pt x="1960765" y="392988"/>
                </a:lnTo>
                <a:lnTo>
                  <a:pt x="1945538" y="403644"/>
                </a:lnTo>
                <a:lnTo>
                  <a:pt x="1940966" y="406692"/>
                </a:lnTo>
                <a:lnTo>
                  <a:pt x="1922703" y="411264"/>
                </a:lnTo>
                <a:lnTo>
                  <a:pt x="1959241" y="411264"/>
                </a:lnTo>
                <a:lnTo>
                  <a:pt x="1969896" y="402120"/>
                </a:lnTo>
                <a:lnTo>
                  <a:pt x="1979028" y="391464"/>
                </a:lnTo>
                <a:lnTo>
                  <a:pt x="1979028" y="389940"/>
                </a:lnTo>
                <a:lnTo>
                  <a:pt x="1988159" y="371665"/>
                </a:lnTo>
                <a:lnTo>
                  <a:pt x="1991207" y="356425"/>
                </a:lnTo>
                <a:lnTo>
                  <a:pt x="1991207" y="67030"/>
                </a:lnTo>
                <a:lnTo>
                  <a:pt x="1988159" y="51790"/>
                </a:lnTo>
                <a:lnTo>
                  <a:pt x="1982074" y="39611"/>
                </a:lnTo>
                <a:close/>
              </a:path>
              <a:path w="1991359" h="423545">
                <a:moveTo>
                  <a:pt x="23921" y="39611"/>
                </a:moveTo>
                <a:lnTo>
                  <a:pt x="22834" y="39611"/>
                </a:lnTo>
                <a:lnTo>
                  <a:pt x="22834" y="41135"/>
                </a:lnTo>
                <a:lnTo>
                  <a:pt x="23921" y="39611"/>
                </a:lnTo>
                <a:close/>
              </a:path>
              <a:path w="1991359" h="423545">
                <a:moveTo>
                  <a:pt x="1977506" y="30467"/>
                </a:moveTo>
                <a:lnTo>
                  <a:pt x="1960765" y="30467"/>
                </a:lnTo>
                <a:lnTo>
                  <a:pt x="1968372" y="41135"/>
                </a:lnTo>
                <a:lnTo>
                  <a:pt x="1968372" y="39611"/>
                </a:lnTo>
                <a:lnTo>
                  <a:pt x="1982074" y="39611"/>
                </a:lnTo>
                <a:lnTo>
                  <a:pt x="1979028" y="33515"/>
                </a:lnTo>
                <a:lnTo>
                  <a:pt x="1979028" y="31991"/>
                </a:lnTo>
                <a:lnTo>
                  <a:pt x="1977506" y="30467"/>
                </a:lnTo>
                <a:close/>
              </a:path>
              <a:path w="1991359" h="423545">
                <a:moveTo>
                  <a:pt x="32217" y="30467"/>
                </a:moveTo>
                <a:lnTo>
                  <a:pt x="30441" y="30467"/>
                </a:lnTo>
                <a:lnTo>
                  <a:pt x="30441" y="31991"/>
                </a:lnTo>
                <a:lnTo>
                  <a:pt x="32217" y="30467"/>
                </a:lnTo>
                <a:close/>
              </a:path>
              <a:path w="1991359" h="423545">
                <a:moveTo>
                  <a:pt x="1969896" y="22847"/>
                </a:moveTo>
                <a:lnTo>
                  <a:pt x="1951621" y="22847"/>
                </a:lnTo>
                <a:lnTo>
                  <a:pt x="1960765" y="31991"/>
                </a:lnTo>
                <a:lnTo>
                  <a:pt x="1960765" y="30467"/>
                </a:lnTo>
                <a:lnTo>
                  <a:pt x="1977506" y="30467"/>
                </a:lnTo>
                <a:lnTo>
                  <a:pt x="1969896" y="22847"/>
                </a:lnTo>
                <a:close/>
              </a:path>
              <a:path w="1991359" h="423545">
                <a:moveTo>
                  <a:pt x="41610" y="22847"/>
                </a:moveTo>
                <a:lnTo>
                  <a:pt x="41097" y="22847"/>
                </a:lnTo>
                <a:lnTo>
                  <a:pt x="39573" y="24371"/>
                </a:lnTo>
                <a:lnTo>
                  <a:pt x="41610" y="22847"/>
                </a:lnTo>
                <a:close/>
              </a:path>
              <a:path w="1991359" h="423545">
                <a:moveTo>
                  <a:pt x="1924227" y="0"/>
                </a:moveTo>
                <a:lnTo>
                  <a:pt x="66979" y="0"/>
                </a:lnTo>
                <a:lnTo>
                  <a:pt x="51752" y="3048"/>
                </a:lnTo>
                <a:lnTo>
                  <a:pt x="45669" y="6095"/>
                </a:lnTo>
                <a:lnTo>
                  <a:pt x="38049" y="9143"/>
                </a:lnTo>
                <a:lnTo>
                  <a:pt x="33489" y="12192"/>
                </a:lnTo>
                <a:lnTo>
                  <a:pt x="33489" y="13715"/>
                </a:lnTo>
                <a:lnTo>
                  <a:pt x="1930311" y="13715"/>
                </a:lnTo>
                <a:lnTo>
                  <a:pt x="1934883" y="15239"/>
                </a:lnTo>
                <a:lnTo>
                  <a:pt x="1947062" y="21336"/>
                </a:lnTo>
                <a:lnTo>
                  <a:pt x="1951621" y="24371"/>
                </a:lnTo>
                <a:lnTo>
                  <a:pt x="1951621" y="22847"/>
                </a:lnTo>
                <a:lnTo>
                  <a:pt x="1969896" y="22847"/>
                </a:lnTo>
                <a:lnTo>
                  <a:pt x="1969896" y="21336"/>
                </a:lnTo>
                <a:lnTo>
                  <a:pt x="1959241" y="13715"/>
                </a:lnTo>
                <a:lnTo>
                  <a:pt x="1957717" y="12192"/>
                </a:lnTo>
                <a:lnTo>
                  <a:pt x="1945538" y="6095"/>
                </a:lnTo>
                <a:lnTo>
                  <a:pt x="1937931" y="3048"/>
                </a:lnTo>
                <a:lnTo>
                  <a:pt x="1931835" y="1524"/>
                </a:lnTo>
                <a:lnTo>
                  <a:pt x="1924227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330828" y="4930535"/>
            <a:ext cx="148844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0" dirty="0">
                <a:solidFill>
                  <a:srgbClr val="333333"/>
                </a:solidFill>
                <a:latin typeface="Batang"/>
                <a:cs typeface="Batang"/>
              </a:rPr>
              <a:t>통합시험</a:t>
            </a:r>
            <a:r>
              <a:rPr sz="1400" b="1" spc="-130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1400" b="1" spc="10" dirty="0">
                <a:solidFill>
                  <a:srgbClr val="333333"/>
                </a:solidFill>
                <a:latin typeface="Batang"/>
                <a:cs typeface="Batang"/>
              </a:rPr>
              <a:t>시나리오</a:t>
            </a:r>
            <a:endParaRPr sz="1400">
              <a:latin typeface="Batang"/>
              <a:cs typeface="Batang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52807" y="4316691"/>
            <a:ext cx="2014054" cy="4203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52807" y="4315168"/>
            <a:ext cx="2016125" cy="426720"/>
          </a:xfrm>
          <a:custGeom>
            <a:avLst/>
            <a:gdLst/>
            <a:ahLst/>
            <a:cxnLst/>
            <a:rect l="l" t="t" r="r" b="b"/>
            <a:pathLst>
              <a:path w="2016125" h="426720">
                <a:moveTo>
                  <a:pt x="1948586" y="0"/>
                </a:moveTo>
                <a:lnTo>
                  <a:pt x="66979" y="0"/>
                </a:lnTo>
                <a:lnTo>
                  <a:pt x="60883" y="1524"/>
                </a:lnTo>
                <a:lnTo>
                  <a:pt x="53276" y="3048"/>
                </a:lnTo>
                <a:lnTo>
                  <a:pt x="45669" y="6096"/>
                </a:lnTo>
                <a:lnTo>
                  <a:pt x="33489" y="12192"/>
                </a:lnTo>
                <a:lnTo>
                  <a:pt x="22834" y="21323"/>
                </a:lnTo>
                <a:lnTo>
                  <a:pt x="21310" y="21323"/>
                </a:lnTo>
                <a:lnTo>
                  <a:pt x="13690" y="31991"/>
                </a:lnTo>
                <a:lnTo>
                  <a:pt x="13690" y="33515"/>
                </a:lnTo>
                <a:lnTo>
                  <a:pt x="9131" y="39611"/>
                </a:lnTo>
                <a:lnTo>
                  <a:pt x="6083" y="45694"/>
                </a:lnTo>
                <a:lnTo>
                  <a:pt x="3035" y="53314"/>
                </a:lnTo>
                <a:lnTo>
                  <a:pt x="1511" y="59410"/>
                </a:lnTo>
                <a:lnTo>
                  <a:pt x="0" y="67017"/>
                </a:lnTo>
                <a:lnTo>
                  <a:pt x="0" y="351853"/>
                </a:lnTo>
                <a:lnTo>
                  <a:pt x="1511" y="359473"/>
                </a:lnTo>
                <a:lnTo>
                  <a:pt x="1511" y="365569"/>
                </a:lnTo>
                <a:lnTo>
                  <a:pt x="4559" y="373176"/>
                </a:lnTo>
                <a:lnTo>
                  <a:pt x="6083" y="380796"/>
                </a:lnTo>
                <a:lnTo>
                  <a:pt x="9131" y="386892"/>
                </a:lnTo>
                <a:lnTo>
                  <a:pt x="13690" y="392988"/>
                </a:lnTo>
                <a:lnTo>
                  <a:pt x="21310" y="403644"/>
                </a:lnTo>
                <a:lnTo>
                  <a:pt x="22834" y="403644"/>
                </a:lnTo>
                <a:lnTo>
                  <a:pt x="22834" y="405168"/>
                </a:lnTo>
                <a:lnTo>
                  <a:pt x="33489" y="412788"/>
                </a:lnTo>
                <a:lnTo>
                  <a:pt x="39573" y="417360"/>
                </a:lnTo>
                <a:lnTo>
                  <a:pt x="47193" y="420395"/>
                </a:lnTo>
                <a:lnTo>
                  <a:pt x="53276" y="423443"/>
                </a:lnTo>
                <a:lnTo>
                  <a:pt x="68503" y="426491"/>
                </a:lnTo>
                <a:lnTo>
                  <a:pt x="1940966" y="426491"/>
                </a:lnTo>
                <a:lnTo>
                  <a:pt x="1948586" y="424967"/>
                </a:lnTo>
                <a:lnTo>
                  <a:pt x="1956193" y="424967"/>
                </a:lnTo>
                <a:lnTo>
                  <a:pt x="1963801" y="421919"/>
                </a:lnTo>
                <a:lnTo>
                  <a:pt x="1969896" y="420395"/>
                </a:lnTo>
                <a:lnTo>
                  <a:pt x="1977504" y="417360"/>
                </a:lnTo>
                <a:lnTo>
                  <a:pt x="1983600" y="412788"/>
                </a:lnTo>
                <a:lnTo>
                  <a:pt x="62407" y="412788"/>
                </a:lnTo>
                <a:lnTo>
                  <a:pt x="56324" y="409740"/>
                </a:lnTo>
                <a:lnTo>
                  <a:pt x="50228" y="408216"/>
                </a:lnTo>
                <a:lnTo>
                  <a:pt x="41097" y="402120"/>
                </a:lnTo>
                <a:lnTo>
                  <a:pt x="32558" y="396024"/>
                </a:lnTo>
                <a:lnTo>
                  <a:pt x="31965" y="396024"/>
                </a:lnTo>
                <a:lnTo>
                  <a:pt x="30441" y="394512"/>
                </a:lnTo>
                <a:lnTo>
                  <a:pt x="30670" y="394512"/>
                </a:lnTo>
                <a:lnTo>
                  <a:pt x="22834" y="385368"/>
                </a:lnTo>
                <a:lnTo>
                  <a:pt x="23215" y="385368"/>
                </a:lnTo>
                <a:lnTo>
                  <a:pt x="19786" y="380796"/>
                </a:lnTo>
                <a:lnTo>
                  <a:pt x="18262" y="374700"/>
                </a:lnTo>
                <a:lnTo>
                  <a:pt x="15214" y="368617"/>
                </a:lnTo>
                <a:lnTo>
                  <a:pt x="13690" y="362521"/>
                </a:lnTo>
                <a:lnTo>
                  <a:pt x="13690" y="62458"/>
                </a:lnTo>
                <a:lnTo>
                  <a:pt x="15214" y="56362"/>
                </a:lnTo>
                <a:lnTo>
                  <a:pt x="21310" y="44170"/>
                </a:lnTo>
                <a:lnTo>
                  <a:pt x="24358" y="39611"/>
                </a:lnTo>
                <a:lnTo>
                  <a:pt x="22834" y="39611"/>
                </a:lnTo>
                <a:lnTo>
                  <a:pt x="31965" y="30467"/>
                </a:lnTo>
                <a:lnTo>
                  <a:pt x="30441" y="30467"/>
                </a:lnTo>
                <a:lnTo>
                  <a:pt x="41097" y="22847"/>
                </a:lnTo>
                <a:lnTo>
                  <a:pt x="45669" y="19799"/>
                </a:lnTo>
                <a:lnTo>
                  <a:pt x="51752" y="16764"/>
                </a:lnTo>
                <a:lnTo>
                  <a:pt x="70027" y="12192"/>
                </a:lnTo>
                <a:lnTo>
                  <a:pt x="1982076" y="12192"/>
                </a:lnTo>
                <a:lnTo>
                  <a:pt x="1975980" y="7620"/>
                </a:lnTo>
                <a:lnTo>
                  <a:pt x="1969896" y="4572"/>
                </a:lnTo>
                <a:lnTo>
                  <a:pt x="1954669" y="1524"/>
                </a:lnTo>
                <a:lnTo>
                  <a:pt x="1948586" y="0"/>
                </a:lnTo>
                <a:close/>
              </a:path>
              <a:path w="2016125" h="426720">
                <a:moveTo>
                  <a:pt x="1985124" y="394512"/>
                </a:moveTo>
                <a:lnTo>
                  <a:pt x="1974468" y="403644"/>
                </a:lnTo>
                <a:lnTo>
                  <a:pt x="1969896" y="406692"/>
                </a:lnTo>
                <a:lnTo>
                  <a:pt x="1965325" y="408216"/>
                </a:lnTo>
                <a:lnTo>
                  <a:pt x="1959241" y="411264"/>
                </a:lnTo>
                <a:lnTo>
                  <a:pt x="1953145" y="412788"/>
                </a:lnTo>
                <a:lnTo>
                  <a:pt x="1983600" y="412788"/>
                </a:lnTo>
                <a:lnTo>
                  <a:pt x="1992731" y="405168"/>
                </a:lnTo>
                <a:lnTo>
                  <a:pt x="1994255" y="403644"/>
                </a:lnTo>
                <a:lnTo>
                  <a:pt x="2000785" y="396024"/>
                </a:lnTo>
                <a:lnTo>
                  <a:pt x="1985124" y="396024"/>
                </a:lnTo>
                <a:lnTo>
                  <a:pt x="1985124" y="394512"/>
                </a:lnTo>
                <a:close/>
              </a:path>
              <a:path w="2016125" h="426720">
                <a:moveTo>
                  <a:pt x="30441" y="394512"/>
                </a:moveTo>
                <a:lnTo>
                  <a:pt x="31965" y="396024"/>
                </a:lnTo>
                <a:lnTo>
                  <a:pt x="31031" y="394933"/>
                </a:lnTo>
                <a:lnTo>
                  <a:pt x="30441" y="394512"/>
                </a:lnTo>
                <a:close/>
              </a:path>
              <a:path w="2016125" h="426720">
                <a:moveTo>
                  <a:pt x="31031" y="394933"/>
                </a:moveTo>
                <a:lnTo>
                  <a:pt x="31965" y="396024"/>
                </a:lnTo>
                <a:lnTo>
                  <a:pt x="32558" y="396024"/>
                </a:lnTo>
                <a:lnTo>
                  <a:pt x="31031" y="394933"/>
                </a:lnTo>
                <a:close/>
              </a:path>
              <a:path w="2016125" h="426720">
                <a:moveTo>
                  <a:pt x="1983600" y="12192"/>
                </a:moveTo>
                <a:lnTo>
                  <a:pt x="1947062" y="12192"/>
                </a:lnTo>
                <a:lnTo>
                  <a:pt x="1965325" y="16764"/>
                </a:lnTo>
                <a:lnTo>
                  <a:pt x="1971420" y="19799"/>
                </a:lnTo>
                <a:lnTo>
                  <a:pt x="1975980" y="22847"/>
                </a:lnTo>
                <a:lnTo>
                  <a:pt x="1974468" y="22847"/>
                </a:lnTo>
                <a:lnTo>
                  <a:pt x="1985124" y="30467"/>
                </a:lnTo>
                <a:lnTo>
                  <a:pt x="1992731" y="39611"/>
                </a:lnTo>
                <a:lnTo>
                  <a:pt x="1995779" y="45694"/>
                </a:lnTo>
                <a:lnTo>
                  <a:pt x="1998814" y="50266"/>
                </a:lnTo>
                <a:lnTo>
                  <a:pt x="2003386" y="68541"/>
                </a:lnTo>
                <a:lnTo>
                  <a:pt x="2003386" y="357949"/>
                </a:lnTo>
                <a:lnTo>
                  <a:pt x="1985124" y="396024"/>
                </a:lnTo>
                <a:lnTo>
                  <a:pt x="2000785" y="396024"/>
                </a:lnTo>
                <a:lnTo>
                  <a:pt x="2003386" y="392988"/>
                </a:lnTo>
                <a:lnTo>
                  <a:pt x="2006434" y="386892"/>
                </a:lnTo>
                <a:lnTo>
                  <a:pt x="2009482" y="379272"/>
                </a:lnTo>
                <a:lnTo>
                  <a:pt x="2012518" y="373176"/>
                </a:lnTo>
                <a:lnTo>
                  <a:pt x="2015566" y="357949"/>
                </a:lnTo>
                <a:lnTo>
                  <a:pt x="2015566" y="67017"/>
                </a:lnTo>
                <a:lnTo>
                  <a:pt x="2012518" y="51790"/>
                </a:lnTo>
                <a:lnTo>
                  <a:pt x="2009482" y="45694"/>
                </a:lnTo>
                <a:lnTo>
                  <a:pt x="2006434" y="38087"/>
                </a:lnTo>
                <a:lnTo>
                  <a:pt x="2003386" y="31991"/>
                </a:lnTo>
                <a:lnTo>
                  <a:pt x="1994255" y="21323"/>
                </a:lnTo>
                <a:lnTo>
                  <a:pt x="1992731" y="21323"/>
                </a:lnTo>
                <a:lnTo>
                  <a:pt x="1983600" y="12192"/>
                </a:lnTo>
                <a:close/>
              </a:path>
              <a:path w="2016125" h="426720">
                <a:moveTo>
                  <a:pt x="30670" y="394512"/>
                </a:moveTo>
                <a:lnTo>
                  <a:pt x="30441" y="394512"/>
                </a:lnTo>
                <a:lnTo>
                  <a:pt x="31031" y="394933"/>
                </a:lnTo>
                <a:lnTo>
                  <a:pt x="30670" y="394512"/>
                </a:lnTo>
                <a:close/>
              </a:path>
              <a:path w="2016125" h="426720">
                <a:moveTo>
                  <a:pt x="23215" y="385368"/>
                </a:moveTo>
                <a:lnTo>
                  <a:pt x="22834" y="385368"/>
                </a:lnTo>
                <a:lnTo>
                  <a:pt x="24358" y="386892"/>
                </a:lnTo>
                <a:lnTo>
                  <a:pt x="23215" y="385368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232281" y="4414877"/>
            <a:ext cx="166243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solidFill>
                  <a:srgbClr val="333333"/>
                </a:solidFill>
                <a:latin typeface="Batang"/>
                <a:cs typeface="Batang"/>
              </a:rPr>
              <a:t>시스템시험</a:t>
            </a:r>
            <a:r>
              <a:rPr sz="1400" b="1" spc="-125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1400" b="1" spc="10" dirty="0">
                <a:solidFill>
                  <a:srgbClr val="333333"/>
                </a:solidFill>
                <a:latin typeface="Batang"/>
                <a:cs typeface="Batang"/>
              </a:rPr>
              <a:t>시나리오</a:t>
            </a:r>
            <a:endParaRPr sz="1400">
              <a:latin typeface="Batang"/>
              <a:cs typeface="Batang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798578" y="4772126"/>
            <a:ext cx="240665" cy="307975"/>
          </a:xfrm>
          <a:custGeom>
            <a:avLst/>
            <a:gdLst/>
            <a:ahLst/>
            <a:cxnLst/>
            <a:rect l="l" t="t" r="r" b="b"/>
            <a:pathLst>
              <a:path w="240664" h="307975">
                <a:moveTo>
                  <a:pt x="190284" y="269595"/>
                </a:moveTo>
                <a:lnTo>
                  <a:pt x="164401" y="307682"/>
                </a:lnTo>
                <a:lnTo>
                  <a:pt x="228341" y="275691"/>
                </a:lnTo>
                <a:lnTo>
                  <a:pt x="190284" y="275691"/>
                </a:lnTo>
                <a:lnTo>
                  <a:pt x="190284" y="269595"/>
                </a:lnTo>
                <a:close/>
              </a:path>
              <a:path w="240664" h="307975">
                <a:moveTo>
                  <a:pt x="114173" y="6095"/>
                </a:moveTo>
                <a:lnTo>
                  <a:pt x="114173" y="275691"/>
                </a:lnTo>
                <a:lnTo>
                  <a:pt x="186141" y="275691"/>
                </a:lnTo>
                <a:lnTo>
                  <a:pt x="190284" y="269595"/>
                </a:lnTo>
                <a:lnTo>
                  <a:pt x="126352" y="269595"/>
                </a:lnTo>
                <a:lnTo>
                  <a:pt x="120256" y="261988"/>
                </a:lnTo>
                <a:lnTo>
                  <a:pt x="126352" y="261988"/>
                </a:lnTo>
                <a:lnTo>
                  <a:pt x="126352" y="12179"/>
                </a:lnTo>
                <a:lnTo>
                  <a:pt x="120256" y="12179"/>
                </a:lnTo>
                <a:lnTo>
                  <a:pt x="114173" y="6095"/>
                </a:lnTo>
                <a:close/>
              </a:path>
              <a:path w="240664" h="307975">
                <a:moveTo>
                  <a:pt x="225315" y="261988"/>
                </a:moveTo>
                <a:lnTo>
                  <a:pt x="190284" y="261988"/>
                </a:lnTo>
                <a:lnTo>
                  <a:pt x="190284" y="275691"/>
                </a:lnTo>
                <a:lnTo>
                  <a:pt x="228341" y="275691"/>
                </a:lnTo>
                <a:lnTo>
                  <a:pt x="240525" y="269595"/>
                </a:lnTo>
                <a:lnTo>
                  <a:pt x="225315" y="261988"/>
                </a:lnTo>
                <a:close/>
              </a:path>
              <a:path w="240664" h="307975">
                <a:moveTo>
                  <a:pt x="126352" y="261988"/>
                </a:moveTo>
                <a:lnTo>
                  <a:pt x="120256" y="261988"/>
                </a:lnTo>
                <a:lnTo>
                  <a:pt x="126352" y="269595"/>
                </a:lnTo>
                <a:lnTo>
                  <a:pt x="126352" y="261988"/>
                </a:lnTo>
                <a:close/>
              </a:path>
              <a:path w="240664" h="307975">
                <a:moveTo>
                  <a:pt x="185112" y="261988"/>
                </a:moveTo>
                <a:lnTo>
                  <a:pt x="126352" y="261988"/>
                </a:lnTo>
                <a:lnTo>
                  <a:pt x="126352" y="269595"/>
                </a:lnTo>
                <a:lnTo>
                  <a:pt x="190284" y="269595"/>
                </a:lnTo>
                <a:lnTo>
                  <a:pt x="185112" y="261988"/>
                </a:lnTo>
                <a:close/>
              </a:path>
              <a:path w="240664" h="307975">
                <a:moveTo>
                  <a:pt x="164401" y="231520"/>
                </a:moveTo>
                <a:lnTo>
                  <a:pt x="190284" y="269595"/>
                </a:lnTo>
                <a:lnTo>
                  <a:pt x="190284" y="261988"/>
                </a:lnTo>
                <a:lnTo>
                  <a:pt x="225315" y="261988"/>
                </a:lnTo>
                <a:lnTo>
                  <a:pt x="164401" y="231520"/>
                </a:lnTo>
                <a:close/>
              </a:path>
              <a:path w="240664" h="307975">
                <a:moveTo>
                  <a:pt x="126352" y="0"/>
                </a:moveTo>
                <a:lnTo>
                  <a:pt x="0" y="0"/>
                </a:lnTo>
                <a:lnTo>
                  <a:pt x="0" y="12179"/>
                </a:lnTo>
                <a:lnTo>
                  <a:pt x="114173" y="12179"/>
                </a:lnTo>
                <a:lnTo>
                  <a:pt x="114173" y="6095"/>
                </a:lnTo>
                <a:lnTo>
                  <a:pt x="126352" y="6095"/>
                </a:lnTo>
                <a:lnTo>
                  <a:pt x="126352" y="0"/>
                </a:lnTo>
                <a:close/>
              </a:path>
              <a:path w="240664" h="307975">
                <a:moveTo>
                  <a:pt x="126352" y="6095"/>
                </a:moveTo>
                <a:lnTo>
                  <a:pt x="114173" y="6095"/>
                </a:lnTo>
                <a:lnTo>
                  <a:pt x="120256" y="12179"/>
                </a:lnTo>
                <a:lnTo>
                  <a:pt x="126352" y="12179"/>
                </a:lnTo>
                <a:lnTo>
                  <a:pt x="126352" y="6095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12269" y="4488815"/>
            <a:ext cx="217804" cy="295910"/>
          </a:xfrm>
          <a:custGeom>
            <a:avLst/>
            <a:gdLst/>
            <a:ahLst/>
            <a:cxnLst/>
            <a:rect l="l" t="t" r="r" b="b"/>
            <a:pathLst>
              <a:path w="217804" h="295910">
                <a:moveTo>
                  <a:pt x="102006" y="283311"/>
                </a:moveTo>
                <a:lnTo>
                  <a:pt x="0" y="283311"/>
                </a:lnTo>
                <a:lnTo>
                  <a:pt x="0" y="295490"/>
                </a:lnTo>
                <a:lnTo>
                  <a:pt x="114185" y="295490"/>
                </a:lnTo>
                <a:lnTo>
                  <a:pt x="114185" y="289407"/>
                </a:lnTo>
                <a:lnTo>
                  <a:pt x="102006" y="289407"/>
                </a:lnTo>
                <a:lnTo>
                  <a:pt x="102006" y="283311"/>
                </a:lnTo>
                <a:close/>
              </a:path>
              <a:path w="217804" h="295910">
                <a:moveTo>
                  <a:pt x="162046" y="31991"/>
                </a:moveTo>
                <a:lnTo>
                  <a:pt x="102006" y="31991"/>
                </a:lnTo>
                <a:lnTo>
                  <a:pt x="102006" y="289407"/>
                </a:lnTo>
                <a:lnTo>
                  <a:pt x="108089" y="283311"/>
                </a:lnTo>
                <a:lnTo>
                  <a:pt x="114185" y="283311"/>
                </a:lnTo>
                <a:lnTo>
                  <a:pt x="114185" y="44170"/>
                </a:lnTo>
                <a:lnTo>
                  <a:pt x="108089" y="44170"/>
                </a:lnTo>
                <a:lnTo>
                  <a:pt x="114185" y="38074"/>
                </a:lnTo>
                <a:lnTo>
                  <a:pt x="165938" y="38074"/>
                </a:lnTo>
                <a:lnTo>
                  <a:pt x="162046" y="31991"/>
                </a:lnTo>
                <a:close/>
              </a:path>
              <a:path w="217804" h="295910">
                <a:moveTo>
                  <a:pt x="114185" y="283311"/>
                </a:moveTo>
                <a:lnTo>
                  <a:pt x="108089" y="283311"/>
                </a:lnTo>
                <a:lnTo>
                  <a:pt x="102006" y="289407"/>
                </a:lnTo>
                <a:lnTo>
                  <a:pt x="114185" y="289407"/>
                </a:lnTo>
                <a:lnTo>
                  <a:pt x="114185" y="283311"/>
                </a:lnTo>
                <a:close/>
              </a:path>
              <a:path w="217804" h="295910">
                <a:moveTo>
                  <a:pt x="165938" y="38074"/>
                </a:moveTo>
                <a:lnTo>
                  <a:pt x="141579" y="76161"/>
                </a:lnTo>
                <a:lnTo>
                  <a:pt x="205519" y="44170"/>
                </a:lnTo>
                <a:lnTo>
                  <a:pt x="165938" y="44170"/>
                </a:lnTo>
                <a:lnTo>
                  <a:pt x="165938" y="38074"/>
                </a:lnTo>
                <a:close/>
              </a:path>
              <a:path w="217804" h="295910">
                <a:moveTo>
                  <a:pt x="114185" y="38074"/>
                </a:moveTo>
                <a:lnTo>
                  <a:pt x="108089" y="44170"/>
                </a:lnTo>
                <a:lnTo>
                  <a:pt x="114185" y="44170"/>
                </a:lnTo>
                <a:lnTo>
                  <a:pt x="114185" y="38074"/>
                </a:lnTo>
                <a:close/>
              </a:path>
              <a:path w="217804" h="295910">
                <a:moveTo>
                  <a:pt x="165938" y="38074"/>
                </a:moveTo>
                <a:lnTo>
                  <a:pt x="114185" y="38074"/>
                </a:lnTo>
                <a:lnTo>
                  <a:pt x="114185" y="44170"/>
                </a:lnTo>
                <a:lnTo>
                  <a:pt x="162039" y="44170"/>
                </a:lnTo>
                <a:lnTo>
                  <a:pt x="165938" y="38074"/>
                </a:lnTo>
                <a:close/>
              </a:path>
              <a:path w="217804" h="295910">
                <a:moveTo>
                  <a:pt x="205540" y="31991"/>
                </a:moveTo>
                <a:lnTo>
                  <a:pt x="165938" y="31991"/>
                </a:lnTo>
                <a:lnTo>
                  <a:pt x="165938" y="44170"/>
                </a:lnTo>
                <a:lnTo>
                  <a:pt x="205519" y="44170"/>
                </a:lnTo>
                <a:lnTo>
                  <a:pt x="217703" y="38074"/>
                </a:lnTo>
                <a:lnTo>
                  <a:pt x="205540" y="31991"/>
                </a:lnTo>
                <a:close/>
              </a:path>
              <a:path w="217804" h="295910">
                <a:moveTo>
                  <a:pt x="141579" y="0"/>
                </a:moveTo>
                <a:lnTo>
                  <a:pt x="165938" y="38074"/>
                </a:lnTo>
                <a:lnTo>
                  <a:pt x="165938" y="31991"/>
                </a:lnTo>
                <a:lnTo>
                  <a:pt x="205540" y="31991"/>
                </a:lnTo>
                <a:lnTo>
                  <a:pt x="14157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93904" y="5367693"/>
            <a:ext cx="1972944" cy="49960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90856" y="5367693"/>
            <a:ext cx="1978025" cy="502920"/>
          </a:xfrm>
          <a:custGeom>
            <a:avLst/>
            <a:gdLst/>
            <a:ahLst/>
            <a:cxnLst/>
            <a:rect l="l" t="t" r="r" b="b"/>
            <a:pathLst>
              <a:path w="1978025" h="502920">
                <a:moveTo>
                  <a:pt x="1898357" y="0"/>
                </a:moveTo>
                <a:lnTo>
                  <a:pt x="88303" y="0"/>
                </a:lnTo>
                <a:lnTo>
                  <a:pt x="79171" y="1523"/>
                </a:lnTo>
                <a:lnTo>
                  <a:pt x="70027" y="1523"/>
                </a:lnTo>
                <a:lnTo>
                  <a:pt x="62420" y="4559"/>
                </a:lnTo>
                <a:lnTo>
                  <a:pt x="53289" y="7607"/>
                </a:lnTo>
                <a:lnTo>
                  <a:pt x="45669" y="10655"/>
                </a:lnTo>
                <a:lnTo>
                  <a:pt x="39585" y="15227"/>
                </a:lnTo>
                <a:lnTo>
                  <a:pt x="31978" y="21323"/>
                </a:lnTo>
                <a:lnTo>
                  <a:pt x="25882" y="25895"/>
                </a:lnTo>
                <a:lnTo>
                  <a:pt x="4571" y="62445"/>
                </a:lnTo>
                <a:lnTo>
                  <a:pt x="0" y="79197"/>
                </a:lnTo>
                <a:lnTo>
                  <a:pt x="0" y="415823"/>
                </a:lnTo>
                <a:lnTo>
                  <a:pt x="1523" y="424967"/>
                </a:lnTo>
                <a:lnTo>
                  <a:pt x="1523" y="434098"/>
                </a:lnTo>
                <a:lnTo>
                  <a:pt x="10655" y="456945"/>
                </a:lnTo>
                <a:lnTo>
                  <a:pt x="15227" y="464565"/>
                </a:lnTo>
                <a:lnTo>
                  <a:pt x="21310" y="472185"/>
                </a:lnTo>
                <a:lnTo>
                  <a:pt x="25882" y="478269"/>
                </a:lnTo>
                <a:lnTo>
                  <a:pt x="31978" y="482841"/>
                </a:lnTo>
                <a:lnTo>
                  <a:pt x="39585" y="488937"/>
                </a:lnTo>
                <a:lnTo>
                  <a:pt x="47193" y="493509"/>
                </a:lnTo>
                <a:lnTo>
                  <a:pt x="62420" y="499605"/>
                </a:lnTo>
                <a:lnTo>
                  <a:pt x="71551" y="501116"/>
                </a:lnTo>
                <a:lnTo>
                  <a:pt x="79171" y="502640"/>
                </a:lnTo>
                <a:lnTo>
                  <a:pt x="1899881" y="502640"/>
                </a:lnTo>
                <a:lnTo>
                  <a:pt x="1907489" y="501116"/>
                </a:lnTo>
                <a:lnTo>
                  <a:pt x="1916620" y="499605"/>
                </a:lnTo>
                <a:lnTo>
                  <a:pt x="1924240" y="496557"/>
                </a:lnTo>
                <a:lnTo>
                  <a:pt x="1934383" y="490461"/>
                </a:lnTo>
                <a:lnTo>
                  <a:pt x="80683" y="490461"/>
                </a:lnTo>
                <a:lnTo>
                  <a:pt x="65468" y="487413"/>
                </a:lnTo>
                <a:lnTo>
                  <a:pt x="59372" y="484365"/>
                </a:lnTo>
                <a:lnTo>
                  <a:pt x="51765" y="481317"/>
                </a:lnTo>
                <a:lnTo>
                  <a:pt x="45669" y="478269"/>
                </a:lnTo>
                <a:lnTo>
                  <a:pt x="39585" y="473709"/>
                </a:lnTo>
                <a:lnTo>
                  <a:pt x="35013" y="467613"/>
                </a:lnTo>
                <a:lnTo>
                  <a:pt x="30454" y="463041"/>
                </a:lnTo>
                <a:lnTo>
                  <a:pt x="21310" y="450862"/>
                </a:lnTo>
                <a:lnTo>
                  <a:pt x="18275" y="444766"/>
                </a:lnTo>
                <a:lnTo>
                  <a:pt x="16751" y="437146"/>
                </a:lnTo>
                <a:lnTo>
                  <a:pt x="13703" y="429539"/>
                </a:lnTo>
                <a:lnTo>
                  <a:pt x="13703" y="80721"/>
                </a:lnTo>
                <a:lnTo>
                  <a:pt x="16751" y="65493"/>
                </a:lnTo>
                <a:lnTo>
                  <a:pt x="19799" y="59397"/>
                </a:lnTo>
                <a:lnTo>
                  <a:pt x="22834" y="51777"/>
                </a:lnTo>
                <a:lnTo>
                  <a:pt x="53289" y="21323"/>
                </a:lnTo>
                <a:lnTo>
                  <a:pt x="65468" y="16751"/>
                </a:lnTo>
                <a:lnTo>
                  <a:pt x="73075" y="13703"/>
                </a:lnTo>
                <a:lnTo>
                  <a:pt x="1936919" y="13703"/>
                </a:lnTo>
                <a:lnTo>
                  <a:pt x="1931847" y="10655"/>
                </a:lnTo>
                <a:lnTo>
                  <a:pt x="1924240" y="7607"/>
                </a:lnTo>
                <a:lnTo>
                  <a:pt x="1915096" y="4559"/>
                </a:lnTo>
                <a:lnTo>
                  <a:pt x="1907489" y="1523"/>
                </a:lnTo>
                <a:lnTo>
                  <a:pt x="1898357" y="0"/>
                </a:lnTo>
                <a:close/>
              </a:path>
              <a:path w="1978025" h="502920">
                <a:moveTo>
                  <a:pt x="1936919" y="13703"/>
                </a:moveTo>
                <a:lnTo>
                  <a:pt x="1898357" y="13703"/>
                </a:lnTo>
                <a:lnTo>
                  <a:pt x="1905965" y="15227"/>
                </a:lnTo>
                <a:lnTo>
                  <a:pt x="1912061" y="16751"/>
                </a:lnTo>
                <a:lnTo>
                  <a:pt x="1948586" y="41122"/>
                </a:lnTo>
                <a:lnTo>
                  <a:pt x="1951634" y="47218"/>
                </a:lnTo>
                <a:lnTo>
                  <a:pt x="1956206" y="53301"/>
                </a:lnTo>
                <a:lnTo>
                  <a:pt x="1962289" y="65493"/>
                </a:lnTo>
                <a:lnTo>
                  <a:pt x="1965337" y="80721"/>
                </a:lnTo>
                <a:lnTo>
                  <a:pt x="1965337" y="423443"/>
                </a:lnTo>
                <a:lnTo>
                  <a:pt x="1962289" y="438670"/>
                </a:lnTo>
                <a:lnTo>
                  <a:pt x="1956206" y="450862"/>
                </a:lnTo>
                <a:lnTo>
                  <a:pt x="1951634" y="458469"/>
                </a:lnTo>
                <a:lnTo>
                  <a:pt x="1947075" y="463041"/>
                </a:lnTo>
                <a:lnTo>
                  <a:pt x="1942503" y="469137"/>
                </a:lnTo>
                <a:lnTo>
                  <a:pt x="1937931" y="473709"/>
                </a:lnTo>
                <a:lnTo>
                  <a:pt x="1931847" y="478269"/>
                </a:lnTo>
                <a:lnTo>
                  <a:pt x="1925751" y="481317"/>
                </a:lnTo>
                <a:lnTo>
                  <a:pt x="1918144" y="484365"/>
                </a:lnTo>
                <a:lnTo>
                  <a:pt x="1912061" y="487413"/>
                </a:lnTo>
                <a:lnTo>
                  <a:pt x="1896833" y="490461"/>
                </a:lnTo>
                <a:lnTo>
                  <a:pt x="1934383" y="490461"/>
                </a:lnTo>
                <a:lnTo>
                  <a:pt x="1971433" y="449338"/>
                </a:lnTo>
                <a:lnTo>
                  <a:pt x="1977516" y="423443"/>
                </a:lnTo>
                <a:lnTo>
                  <a:pt x="1977516" y="79197"/>
                </a:lnTo>
                <a:lnTo>
                  <a:pt x="1962289" y="39598"/>
                </a:lnTo>
                <a:lnTo>
                  <a:pt x="1957730" y="31978"/>
                </a:lnTo>
                <a:lnTo>
                  <a:pt x="1945551" y="19799"/>
                </a:lnTo>
                <a:lnTo>
                  <a:pt x="1939455" y="15227"/>
                </a:lnTo>
                <a:lnTo>
                  <a:pt x="1936919" y="13703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425182" y="5506480"/>
            <a:ext cx="131381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10" dirty="0">
                <a:solidFill>
                  <a:srgbClr val="333333"/>
                </a:solidFill>
                <a:latin typeface="Batang"/>
                <a:cs typeface="Batang"/>
              </a:rPr>
              <a:t>단위시험</a:t>
            </a:r>
            <a:r>
              <a:rPr sz="1400" b="1" spc="-140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1400" b="1" spc="15" dirty="0">
                <a:solidFill>
                  <a:srgbClr val="333333"/>
                </a:solidFill>
                <a:latin typeface="Batang"/>
                <a:cs typeface="Batang"/>
              </a:rPr>
              <a:t>케이스</a:t>
            </a:r>
            <a:endParaRPr sz="1400">
              <a:latin typeface="Batang"/>
              <a:cs typeface="Batang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918834" y="4773650"/>
            <a:ext cx="154305" cy="842644"/>
          </a:xfrm>
          <a:custGeom>
            <a:avLst/>
            <a:gdLst/>
            <a:ahLst/>
            <a:cxnLst/>
            <a:rect l="l" t="t" r="r" b="b"/>
            <a:pathLst>
              <a:path w="154304" h="842645">
                <a:moveTo>
                  <a:pt x="101993" y="804240"/>
                </a:moveTo>
                <a:lnTo>
                  <a:pt x="77635" y="842314"/>
                </a:lnTo>
                <a:lnTo>
                  <a:pt x="141570" y="810336"/>
                </a:lnTo>
                <a:lnTo>
                  <a:pt x="101993" y="810336"/>
                </a:lnTo>
                <a:lnTo>
                  <a:pt x="101993" y="804240"/>
                </a:lnTo>
                <a:close/>
              </a:path>
              <a:path w="154304" h="842645">
                <a:moveTo>
                  <a:pt x="12179" y="0"/>
                </a:moveTo>
                <a:lnTo>
                  <a:pt x="0" y="0"/>
                </a:lnTo>
                <a:lnTo>
                  <a:pt x="0" y="810336"/>
                </a:lnTo>
                <a:lnTo>
                  <a:pt x="98093" y="810336"/>
                </a:lnTo>
                <a:lnTo>
                  <a:pt x="101993" y="804240"/>
                </a:lnTo>
                <a:lnTo>
                  <a:pt x="12179" y="804240"/>
                </a:lnTo>
                <a:lnTo>
                  <a:pt x="6095" y="798144"/>
                </a:lnTo>
                <a:lnTo>
                  <a:pt x="12179" y="798144"/>
                </a:lnTo>
                <a:lnTo>
                  <a:pt x="12179" y="0"/>
                </a:lnTo>
                <a:close/>
              </a:path>
              <a:path w="154304" h="842645">
                <a:moveTo>
                  <a:pt x="141575" y="798144"/>
                </a:moveTo>
                <a:lnTo>
                  <a:pt x="101993" y="798144"/>
                </a:lnTo>
                <a:lnTo>
                  <a:pt x="101993" y="810336"/>
                </a:lnTo>
                <a:lnTo>
                  <a:pt x="141570" y="810336"/>
                </a:lnTo>
                <a:lnTo>
                  <a:pt x="153758" y="804240"/>
                </a:lnTo>
                <a:lnTo>
                  <a:pt x="141575" y="798144"/>
                </a:lnTo>
                <a:close/>
              </a:path>
              <a:path w="154304" h="842645">
                <a:moveTo>
                  <a:pt x="12179" y="798144"/>
                </a:moveTo>
                <a:lnTo>
                  <a:pt x="6095" y="798144"/>
                </a:lnTo>
                <a:lnTo>
                  <a:pt x="12179" y="804240"/>
                </a:lnTo>
                <a:lnTo>
                  <a:pt x="12179" y="798144"/>
                </a:lnTo>
                <a:close/>
              </a:path>
              <a:path w="154304" h="842645">
                <a:moveTo>
                  <a:pt x="98095" y="798144"/>
                </a:moveTo>
                <a:lnTo>
                  <a:pt x="12179" y="798144"/>
                </a:lnTo>
                <a:lnTo>
                  <a:pt x="12179" y="804240"/>
                </a:lnTo>
                <a:lnTo>
                  <a:pt x="101993" y="804240"/>
                </a:lnTo>
                <a:lnTo>
                  <a:pt x="98095" y="798144"/>
                </a:lnTo>
                <a:close/>
              </a:path>
              <a:path w="154304" h="842645">
                <a:moveTo>
                  <a:pt x="77635" y="766152"/>
                </a:moveTo>
                <a:lnTo>
                  <a:pt x="101993" y="804240"/>
                </a:lnTo>
                <a:lnTo>
                  <a:pt x="101993" y="798144"/>
                </a:lnTo>
                <a:lnTo>
                  <a:pt x="141575" y="798144"/>
                </a:lnTo>
                <a:lnTo>
                  <a:pt x="77635" y="766152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8447" y="4680737"/>
            <a:ext cx="1919668" cy="60926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95412" y="4677689"/>
            <a:ext cx="1925955" cy="615950"/>
          </a:xfrm>
          <a:custGeom>
            <a:avLst/>
            <a:gdLst/>
            <a:ahLst/>
            <a:cxnLst/>
            <a:rect l="l" t="t" r="r" b="b"/>
            <a:pathLst>
              <a:path w="1925954" h="615950">
                <a:moveTo>
                  <a:pt x="6083" y="587946"/>
                </a:moveTo>
                <a:lnTo>
                  <a:pt x="0" y="587946"/>
                </a:lnTo>
                <a:lnTo>
                  <a:pt x="0" y="594042"/>
                </a:lnTo>
                <a:lnTo>
                  <a:pt x="6083" y="594042"/>
                </a:lnTo>
                <a:lnTo>
                  <a:pt x="6083" y="587946"/>
                </a:lnTo>
                <a:close/>
              </a:path>
              <a:path w="1925954" h="615950">
                <a:moveTo>
                  <a:pt x="6083" y="575767"/>
                </a:moveTo>
                <a:lnTo>
                  <a:pt x="0" y="575767"/>
                </a:lnTo>
                <a:lnTo>
                  <a:pt x="0" y="581850"/>
                </a:lnTo>
                <a:lnTo>
                  <a:pt x="6083" y="581850"/>
                </a:lnTo>
                <a:lnTo>
                  <a:pt x="6083" y="575767"/>
                </a:lnTo>
                <a:close/>
              </a:path>
              <a:path w="1925954" h="615950">
                <a:moveTo>
                  <a:pt x="6083" y="562051"/>
                </a:moveTo>
                <a:lnTo>
                  <a:pt x="0" y="562051"/>
                </a:lnTo>
                <a:lnTo>
                  <a:pt x="0" y="569671"/>
                </a:lnTo>
                <a:lnTo>
                  <a:pt x="6083" y="569671"/>
                </a:lnTo>
                <a:lnTo>
                  <a:pt x="6083" y="562051"/>
                </a:lnTo>
                <a:close/>
              </a:path>
              <a:path w="1925954" h="615950">
                <a:moveTo>
                  <a:pt x="6083" y="549871"/>
                </a:moveTo>
                <a:lnTo>
                  <a:pt x="0" y="549871"/>
                </a:lnTo>
                <a:lnTo>
                  <a:pt x="0" y="555955"/>
                </a:lnTo>
                <a:lnTo>
                  <a:pt x="6083" y="555955"/>
                </a:lnTo>
                <a:lnTo>
                  <a:pt x="6083" y="549871"/>
                </a:lnTo>
                <a:close/>
              </a:path>
              <a:path w="1925954" h="615950">
                <a:moveTo>
                  <a:pt x="6083" y="537679"/>
                </a:moveTo>
                <a:lnTo>
                  <a:pt x="0" y="537679"/>
                </a:lnTo>
                <a:lnTo>
                  <a:pt x="0" y="543775"/>
                </a:lnTo>
                <a:lnTo>
                  <a:pt x="6083" y="543775"/>
                </a:lnTo>
                <a:lnTo>
                  <a:pt x="6083" y="537679"/>
                </a:lnTo>
                <a:close/>
              </a:path>
              <a:path w="1925954" h="615950">
                <a:moveTo>
                  <a:pt x="6083" y="523976"/>
                </a:moveTo>
                <a:lnTo>
                  <a:pt x="0" y="523976"/>
                </a:lnTo>
                <a:lnTo>
                  <a:pt x="0" y="531583"/>
                </a:lnTo>
                <a:lnTo>
                  <a:pt x="6083" y="531583"/>
                </a:lnTo>
                <a:lnTo>
                  <a:pt x="6083" y="523976"/>
                </a:lnTo>
                <a:close/>
              </a:path>
              <a:path w="1925954" h="615950">
                <a:moveTo>
                  <a:pt x="6083" y="511784"/>
                </a:moveTo>
                <a:lnTo>
                  <a:pt x="0" y="511784"/>
                </a:lnTo>
                <a:lnTo>
                  <a:pt x="0" y="517880"/>
                </a:lnTo>
                <a:lnTo>
                  <a:pt x="6083" y="517880"/>
                </a:lnTo>
                <a:lnTo>
                  <a:pt x="6083" y="511784"/>
                </a:lnTo>
                <a:close/>
              </a:path>
              <a:path w="1925954" h="615950">
                <a:moveTo>
                  <a:pt x="6083" y="499605"/>
                </a:moveTo>
                <a:lnTo>
                  <a:pt x="0" y="499605"/>
                </a:lnTo>
                <a:lnTo>
                  <a:pt x="0" y="505701"/>
                </a:lnTo>
                <a:lnTo>
                  <a:pt x="6083" y="505701"/>
                </a:lnTo>
                <a:lnTo>
                  <a:pt x="6083" y="499605"/>
                </a:lnTo>
                <a:close/>
              </a:path>
              <a:path w="1925954" h="615950">
                <a:moveTo>
                  <a:pt x="6083" y="485889"/>
                </a:moveTo>
                <a:lnTo>
                  <a:pt x="0" y="485889"/>
                </a:lnTo>
                <a:lnTo>
                  <a:pt x="0" y="493509"/>
                </a:lnTo>
                <a:lnTo>
                  <a:pt x="6083" y="493509"/>
                </a:lnTo>
                <a:lnTo>
                  <a:pt x="6083" y="485889"/>
                </a:lnTo>
                <a:close/>
              </a:path>
              <a:path w="1925954" h="615950">
                <a:moveTo>
                  <a:pt x="6083" y="473710"/>
                </a:moveTo>
                <a:lnTo>
                  <a:pt x="0" y="473710"/>
                </a:lnTo>
                <a:lnTo>
                  <a:pt x="0" y="479806"/>
                </a:lnTo>
                <a:lnTo>
                  <a:pt x="6083" y="479806"/>
                </a:lnTo>
                <a:lnTo>
                  <a:pt x="6083" y="473710"/>
                </a:lnTo>
                <a:close/>
              </a:path>
              <a:path w="1925954" h="615950">
                <a:moveTo>
                  <a:pt x="6083" y="461518"/>
                </a:moveTo>
                <a:lnTo>
                  <a:pt x="0" y="461518"/>
                </a:lnTo>
                <a:lnTo>
                  <a:pt x="0" y="467613"/>
                </a:lnTo>
                <a:lnTo>
                  <a:pt x="6083" y="467613"/>
                </a:lnTo>
                <a:lnTo>
                  <a:pt x="6083" y="461518"/>
                </a:lnTo>
                <a:close/>
              </a:path>
              <a:path w="1925954" h="615950">
                <a:moveTo>
                  <a:pt x="6083" y="447814"/>
                </a:moveTo>
                <a:lnTo>
                  <a:pt x="0" y="447814"/>
                </a:lnTo>
                <a:lnTo>
                  <a:pt x="0" y="455434"/>
                </a:lnTo>
                <a:lnTo>
                  <a:pt x="6083" y="455434"/>
                </a:lnTo>
                <a:lnTo>
                  <a:pt x="6083" y="447814"/>
                </a:lnTo>
                <a:close/>
              </a:path>
              <a:path w="1925954" h="615950">
                <a:moveTo>
                  <a:pt x="6083" y="435622"/>
                </a:moveTo>
                <a:lnTo>
                  <a:pt x="0" y="435622"/>
                </a:lnTo>
                <a:lnTo>
                  <a:pt x="0" y="441718"/>
                </a:lnTo>
                <a:lnTo>
                  <a:pt x="6083" y="441718"/>
                </a:lnTo>
                <a:lnTo>
                  <a:pt x="6083" y="435622"/>
                </a:lnTo>
                <a:close/>
              </a:path>
              <a:path w="1925954" h="615950">
                <a:moveTo>
                  <a:pt x="6083" y="423443"/>
                </a:moveTo>
                <a:lnTo>
                  <a:pt x="0" y="423443"/>
                </a:lnTo>
                <a:lnTo>
                  <a:pt x="0" y="429539"/>
                </a:lnTo>
                <a:lnTo>
                  <a:pt x="6083" y="429539"/>
                </a:lnTo>
                <a:lnTo>
                  <a:pt x="6083" y="423443"/>
                </a:lnTo>
                <a:close/>
              </a:path>
              <a:path w="1925954" h="615950">
                <a:moveTo>
                  <a:pt x="6083" y="409740"/>
                </a:moveTo>
                <a:lnTo>
                  <a:pt x="0" y="409740"/>
                </a:lnTo>
                <a:lnTo>
                  <a:pt x="0" y="417347"/>
                </a:lnTo>
                <a:lnTo>
                  <a:pt x="6083" y="417347"/>
                </a:lnTo>
                <a:lnTo>
                  <a:pt x="6083" y="409740"/>
                </a:lnTo>
                <a:close/>
              </a:path>
              <a:path w="1925954" h="615950">
                <a:moveTo>
                  <a:pt x="6083" y="397548"/>
                </a:moveTo>
                <a:lnTo>
                  <a:pt x="0" y="397548"/>
                </a:lnTo>
                <a:lnTo>
                  <a:pt x="0" y="403644"/>
                </a:lnTo>
                <a:lnTo>
                  <a:pt x="6083" y="403644"/>
                </a:lnTo>
                <a:lnTo>
                  <a:pt x="6083" y="397548"/>
                </a:lnTo>
                <a:close/>
              </a:path>
              <a:path w="1925954" h="615950">
                <a:moveTo>
                  <a:pt x="6083" y="385368"/>
                </a:moveTo>
                <a:lnTo>
                  <a:pt x="0" y="385368"/>
                </a:lnTo>
                <a:lnTo>
                  <a:pt x="0" y="391452"/>
                </a:lnTo>
                <a:lnTo>
                  <a:pt x="6083" y="391452"/>
                </a:lnTo>
                <a:lnTo>
                  <a:pt x="6083" y="385368"/>
                </a:lnTo>
                <a:close/>
              </a:path>
              <a:path w="1925954" h="615950">
                <a:moveTo>
                  <a:pt x="6083" y="371652"/>
                </a:moveTo>
                <a:lnTo>
                  <a:pt x="0" y="371652"/>
                </a:lnTo>
                <a:lnTo>
                  <a:pt x="0" y="379272"/>
                </a:lnTo>
                <a:lnTo>
                  <a:pt x="6083" y="379272"/>
                </a:lnTo>
                <a:lnTo>
                  <a:pt x="6083" y="371652"/>
                </a:lnTo>
                <a:close/>
              </a:path>
              <a:path w="1925954" h="615950">
                <a:moveTo>
                  <a:pt x="6083" y="359473"/>
                </a:moveTo>
                <a:lnTo>
                  <a:pt x="0" y="359473"/>
                </a:lnTo>
                <a:lnTo>
                  <a:pt x="0" y="365556"/>
                </a:lnTo>
                <a:lnTo>
                  <a:pt x="6083" y="365556"/>
                </a:lnTo>
                <a:lnTo>
                  <a:pt x="6083" y="359473"/>
                </a:lnTo>
                <a:close/>
              </a:path>
              <a:path w="1925954" h="615950">
                <a:moveTo>
                  <a:pt x="6083" y="347281"/>
                </a:moveTo>
                <a:lnTo>
                  <a:pt x="0" y="347281"/>
                </a:lnTo>
                <a:lnTo>
                  <a:pt x="0" y="353377"/>
                </a:lnTo>
                <a:lnTo>
                  <a:pt x="6083" y="353377"/>
                </a:lnTo>
                <a:lnTo>
                  <a:pt x="6083" y="347281"/>
                </a:lnTo>
                <a:close/>
              </a:path>
              <a:path w="1925954" h="615950">
                <a:moveTo>
                  <a:pt x="6083" y="333578"/>
                </a:moveTo>
                <a:lnTo>
                  <a:pt x="0" y="333578"/>
                </a:lnTo>
                <a:lnTo>
                  <a:pt x="0" y="341185"/>
                </a:lnTo>
                <a:lnTo>
                  <a:pt x="6083" y="341185"/>
                </a:lnTo>
                <a:lnTo>
                  <a:pt x="6083" y="333578"/>
                </a:lnTo>
                <a:close/>
              </a:path>
              <a:path w="1925954" h="615950">
                <a:moveTo>
                  <a:pt x="6083" y="321386"/>
                </a:moveTo>
                <a:lnTo>
                  <a:pt x="0" y="321386"/>
                </a:lnTo>
                <a:lnTo>
                  <a:pt x="0" y="327482"/>
                </a:lnTo>
                <a:lnTo>
                  <a:pt x="6083" y="327482"/>
                </a:lnTo>
                <a:lnTo>
                  <a:pt x="6083" y="321386"/>
                </a:lnTo>
                <a:close/>
              </a:path>
              <a:path w="1925954" h="615950">
                <a:moveTo>
                  <a:pt x="6083" y="309206"/>
                </a:moveTo>
                <a:lnTo>
                  <a:pt x="0" y="309206"/>
                </a:lnTo>
                <a:lnTo>
                  <a:pt x="0" y="315302"/>
                </a:lnTo>
                <a:lnTo>
                  <a:pt x="6083" y="315302"/>
                </a:lnTo>
                <a:lnTo>
                  <a:pt x="6083" y="309206"/>
                </a:lnTo>
                <a:close/>
              </a:path>
              <a:path w="1925954" h="615950">
                <a:moveTo>
                  <a:pt x="6083" y="295490"/>
                </a:moveTo>
                <a:lnTo>
                  <a:pt x="0" y="295490"/>
                </a:lnTo>
                <a:lnTo>
                  <a:pt x="0" y="303110"/>
                </a:lnTo>
                <a:lnTo>
                  <a:pt x="6083" y="303110"/>
                </a:lnTo>
                <a:lnTo>
                  <a:pt x="6083" y="295490"/>
                </a:lnTo>
                <a:close/>
              </a:path>
              <a:path w="1925954" h="615950">
                <a:moveTo>
                  <a:pt x="6083" y="283311"/>
                </a:moveTo>
                <a:lnTo>
                  <a:pt x="0" y="283311"/>
                </a:lnTo>
                <a:lnTo>
                  <a:pt x="0" y="289407"/>
                </a:lnTo>
                <a:lnTo>
                  <a:pt x="6083" y="289407"/>
                </a:lnTo>
                <a:lnTo>
                  <a:pt x="6083" y="283311"/>
                </a:lnTo>
                <a:close/>
              </a:path>
              <a:path w="1925954" h="615950">
                <a:moveTo>
                  <a:pt x="6083" y="271119"/>
                </a:moveTo>
                <a:lnTo>
                  <a:pt x="0" y="271119"/>
                </a:lnTo>
                <a:lnTo>
                  <a:pt x="0" y="277215"/>
                </a:lnTo>
                <a:lnTo>
                  <a:pt x="6083" y="277215"/>
                </a:lnTo>
                <a:lnTo>
                  <a:pt x="6083" y="271119"/>
                </a:lnTo>
                <a:close/>
              </a:path>
              <a:path w="1925954" h="615950">
                <a:moveTo>
                  <a:pt x="6083" y="257416"/>
                </a:moveTo>
                <a:lnTo>
                  <a:pt x="0" y="257416"/>
                </a:lnTo>
                <a:lnTo>
                  <a:pt x="0" y="265036"/>
                </a:lnTo>
                <a:lnTo>
                  <a:pt x="6083" y="265036"/>
                </a:lnTo>
                <a:lnTo>
                  <a:pt x="6083" y="257416"/>
                </a:lnTo>
                <a:close/>
              </a:path>
              <a:path w="1925954" h="615950">
                <a:moveTo>
                  <a:pt x="6083" y="245237"/>
                </a:moveTo>
                <a:lnTo>
                  <a:pt x="0" y="245237"/>
                </a:lnTo>
                <a:lnTo>
                  <a:pt x="0" y="251320"/>
                </a:lnTo>
                <a:lnTo>
                  <a:pt x="6083" y="251320"/>
                </a:lnTo>
                <a:lnTo>
                  <a:pt x="6083" y="245237"/>
                </a:lnTo>
                <a:close/>
              </a:path>
              <a:path w="1925954" h="615950">
                <a:moveTo>
                  <a:pt x="6083" y="233044"/>
                </a:moveTo>
                <a:lnTo>
                  <a:pt x="0" y="233044"/>
                </a:lnTo>
                <a:lnTo>
                  <a:pt x="0" y="239140"/>
                </a:lnTo>
                <a:lnTo>
                  <a:pt x="6083" y="239140"/>
                </a:lnTo>
                <a:lnTo>
                  <a:pt x="6083" y="233044"/>
                </a:lnTo>
                <a:close/>
              </a:path>
              <a:path w="1925954" h="615950">
                <a:moveTo>
                  <a:pt x="6083" y="219341"/>
                </a:moveTo>
                <a:lnTo>
                  <a:pt x="0" y="219341"/>
                </a:lnTo>
                <a:lnTo>
                  <a:pt x="0" y="226949"/>
                </a:lnTo>
                <a:lnTo>
                  <a:pt x="6083" y="226949"/>
                </a:lnTo>
                <a:lnTo>
                  <a:pt x="6083" y="219341"/>
                </a:lnTo>
                <a:close/>
              </a:path>
              <a:path w="1925954" h="615950">
                <a:moveTo>
                  <a:pt x="6083" y="207149"/>
                </a:moveTo>
                <a:lnTo>
                  <a:pt x="0" y="207149"/>
                </a:lnTo>
                <a:lnTo>
                  <a:pt x="0" y="213245"/>
                </a:lnTo>
                <a:lnTo>
                  <a:pt x="6083" y="213245"/>
                </a:lnTo>
                <a:lnTo>
                  <a:pt x="6083" y="207149"/>
                </a:lnTo>
                <a:close/>
              </a:path>
              <a:path w="1925954" h="615950">
                <a:moveTo>
                  <a:pt x="6083" y="194970"/>
                </a:moveTo>
                <a:lnTo>
                  <a:pt x="0" y="194970"/>
                </a:lnTo>
                <a:lnTo>
                  <a:pt x="0" y="201053"/>
                </a:lnTo>
                <a:lnTo>
                  <a:pt x="6083" y="201053"/>
                </a:lnTo>
                <a:lnTo>
                  <a:pt x="6083" y="194970"/>
                </a:lnTo>
                <a:close/>
              </a:path>
              <a:path w="1925954" h="615950">
                <a:moveTo>
                  <a:pt x="6083" y="181254"/>
                </a:moveTo>
                <a:lnTo>
                  <a:pt x="0" y="181254"/>
                </a:lnTo>
                <a:lnTo>
                  <a:pt x="0" y="188874"/>
                </a:lnTo>
                <a:lnTo>
                  <a:pt x="6083" y="188874"/>
                </a:lnTo>
                <a:lnTo>
                  <a:pt x="6083" y="181254"/>
                </a:lnTo>
                <a:close/>
              </a:path>
              <a:path w="1925954" h="615950">
                <a:moveTo>
                  <a:pt x="6083" y="169075"/>
                </a:moveTo>
                <a:lnTo>
                  <a:pt x="0" y="169075"/>
                </a:lnTo>
                <a:lnTo>
                  <a:pt x="0" y="175171"/>
                </a:lnTo>
                <a:lnTo>
                  <a:pt x="6083" y="175171"/>
                </a:lnTo>
                <a:lnTo>
                  <a:pt x="6083" y="169075"/>
                </a:lnTo>
                <a:close/>
              </a:path>
              <a:path w="1925954" h="615950">
                <a:moveTo>
                  <a:pt x="6083" y="156883"/>
                </a:moveTo>
                <a:lnTo>
                  <a:pt x="0" y="156883"/>
                </a:lnTo>
                <a:lnTo>
                  <a:pt x="0" y="162979"/>
                </a:lnTo>
                <a:lnTo>
                  <a:pt x="6083" y="162979"/>
                </a:lnTo>
                <a:lnTo>
                  <a:pt x="6083" y="156883"/>
                </a:lnTo>
                <a:close/>
              </a:path>
              <a:path w="1925954" h="615950">
                <a:moveTo>
                  <a:pt x="6083" y="143179"/>
                </a:moveTo>
                <a:lnTo>
                  <a:pt x="0" y="143179"/>
                </a:lnTo>
                <a:lnTo>
                  <a:pt x="0" y="150799"/>
                </a:lnTo>
                <a:lnTo>
                  <a:pt x="6083" y="150799"/>
                </a:lnTo>
                <a:lnTo>
                  <a:pt x="6083" y="143179"/>
                </a:lnTo>
                <a:close/>
              </a:path>
              <a:path w="1925954" h="615950">
                <a:moveTo>
                  <a:pt x="6083" y="130987"/>
                </a:moveTo>
                <a:lnTo>
                  <a:pt x="0" y="130987"/>
                </a:lnTo>
                <a:lnTo>
                  <a:pt x="0" y="137083"/>
                </a:lnTo>
                <a:lnTo>
                  <a:pt x="6083" y="137083"/>
                </a:lnTo>
                <a:lnTo>
                  <a:pt x="6083" y="130987"/>
                </a:lnTo>
                <a:close/>
              </a:path>
              <a:path w="1925954" h="615950">
                <a:moveTo>
                  <a:pt x="6083" y="118808"/>
                </a:moveTo>
                <a:lnTo>
                  <a:pt x="0" y="118808"/>
                </a:lnTo>
                <a:lnTo>
                  <a:pt x="0" y="124904"/>
                </a:lnTo>
                <a:lnTo>
                  <a:pt x="6083" y="124904"/>
                </a:lnTo>
                <a:lnTo>
                  <a:pt x="6083" y="118808"/>
                </a:lnTo>
                <a:close/>
              </a:path>
              <a:path w="1925954" h="615950">
                <a:moveTo>
                  <a:pt x="6083" y="105092"/>
                </a:moveTo>
                <a:lnTo>
                  <a:pt x="0" y="105092"/>
                </a:lnTo>
                <a:lnTo>
                  <a:pt x="0" y="112712"/>
                </a:lnTo>
                <a:lnTo>
                  <a:pt x="6083" y="112712"/>
                </a:lnTo>
                <a:lnTo>
                  <a:pt x="6083" y="105092"/>
                </a:lnTo>
                <a:close/>
              </a:path>
              <a:path w="1925954" h="615950">
                <a:moveTo>
                  <a:pt x="6083" y="92913"/>
                </a:moveTo>
                <a:lnTo>
                  <a:pt x="0" y="92913"/>
                </a:lnTo>
                <a:lnTo>
                  <a:pt x="0" y="99009"/>
                </a:lnTo>
                <a:lnTo>
                  <a:pt x="6083" y="99009"/>
                </a:lnTo>
                <a:lnTo>
                  <a:pt x="6083" y="92913"/>
                </a:lnTo>
                <a:close/>
              </a:path>
              <a:path w="1925954" h="615950">
                <a:moveTo>
                  <a:pt x="6083" y="80721"/>
                </a:moveTo>
                <a:lnTo>
                  <a:pt x="0" y="80721"/>
                </a:lnTo>
                <a:lnTo>
                  <a:pt x="0" y="86817"/>
                </a:lnTo>
                <a:lnTo>
                  <a:pt x="6083" y="86817"/>
                </a:lnTo>
                <a:lnTo>
                  <a:pt x="6083" y="80721"/>
                </a:lnTo>
                <a:close/>
              </a:path>
              <a:path w="1925954" h="615950">
                <a:moveTo>
                  <a:pt x="6083" y="67017"/>
                </a:moveTo>
                <a:lnTo>
                  <a:pt x="0" y="67017"/>
                </a:lnTo>
                <a:lnTo>
                  <a:pt x="0" y="74637"/>
                </a:lnTo>
                <a:lnTo>
                  <a:pt x="6083" y="74637"/>
                </a:lnTo>
                <a:lnTo>
                  <a:pt x="6083" y="67017"/>
                </a:lnTo>
                <a:close/>
              </a:path>
              <a:path w="1925954" h="615950">
                <a:moveTo>
                  <a:pt x="6083" y="54838"/>
                </a:moveTo>
                <a:lnTo>
                  <a:pt x="0" y="54838"/>
                </a:lnTo>
                <a:lnTo>
                  <a:pt x="0" y="60921"/>
                </a:lnTo>
                <a:lnTo>
                  <a:pt x="6083" y="60921"/>
                </a:lnTo>
                <a:lnTo>
                  <a:pt x="6083" y="54838"/>
                </a:lnTo>
                <a:close/>
              </a:path>
              <a:path w="1925954" h="615950">
                <a:moveTo>
                  <a:pt x="6083" y="42646"/>
                </a:moveTo>
                <a:lnTo>
                  <a:pt x="0" y="42646"/>
                </a:lnTo>
                <a:lnTo>
                  <a:pt x="0" y="48742"/>
                </a:lnTo>
                <a:lnTo>
                  <a:pt x="6083" y="48742"/>
                </a:lnTo>
                <a:lnTo>
                  <a:pt x="6083" y="42646"/>
                </a:lnTo>
                <a:close/>
              </a:path>
              <a:path w="1925954" h="615950">
                <a:moveTo>
                  <a:pt x="6083" y="28943"/>
                </a:moveTo>
                <a:lnTo>
                  <a:pt x="0" y="28943"/>
                </a:lnTo>
                <a:lnTo>
                  <a:pt x="0" y="36550"/>
                </a:lnTo>
                <a:lnTo>
                  <a:pt x="6083" y="36550"/>
                </a:lnTo>
                <a:lnTo>
                  <a:pt x="6083" y="28943"/>
                </a:lnTo>
                <a:close/>
              </a:path>
              <a:path w="1925954" h="615950">
                <a:moveTo>
                  <a:pt x="1511" y="15227"/>
                </a:moveTo>
                <a:lnTo>
                  <a:pt x="0" y="16751"/>
                </a:lnTo>
                <a:lnTo>
                  <a:pt x="0" y="22847"/>
                </a:lnTo>
                <a:lnTo>
                  <a:pt x="6083" y="22847"/>
                </a:lnTo>
                <a:lnTo>
                  <a:pt x="6083" y="21323"/>
                </a:lnTo>
                <a:lnTo>
                  <a:pt x="7607" y="18275"/>
                </a:lnTo>
                <a:lnTo>
                  <a:pt x="1511" y="15227"/>
                </a:lnTo>
                <a:close/>
              </a:path>
              <a:path w="1925954" h="615950">
                <a:moveTo>
                  <a:pt x="9131" y="4571"/>
                </a:moveTo>
                <a:lnTo>
                  <a:pt x="6083" y="6095"/>
                </a:lnTo>
                <a:lnTo>
                  <a:pt x="4559" y="9143"/>
                </a:lnTo>
                <a:lnTo>
                  <a:pt x="9131" y="13703"/>
                </a:lnTo>
                <a:lnTo>
                  <a:pt x="10655" y="10655"/>
                </a:lnTo>
                <a:lnTo>
                  <a:pt x="13690" y="9143"/>
                </a:lnTo>
                <a:lnTo>
                  <a:pt x="9131" y="4571"/>
                </a:lnTo>
                <a:close/>
              </a:path>
              <a:path w="1925954" h="615950">
                <a:moveTo>
                  <a:pt x="22834" y="0"/>
                </a:moveTo>
                <a:lnTo>
                  <a:pt x="16738" y="0"/>
                </a:lnTo>
                <a:lnTo>
                  <a:pt x="15214" y="1524"/>
                </a:lnTo>
                <a:lnTo>
                  <a:pt x="18262" y="7619"/>
                </a:lnTo>
                <a:lnTo>
                  <a:pt x="18262" y="6095"/>
                </a:lnTo>
                <a:lnTo>
                  <a:pt x="22834" y="6095"/>
                </a:lnTo>
                <a:lnTo>
                  <a:pt x="22834" y="0"/>
                </a:lnTo>
                <a:close/>
              </a:path>
              <a:path w="1925954" h="615950">
                <a:moveTo>
                  <a:pt x="21310" y="6095"/>
                </a:moveTo>
                <a:lnTo>
                  <a:pt x="18262" y="6095"/>
                </a:lnTo>
                <a:lnTo>
                  <a:pt x="18262" y="7619"/>
                </a:lnTo>
                <a:lnTo>
                  <a:pt x="21310" y="6095"/>
                </a:lnTo>
                <a:close/>
              </a:path>
              <a:path w="1925954" h="615950">
                <a:moveTo>
                  <a:pt x="36525" y="0"/>
                </a:moveTo>
                <a:lnTo>
                  <a:pt x="28917" y="0"/>
                </a:lnTo>
                <a:lnTo>
                  <a:pt x="28917" y="6095"/>
                </a:lnTo>
                <a:lnTo>
                  <a:pt x="36525" y="6095"/>
                </a:lnTo>
                <a:lnTo>
                  <a:pt x="36525" y="0"/>
                </a:lnTo>
                <a:close/>
              </a:path>
              <a:path w="1925954" h="615950">
                <a:moveTo>
                  <a:pt x="48704" y="0"/>
                </a:moveTo>
                <a:lnTo>
                  <a:pt x="42621" y="0"/>
                </a:lnTo>
                <a:lnTo>
                  <a:pt x="42621" y="6095"/>
                </a:lnTo>
                <a:lnTo>
                  <a:pt x="48704" y="6095"/>
                </a:lnTo>
                <a:lnTo>
                  <a:pt x="48704" y="0"/>
                </a:lnTo>
                <a:close/>
              </a:path>
              <a:path w="1925954" h="615950">
                <a:moveTo>
                  <a:pt x="60883" y="0"/>
                </a:moveTo>
                <a:lnTo>
                  <a:pt x="54800" y="0"/>
                </a:lnTo>
                <a:lnTo>
                  <a:pt x="54800" y="6095"/>
                </a:lnTo>
                <a:lnTo>
                  <a:pt x="60883" y="6095"/>
                </a:lnTo>
                <a:lnTo>
                  <a:pt x="60883" y="0"/>
                </a:lnTo>
                <a:close/>
              </a:path>
              <a:path w="1925954" h="615950">
                <a:moveTo>
                  <a:pt x="74587" y="0"/>
                </a:moveTo>
                <a:lnTo>
                  <a:pt x="66979" y="0"/>
                </a:lnTo>
                <a:lnTo>
                  <a:pt x="66979" y="6095"/>
                </a:lnTo>
                <a:lnTo>
                  <a:pt x="74587" y="6095"/>
                </a:lnTo>
                <a:lnTo>
                  <a:pt x="74587" y="0"/>
                </a:lnTo>
                <a:close/>
              </a:path>
              <a:path w="1925954" h="615950">
                <a:moveTo>
                  <a:pt x="86766" y="0"/>
                </a:moveTo>
                <a:lnTo>
                  <a:pt x="80683" y="0"/>
                </a:lnTo>
                <a:lnTo>
                  <a:pt x="80683" y="6095"/>
                </a:lnTo>
                <a:lnTo>
                  <a:pt x="86766" y="6095"/>
                </a:lnTo>
                <a:lnTo>
                  <a:pt x="86766" y="0"/>
                </a:lnTo>
                <a:close/>
              </a:path>
              <a:path w="1925954" h="615950">
                <a:moveTo>
                  <a:pt x="98945" y="0"/>
                </a:moveTo>
                <a:lnTo>
                  <a:pt x="92862" y="0"/>
                </a:lnTo>
                <a:lnTo>
                  <a:pt x="92862" y="6095"/>
                </a:lnTo>
                <a:lnTo>
                  <a:pt x="98945" y="6095"/>
                </a:lnTo>
                <a:lnTo>
                  <a:pt x="98945" y="0"/>
                </a:lnTo>
                <a:close/>
              </a:path>
              <a:path w="1925954" h="615950">
                <a:moveTo>
                  <a:pt x="112648" y="0"/>
                </a:moveTo>
                <a:lnTo>
                  <a:pt x="105041" y="0"/>
                </a:lnTo>
                <a:lnTo>
                  <a:pt x="105041" y="6095"/>
                </a:lnTo>
                <a:lnTo>
                  <a:pt x="112648" y="6095"/>
                </a:lnTo>
                <a:lnTo>
                  <a:pt x="112648" y="0"/>
                </a:lnTo>
                <a:close/>
              </a:path>
              <a:path w="1925954" h="615950">
                <a:moveTo>
                  <a:pt x="124828" y="0"/>
                </a:moveTo>
                <a:lnTo>
                  <a:pt x="118732" y="0"/>
                </a:lnTo>
                <a:lnTo>
                  <a:pt x="118732" y="6095"/>
                </a:lnTo>
                <a:lnTo>
                  <a:pt x="124828" y="6095"/>
                </a:lnTo>
                <a:lnTo>
                  <a:pt x="124828" y="0"/>
                </a:lnTo>
                <a:close/>
              </a:path>
              <a:path w="1925954" h="615950">
                <a:moveTo>
                  <a:pt x="137007" y="0"/>
                </a:moveTo>
                <a:lnTo>
                  <a:pt x="130911" y="0"/>
                </a:lnTo>
                <a:lnTo>
                  <a:pt x="130911" y="6095"/>
                </a:lnTo>
                <a:lnTo>
                  <a:pt x="137007" y="6095"/>
                </a:lnTo>
                <a:lnTo>
                  <a:pt x="137007" y="0"/>
                </a:lnTo>
                <a:close/>
              </a:path>
              <a:path w="1925954" h="615950">
                <a:moveTo>
                  <a:pt x="150710" y="0"/>
                </a:moveTo>
                <a:lnTo>
                  <a:pt x="143090" y="0"/>
                </a:lnTo>
                <a:lnTo>
                  <a:pt x="143090" y="6095"/>
                </a:lnTo>
                <a:lnTo>
                  <a:pt x="150710" y="6095"/>
                </a:lnTo>
                <a:lnTo>
                  <a:pt x="150710" y="0"/>
                </a:lnTo>
                <a:close/>
              </a:path>
              <a:path w="1925954" h="615950">
                <a:moveTo>
                  <a:pt x="162890" y="0"/>
                </a:moveTo>
                <a:lnTo>
                  <a:pt x="156794" y="0"/>
                </a:lnTo>
                <a:lnTo>
                  <a:pt x="156794" y="6095"/>
                </a:lnTo>
                <a:lnTo>
                  <a:pt x="162890" y="6095"/>
                </a:lnTo>
                <a:lnTo>
                  <a:pt x="162890" y="0"/>
                </a:lnTo>
                <a:close/>
              </a:path>
              <a:path w="1925954" h="615950">
                <a:moveTo>
                  <a:pt x="175056" y="0"/>
                </a:moveTo>
                <a:lnTo>
                  <a:pt x="168973" y="0"/>
                </a:lnTo>
                <a:lnTo>
                  <a:pt x="168973" y="6095"/>
                </a:lnTo>
                <a:lnTo>
                  <a:pt x="175056" y="6095"/>
                </a:lnTo>
                <a:lnTo>
                  <a:pt x="175056" y="0"/>
                </a:lnTo>
                <a:close/>
              </a:path>
              <a:path w="1925954" h="615950">
                <a:moveTo>
                  <a:pt x="188760" y="0"/>
                </a:moveTo>
                <a:lnTo>
                  <a:pt x="181152" y="0"/>
                </a:lnTo>
                <a:lnTo>
                  <a:pt x="181152" y="6095"/>
                </a:lnTo>
                <a:lnTo>
                  <a:pt x="188760" y="6095"/>
                </a:lnTo>
                <a:lnTo>
                  <a:pt x="188760" y="0"/>
                </a:lnTo>
                <a:close/>
              </a:path>
              <a:path w="1925954" h="615950">
                <a:moveTo>
                  <a:pt x="200939" y="0"/>
                </a:moveTo>
                <a:lnTo>
                  <a:pt x="194856" y="0"/>
                </a:lnTo>
                <a:lnTo>
                  <a:pt x="194856" y="6095"/>
                </a:lnTo>
                <a:lnTo>
                  <a:pt x="200939" y="6095"/>
                </a:lnTo>
                <a:lnTo>
                  <a:pt x="200939" y="0"/>
                </a:lnTo>
                <a:close/>
              </a:path>
              <a:path w="1925954" h="615950">
                <a:moveTo>
                  <a:pt x="213118" y="0"/>
                </a:moveTo>
                <a:lnTo>
                  <a:pt x="207035" y="0"/>
                </a:lnTo>
                <a:lnTo>
                  <a:pt x="207035" y="6095"/>
                </a:lnTo>
                <a:lnTo>
                  <a:pt x="213118" y="6095"/>
                </a:lnTo>
                <a:lnTo>
                  <a:pt x="213118" y="0"/>
                </a:lnTo>
                <a:close/>
              </a:path>
              <a:path w="1925954" h="615950">
                <a:moveTo>
                  <a:pt x="226822" y="0"/>
                </a:moveTo>
                <a:lnTo>
                  <a:pt x="219214" y="0"/>
                </a:lnTo>
                <a:lnTo>
                  <a:pt x="219214" y="6095"/>
                </a:lnTo>
                <a:lnTo>
                  <a:pt x="226822" y="6095"/>
                </a:lnTo>
                <a:lnTo>
                  <a:pt x="226822" y="0"/>
                </a:lnTo>
                <a:close/>
              </a:path>
              <a:path w="1925954" h="615950">
                <a:moveTo>
                  <a:pt x="239001" y="0"/>
                </a:moveTo>
                <a:lnTo>
                  <a:pt x="232917" y="0"/>
                </a:lnTo>
                <a:lnTo>
                  <a:pt x="232917" y="6095"/>
                </a:lnTo>
                <a:lnTo>
                  <a:pt x="239001" y="6095"/>
                </a:lnTo>
                <a:lnTo>
                  <a:pt x="239001" y="0"/>
                </a:lnTo>
                <a:close/>
              </a:path>
              <a:path w="1925954" h="615950">
                <a:moveTo>
                  <a:pt x="251180" y="0"/>
                </a:moveTo>
                <a:lnTo>
                  <a:pt x="245084" y="0"/>
                </a:lnTo>
                <a:lnTo>
                  <a:pt x="245084" y="6095"/>
                </a:lnTo>
                <a:lnTo>
                  <a:pt x="251180" y="6095"/>
                </a:lnTo>
                <a:lnTo>
                  <a:pt x="251180" y="0"/>
                </a:lnTo>
                <a:close/>
              </a:path>
              <a:path w="1925954" h="615950">
                <a:moveTo>
                  <a:pt x="264883" y="0"/>
                </a:moveTo>
                <a:lnTo>
                  <a:pt x="257263" y="0"/>
                </a:lnTo>
                <a:lnTo>
                  <a:pt x="257263" y="6095"/>
                </a:lnTo>
                <a:lnTo>
                  <a:pt x="264883" y="6095"/>
                </a:lnTo>
                <a:lnTo>
                  <a:pt x="264883" y="0"/>
                </a:lnTo>
                <a:close/>
              </a:path>
              <a:path w="1925954" h="615950">
                <a:moveTo>
                  <a:pt x="277063" y="0"/>
                </a:moveTo>
                <a:lnTo>
                  <a:pt x="270967" y="0"/>
                </a:lnTo>
                <a:lnTo>
                  <a:pt x="270967" y="6095"/>
                </a:lnTo>
                <a:lnTo>
                  <a:pt x="277063" y="6095"/>
                </a:lnTo>
                <a:lnTo>
                  <a:pt x="277063" y="0"/>
                </a:lnTo>
                <a:close/>
              </a:path>
              <a:path w="1925954" h="615950">
                <a:moveTo>
                  <a:pt x="289242" y="0"/>
                </a:moveTo>
                <a:lnTo>
                  <a:pt x="283146" y="0"/>
                </a:lnTo>
                <a:lnTo>
                  <a:pt x="283146" y="6095"/>
                </a:lnTo>
                <a:lnTo>
                  <a:pt x="289242" y="6095"/>
                </a:lnTo>
                <a:lnTo>
                  <a:pt x="289242" y="0"/>
                </a:lnTo>
                <a:close/>
              </a:path>
              <a:path w="1925954" h="615950">
                <a:moveTo>
                  <a:pt x="302933" y="0"/>
                </a:moveTo>
                <a:lnTo>
                  <a:pt x="295325" y="0"/>
                </a:lnTo>
                <a:lnTo>
                  <a:pt x="295325" y="6095"/>
                </a:lnTo>
                <a:lnTo>
                  <a:pt x="302933" y="6095"/>
                </a:lnTo>
                <a:lnTo>
                  <a:pt x="302933" y="0"/>
                </a:lnTo>
                <a:close/>
              </a:path>
              <a:path w="1925954" h="615950">
                <a:moveTo>
                  <a:pt x="315112" y="0"/>
                </a:moveTo>
                <a:lnTo>
                  <a:pt x="309029" y="0"/>
                </a:lnTo>
                <a:lnTo>
                  <a:pt x="309029" y="6095"/>
                </a:lnTo>
                <a:lnTo>
                  <a:pt x="315112" y="6095"/>
                </a:lnTo>
                <a:lnTo>
                  <a:pt x="315112" y="0"/>
                </a:lnTo>
                <a:close/>
              </a:path>
              <a:path w="1925954" h="615950">
                <a:moveTo>
                  <a:pt x="327291" y="0"/>
                </a:moveTo>
                <a:lnTo>
                  <a:pt x="321208" y="0"/>
                </a:lnTo>
                <a:lnTo>
                  <a:pt x="321208" y="6095"/>
                </a:lnTo>
                <a:lnTo>
                  <a:pt x="327291" y="6095"/>
                </a:lnTo>
                <a:lnTo>
                  <a:pt x="327291" y="0"/>
                </a:lnTo>
                <a:close/>
              </a:path>
              <a:path w="1925954" h="615950">
                <a:moveTo>
                  <a:pt x="340995" y="0"/>
                </a:moveTo>
                <a:lnTo>
                  <a:pt x="333387" y="0"/>
                </a:lnTo>
                <a:lnTo>
                  <a:pt x="333387" y="6095"/>
                </a:lnTo>
                <a:lnTo>
                  <a:pt x="340995" y="6095"/>
                </a:lnTo>
                <a:lnTo>
                  <a:pt x="340995" y="0"/>
                </a:lnTo>
                <a:close/>
              </a:path>
              <a:path w="1925954" h="615950">
                <a:moveTo>
                  <a:pt x="353174" y="0"/>
                </a:moveTo>
                <a:lnTo>
                  <a:pt x="347091" y="0"/>
                </a:lnTo>
                <a:lnTo>
                  <a:pt x="347091" y="6095"/>
                </a:lnTo>
                <a:lnTo>
                  <a:pt x="353174" y="6095"/>
                </a:lnTo>
                <a:lnTo>
                  <a:pt x="353174" y="0"/>
                </a:lnTo>
                <a:close/>
              </a:path>
              <a:path w="1925954" h="615950">
                <a:moveTo>
                  <a:pt x="365353" y="0"/>
                </a:moveTo>
                <a:lnTo>
                  <a:pt x="359270" y="0"/>
                </a:lnTo>
                <a:lnTo>
                  <a:pt x="359270" y="6095"/>
                </a:lnTo>
                <a:lnTo>
                  <a:pt x="365353" y="6095"/>
                </a:lnTo>
                <a:lnTo>
                  <a:pt x="365353" y="0"/>
                </a:lnTo>
                <a:close/>
              </a:path>
              <a:path w="1925954" h="615950">
                <a:moveTo>
                  <a:pt x="379056" y="0"/>
                </a:moveTo>
                <a:lnTo>
                  <a:pt x="371449" y="0"/>
                </a:lnTo>
                <a:lnTo>
                  <a:pt x="371449" y="6095"/>
                </a:lnTo>
                <a:lnTo>
                  <a:pt x="379056" y="6095"/>
                </a:lnTo>
                <a:lnTo>
                  <a:pt x="379056" y="0"/>
                </a:lnTo>
                <a:close/>
              </a:path>
              <a:path w="1925954" h="615950">
                <a:moveTo>
                  <a:pt x="391236" y="0"/>
                </a:moveTo>
                <a:lnTo>
                  <a:pt x="385140" y="0"/>
                </a:lnTo>
                <a:lnTo>
                  <a:pt x="385140" y="6095"/>
                </a:lnTo>
                <a:lnTo>
                  <a:pt x="391236" y="6095"/>
                </a:lnTo>
                <a:lnTo>
                  <a:pt x="391236" y="0"/>
                </a:lnTo>
                <a:close/>
              </a:path>
              <a:path w="1925954" h="615950">
                <a:moveTo>
                  <a:pt x="403415" y="0"/>
                </a:moveTo>
                <a:lnTo>
                  <a:pt x="397319" y="0"/>
                </a:lnTo>
                <a:lnTo>
                  <a:pt x="397319" y="6095"/>
                </a:lnTo>
                <a:lnTo>
                  <a:pt x="403415" y="6095"/>
                </a:lnTo>
                <a:lnTo>
                  <a:pt x="403415" y="0"/>
                </a:lnTo>
                <a:close/>
              </a:path>
              <a:path w="1925954" h="615950">
                <a:moveTo>
                  <a:pt x="417118" y="0"/>
                </a:moveTo>
                <a:lnTo>
                  <a:pt x="409498" y="0"/>
                </a:lnTo>
                <a:lnTo>
                  <a:pt x="409498" y="6095"/>
                </a:lnTo>
                <a:lnTo>
                  <a:pt x="417118" y="6095"/>
                </a:lnTo>
                <a:lnTo>
                  <a:pt x="417118" y="0"/>
                </a:lnTo>
                <a:close/>
              </a:path>
              <a:path w="1925954" h="615950">
                <a:moveTo>
                  <a:pt x="429298" y="0"/>
                </a:moveTo>
                <a:lnTo>
                  <a:pt x="423202" y="0"/>
                </a:lnTo>
                <a:lnTo>
                  <a:pt x="423202" y="6095"/>
                </a:lnTo>
                <a:lnTo>
                  <a:pt x="429298" y="6095"/>
                </a:lnTo>
                <a:lnTo>
                  <a:pt x="429298" y="0"/>
                </a:lnTo>
                <a:close/>
              </a:path>
              <a:path w="1925954" h="615950">
                <a:moveTo>
                  <a:pt x="441477" y="0"/>
                </a:moveTo>
                <a:lnTo>
                  <a:pt x="435381" y="0"/>
                </a:lnTo>
                <a:lnTo>
                  <a:pt x="435381" y="6095"/>
                </a:lnTo>
                <a:lnTo>
                  <a:pt x="441477" y="6095"/>
                </a:lnTo>
                <a:lnTo>
                  <a:pt x="441477" y="0"/>
                </a:lnTo>
                <a:close/>
              </a:path>
              <a:path w="1925954" h="615950">
                <a:moveTo>
                  <a:pt x="455167" y="0"/>
                </a:moveTo>
                <a:lnTo>
                  <a:pt x="447560" y="0"/>
                </a:lnTo>
                <a:lnTo>
                  <a:pt x="447560" y="6095"/>
                </a:lnTo>
                <a:lnTo>
                  <a:pt x="455167" y="6095"/>
                </a:lnTo>
                <a:lnTo>
                  <a:pt x="455167" y="0"/>
                </a:lnTo>
                <a:close/>
              </a:path>
              <a:path w="1925954" h="615950">
                <a:moveTo>
                  <a:pt x="467347" y="0"/>
                </a:moveTo>
                <a:lnTo>
                  <a:pt x="461264" y="0"/>
                </a:lnTo>
                <a:lnTo>
                  <a:pt x="461264" y="6095"/>
                </a:lnTo>
                <a:lnTo>
                  <a:pt x="467347" y="6095"/>
                </a:lnTo>
                <a:lnTo>
                  <a:pt x="467347" y="0"/>
                </a:lnTo>
                <a:close/>
              </a:path>
              <a:path w="1925954" h="615950">
                <a:moveTo>
                  <a:pt x="479526" y="0"/>
                </a:moveTo>
                <a:lnTo>
                  <a:pt x="473443" y="0"/>
                </a:lnTo>
                <a:lnTo>
                  <a:pt x="473443" y="6095"/>
                </a:lnTo>
                <a:lnTo>
                  <a:pt x="479526" y="6095"/>
                </a:lnTo>
                <a:lnTo>
                  <a:pt x="479526" y="0"/>
                </a:lnTo>
                <a:close/>
              </a:path>
              <a:path w="1925954" h="615950">
                <a:moveTo>
                  <a:pt x="493229" y="0"/>
                </a:moveTo>
                <a:lnTo>
                  <a:pt x="485622" y="0"/>
                </a:lnTo>
                <a:lnTo>
                  <a:pt x="485622" y="6095"/>
                </a:lnTo>
                <a:lnTo>
                  <a:pt x="493229" y="6095"/>
                </a:lnTo>
                <a:lnTo>
                  <a:pt x="493229" y="0"/>
                </a:lnTo>
                <a:close/>
              </a:path>
              <a:path w="1925954" h="615950">
                <a:moveTo>
                  <a:pt x="505409" y="0"/>
                </a:moveTo>
                <a:lnTo>
                  <a:pt x="499325" y="0"/>
                </a:lnTo>
                <a:lnTo>
                  <a:pt x="499325" y="6095"/>
                </a:lnTo>
                <a:lnTo>
                  <a:pt x="505409" y="6095"/>
                </a:lnTo>
                <a:lnTo>
                  <a:pt x="505409" y="0"/>
                </a:lnTo>
                <a:close/>
              </a:path>
              <a:path w="1925954" h="615950">
                <a:moveTo>
                  <a:pt x="517588" y="0"/>
                </a:moveTo>
                <a:lnTo>
                  <a:pt x="511505" y="0"/>
                </a:lnTo>
                <a:lnTo>
                  <a:pt x="511505" y="6095"/>
                </a:lnTo>
                <a:lnTo>
                  <a:pt x="517588" y="6095"/>
                </a:lnTo>
                <a:lnTo>
                  <a:pt x="517588" y="0"/>
                </a:lnTo>
                <a:close/>
              </a:path>
              <a:path w="1925954" h="615950">
                <a:moveTo>
                  <a:pt x="531291" y="0"/>
                </a:moveTo>
                <a:lnTo>
                  <a:pt x="523671" y="0"/>
                </a:lnTo>
                <a:lnTo>
                  <a:pt x="523671" y="6095"/>
                </a:lnTo>
                <a:lnTo>
                  <a:pt x="531291" y="6095"/>
                </a:lnTo>
                <a:lnTo>
                  <a:pt x="531291" y="0"/>
                </a:lnTo>
                <a:close/>
              </a:path>
              <a:path w="1925954" h="615950">
                <a:moveTo>
                  <a:pt x="543471" y="0"/>
                </a:moveTo>
                <a:lnTo>
                  <a:pt x="537375" y="0"/>
                </a:lnTo>
                <a:lnTo>
                  <a:pt x="537375" y="6095"/>
                </a:lnTo>
                <a:lnTo>
                  <a:pt x="543471" y="6095"/>
                </a:lnTo>
                <a:lnTo>
                  <a:pt x="543471" y="0"/>
                </a:lnTo>
                <a:close/>
              </a:path>
              <a:path w="1925954" h="615950">
                <a:moveTo>
                  <a:pt x="555650" y="0"/>
                </a:moveTo>
                <a:lnTo>
                  <a:pt x="549554" y="0"/>
                </a:lnTo>
                <a:lnTo>
                  <a:pt x="549554" y="6095"/>
                </a:lnTo>
                <a:lnTo>
                  <a:pt x="555650" y="6095"/>
                </a:lnTo>
                <a:lnTo>
                  <a:pt x="555650" y="0"/>
                </a:lnTo>
                <a:close/>
              </a:path>
              <a:path w="1925954" h="615950">
                <a:moveTo>
                  <a:pt x="569353" y="0"/>
                </a:moveTo>
                <a:lnTo>
                  <a:pt x="561733" y="0"/>
                </a:lnTo>
                <a:lnTo>
                  <a:pt x="561733" y="6095"/>
                </a:lnTo>
                <a:lnTo>
                  <a:pt x="569353" y="6095"/>
                </a:lnTo>
                <a:lnTo>
                  <a:pt x="569353" y="0"/>
                </a:lnTo>
                <a:close/>
              </a:path>
              <a:path w="1925954" h="615950">
                <a:moveTo>
                  <a:pt x="581520" y="0"/>
                </a:moveTo>
                <a:lnTo>
                  <a:pt x="575436" y="0"/>
                </a:lnTo>
                <a:lnTo>
                  <a:pt x="575436" y="6095"/>
                </a:lnTo>
                <a:lnTo>
                  <a:pt x="581520" y="6095"/>
                </a:lnTo>
                <a:lnTo>
                  <a:pt x="581520" y="0"/>
                </a:lnTo>
                <a:close/>
              </a:path>
              <a:path w="1925954" h="615950">
                <a:moveTo>
                  <a:pt x="593699" y="0"/>
                </a:moveTo>
                <a:lnTo>
                  <a:pt x="587616" y="0"/>
                </a:lnTo>
                <a:lnTo>
                  <a:pt x="587616" y="6095"/>
                </a:lnTo>
                <a:lnTo>
                  <a:pt x="593699" y="6095"/>
                </a:lnTo>
                <a:lnTo>
                  <a:pt x="593699" y="0"/>
                </a:lnTo>
                <a:close/>
              </a:path>
              <a:path w="1925954" h="615950">
                <a:moveTo>
                  <a:pt x="607402" y="0"/>
                </a:moveTo>
                <a:lnTo>
                  <a:pt x="599795" y="0"/>
                </a:lnTo>
                <a:lnTo>
                  <a:pt x="599795" y="6095"/>
                </a:lnTo>
                <a:lnTo>
                  <a:pt x="607402" y="6095"/>
                </a:lnTo>
                <a:lnTo>
                  <a:pt x="607402" y="0"/>
                </a:lnTo>
                <a:close/>
              </a:path>
              <a:path w="1925954" h="615950">
                <a:moveTo>
                  <a:pt x="619582" y="0"/>
                </a:moveTo>
                <a:lnTo>
                  <a:pt x="613498" y="0"/>
                </a:lnTo>
                <a:lnTo>
                  <a:pt x="613498" y="6095"/>
                </a:lnTo>
                <a:lnTo>
                  <a:pt x="619582" y="6095"/>
                </a:lnTo>
                <a:lnTo>
                  <a:pt x="619582" y="0"/>
                </a:lnTo>
                <a:close/>
              </a:path>
              <a:path w="1925954" h="615950">
                <a:moveTo>
                  <a:pt x="631761" y="0"/>
                </a:moveTo>
                <a:lnTo>
                  <a:pt x="625678" y="0"/>
                </a:lnTo>
                <a:lnTo>
                  <a:pt x="625678" y="6095"/>
                </a:lnTo>
                <a:lnTo>
                  <a:pt x="631761" y="6095"/>
                </a:lnTo>
                <a:lnTo>
                  <a:pt x="631761" y="0"/>
                </a:lnTo>
                <a:close/>
              </a:path>
              <a:path w="1925954" h="615950">
                <a:moveTo>
                  <a:pt x="645464" y="0"/>
                </a:moveTo>
                <a:lnTo>
                  <a:pt x="637857" y="0"/>
                </a:lnTo>
                <a:lnTo>
                  <a:pt x="637857" y="6095"/>
                </a:lnTo>
                <a:lnTo>
                  <a:pt x="645464" y="6095"/>
                </a:lnTo>
                <a:lnTo>
                  <a:pt x="645464" y="0"/>
                </a:lnTo>
                <a:close/>
              </a:path>
              <a:path w="1925954" h="615950">
                <a:moveTo>
                  <a:pt x="657644" y="0"/>
                </a:moveTo>
                <a:lnTo>
                  <a:pt x="651548" y="0"/>
                </a:lnTo>
                <a:lnTo>
                  <a:pt x="651548" y="6095"/>
                </a:lnTo>
                <a:lnTo>
                  <a:pt x="657644" y="6095"/>
                </a:lnTo>
                <a:lnTo>
                  <a:pt x="657644" y="0"/>
                </a:lnTo>
                <a:close/>
              </a:path>
              <a:path w="1925954" h="615950">
                <a:moveTo>
                  <a:pt x="669823" y="0"/>
                </a:moveTo>
                <a:lnTo>
                  <a:pt x="663727" y="0"/>
                </a:lnTo>
                <a:lnTo>
                  <a:pt x="663727" y="6095"/>
                </a:lnTo>
                <a:lnTo>
                  <a:pt x="669823" y="6095"/>
                </a:lnTo>
                <a:lnTo>
                  <a:pt x="669823" y="0"/>
                </a:lnTo>
                <a:close/>
              </a:path>
              <a:path w="1925954" h="615950">
                <a:moveTo>
                  <a:pt x="683526" y="0"/>
                </a:moveTo>
                <a:lnTo>
                  <a:pt x="675906" y="0"/>
                </a:lnTo>
                <a:lnTo>
                  <a:pt x="675906" y="6095"/>
                </a:lnTo>
                <a:lnTo>
                  <a:pt x="683526" y="6095"/>
                </a:lnTo>
                <a:lnTo>
                  <a:pt x="683526" y="0"/>
                </a:lnTo>
                <a:close/>
              </a:path>
              <a:path w="1925954" h="615950">
                <a:moveTo>
                  <a:pt x="695705" y="0"/>
                </a:moveTo>
                <a:lnTo>
                  <a:pt x="689610" y="0"/>
                </a:lnTo>
                <a:lnTo>
                  <a:pt x="689610" y="6095"/>
                </a:lnTo>
                <a:lnTo>
                  <a:pt x="695705" y="6095"/>
                </a:lnTo>
                <a:lnTo>
                  <a:pt x="695705" y="0"/>
                </a:lnTo>
                <a:close/>
              </a:path>
              <a:path w="1925954" h="615950">
                <a:moveTo>
                  <a:pt x="707885" y="0"/>
                </a:moveTo>
                <a:lnTo>
                  <a:pt x="701789" y="0"/>
                </a:lnTo>
                <a:lnTo>
                  <a:pt x="701789" y="6095"/>
                </a:lnTo>
                <a:lnTo>
                  <a:pt x="707885" y="6095"/>
                </a:lnTo>
                <a:lnTo>
                  <a:pt x="707885" y="0"/>
                </a:lnTo>
                <a:close/>
              </a:path>
              <a:path w="1925954" h="615950">
                <a:moveTo>
                  <a:pt x="721575" y="0"/>
                </a:moveTo>
                <a:lnTo>
                  <a:pt x="713968" y="0"/>
                </a:lnTo>
                <a:lnTo>
                  <a:pt x="713968" y="6095"/>
                </a:lnTo>
                <a:lnTo>
                  <a:pt x="721575" y="6095"/>
                </a:lnTo>
                <a:lnTo>
                  <a:pt x="721575" y="0"/>
                </a:lnTo>
                <a:close/>
              </a:path>
              <a:path w="1925954" h="615950">
                <a:moveTo>
                  <a:pt x="733755" y="0"/>
                </a:moveTo>
                <a:lnTo>
                  <a:pt x="727671" y="0"/>
                </a:lnTo>
                <a:lnTo>
                  <a:pt x="727671" y="6095"/>
                </a:lnTo>
                <a:lnTo>
                  <a:pt x="733755" y="6095"/>
                </a:lnTo>
                <a:lnTo>
                  <a:pt x="733755" y="0"/>
                </a:lnTo>
                <a:close/>
              </a:path>
              <a:path w="1925954" h="615950">
                <a:moveTo>
                  <a:pt x="745934" y="0"/>
                </a:moveTo>
                <a:lnTo>
                  <a:pt x="739851" y="0"/>
                </a:lnTo>
                <a:lnTo>
                  <a:pt x="739851" y="6095"/>
                </a:lnTo>
                <a:lnTo>
                  <a:pt x="745934" y="6095"/>
                </a:lnTo>
                <a:lnTo>
                  <a:pt x="745934" y="0"/>
                </a:lnTo>
                <a:close/>
              </a:path>
              <a:path w="1925954" h="615950">
                <a:moveTo>
                  <a:pt x="759637" y="0"/>
                </a:moveTo>
                <a:lnTo>
                  <a:pt x="752030" y="0"/>
                </a:lnTo>
                <a:lnTo>
                  <a:pt x="752030" y="6095"/>
                </a:lnTo>
                <a:lnTo>
                  <a:pt x="759637" y="6095"/>
                </a:lnTo>
                <a:lnTo>
                  <a:pt x="759637" y="0"/>
                </a:lnTo>
                <a:close/>
              </a:path>
              <a:path w="1925954" h="615950">
                <a:moveTo>
                  <a:pt x="771817" y="0"/>
                </a:moveTo>
                <a:lnTo>
                  <a:pt x="765733" y="0"/>
                </a:lnTo>
                <a:lnTo>
                  <a:pt x="765733" y="6095"/>
                </a:lnTo>
                <a:lnTo>
                  <a:pt x="771817" y="6095"/>
                </a:lnTo>
                <a:lnTo>
                  <a:pt x="771817" y="0"/>
                </a:lnTo>
                <a:close/>
              </a:path>
              <a:path w="1925954" h="615950">
                <a:moveTo>
                  <a:pt x="783996" y="0"/>
                </a:moveTo>
                <a:lnTo>
                  <a:pt x="777913" y="0"/>
                </a:lnTo>
                <a:lnTo>
                  <a:pt x="777913" y="6095"/>
                </a:lnTo>
                <a:lnTo>
                  <a:pt x="783996" y="6095"/>
                </a:lnTo>
                <a:lnTo>
                  <a:pt x="783996" y="0"/>
                </a:lnTo>
                <a:close/>
              </a:path>
              <a:path w="1925954" h="615950">
                <a:moveTo>
                  <a:pt x="797699" y="0"/>
                </a:moveTo>
                <a:lnTo>
                  <a:pt x="790092" y="0"/>
                </a:lnTo>
                <a:lnTo>
                  <a:pt x="790092" y="6095"/>
                </a:lnTo>
                <a:lnTo>
                  <a:pt x="797699" y="6095"/>
                </a:lnTo>
                <a:lnTo>
                  <a:pt x="797699" y="0"/>
                </a:lnTo>
                <a:close/>
              </a:path>
              <a:path w="1925954" h="615950">
                <a:moveTo>
                  <a:pt x="809879" y="0"/>
                </a:moveTo>
                <a:lnTo>
                  <a:pt x="803783" y="0"/>
                </a:lnTo>
                <a:lnTo>
                  <a:pt x="803783" y="6095"/>
                </a:lnTo>
                <a:lnTo>
                  <a:pt x="809879" y="6095"/>
                </a:lnTo>
                <a:lnTo>
                  <a:pt x="809879" y="0"/>
                </a:lnTo>
                <a:close/>
              </a:path>
              <a:path w="1925954" h="615950">
                <a:moveTo>
                  <a:pt x="822058" y="0"/>
                </a:moveTo>
                <a:lnTo>
                  <a:pt x="815962" y="0"/>
                </a:lnTo>
                <a:lnTo>
                  <a:pt x="815962" y="6095"/>
                </a:lnTo>
                <a:lnTo>
                  <a:pt x="822058" y="6095"/>
                </a:lnTo>
                <a:lnTo>
                  <a:pt x="822058" y="0"/>
                </a:lnTo>
                <a:close/>
              </a:path>
              <a:path w="1925954" h="615950">
                <a:moveTo>
                  <a:pt x="835761" y="0"/>
                </a:moveTo>
                <a:lnTo>
                  <a:pt x="828141" y="0"/>
                </a:lnTo>
                <a:lnTo>
                  <a:pt x="828141" y="6095"/>
                </a:lnTo>
                <a:lnTo>
                  <a:pt x="835761" y="6095"/>
                </a:lnTo>
                <a:lnTo>
                  <a:pt x="835761" y="0"/>
                </a:lnTo>
                <a:close/>
              </a:path>
              <a:path w="1925954" h="615950">
                <a:moveTo>
                  <a:pt x="847940" y="0"/>
                </a:moveTo>
                <a:lnTo>
                  <a:pt x="841844" y="0"/>
                </a:lnTo>
                <a:lnTo>
                  <a:pt x="841844" y="6095"/>
                </a:lnTo>
                <a:lnTo>
                  <a:pt x="847940" y="6095"/>
                </a:lnTo>
                <a:lnTo>
                  <a:pt x="847940" y="0"/>
                </a:lnTo>
                <a:close/>
              </a:path>
              <a:path w="1925954" h="615950">
                <a:moveTo>
                  <a:pt x="860107" y="0"/>
                </a:moveTo>
                <a:lnTo>
                  <a:pt x="854024" y="0"/>
                </a:lnTo>
                <a:lnTo>
                  <a:pt x="854024" y="6095"/>
                </a:lnTo>
                <a:lnTo>
                  <a:pt x="860107" y="6095"/>
                </a:lnTo>
                <a:lnTo>
                  <a:pt x="860107" y="0"/>
                </a:lnTo>
                <a:close/>
              </a:path>
              <a:path w="1925954" h="615950">
                <a:moveTo>
                  <a:pt x="873810" y="0"/>
                </a:moveTo>
                <a:lnTo>
                  <a:pt x="866203" y="0"/>
                </a:lnTo>
                <a:lnTo>
                  <a:pt x="866203" y="6095"/>
                </a:lnTo>
                <a:lnTo>
                  <a:pt x="873810" y="6095"/>
                </a:lnTo>
                <a:lnTo>
                  <a:pt x="873810" y="0"/>
                </a:lnTo>
                <a:close/>
              </a:path>
              <a:path w="1925954" h="615950">
                <a:moveTo>
                  <a:pt x="885990" y="0"/>
                </a:moveTo>
                <a:lnTo>
                  <a:pt x="879906" y="0"/>
                </a:lnTo>
                <a:lnTo>
                  <a:pt x="879906" y="6095"/>
                </a:lnTo>
                <a:lnTo>
                  <a:pt x="885990" y="6095"/>
                </a:lnTo>
                <a:lnTo>
                  <a:pt x="885990" y="0"/>
                </a:lnTo>
                <a:close/>
              </a:path>
              <a:path w="1925954" h="615950">
                <a:moveTo>
                  <a:pt x="898169" y="0"/>
                </a:moveTo>
                <a:lnTo>
                  <a:pt x="892086" y="0"/>
                </a:lnTo>
                <a:lnTo>
                  <a:pt x="892086" y="6095"/>
                </a:lnTo>
                <a:lnTo>
                  <a:pt x="898169" y="6095"/>
                </a:lnTo>
                <a:lnTo>
                  <a:pt x="898169" y="0"/>
                </a:lnTo>
                <a:close/>
              </a:path>
              <a:path w="1925954" h="615950">
                <a:moveTo>
                  <a:pt x="911872" y="0"/>
                </a:moveTo>
                <a:lnTo>
                  <a:pt x="904265" y="0"/>
                </a:lnTo>
                <a:lnTo>
                  <a:pt x="904265" y="6095"/>
                </a:lnTo>
                <a:lnTo>
                  <a:pt x="911872" y="6095"/>
                </a:lnTo>
                <a:lnTo>
                  <a:pt x="911872" y="0"/>
                </a:lnTo>
                <a:close/>
              </a:path>
              <a:path w="1925954" h="615950">
                <a:moveTo>
                  <a:pt x="924052" y="0"/>
                </a:moveTo>
                <a:lnTo>
                  <a:pt x="917968" y="0"/>
                </a:lnTo>
                <a:lnTo>
                  <a:pt x="917968" y="6095"/>
                </a:lnTo>
                <a:lnTo>
                  <a:pt x="924052" y="6095"/>
                </a:lnTo>
                <a:lnTo>
                  <a:pt x="924052" y="0"/>
                </a:lnTo>
                <a:close/>
              </a:path>
              <a:path w="1925954" h="615950">
                <a:moveTo>
                  <a:pt x="936231" y="0"/>
                </a:moveTo>
                <a:lnTo>
                  <a:pt x="930135" y="0"/>
                </a:lnTo>
                <a:lnTo>
                  <a:pt x="930135" y="6095"/>
                </a:lnTo>
                <a:lnTo>
                  <a:pt x="936231" y="6095"/>
                </a:lnTo>
                <a:lnTo>
                  <a:pt x="936231" y="0"/>
                </a:lnTo>
                <a:close/>
              </a:path>
              <a:path w="1925954" h="615950">
                <a:moveTo>
                  <a:pt x="949934" y="0"/>
                </a:moveTo>
                <a:lnTo>
                  <a:pt x="942314" y="0"/>
                </a:lnTo>
                <a:lnTo>
                  <a:pt x="942314" y="6095"/>
                </a:lnTo>
                <a:lnTo>
                  <a:pt x="949934" y="6095"/>
                </a:lnTo>
                <a:lnTo>
                  <a:pt x="949934" y="0"/>
                </a:lnTo>
                <a:close/>
              </a:path>
              <a:path w="1925954" h="615950">
                <a:moveTo>
                  <a:pt x="962113" y="0"/>
                </a:moveTo>
                <a:lnTo>
                  <a:pt x="956017" y="0"/>
                </a:lnTo>
                <a:lnTo>
                  <a:pt x="956017" y="6095"/>
                </a:lnTo>
                <a:lnTo>
                  <a:pt x="962113" y="6095"/>
                </a:lnTo>
                <a:lnTo>
                  <a:pt x="962113" y="0"/>
                </a:lnTo>
                <a:close/>
              </a:path>
              <a:path w="1925954" h="615950">
                <a:moveTo>
                  <a:pt x="974293" y="0"/>
                </a:moveTo>
                <a:lnTo>
                  <a:pt x="968197" y="0"/>
                </a:lnTo>
                <a:lnTo>
                  <a:pt x="968197" y="6095"/>
                </a:lnTo>
                <a:lnTo>
                  <a:pt x="974293" y="6095"/>
                </a:lnTo>
                <a:lnTo>
                  <a:pt x="974293" y="0"/>
                </a:lnTo>
                <a:close/>
              </a:path>
              <a:path w="1925954" h="615950">
                <a:moveTo>
                  <a:pt x="987983" y="0"/>
                </a:moveTo>
                <a:lnTo>
                  <a:pt x="980376" y="0"/>
                </a:lnTo>
                <a:lnTo>
                  <a:pt x="980376" y="6095"/>
                </a:lnTo>
                <a:lnTo>
                  <a:pt x="987983" y="6095"/>
                </a:lnTo>
                <a:lnTo>
                  <a:pt x="987983" y="0"/>
                </a:lnTo>
                <a:close/>
              </a:path>
              <a:path w="1925954" h="615950">
                <a:moveTo>
                  <a:pt x="1000163" y="0"/>
                </a:moveTo>
                <a:lnTo>
                  <a:pt x="994079" y="0"/>
                </a:lnTo>
                <a:lnTo>
                  <a:pt x="994079" y="6095"/>
                </a:lnTo>
                <a:lnTo>
                  <a:pt x="1000163" y="6095"/>
                </a:lnTo>
                <a:lnTo>
                  <a:pt x="1000163" y="0"/>
                </a:lnTo>
                <a:close/>
              </a:path>
              <a:path w="1925954" h="615950">
                <a:moveTo>
                  <a:pt x="1012342" y="0"/>
                </a:moveTo>
                <a:lnTo>
                  <a:pt x="1006259" y="0"/>
                </a:lnTo>
                <a:lnTo>
                  <a:pt x="1006259" y="6095"/>
                </a:lnTo>
                <a:lnTo>
                  <a:pt x="1012342" y="6095"/>
                </a:lnTo>
                <a:lnTo>
                  <a:pt x="1012342" y="0"/>
                </a:lnTo>
                <a:close/>
              </a:path>
              <a:path w="1925954" h="615950">
                <a:moveTo>
                  <a:pt x="1026045" y="0"/>
                </a:moveTo>
                <a:lnTo>
                  <a:pt x="1018438" y="0"/>
                </a:lnTo>
                <a:lnTo>
                  <a:pt x="1018438" y="6095"/>
                </a:lnTo>
                <a:lnTo>
                  <a:pt x="1026045" y="6095"/>
                </a:lnTo>
                <a:lnTo>
                  <a:pt x="1026045" y="0"/>
                </a:lnTo>
                <a:close/>
              </a:path>
              <a:path w="1925954" h="615950">
                <a:moveTo>
                  <a:pt x="1038224" y="0"/>
                </a:moveTo>
                <a:lnTo>
                  <a:pt x="1032141" y="0"/>
                </a:lnTo>
                <a:lnTo>
                  <a:pt x="1032141" y="6095"/>
                </a:lnTo>
                <a:lnTo>
                  <a:pt x="1038224" y="6095"/>
                </a:lnTo>
                <a:lnTo>
                  <a:pt x="1038224" y="0"/>
                </a:lnTo>
                <a:close/>
              </a:path>
              <a:path w="1925954" h="615950">
                <a:moveTo>
                  <a:pt x="1050404" y="0"/>
                </a:moveTo>
                <a:lnTo>
                  <a:pt x="1044321" y="0"/>
                </a:lnTo>
                <a:lnTo>
                  <a:pt x="1044321" y="6095"/>
                </a:lnTo>
                <a:lnTo>
                  <a:pt x="1050404" y="6095"/>
                </a:lnTo>
                <a:lnTo>
                  <a:pt x="1050404" y="0"/>
                </a:lnTo>
                <a:close/>
              </a:path>
              <a:path w="1925954" h="615950">
                <a:moveTo>
                  <a:pt x="1064107" y="0"/>
                </a:moveTo>
                <a:lnTo>
                  <a:pt x="1056500" y="0"/>
                </a:lnTo>
                <a:lnTo>
                  <a:pt x="1056500" y="6095"/>
                </a:lnTo>
                <a:lnTo>
                  <a:pt x="1064107" y="6095"/>
                </a:lnTo>
                <a:lnTo>
                  <a:pt x="1064107" y="0"/>
                </a:lnTo>
                <a:close/>
              </a:path>
              <a:path w="1925954" h="615950">
                <a:moveTo>
                  <a:pt x="1076286" y="0"/>
                </a:moveTo>
                <a:lnTo>
                  <a:pt x="1070190" y="0"/>
                </a:lnTo>
                <a:lnTo>
                  <a:pt x="1070190" y="6095"/>
                </a:lnTo>
                <a:lnTo>
                  <a:pt x="1076286" y="6095"/>
                </a:lnTo>
                <a:lnTo>
                  <a:pt x="1076286" y="0"/>
                </a:lnTo>
                <a:close/>
              </a:path>
              <a:path w="1925954" h="615950">
                <a:moveTo>
                  <a:pt x="1088466" y="0"/>
                </a:moveTo>
                <a:lnTo>
                  <a:pt x="1082370" y="0"/>
                </a:lnTo>
                <a:lnTo>
                  <a:pt x="1082370" y="6095"/>
                </a:lnTo>
                <a:lnTo>
                  <a:pt x="1088466" y="6095"/>
                </a:lnTo>
                <a:lnTo>
                  <a:pt x="1088466" y="0"/>
                </a:lnTo>
                <a:close/>
              </a:path>
              <a:path w="1925954" h="615950">
                <a:moveTo>
                  <a:pt x="1102169" y="0"/>
                </a:moveTo>
                <a:lnTo>
                  <a:pt x="1094549" y="0"/>
                </a:lnTo>
                <a:lnTo>
                  <a:pt x="1094549" y="6095"/>
                </a:lnTo>
                <a:lnTo>
                  <a:pt x="1102169" y="6095"/>
                </a:lnTo>
                <a:lnTo>
                  <a:pt x="1102169" y="0"/>
                </a:lnTo>
                <a:close/>
              </a:path>
              <a:path w="1925954" h="615950">
                <a:moveTo>
                  <a:pt x="1114348" y="0"/>
                </a:moveTo>
                <a:lnTo>
                  <a:pt x="1108252" y="0"/>
                </a:lnTo>
                <a:lnTo>
                  <a:pt x="1108252" y="6095"/>
                </a:lnTo>
                <a:lnTo>
                  <a:pt x="1114348" y="6095"/>
                </a:lnTo>
                <a:lnTo>
                  <a:pt x="1114348" y="0"/>
                </a:lnTo>
                <a:close/>
              </a:path>
              <a:path w="1925954" h="615950">
                <a:moveTo>
                  <a:pt x="1126528" y="0"/>
                </a:moveTo>
                <a:lnTo>
                  <a:pt x="1120432" y="0"/>
                </a:lnTo>
                <a:lnTo>
                  <a:pt x="1120432" y="6095"/>
                </a:lnTo>
                <a:lnTo>
                  <a:pt x="1126528" y="6095"/>
                </a:lnTo>
                <a:lnTo>
                  <a:pt x="1126528" y="0"/>
                </a:lnTo>
                <a:close/>
              </a:path>
              <a:path w="1925954" h="615950">
                <a:moveTo>
                  <a:pt x="1140218" y="0"/>
                </a:moveTo>
                <a:lnTo>
                  <a:pt x="1132611" y="0"/>
                </a:lnTo>
                <a:lnTo>
                  <a:pt x="1132611" y="6095"/>
                </a:lnTo>
                <a:lnTo>
                  <a:pt x="1140218" y="6095"/>
                </a:lnTo>
                <a:lnTo>
                  <a:pt x="1140218" y="0"/>
                </a:lnTo>
                <a:close/>
              </a:path>
              <a:path w="1925954" h="615950">
                <a:moveTo>
                  <a:pt x="1152398" y="0"/>
                </a:moveTo>
                <a:lnTo>
                  <a:pt x="1146314" y="0"/>
                </a:lnTo>
                <a:lnTo>
                  <a:pt x="1146314" y="6095"/>
                </a:lnTo>
                <a:lnTo>
                  <a:pt x="1152398" y="6095"/>
                </a:lnTo>
                <a:lnTo>
                  <a:pt x="1152398" y="0"/>
                </a:lnTo>
                <a:close/>
              </a:path>
              <a:path w="1925954" h="615950">
                <a:moveTo>
                  <a:pt x="1164577" y="0"/>
                </a:moveTo>
                <a:lnTo>
                  <a:pt x="1158493" y="0"/>
                </a:lnTo>
                <a:lnTo>
                  <a:pt x="1158493" y="6095"/>
                </a:lnTo>
                <a:lnTo>
                  <a:pt x="1164577" y="6095"/>
                </a:lnTo>
                <a:lnTo>
                  <a:pt x="1164577" y="0"/>
                </a:lnTo>
                <a:close/>
              </a:path>
              <a:path w="1925954" h="615950">
                <a:moveTo>
                  <a:pt x="1178280" y="0"/>
                </a:moveTo>
                <a:lnTo>
                  <a:pt x="1170673" y="0"/>
                </a:lnTo>
                <a:lnTo>
                  <a:pt x="1170673" y="6095"/>
                </a:lnTo>
                <a:lnTo>
                  <a:pt x="1178280" y="6095"/>
                </a:lnTo>
                <a:lnTo>
                  <a:pt x="1178280" y="0"/>
                </a:lnTo>
                <a:close/>
              </a:path>
              <a:path w="1925954" h="615950">
                <a:moveTo>
                  <a:pt x="1190459" y="0"/>
                </a:moveTo>
                <a:lnTo>
                  <a:pt x="1184376" y="0"/>
                </a:lnTo>
                <a:lnTo>
                  <a:pt x="1184376" y="6095"/>
                </a:lnTo>
                <a:lnTo>
                  <a:pt x="1190459" y="6095"/>
                </a:lnTo>
                <a:lnTo>
                  <a:pt x="1190459" y="0"/>
                </a:lnTo>
                <a:close/>
              </a:path>
              <a:path w="1925954" h="615950">
                <a:moveTo>
                  <a:pt x="1202639" y="0"/>
                </a:moveTo>
                <a:lnTo>
                  <a:pt x="1196555" y="0"/>
                </a:lnTo>
                <a:lnTo>
                  <a:pt x="1196555" y="6095"/>
                </a:lnTo>
                <a:lnTo>
                  <a:pt x="1202639" y="6095"/>
                </a:lnTo>
                <a:lnTo>
                  <a:pt x="1202639" y="0"/>
                </a:lnTo>
                <a:close/>
              </a:path>
              <a:path w="1925954" h="615950">
                <a:moveTo>
                  <a:pt x="1216342" y="0"/>
                </a:moveTo>
                <a:lnTo>
                  <a:pt x="1208722" y="0"/>
                </a:lnTo>
                <a:lnTo>
                  <a:pt x="1208722" y="6095"/>
                </a:lnTo>
                <a:lnTo>
                  <a:pt x="1216342" y="6095"/>
                </a:lnTo>
                <a:lnTo>
                  <a:pt x="1216342" y="0"/>
                </a:lnTo>
                <a:close/>
              </a:path>
              <a:path w="1925954" h="615950">
                <a:moveTo>
                  <a:pt x="1228521" y="0"/>
                </a:moveTo>
                <a:lnTo>
                  <a:pt x="1222425" y="0"/>
                </a:lnTo>
                <a:lnTo>
                  <a:pt x="1222425" y="6095"/>
                </a:lnTo>
                <a:lnTo>
                  <a:pt x="1228521" y="6095"/>
                </a:lnTo>
                <a:lnTo>
                  <a:pt x="1228521" y="0"/>
                </a:lnTo>
                <a:close/>
              </a:path>
              <a:path w="1925954" h="615950">
                <a:moveTo>
                  <a:pt x="1240701" y="0"/>
                </a:moveTo>
                <a:lnTo>
                  <a:pt x="1234605" y="0"/>
                </a:lnTo>
                <a:lnTo>
                  <a:pt x="1234605" y="6095"/>
                </a:lnTo>
                <a:lnTo>
                  <a:pt x="1240701" y="6095"/>
                </a:lnTo>
                <a:lnTo>
                  <a:pt x="1240701" y="0"/>
                </a:lnTo>
                <a:close/>
              </a:path>
              <a:path w="1925954" h="615950">
                <a:moveTo>
                  <a:pt x="1254404" y="0"/>
                </a:moveTo>
                <a:lnTo>
                  <a:pt x="1246784" y="0"/>
                </a:lnTo>
                <a:lnTo>
                  <a:pt x="1246784" y="6095"/>
                </a:lnTo>
                <a:lnTo>
                  <a:pt x="1254404" y="6095"/>
                </a:lnTo>
                <a:lnTo>
                  <a:pt x="1254404" y="0"/>
                </a:lnTo>
                <a:close/>
              </a:path>
              <a:path w="1925954" h="615950">
                <a:moveTo>
                  <a:pt x="1266571" y="0"/>
                </a:moveTo>
                <a:lnTo>
                  <a:pt x="1260487" y="0"/>
                </a:lnTo>
                <a:lnTo>
                  <a:pt x="1260487" y="6095"/>
                </a:lnTo>
                <a:lnTo>
                  <a:pt x="1266571" y="6095"/>
                </a:lnTo>
                <a:lnTo>
                  <a:pt x="1266571" y="0"/>
                </a:lnTo>
                <a:close/>
              </a:path>
              <a:path w="1925954" h="615950">
                <a:moveTo>
                  <a:pt x="1278750" y="0"/>
                </a:moveTo>
                <a:lnTo>
                  <a:pt x="1272667" y="0"/>
                </a:lnTo>
                <a:lnTo>
                  <a:pt x="1272667" y="6095"/>
                </a:lnTo>
                <a:lnTo>
                  <a:pt x="1278750" y="6095"/>
                </a:lnTo>
                <a:lnTo>
                  <a:pt x="1278750" y="0"/>
                </a:lnTo>
                <a:close/>
              </a:path>
              <a:path w="1925954" h="615950">
                <a:moveTo>
                  <a:pt x="1292453" y="0"/>
                </a:moveTo>
                <a:lnTo>
                  <a:pt x="1284846" y="0"/>
                </a:lnTo>
                <a:lnTo>
                  <a:pt x="1284846" y="6095"/>
                </a:lnTo>
                <a:lnTo>
                  <a:pt x="1292453" y="6095"/>
                </a:lnTo>
                <a:lnTo>
                  <a:pt x="1292453" y="0"/>
                </a:lnTo>
                <a:close/>
              </a:path>
              <a:path w="1925954" h="615950">
                <a:moveTo>
                  <a:pt x="1304632" y="0"/>
                </a:moveTo>
                <a:lnTo>
                  <a:pt x="1298549" y="0"/>
                </a:lnTo>
                <a:lnTo>
                  <a:pt x="1298549" y="6095"/>
                </a:lnTo>
                <a:lnTo>
                  <a:pt x="1304632" y="6095"/>
                </a:lnTo>
                <a:lnTo>
                  <a:pt x="1304632" y="0"/>
                </a:lnTo>
                <a:close/>
              </a:path>
              <a:path w="1925954" h="615950">
                <a:moveTo>
                  <a:pt x="1316812" y="0"/>
                </a:moveTo>
                <a:lnTo>
                  <a:pt x="1310728" y="0"/>
                </a:lnTo>
                <a:lnTo>
                  <a:pt x="1310728" y="6095"/>
                </a:lnTo>
                <a:lnTo>
                  <a:pt x="1316812" y="6095"/>
                </a:lnTo>
                <a:lnTo>
                  <a:pt x="1316812" y="0"/>
                </a:lnTo>
                <a:close/>
              </a:path>
              <a:path w="1925954" h="615950">
                <a:moveTo>
                  <a:pt x="1330515" y="0"/>
                </a:moveTo>
                <a:lnTo>
                  <a:pt x="1322908" y="0"/>
                </a:lnTo>
                <a:lnTo>
                  <a:pt x="1322908" y="6095"/>
                </a:lnTo>
                <a:lnTo>
                  <a:pt x="1330515" y="6095"/>
                </a:lnTo>
                <a:lnTo>
                  <a:pt x="1330515" y="0"/>
                </a:lnTo>
                <a:close/>
              </a:path>
              <a:path w="1925954" h="615950">
                <a:moveTo>
                  <a:pt x="1342694" y="0"/>
                </a:moveTo>
                <a:lnTo>
                  <a:pt x="1336598" y="0"/>
                </a:lnTo>
                <a:lnTo>
                  <a:pt x="1336598" y="6095"/>
                </a:lnTo>
                <a:lnTo>
                  <a:pt x="1342694" y="6095"/>
                </a:lnTo>
                <a:lnTo>
                  <a:pt x="1342694" y="0"/>
                </a:lnTo>
                <a:close/>
              </a:path>
              <a:path w="1925954" h="615950">
                <a:moveTo>
                  <a:pt x="1354874" y="0"/>
                </a:moveTo>
                <a:lnTo>
                  <a:pt x="1348778" y="0"/>
                </a:lnTo>
                <a:lnTo>
                  <a:pt x="1348778" y="6095"/>
                </a:lnTo>
                <a:lnTo>
                  <a:pt x="1354874" y="6095"/>
                </a:lnTo>
                <a:lnTo>
                  <a:pt x="1354874" y="0"/>
                </a:lnTo>
                <a:close/>
              </a:path>
              <a:path w="1925954" h="615950">
                <a:moveTo>
                  <a:pt x="1368577" y="0"/>
                </a:moveTo>
                <a:lnTo>
                  <a:pt x="1360957" y="0"/>
                </a:lnTo>
                <a:lnTo>
                  <a:pt x="1360957" y="6095"/>
                </a:lnTo>
                <a:lnTo>
                  <a:pt x="1368577" y="6095"/>
                </a:lnTo>
                <a:lnTo>
                  <a:pt x="1368577" y="0"/>
                </a:lnTo>
                <a:close/>
              </a:path>
              <a:path w="1925954" h="615950">
                <a:moveTo>
                  <a:pt x="1380756" y="0"/>
                </a:moveTo>
                <a:lnTo>
                  <a:pt x="1374660" y="0"/>
                </a:lnTo>
                <a:lnTo>
                  <a:pt x="1374660" y="6095"/>
                </a:lnTo>
                <a:lnTo>
                  <a:pt x="1380756" y="6095"/>
                </a:lnTo>
                <a:lnTo>
                  <a:pt x="1380756" y="0"/>
                </a:lnTo>
                <a:close/>
              </a:path>
              <a:path w="1925954" h="615950">
                <a:moveTo>
                  <a:pt x="1392936" y="0"/>
                </a:moveTo>
                <a:lnTo>
                  <a:pt x="1386840" y="0"/>
                </a:lnTo>
                <a:lnTo>
                  <a:pt x="1386840" y="6095"/>
                </a:lnTo>
                <a:lnTo>
                  <a:pt x="1392936" y="6095"/>
                </a:lnTo>
                <a:lnTo>
                  <a:pt x="1392936" y="0"/>
                </a:lnTo>
                <a:close/>
              </a:path>
              <a:path w="1925954" h="615950">
                <a:moveTo>
                  <a:pt x="1406626" y="0"/>
                </a:moveTo>
                <a:lnTo>
                  <a:pt x="1399019" y="0"/>
                </a:lnTo>
                <a:lnTo>
                  <a:pt x="1399019" y="6095"/>
                </a:lnTo>
                <a:lnTo>
                  <a:pt x="1406626" y="6095"/>
                </a:lnTo>
                <a:lnTo>
                  <a:pt x="1406626" y="0"/>
                </a:lnTo>
                <a:close/>
              </a:path>
              <a:path w="1925954" h="615950">
                <a:moveTo>
                  <a:pt x="1418805" y="0"/>
                </a:moveTo>
                <a:lnTo>
                  <a:pt x="1412722" y="0"/>
                </a:lnTo>
                <a:lnTo>
                  <a:pt x="1412722" y="6095"/>
                </a:lnTo>
                <a:lnTo>
                  <a:pt x="1418805" y="6095"/>
                </a:lnTo>
                <a:lnTo>
                  <a:pt x="1418805" y="0"/>
                </a:lnTo>
                <a:close/>
              </a:path>
              <a:path w="1925954" h="615950">
                <a:moveTo>
                  <a:pt x="1430985" y="0"/>
                </a:moveTo>
                <a:lnTo>
                  <a:pt x="1424901" y="0"/>
                </a:lnTo>
                <a:lnTo>
                  <a:pt x="1424901" y="6095"/>
                </a:lnTo>
                <a:lnTo>
                  <a:pt x="1430985" y="6095"/>
                </a:lnTo>
                <a:lnTo>
                  <a:pt x="1430985" y="0"/>
                </a:lnTo>
                <a:close/>
              </a:path>
              <a:path w="1925954" h="615950">
                <a:moveTo>
                  <a:pt x="1444688" y="0"/>
                </a:moveTo>
                <a:lnTo>
                  <a:pt x="1437081" y="0"/>
                </a:lnTo>
                <a:lnTo>
                  <a:pt x="1437081" y="6095"/>
                </a:lnTo>
                <a:lnTo>
                  <a:pt x="1444688" y="6095"/>
                </a:lnTo>
                <a:lnTo>
                  <a:pt x="1444688" y="0"/>
                </a:lnTo>
                <a:close/>
              </a:path>
              <a:path w="1925954" h="615950">
                <a:moveTo>
                  <a:pt x="1456867" y="0"/>
                </a:moveTo>
                <a:lnTo>
                  <a:pt x="1450784" y="0"/>
                </a:lnTo>
                <a:lnTo>
                  <a:pt x="1450784" y="6095"/>
                </a:lnTo>
                <a:lnTo>
                  <a:pt x="1456867" y="6095"/>
                </a:lnTo>
                <a:lnTo>
                  <a:pt x="1456867" y="0"/>
                </a:lnTo>
                <a:close/>
              </a:path>
              <a:path w="1925954" h="615950">
                <a:moveTo>
                  <a:pt x="1469047" y="0"/>
                </a:moveTo>
                <a:lnTo>
                  <a:pt x="1462963" y="0"/>
                </a:lnTo>
                <a:lnTo>
                  <a:pt x="1462963" y="6095"/>
                </a:lnTo>
                <a:lnTo>
                  <a:pt x="1469047" y="6095"/>
                </a:lnTo>
                <a:lnTo>
                  <a:pt x="1469047" y="0"/>
                </a:lnTo>
                <a:close/>
              </a:path>
              <a:path w="1925954" h="615950">
                <a:moveTo>
                  <a:pt x="1482750" y="0"/>
                </a:moveTo>
                <a:lnTo>
                  <a:pt x="1475130" y="0"/>
                </a:lnTo>
                <a:lnTo>
                  <a:pt x="1475130" y="6095"/>
                </a:lnTo>
                <a:lnTo>
                  <a:pt x="1482750" y="6095"/>
                </a:lnTo>
                <a:lnTo>
                  <a:pt x="1482750" y="0"/>
                </a:lnTo>
                <a:close/>
              </a:path>
              <a:path w="1925954" h="615950">
                <a:moveTo>
                  <a:pt x="1494929" y="0"/>
                </a:moveTo>
                <a:lnTo>
                  <a:pt x="1488833" y="0"/>
                </a:lnTo>
                <a:lnTo>
                  <a:pt x="1488833" y="6095"/>
                </a:lnTo>
                <a:lnTo>
                  <a:pt x="1494929" y="6095"/>
                </a:lnTo>
                <a:lnTo>
                  <a:pt x="1494929" y="0"/>
                </a:lnTo>
                <a:close/>
              </a:path>
              <a:path w="1925954" h="615950">
                <a:moveTo>
                  <a:pt x="1507109" y="0"/>
                </a:moveTo>
                <a:lnTo>
                  <a:pt x="1501012" y="0"/>
                </a:lnTo>
                <a:lnTo>
                  <a:pt x="1501012" y="6095"/>
                </a:lnTo>
                <a:lnTo>
                  <a:pt x="1507109" y="6095"/>
                </a:lnTo>
                <a:lnTo>
                  <a:pt x="1507109" y="0"/>
                </a:lnTo>
                <a:close/>
              </a:path>
              <a:path w="1925954" h="615950">
                <a:moveTo>
                  <a:pt x="1520812" y="0"/>
                </a:moveTo>
                <a:lnTo>
                  <a:pt x="1513192" y="0"/>
                </a:lnTo>
                <a:lnTo>
                  <a:pt x="1513192" y="6095"/>
                </a:lnTo>
                <a:lnTo>
                  <a:pt x="1520812" y="6095"/>
                </a:lnTo>
                <a:lnTo>
                  <a:pt x="1520812" y="0"/>
                </a:lnTo>
                <a:close/>
              </a:path>
              <a:path w="1925954" h="615950">
                <a:moveTo>
                  <a:pt x="1532991" y="0"/>
                </a:moveTo>
                <a:lnTo>
                  <a:pt x="1526895" y="0"/>
                </a:lnTo>
                <a:lnTo>
                  <a:pt x="1526895" y="6095"/>
                </a:lnTo>
                <a:lnTo>
                  <a:pt x="1532991" y="6095"/>
                </a:lnTo>
                <a:lnTo>
                  <a:pt x="1532991" y="0"/>
                </a:lnTo>
                <a:close/>
              </a:path>
              <a:path w="1925954" h="615950">
                <a:moveTo>
                  <a:pt x="1545158" y="0"/>
                </a:moveTo>
                <a:lnTo>
                  <a:pt x="1539074" y="0"/>
                </a:lnTo>
                <a:lnTo>
                  <a:pt x="1539074" y="6095"/>
                </a:lnTo>
                <a:lnTo>
                  <a:pt x="1545158" y="6095"/>
                </a:lnTo>
                <a:lnTo>
                  <a:pt x="1545158" y="0"/>
                </a:lnTo>
                <a:close/>
              </a:path>
              <a:path w="1925954" h="615950">
                <a:moveTo>
                  <a:pt x="1558861" y="0"/>
                </a:moveTo>
                <a:lnTo>
                  <a:pt x="1551254" y="0"/>
                </a:lnTo>
                <a:lnTo>
                  <a:pt x="1551254" y="6095"/>
                </a:lnTo>
                <a:lnTo>
                  <a:pt x="1558861" y="6095"/>
                </a:lnTo>
                <a:lnTo>
                  <a:pt x="1558861" y="0"/>
                </a:lnTo>
                <a:close/>
              </a:path>
              <a:path w="1925954" h="615950">
                <a:moveTo>
                  <a:pt x="1571040" y="0"/>
                </a:moveTo>
                <a:lnTo>
                  <a:pt x="1564957" y="0"/>
                </a:lnTo>
                <a:lnTo>
                  <a:pt x="1564957" y="6095"/>
                </a:lnTo>
                <a:lnTo>
                  <a:pt x="1571040" y="6095"/>
                </a:lnTo>
                <a:lnTo>
                  <a:pt x="1571040" y="0"/>
                </a:lnTo>
                <a:close/>
              </a:path>
              <a:path w="1925954" h="615950">
                <a:moveTo>
                  <a:pt x="1583220" y="0"/>
                </a:moveTo>
                <a:lnTo>
                  <a:pt x="1577136" y="0"/>
                </a:lnTo>
                <a:lnTo>
                  <a:pt x="1577136" y="6095"/>
                </a:lnTo>
                <a:lnTo>
                  <a:pt x="1583220" y="6095"/>
                </a:lnTo>
                <a:lnTo>
                  <a:pt x="1583220" y="0"/>
                </a:lnTo>
                <a:close/>
              </a:path>
              <a:path w="1925954" h="615950">
                <a:moveTo>
                  <a:pt x="1596923" y="0"/>
                </a:moveTo>
                <a:lnTo>
                  <a:pt x="1589316" y="0"/>
                </a:lnTo>
                <a:lnTo>
                  <a:pt x="1589316" y="6095"/>
                </a:lnTo>
                <a:lnTo>
                  <a:pt x="1596923" y="6095"/>
                </a:lnTo>
                <a:lnTo>
                  <a:pt x="1596923" y="0"/>
                </a:lnTo>
                <a:close/>
              </a:path>
              <a:path w="1925954" h="615950">
                <a:moveTo>
                  <a:pt x="1609102" y="0"/>
                </a:moveTo>
                <a:lnTo>
                  <a:pt x="1603006" y="0"/>
                </a:lnTo>
                <a:lnTo>
                  <a:pt x="1603006" y="6095"/>
                </a:lnTo>
                <a:lnTo>
                  <a:pt x="1609102" y="6095"/>
                </a:lnTo>
                <a:lnTo>
                  <a:pt x="1609102" y="0"/>
                </a:lnTo>
                <a:close/>
              </a:path>
              <a:path w="1925954" h="615950">
                <a:moveTo>
                  <a:pt x="1621281" y="0"/>
                </a:moveTo>
                <a:lnTo>
                  <a:pt x="1615186" y="0"/>
                </a:lnTo>
                <a:lnTo>
                  <a:pt x="1615186" y="6095"/>
                </a:lnTo>
                <a:lnTo>
                  <a:pt x="1621281" y="6095"/>
                </a:lnTo>
                <a:lnTo>
                  <a:pt x="1621281" y="0"/>
                </a:lnTo>
                <a:close/>
              </a:path>
              <a:path w="1925954" h="615950">
                <a:moveTo>
                  <a:pt x="1634985" y="0"/>
                </a:moveTo>
                <a:lnTo>
                  <a:pt x="1627365" y="0"/>
                </a:lnTo>
                <a:lnTo>
                  <a:pt x="1627365" y="6095"/>
                </a:lnTo>
                <a:lnTo>
                  <a:pt x="1634985" y="6095"/>
                </a:lnTo>
                <a:lnTo>
                  <a:pt x="1634985" y="0"/>
                </a:lnTo>
                <a:close/>
              </a:path>
              <a:path w="1925954" h="615950">
                <a:moveTo>
                  <a:pt x="1647164" y="0"/>
                </a:moveTo>
                <a:lnTo>
                  <a:pt x="1641068" y="0"/>
                </a:lnTo>
                <a:lnTo>
                  <a:pt x="1641068" y="6095"/>
                </a:lnTo>
                <a:lnTo>
                  <a:pt x="1647164" y="6095"/>
                </a:lnTo>
                <a:lnTo>
                  <a:pt x="1647164" y="0"/>
                </a:lnTo>
                <a:close/>
              </a:path>
              <a:path w="1925954" h="615950">
                <a:moveTo>
                  <a:pt x="1659343" y="0"/>
                </a:moveTo>
                <a:lnTo>
                  <a:pt x="1653247" y="0"/>
                </a:lnTo>
                <a:lnTo>
                  <a:pt x="1653247" y="6095"/>
                </a:lnTo>
                <a:lnTo>
                  <a:pt x="1659343" y="6095"/>
                </a:lnTo>
                <a:lnTo>
                  <a:pt x="1659343" y="0"/>
                </a:lnTo>
                <a:close/>
              </a:path>
              <a:path w="1925954" h="615950">
                <a:moveTo>
                  <a:pt x="1673034" y="0"/>
                </a:moveTo>
                <a:lnTo>
                  <a:pt x="1665427" y="0"/>
                </a:lnTo>
                <a:lnTo>
                  <a:pt x="1665427" y="6095"/>
                </a:lnTo>
                <a:lnTo>
                  <a:pt x="1673034" y="6095"/>
                </a:lnTo>
                <a:lnTo>
                  <a:pt x="1673034" y="0"/>
                </a:lnTo>
                <a:close/>
              </a:path>
              <a:path w="1925954" h="615950">
                <a:moveTo>
                  <a:pt x="1685213" y="0"/>
                </a:moveTo>
                <a:lnTo>
                  <a:pt x="1679130" y="0"/>
                </a:lnTo>
                <a:lnTo>
                  <a:pt x="1679130" y="6095"/>
                </a:lnTo>
                <a:lnTo>
                  <a:pt x="1685213" y="6095"/>
                </a:lnTo>
                <a:lnTo>
                  <a:pt x="1685213" y="0"/>
                </a:lnTo>
                <a:close/>
              </a:path>
              <a:path w="1925954" h="615950">
                <a:moveTo>
                  <a:pt x="1697393" y="0"/>
                </a:moveTo>
                <a:lnTo>
                  <a:pt x="1691309" y="0"/>
                </a:lnTo>
                <a:lnTo>
                  <a:pt x="1691309" y="6095"/>
                </a:lnTo>
                <a:lnTo>
                  <a:pt x="1697393" y="6095"/>
                </a:lnTo>
                <a:lnTo>
                  <a:pt x="1697393" y="0"/>
                </a:lnTo>
                <a:close/>
              </a:path>
              <a:path w="1925954" h="615950">
                <a:moveTo>
                  <a:pt x="1711096" y="0"/>
                </a:moveTo>
                <a:lnTo>
                  <a:pt x="1703489" y="0"/>
                </a:lnTo>
                <a:lnTo>
                  <a:pt x="1703489" y="6095"/>
                </a:lnTo>
                <a:lnTo>
                  <a:pt x="1711096" y="6095"/>
                </a:lnTo>
                <a:lnTo>
                  <a:pt x="1711096" y="0"/>
                </a:lnTo>
                <a:close/>
              </a:path>
              <a:path w="1925954" h="615950">
                <a:moveTo>
                  <a:pt x="1723275" y="0"/>
                </a:moveTo>
                <a:lnTo>
                  <a:pt x="1717192" y="0"/>
                </a:lnTo>
                <a:lnTo>
                  <a:pt x="1717192" y="6095"/>
                </a:lnTo>
                <a:lnTo>
                  <a:pt x="1723275" y="6095"/>
                </a:lnTo>
                <a:lnTo>
                  <a:pt x="1723275" y="0"/>
                </a:lnTo>
                <a:close/>
              </a:path>
              <a:path w="1925954" h="615950">
                <a:moveTo>
                  <a:pt x="1735455" y="0"/>
                </a:moveTo>
                <a:lnTo>
                  <a:pt x="1729371" y="0"/>
                </a:lnTo>
                <a:lnTo>
                  <a:pt x="1729371" y="6095"/>
                </a:lnTo>
                <a:lnTo>
                  <a:pt x="1735455" y="6095"/>
                </a:lnTo>
                <a:lnTo>
                  <a:pt x="1735455" y="0"/>
                </a:lnTo>
                <a:close/>
              </a:path>
              <a:path w="1925954" h="615950">
                <a:moveTo>
                  <a:pt x="1749158" y="0"/>
                </a:moveTo>
                <a:lnTo>
                  <a:pt x="1741551" y="0"/>
                </a:lnTo>
                <a:lnTo>
                  <a:pt x="1741551" y="6095"/>
                </a:lnTo>
                <a:lnTo>
                  <a:pt x="1749158" y="6095"/>
                </a:lnTo>
                <a:lnTo>
                  <a:pt x="1749158" y="0"/>
                </a:lnTo>
                <a:close/>
              </a:path>
              <a:path w="1925954" h="615950">
                <a:moveTo>
                  <a:pt x="1761337" y="0"/>
                </a:moveTo>
                <a:lnTo>
                  <a:pt x="1755241" y="0"/>
                </a:lnTo>
                <a:lnTo>
                  <a:pt x="1755241" y="6095"/>
                </a:lnTo>
                <a:lnTo>
                  <a:pt x="1761337" y="6095"/>
                </a:lnTo>
                <a:lnTo>
                  <a:pt x="1761337" y="0"/>
                </a:lnTo>
                <a:close/>
              </a:path>
              <a:path w="1925954" h="615950">
                <a:moveTo>
                  <a:pt x="1773516" y="0"/>
                </a:moveTo>
                <a:lnTo>
                  <a:pt x="1767420" y="0"/>
                </a:lnTo>
                <a:lnTo>
                  <a:pt x="1767420" y="6095"/>
                </a:lnTo>
                <a:lnTo>
                  <a:pt x="1773516" y="6095"/>
                </a:lnTo>
                <a:lnTo>
                  <a:pt x="1773516" y="0"/>
                </a:lnTo>
                <a:close/>
              </a:path>
              <a:path w="1925954" h="615950">
                <a:moveTo>
                  <a:pt x="1787220" y="0"/>
                </a:moveTo>
                <a:lnTo>
                  <a:pt x="1779600" y="0"/>
                </a:lnTo>
                <a:lnTo>
                  <a:pt x="1779600" y="6095"/>
                </a:lnTo>
                <a:lnTo>
                  <a:pt x="1787220" y="6095"/>
                </a:lnTo>
                <a:lnTo>
                  <a:pt x="1787220" y="0"/>
                </a:lnTo>
                <a:close/>
              </a:path>
              <a:path w="1925954" h="615950">
                <a:moveTo>
                  <a:pt x="1799399" y="0"/>
                </a:moveTo>
                <a:lnTo>
                  <a:pt x="1793303" y="0"/>
                </a:lnTo>
                <a:lnTo>
                  <a:pt x="1793303" y="6095"/>
                </a:lnTo>
                <a:lnTo>
                  <a:pt x="1799399" y="6095"/>
                </a:lnTo>
                <a:lnTo>
                  <a:pt x="1799399" y="0"/>
                </a:lnTo>
                <a:close/>
              </a:path>
              <a:path w="1925954" h="615950">
                <a:moveTo>
                  <a:pt x="1811578" y="0"/>
                </a:moveTo>
                <a:lnTo>
                  <a:pt x="1805482" y="0"/>
                </a:lnTo>
                <a:lnTo>
                  <a:pt x="1805482" y="6095"/>
                </a:lnTo>
                <a:lnTo>
                  <a:pt x="1811578" y="6095"/>
                </a:lnTo>
                <a:lnTo>
                  <a:pt x="1811578" y="0"/>
                </a:lnTo>
                <a:close/>
              </a:path>
              <a:path w="1925954" h="615950">
                <a:moveTo>
                  <a:pt x="1825269" y="0"/>
                </a:moveTo>
                <a:lnTo>
                  <a:pt x="1817662" y="0"/>
                </a:lnTo>
                <a:lnTo>
                  <a:pt x="1817662" y="6095"/>
                </a:lnTo>
                <a:lnTo>
                  <a:pt x="1825269" y="6095"/>
                </a:lnTo>
                <a:lnTo>
                  <a:pt x="1825269" y="0"/>
                </a:lnTo>
                <a:close/>
              </a:path>
              <a:path w="1925954" h="615950">
                <a:moveTo>
                  <a:pt x="1837448" y="0"/>
                </a:moveTo>
                <a:lnTo>
                  <a:pt x="1831365" y="0"/>
                </a:lnTo>
                <a:lnTo>
                  <a:pt x="1831365" y="6095"/>
                </a:lnTo>
                <a:lnTo>
                  <a:pt x="1837448" y="6095"/>
                </a:lnTo>
                <a:lnTo>
                  <a:pt x="1837448" y="0"/>
                </a:lnTo>
                <a:close/>
              </a:path>
              <a:path w="1925954" h="615950">
                <a:moveTo>
                  <a:pt x="1849627" y="0"/>
                </a:moveTo>
                <a:lnTo>
                  <a:pt x="1843544" y="0"/>
                </a:lnTo>
                <a:lnTo>
                  <a:pt x="1843544" y="6095"/>
                </a:lnTo>
                <a:lnTo>
                  <a:pt x="1849627" y="6095"/>
                </a:lnTo>
                <a:lnTo>
                  <a:pt x="1849627" y="0"/>
                </a:lnTo>
                <a:close/>
              </a:path>
              <a:path w="1925954" h="615950">
                <a:moveTo>
                  <a:pt x="1863331" y="0"/>
                </a:moveTo>
                <a:lnTo>
                  <a:pt x="1855724" y="0"/>
                </a:lnTo>
                <a:lnTo>
                  <a:pt x="1855724" y="6095"/>
                </a:lnTo>
                <a:lnTo>
                  <a:pt x="1863331" y="6095"/>
                </a:lnTo>
                <a:lnTo>
                  <a:pt x="1863331" y="0"/>
                </a:lnTo>
                <a:close/>
              </a:path>
              <a:path w="1925954" h="615950">
                <a:moveTo>
                  <a:pt x="1875510" y="0"/>
                </a:moveTo>
                <a:lnTo>
                  <a:pt x="1869427" y="0"/>
                </a:lnTo>
                <a:lnTo>
                  <a:pt x="1869427" y="6095"/>
                </a:lnTo>
                <a:lnTo>
                  <a:pt x="1875510" y="6095"/>
                </a:lnTo>
                <a:lnTo>
                  <a:pt x="1875510" y="0"/>
                </a:lnTo>
                <a:close/>
              </a:path>
              <a:path w="1925954" h="615950">
                <a:moveTo>
                  <a:pt x="1887689" y="0"/>
                </a:moveTo>
                <a:lnTo>
                  <a:pt x="1881593" y="0"/>
                </a:lnTo>
                <a:lnTo>
                  <a:pt x="1881593" y="6095"/>
                </a:lnTo>
                <a:lnTo>
                  <a:pt x="1887689" y="6095"/>
                </a:lnTo>
                <a:lnTo>
                  <a:pt x="1887689" y="0"/>
                </a:lnTo>
                <a:close/>
              </a:path>
              <a:path w="1925954" h="615950">
                <a:moveTo>
                  <a:pt x="1901393" y="0"/>
                </a:moveTo>
                <a:lnTo>
                  <a:pt x="1893773" y="0"/>
                </a:lnTo>
                <a:lnTo>
                  <a:pt x="1893773" y="6095"/>
                </a:lnTo>
                <a:lnTo>
                  <a:pt x="1901393" y="6095"/>
                </a:lnTo>
                <a:lnTo>
                  <a:pt x="1901393" y="0"/>
                </a:lnTo>
                <a:close/>
              </a:path>
              <a:path w="1925954" h="615950">
                <a:moveTo>
                  <a:pt x="1919655" y="7619"/>
                </a:moveTo>
                <a:lnTo>
                  <a:pt x="1915096" y="12179"/>
                </a:lnTo>
                <a:lnTo>
                  <a:pt x="1916607" y="13703"/>
                </a:lnTo>
                <a:lnTo>
                  <a:pt x="1918131" y="16751"/>
                </a:lnTo>
                <a:lnTo>
                  <a:pt x="1918131" y="15227"/>
                </a:lnTo>
                <a:lnTo>
                  <a:pt x="1924227" y="15227"/>
                </a:lnTo>
                <a:lnTo>
                  <a:pt x="1924227" y="13703"/>
                </a:lnTo>
                <a:lnTo>
                  <a:pt x="1922703" y="13703"/>
                </a:lnTo>
                <a:lnTo>
                  <a:pt x="1921179" y="10655"/>
                </a:lnTo>
                <a:lnTo>
                  <a:pt x="1921179" y="9143"/>
                </a:lnTo>
                <a:lnTo>
                  <a:pt x="1919655" y="7619"/>
                </a:lnTo>
                <a:close/>
              </a:path>
              <a:path w="1925954" h="615950">
                <a:moveTo>
                  <a:pt x="1924227" y="15227"/>
                </a:moveTo>
                <a:lnTo>
                  <a:pt x="1918131" y="15227"/>
                </a:lnTo>
                <a:lnTo>
                  <a:pt x="1918131" y="16751"/>
                </a:lnTo>
                <a:lnTo>
                  <a:pt x="1924227" y="15227"/>
                </a:lnTo>
                <a:close/>
              </a:path>
              <a:path w="1925954" h="615950">
                <a:moveTo>
                  <a:pt x="1909000" y="0"/>
                </a:moveTo>
                <a:lnTo>
                  <a:pt x="1907476" y="0"/>
                </a:lnTo>
                <a:lnTo>
                  <a:pt x="1907476" y="6603"/>
                </a:lnTo>
                <a:lnTo>
                  <a:pt x="1910524" y="7619"/>
                </a:lnTo>
                <a:lnTo>
                  <a:pt x="1909000" y="7619"/>
                </a:lnTo>
                <a:lnTo>
                  <a:pt x="1912048" y="9143"/>
                </a:lnTo>
                <a:lnTo>
                  <a:pt x="1915096" y="3048"/>
                </a:lnTo>
                <a:lnTo>
                  <a:pt x="1909000" y="0"/>
                </a:lnTo>
                <a:close/>
              </a:path>
              <a:path w="1925954" h="615950">
                <a:moveTo>
                  <a:pt x="1905952" y="6095"/>
                </a:moveTo>
                <a:lnTo>
                  <a:pt x="1907476" y="7619"/>
                </a:lnTo>
                <a:lnTo>
                  <a:pt x="1907476" y="6603"/>
                </a:lnTo>
                <a:lnTo>
                  <a:pt x="1905952" y="6095"/>
                </a:lnTo>
                <a:close/>
              </a:path>
              <a:path w="1925954" h="615950">
                <a:moveTo>
                  <a:pt x="1925751" y="21323"/>
                </a:moveTo>
                <a:lnTo>
                  <a:pt x="1919655" y="21323"/>
                </a:lnTo>
                <a:lnTo>
                  <a:pt x="1919655" y="27419"/>
                </a:lnTo>
                <a:lnTo>
                  <a:pt x="1925751" y="27419"/>
                </a:lnTo>
                <a:lnTo>
                  <a:pt x="1925751" y="21323"/>
                </a:lnTo>
                <a:close/>
              </a:path>
              <a:path w="1925954" h="615950">
                <a:moveTo>
                  <a:pt x="1925751" y="35026"/>
                </a:moveTo>
                <a:lnTo>
                  <a:pt x="1919655" y="35026"/>
                </a:lnTo>
                <a:lnTo>
                  <a:pt x="1919655" y="41122"/>
                </a:lnTo>
                <a:lnTo>
                  <a:pt x="1925751" y="41122"/>
                </a:lnTo>
                <a:lnTo>
                  <a:pt x="1925751" y="35026"/>
                </a:lnTo>
                <a:close/>
              </a:path>
              <a:path w="1925954" h="615950">
                <a:moveTo>
                  <a:pt x="1925751" y="47218"/>
                </a:moveTo>
                <a:lnTo>
                  <a:pt x="1919655" y="47218"/>
                </a:lnTo>
                <a:lnTo>
                  <a:pt x="1919655" y="53314"/>
                </a:lnTo>
                <a:lnTo>
                  <a:pt x="1925751" y="53314"/>
                </a:lnTo>
                <a:lnTo>
                  <a:pt x="1925751" y="47218"/>
                </a:lnTo>
                <a:close/>
              </a:path>
              <a:path w="1925954" h="615950">
                <a:moveTo>
                  <a:pt x="1925751" y="59397"/>
                </a:moveTo>
                <a:lnTo>
                  <a:pt x="1919655" y="59397"/>
                </a:lnTo>
                <a:lnTo>
                  <a:pt x="1919655" y="65493"/>
                </a:lnTo>
                <a:lnTo>
                  <a:pt x="1925751" y="65493"/>
                </a:lnTo>
                <a:lnTo>
                  <a:pt x="1925751" y="59397"/>
                </a:lnTo>
                <a:close/>
              </a:path>
              <a:path w="1925954" h="615950">
                <a:moveTo>
                  <a:pt x="1925751" y="73113"/>
                </a:moveTo>
                <a:lnTo>
                  <a:pt x="1919655" y="73113"/>
                </a:lnTo>
                <a:lnTo>
                  <a:pt x="1919655" y="79209"/>
                </a:lnTo>
                <a:lnTo>
                  <a:pt x="1925751" y="79209"/>
                </a:lnTo>
                <a:lnTo>
                  <a:pt x="1925751" y="73113"/>
                </a:lnTo>
                <a:close/>
              </a:path>
              <a:path w="1925954" h="615950">
                <a:moveTo>
                  <a:pt x="1925751" y="85293"/>
                </a:moveTo>
                <a:lnTo>
                  <a:pt x="1919655" y="85293"/>
                </a:lnTo>
                <a:lnTo>
                  <a:pt x="1919655" y="91389"/>
                </a:lnTo>
                <a:lnTo>
                  <a:pt x="1925751" y="91389"/>
                </a:lnTo>
                <a:lnTo>
                  <a:pt x="1925751" y="85293"/>
                </a:lnTo>
                <a:close/>
              </a:path>
              <a:path w="1925954" h="615950">
                <a:moveTo>
                  <a:pt x="1925751" y="97485"/>
                </a:moveTo>
                <a:lnTo>
                  <a:pt x="1919655" y="97485"/>
                </a:lnTo>
                <a:lnTo>
                  <a:pt x="1919655" y="103581"/>
                </a:lnTo>
                <a:lnTo>
                  <a:pt x="1925751" y="103581"/>
                </a:lnTo>
                <a:lnTo>
                  <a:pt x="1925751" y="97485"/>
                </a:lnTo>
                <a:close/>
              </a:path>
              <a:path w="1925954" h="615950">
                <a:moveTo>
                  <a:pt x="1925751" y="111188"/>
                </a:moveTo>
                <a:lnTo>
                  <a:pt x="1919655" y="111188"/>
                </a:lnTo>
                <a:lnTo>
                  <a:pt x="1919655" y="117284"/>
                </a:lnTo>
                <a:lnTo>
                  <a:pt x="1925751" y="117284"/>
                </a:lnTo>
                <a:lnTo>
                  <a:pt x="1925751" y="111188"/>
                </a:lnTo>
                <a:close/>
              </a:path>
              <a:path w="1925954" h="615950">
                <a:moveTo>
                  <a:pt x="1925751" y="123380"/>
                </a:moveTo>
                <a:lnTo>
                  <a:pt x="1919655" y="123380"/>
                </a:lnTo>
                <a:lnTo>
                  <a:pt x="1919655" y="129463"/>
                </a:lnTo>
                <a:lnTo>
                  <a:pt x="1925751" y="129463"/>
                </a:lnTo>
                <a:lnTo>
                  <a:pt x="1925751" y="123380"/>
                </a:lnTo>
                <a:close/>
              </a:path>
              <a:path w="1925954" h="615950">
                <a:moveTo>
                  <a:pt x="1925751" y="135559"/>
                </a:moveTo>
                <a:lnTo>
                  <a:pt x="1919655" y="135559"/>
                </a:lnTo>
                <a:lnTo>
                  <a:pt x="1919655" y="141655"/>
                </a:lnTo>
                <a:lnTo>
                  <a:pt x="1925751" y="141655"/>
                </a:lnTo>
                <a:lnTo>
                  <a:pt x="1925751" y="135559"/>
                </a:lnTo>
                <a:close/>
              </a:path>
              <a:path w="1925954" h="615950">
                <a:moveTo>
                  <a:pt x="1925751" y="149275"/>
                </a:moveTo>
                <a:lnTo>
                  <a:pt x="1919655" y="149275"/>
                </a:lnTo>
                <a:lnTo>
                  <a:pt x="1919655" y="155359"/>
                </a:lnTo>
                <a:lnTo>
                  <a:pt x="1925751" y="155359"/>
                </a:lnTo>
                <a:lnTo>
                  <a:pt x="1925751" y="149275"/>
                </a:lnTo>
                <a:close/>
              </a:path>
              <a:path w="1925954" h="615950">
                <a:moveTo>
                  <a:pt x="1925751" y="161455"/>
                </a:moveTo>
                <a:lnTo>
                  <a:pt x="1919655" y="161455"/>
                </a:lnTo>
                <a:lnTo>
                  <a:pt x="1919655" y="167551"/>
                </a:lnTo>
                <a:lnTo>
                  <a:pt x="1925751" y="167551"/>
                </a:lnTo>
                <a:lnTo>
                  <a:pt x="1925751" y="161455"/>
                </a:lnTo>
                <a:close/>
              </a:path>
              <a:path w="1925954" h="615950">
                <a:moveTo>
                  <a:pt x="1925751" y="173647"/>
                </a:moveTo>
                <a:lnTo>
                  <a:pt x="1919655" y="173647"/>
                </a:lnTo>
                <a:lnTo>
                  <a:pt x="1919655" y="179730"/>
                </a:lnTo>
                <a:lnTo>
                  <a:pt x="1925751" y="179730"/>
                </a:lnTo>
                <a:lnTo>
                  <a:pt x="1925751" y="173647"/>
                </a:lnTo>
                <a:close/>
              </a:path>
              <a:path w="1925954" h="615950">
                <a:moveTo>
                  <a:pt x="1925751" y="187350"/>
                </a:moveTo>
                <a:lnTo>
                  <a:pt x="1919655" y="187350"/>
                </a:lnTo>
                <a:lnTo>
                  <a:pt x="1919655" y="193446"/>
                </a:lnTo>
                <a:lnTo>
                  <a:pt x="1925751" y="193446"/>
                </a:lnTo>
                <a:lnTo>
                  <a:pt x="1925751" y="187350"/>
                </a:lnTo>
                <a:close/>
              </a:path>
              <a:path w="1925954" h="615950">
                <a:moveTo>
                  <a:pt x="1925751" y="199529"/>
                </a:moveTo>
                <a:lnTo>
                  <a:pt x="1919655" y="199529"/>
                </a:lnTo>
                <a:lnTo>
                  <a:pt x="1919655" y="205625"/>
                </a:lnTo>
                <a:lnTo>
                  <a:pt x="1925751" y="205625"/>
                </a:lnTo>
                <a:lnTo>
                  <a:pt x="1925751" y="199529"/>
                </a:lnTo>
                <a:close/>
              </a:path>
              <a:path w="1925954" h="615950">
                <a:moveTo>
                  <a:pt x="1925751" y="211721"/>
                </a:moveTo>
                <a:lnTo>
                  <a:pt x="1919655" y="211721"/>
                </a:lnTo>
                <a:lnTo>
                  <a:pt x="1919655" y="217817"/>
                </a:lnTo>
                <a:lnTo>
                  <a:pt x="1925751" y="217817"/>
                </a:lnTo>
                <a:lnTo>
                  <a:pt x="1925751" y="211721"/>
                </a:lnTo>
                <a:close/>
              </a:path>
              <a:path w="1925954" h="615950">
                <a:moveTo>
                  <a:pt x="1925751" y="225425"/>
                </a:moveTo>
                <a:lnTo>
                  <a:pt x="1919655" y="225425"/>
                </a:lnTo>
                <a:lnTo>
                  <a:pt x="1919655" y="231520"/>
                </a:lnTo>
                <a:lnTo>
                  <a:pt x="1925751" y="231520"/>
                </a:lnTo>
                <a:lnTo>
                  <a:pt x="1925751" y="225425"/>
                </a:lnTo>
                <a:close/>
              </a:path>
              <a:path w="1925954" h="615950">
                <a:moveTo>
                  <a:pt x="1925751" y="237617"/>
                </a:moveTo>
                <a:lnTo>
                  <a:pt x="1919655" y="237617"/>
                </a:lnTo>
                <a:lnTo>
                  <a:pt x="1919655" y="243712"/>
                </a:lnTo>
                <a:lnTo>
                  <a:pt x="1925751" y="243712"/>
                </a:lnTo>
                <a:lnTo>
                  <a:pt x="1925751" y="237617"/>
                </a:lnTo>
                <a:close/>
              </a:path>
              <a:path w="1925954" h="615950">
                <a:moveTo>
                  <a:pt x="1925751" y="249796"/>
                </a:moveTo>
                <a:lnTo>
                  <a:pt x="1919655" y="249796"/>
                </a:lnTo>
                <a:lnTo>
                  <a:pt x="1919655" y="255892"/>
                </a:lnTo>
                <a:lnTo>
                  <a:pt x="1925751" y="255892"/>
                </a:lnTo>
                <a:lnTo>
                  <a:pt x="1925751" y="249796"/>
                </a:lnTo>
                <a:close/>
              </a:path>
              <a:path w="1925954" h="615950">
                <a:moveTo>
                  <a:pt x="1925751" y="263512"/>
                </a:moveTo>
                <a:lnTo>
                  <a:pt x="1919655" y="263512"/>
                </a:lnTo>
                <a:lnTo>
                  <a:pt x="1919655" y="269595"/>
                </a:lnTo>
                <a:lnTo>
                  <a:pt x="1925751" y="269595"/>
                </a:lnTo>
                <a:lnTo>
                  <a:pt x="1925751" y="263512"/>
                </a:lnTo>
                <a:close/>
              </a:path>
              <a:path w="1925954" h="615950">
                <a:moveTo>
                  <a:pt x="1925751" y="275691"/>
                </a:moveTo>
                <a:lnTo>
                  <a:pt x="1919655" y="275691"/>
                </a:lnTo>
                <a:lnTo>
                  <a:pt x="1919655" y="281787"/>
                </a:lnTo>
                <a:lnTo>
                  <a:pt x="1925751" y="281787"/>
                </a:lnTo>
                <a:lnTo>
                  <a:pt x="1925751" y="275691"/>
                </a:lnTo>
                <a:close/>
              </a:path>
              <a:path w="1925954" h="615950">
                <a:moveTo>
                  <a:pt x="1925751" y="287883"/>
                </a:moveTo>
                <a:lnTo>
                  <a:pt x="1919655" y="287883"/>
                </a:lnTo>
                <a:lnTo>
                  <a:pt x="1919655" y="293966"/>
                </a:lnTo>
                <a:lnTo>
                  <a:pt x="1925751" y="293966"/>
                </a:lnTo>
                <a:lnTo>
                  <a:pt x="1925751" y="287883"/>
                </a:lnTo>
                <a:close/>
              </a:path>
              <a:path w="1925954" h="615950">
                <a:moveTo>
                  <a:pt x="1925751" y="301586"/>
                </a:moveTo>
                <a:lnTo>
                  <a:pt x="1919655" y="301586"/>
                </a:lnTo>
                <a:lnTo>
                  <a:pt x="1919655" y="307682"/>
                </a:lnTo>
                <a:lnTo>
                  <a:pt x="1925751" y="307682"/>
                </a:lnTo>
                <a:lnTo>
                  <a:pt x="1925751" y="301586"/>
                </a:lnTo>
                <a:close/>
              </a:path>
              <a:path w="1925954" h="615950">
                <a:moveTo>
                  <a:pt x="1925751" y="313778"/>
                </a:moveTo>
                <a:lnTo>
                  <a:pt x="1919655" y="313778"/>
                </a:lnTo>
                <a:lnTo>
                  <a:pt x="1919655" y="319862"/>
                </a:lnTo>
                <a:lnTo>
                  <a:pt x="1925751" y="319862"/>
                </a:lnTo>
                <a:lnTo>
                  <a:pt x="1925751" y="313778"/>
                </a:lnTo>
                <a:close/>
              </a:path>
              <a:path w="1925954" h="615950">
                <a:moveTo>
                  <a:pt x="1925751" y="325958"/>
                </a:moveTo>
                <a:lnTo>
                  <a:pt x="1919655" y="325958"/>
                </a:lnTo>
                <a:lnTo>
                  <a:pt x="1919655" y="332054"/>
                </a:lnTo>
                <a:lnTo>
                  <a:pt x="1925751" y="332054"/>
                </a:lnTo>
                <a:lnTo>
                  <a:pt x="1925751" y="325958"/>
                </a:lnTo>
                <a:close/>
              </a:path>
              <a:path w="1925954" h="615950">
                <a:moveTo>
                  <a:pt x="1925751" y="339674"/>
                </a:moveTo>
                <a:lnTo>
                  <a:pt x="1919655" y="339674"/>
                </a:lnTo>
                <a:lnTo>
                  <a:pt x="1919655" y="345757"/>
                </a:lnTo>
                <a:lnTo>
                  <a:pt x="1925751" y="345757"/>
                </a:lnTo>
                <a:lnTo>
                  <a:pt x="1925751" y="339674"/>
                </a:lnTo>
                <a:close/>
              </a:path>
              <a:path w="1925954" h="615950">
                <a:moveTo>
                  <a:pt x="1925751" y="351853"/>
                </a:moveTo>
                <a:lnTo>
                  <a:pt x="1919655" y="351853"/>
                </a:lnTo>
                <a:lnTo>
                  <a:pt x="1919655" y="357949"/>
                </a:lnTo>
                <a:lnTo>
                  <a:pt x="1925751" y="357949"/>
                </a:lnTo>
                <a:lnTo>
                  <a:pt x="1925751" y="351853"/>
                </a:lnTo>
                <a:close/>
              </a:path>
              <a:path w="1925954" h="615950">
                <a:moveTo>
                  <a:pt x="1925751" y="364032"/>
                </a:moveTo>
                <a:lnTo>
                  <a:pt x="1919655" y="364032"/>
                </a:lnTo>
                <a:lnTo>
                  <a:pt x="1919655" y="370128"/>
                </a:lnTo>
                <a:lnTo>
                  <a:pt x="1925751" y="370128"/>
                </a:lnTo>
                <a:lnTo>
                  <a:pt x="1925751" y="364032"/>
                </a:lnTo>
                <a:close/>
              </a:path>
              <a:path w="1925954" h="615950">
                <a:moveTo>
                  <a:pt x="1925751" y="377748"/>
                </a:moveTo>
                <a:lnTo>
                  <a:pt x="1919655" y="377748"/>
                </a:lnTo>
                <a:lnTo>
                  <a:pt x="1919655" y="383844"/>
                </a:lnTo>
                <a:lnTo>
                  <a:pt x="1925751" y="383844"/>
                </a:lnTo>
                <a:lnTo>
                  <a:pt x="1925751" y="377748"/>
                </a:lnTo>
                <a:close/>
              </a:path>
              <a:path w="1925954" h="615950">
                <a:moveTo>
                  <a:pt x="1925751" y="389928"/>
                </a:moveTo>
                <a:lnTo>
                  <a:pt x="1919655" y="389928"/>
                </a:lnTo>
                <a:lnTo>
                  <a:pt x="1919655" y="396024"/>
                </a:lnTo>
                <a:lnTo>
                  <a:pt x="1925751" y="396024"/>
                </a:lnTo>
                <a:lnTo>
                  <a:pt x="1925751" y="389928"/>
                </a:lnTo>
                <a:close/>
              </a:path>
              <a:path w="1925954" h="615950">
                <a:moveTo>
                  <a:pt x="1925751" y="402120"/>
                </a:moveTo>
                <a:lnTo>
                  <a:pt x="1919655" y="402120"/>
                </a:lnTo>
                <a:lnTo>
                  <a:pt x="1919655" y="408216"/>
                </a:lnTo>
                <a:lnTo>
                  <a:pt x="1925751" y="408216"/>
                </a:lnTo>
                <a:lnTo>
                  <a:pt x="1925751" y="402120"/>
                </a:lnTo>
                <a:close/>
              </a:path>
              <a:path w="1925954" h="615950">
                <a:moveTo>
                  <a:pt x="1925751" y="415823"/>
                </a:moveTo>
                <a:lnTo>
                  <a:pt x="1919655" y="415823"/>
                </a:lnTo>
                <a:lnTo>
                  <a:pt x="1919655" y="421919"/>
                </a:lnTo>
                <a:lnTo>
                  <a:pt x="1925751" y="421919"/>
                </a:lnTo>
                <a:lnTo>
                  <a:pt x="1925751" y="415823"/>
                </a:lnTo>
                <a:close/>
              </a:path>
              <a:path w="1925954" h="615950">
                <a:moveTo>
                  <a:pt x="1925751" y="428015"/>
                </a:moveTo>
                <a:lnTo>
                  <a:pt x="1919655" y="428015"/>
                </a:lnTo>
                <a:lnTo>
                  <a:pt x="1919655" y="434111"/>
                </a:lnTo>
                <a:lnTo>
                  <a:pt x="1925751" y="434111"/>
                </a:lnTo>
                <a:lnTo>
                  <a:pt x="1925751" y="428015"/>
                </a:lnTo>
                <a:close/>
              </a:path>
              <a:path w="1925954" h="615950">
                <a:moveTo>
                  <a:pt x="1925751" y="440194"/>
                </a:moveTo>
                <a:lnTo>
                  <a:pt x="1919655" y="440194"/>
                </a:lnTo>
                <a:lnTo>
                  <a:pt x="1919655" y="446290"/>
                </a:lnTo>
                <a:lnTo>
                  <a:pt x="1925751" y="446290"/>
                </a:lnTo>
                <a:lnTo>
                  <a:pt x="1925751" y="440194"/>
                </a:lnTo>
                <a:close/>
              </a:path>
              <a:path w="1925954" h="615950">
                <a:moveTo>
                  <a:pt x="1925751" y="453910"/>
                </a:moveTo>
                <a:lnTo>
                  <a:pt x="1919655" y="453910"/>
                </a:lnTo>
                <a:lnTo>
                  <a:pt x="1919655" y="459994"/>
                </a:lnTo>
                <a:lnTo>
                  <a:pt x="1925751" y="459994"/>
                </a:lnTo>
                <a:lnTo>
                  <a:pt x="1925751" y="453910"/>
                </a:lnTo>
                <a:close/>
              </a:path>
              <a:path w="1925954" h="615950">
                <a:moveTo>
                  <a:pt x="1925751" y="466089"/>
                </a:moveTo>
                <a:lnTo>
                  <a:pt x="1919655" y="466089"/>
                </a:lnTo>
                <a:lnTo>
                  <a:pt x="1919655" y="472186"/>
                </a:lnTo>
                <a:lnTo>
                  <a:pt x="1925751" y="472186"/>
                </a:lnTo>
                <a:lnTo>
                  <a:pt x="1925751" y="466089"/>
                </a:lnTo>
                <a:close/>
              </a:path>
              <a:path w="1925954" h="615950">
                <a:moveTo>
                  <a:pt x="1925751" y="478281"/>
                </a:moveTo>
                <a:lnTo>
                  <a:pt x="1919655" y="478281"/>
                </a:lnTo>
                <a:lnTo>
                  <a:pt x="1919655" y="484365"/>
                </a:lnTo>
                <a:lnTo>
                  <a:pt x="1925751" y="484365"/>
                </a:lnTo>
                <a:lnTo>
                  <a:pt x="1925751" y="478281"/>
                </a:lnTo>
                <a:close/>
              </a:path>
              <a:path w="1925954" h="615950">
                <a:moveTo>
                  <a:pt x="1925751" y="491985"/>
                </a:moveTo>
                <a:lnTo>
                  <a:pt x="1919655" y="491985"/>
                </a:lnTo>
                <a:lnTo>
                  <a:pt x="1919655" y="498081"/>
                </a:lnTo>
                <a:lnTo>
                  <a:pt x="1925751" y="498081"/>
                </a:lnTo>
                <a:lnTo>
                  <a:pt x="1925751" y="491985"/>
                </a:lnTo>
                <a:close/>
              </a:path>
              <a:path w="1925954" h="615950">
                <a:moveTo>
                  <a:pt x="1925751" y="504177"/>
                </a:moveTo>
                <a:lnTo>
                  <a:pt x="1919655" y="504177"/>
                </a:lnTo>
                <a:lnTo>
                  <a:pt x="1919655" y="510260"/>
                </a:lnTo>
                <a:lnTo>
                  <a:pt x="1925751" y="510260"/>
                </a:lnTo>
                <a:lnTo>
                  <a:pt x="1925751" y="504177"/>
                </a:lnTo>
                <a:close/>
              </a:path>
              <a:path w="1925954" h="615950">
                <a:moveTo>
                  <a:pt x="1925751" y="516356"/>
                </a:moveTo>
                <a:lnTo>
                  <a:pt x="1919655" y="516356"/>
                </a:lnTo>
                <a:lnTo>
                  <a:pt x="1919655" y="522452"/>
                </a:lnTo>
                <a:lnTo>
                  <a:pt x="1925751" y="522452"/>
                </a:lnTo>
                <a:lnTo>
                  <a:pt x="1925751" y="516356"/>
                </a:lnTo>
                <a:close/>
              </a:path>
              <a:path w="1925954" h="615950">
                <a:moveTo>
                  <a:pt x="1925751" y="530059"/>
                </a:moveTo>
                <a:lnTo>
                  <a:pt x="1919655" y="530059"/>
                </a:lnTo>
                <a:lnTo>
                  <a:pt x="1919655" y="536155"/>
                </a:lnTo>
                <a:lnTo>
                  <a:pt x="1925751" y="536155"/>
                </a:lnTo>
                <a:lnTo>
                  <a:pt x="1925751" y="530059"/>
                </a:lnTo>
                <a:close/>
              </a:path>
              <a:path w="1925954" h="615950">
                <a:moveTo>
                  <a:pt x="1925751" y="542251"/>
                </a:moveTo>
                <a:lnTo>
                  <a:pt x="1919655" y="542251"/>
                </a:lnTo>
                <a:lnTo>
                  <a:pt x="1919655" y="548347"/>
                </a:lnTo>
                <a:lnTo>
                  <a:pt x="1925751" y="548347"/>
                </a:lnTo>
                <a:lnTo>
                  <a:pt x="1925751" y="542251"/>
                </a:lnTo>
                <a:close/>
              </a:path>
              <a:path w="1925954" h="615950">
                <a:moveTo>
                  <a:pt x="1925751" y="554431"/>
                </a:moveTo>
                <a:lnTo>
                  <a:pt x="1919655" y="554431"/>
                </a:lnTo>
                <a:lnTo>
                  <a:pt x="1919655" y="560527"/>
                </a:lnTo>
                <a:lnTo>
                  <a:pt x="1925751" y="560527"/>
                </a:lnTo>
                <a:lnTo>
                  <a:pt x="1925751" y="554431"/>
                </a:lnTo>
                <a:close/>
              </a:path>
              <a:path w="1925954" h="615950">
                <a:moveTo>
                  <a:pt x="1925751" y="568147"/>
                </a:moveTo>
                <a:lnTo>
                  <a:pt x="1919655" y="568147"/>
                </a:lnTo>
                <a:lnTo>
                  <a:pt x="1919655" y="574243"/>
                </a:lnTo>
                <a:lnTo>
                  <a:pt x="1925751" y="574243"/>
                </a:lnTo>
                <a:lnTo>
                  <a:pt x="1925751" y="568147"/>
                </a:lnTo>
                <a:close/>
              </a:path>
              <a:path w="1925954" h="615950">
                <a:moveTo>
                  <a:pt x="1925751" y="580326"/>
                </a:moveTo>
                <a:lnTo>
                  <a:pt x="1919655" y="580326"/>
                </a:lnTo>
                <a:lnTo>
                  <a:pt x="1919655" y="586422"/>
                </a:lnTo>
                <a:lnTo>
                  <a:pt x="1925751" y="586422"/>
                </a:lnTo>
                <a:lnTo>
                  <a:pt x="1925751" y="580326"/>
                </a:lnTo>
                <a:close/>
              </a:path>
              <a:path w="1925954" h="615950">
                <a:moveTo>
                  <a:pt x="1925751" y="592518"/>
                </a:moveTo>
                <a:lnTo>
                  <a:pt x="1919655" y="592518"/>
                </a:lnTo>
                <a:lnTo>
                  <a:pt x="1919655" y="594042"/>
                </a:lnTo>
                <a:lnTo>
                  <a:pt x="1918131" y="597090"/>
                </a:lnTo>
                <a:lnTo>
                  <a:pt x="1918131" y="598614"/>
                </a:lnTo>
                <a:lnTo>
                  <a:pt x="1924227" y="600125"/>
                </a:lnTo>
                <a:lnTo>
                  <a:pt x="1924227" y="598614"/>
                </a:lnTo>
                <a:lnTo>
                  <a:pt x="1925751" y="594042"/>
                </a:lnTo>
                <a:lnTo>
                  <a:pt x="1925751" y="592518"/>
                </a:lnTo>
                <a:close/>
              </a:path>
              <a:path w="1925954" h="615950">
                <a:moveTo>
                  <a:pt x="1916607" y="603173"/>
                </a:moveTo>
                <a:lnTo>
                  <a:pt x="1913572" y="604697"/>
                </a:lnTo>
                <a:lnTo>
                  <a:pt x="1915096" y="604697"/>
                </a:lnTo>
                <a:lnTo>
                  <a:pt x="1912048" y="606221"/>
                </a:lnTo>
                <a:lnTo>
                  <a:pt x="1916607" y="612317"/>
                </a:lnTo>
                <a:lnTo>
                  <a:pt x="1918131" y="609269"/>
                </a:lnTo>
                <a:lnTo>
                  <a:pt x="1919655" y="609269"/>
                </a:lnTo>
                <a:lnTo>
                  <a:pt x="1921179" y="606221"/>
                </a:lnTo>
                <a:lnTo>
                  <a:pt x="1916607" y="603173"/>
                </a:lnTo>
                <a:close/>
              </a:path>
              <a:path w="1925954" h="615950">
                <a:moveTo>
                  <a:pt x="1907476" y="609269"/>
                </a:moveTo>
                <a:lnTo>
                  <a:pt x="1902917" y="609269"/>
                </a:lnTo>
                <a:lnTo>
                  <a:pt x="1902917" y="615365"/>
                </a:lnTo>
                <a:lnTo>
                  <a:pt x="1909000" y="615365"/>
                </a:lnTo>
                <a:lnTo>
                  <a:pt x="1907476" y="609269"/>
                </a:lnTo>
                <a:close/>
              </a:path>
              <a:path w="1925954" h="615950">
                <a:moveTo>
                  <a:pt x="1895297" y="609269"/>
                </a:moveTo>
                <a:lnTo>
                  <a:pt x="1889213" y="609269"/>
                </a:lnTo>
                <a:lnTo>
                  <a:pt x="1889213" y="615365"/>
                </a:lnTo>
                <a:lnTo>
                  <a:pt x="1895297" y="615365"/>
                </a:lnTo>
                <a:lnTo>
                  <a:pt x="1895297" y="609269"/>
                </a:lnTo>
                <a:close/>
              </a:path>
              <a:path w="1925954" h="615950">
                <a:moveTo>
                  <a:pt x="1883117" y="609269"/>
                </a:moveTo>
                <a:lnTo>
                  <a:pt x="1877034" y="609269"/>
                </a:lnTo>
                <a:lnTo>
                  <a:pt x="1877034" y="615365"/>
                </a:lnTo>
                <a:lnTo>
                  <a:pt x="1883117" y="615365"/>
                </a:lnTo>
                <a:lnTo>
                  <a:pt x="1883117" y="609269"/>
                </a:lnTo>
                <a:close/>
              </a:path>
              <a:path w="1925954" h="615950">
                <a:moveTo>
                  <a:pt x="1870938" y="609269"/>
                </a:moveTo>
                <a:lnTo>
                  <a:pt x="1864855" y="609269"/>
                </a:lnTo>
                <a:lnTo>
                  <a:pt x="1864855" y="615365"/>
                </a:lnTo>
                <a:lnTo>
                  <a:pt x="1870938" y="615365"/>
                </a:lnTo>
                <a:lnTo>
                  <a:pt x="1870938" y="609269"/>
                </a:lnTo>
                <a:close/>
              </a:path>
              <a:path w="1925954" h="615950">
                <a:moveTo>
                  <a:pt x="1857248" y="609269"/>
                </a:moveTo>
                <a:lnTo>
                  <a:pt x="1851152" y="609269"/>
                </a:lnTo>
                <a:lnTo>
                  <a:pt x="1851152" y="615365"/>
                </a:lnTo>
                <a:lnTo>
                  <a:pt x="1857248" y="615365"/>
                </a:lnTo>
                <a:lnTo>
                  <a:pt x="1857248" y="609269"/>
                </a:lnTo>
                <a:close/>
              </a:path>
              <a:path w="1925954" h="615950">
                <a:moveTo>
                  <a:pt x="1845068" y="609269"/>
                </a:moveTo>
                <a:lnTo>
                  <a:pt x="1838972" y="609269"/>
                </a:lnTo>
                <a:lnTo>
                  <a:pt x="1838972" y="615365"/>
                </a:lnTo>
                <a:lnTo>
                  <a:pt x="1845068" y="615365"/>
                </a:lnTo>
                <a:lnTo>
                  <a:pt x="1845068" y="609269"/>
                </a:lnTo>
                <a:close/>
              </a:path>
              <a:path w="1925954" h="615950">
                <a:moveTo>
                  <a:pt x="1832889" y="609269"/>
                </a:moveTo>
                <a:lnTo>
                  <a:pt x="1826793" y="609269"/>
                </a:lnTo>
                <a:lnTo>
                  <a:pt x="1826793" y="615365"/>
                </a:lnTo>
                <a:lnTo>
                  <a:pt x="1832889" y="615365"/>
                </a:lnTo>
                <a:lnTo>
                  <a:pt x="1832889" y="609269"/>
                </a:lnTo>
                <a:close/>
              </a:path>
              <a:path w="1925954" h="615950">
                <a:moveTo>
                  <a:pt x="1819186" y="609269"/>
                </a:moveTo>
                <a:lnTo>
                  <a:pt x="1813090" y="609269"/>
                </a:lnTo>
                <a:lnTo>
                  <a:pt x="1813090" y="615365"/>
                </a:lnTo>
                <a:lnTo>
                  <a:pt x="1819186" y="615365"/>
                </a:lnTo>
                <a:lnTo>
                  <a:pt x="1819186" y="609269"/>
                </a:lnTo>
                <a:close/>
              </a:path>
              <a:path w="1925954" h="615950">
                <a:moveTo>
                  <a:pt x="1807006" y="609269"/>
                </a:moveTo>
                <a:lnTo>
                  <a:pt x="1800910" y="609269"/>
                </a:lnTo>
                <a:lnTo>
                  <a:pt x="1800910" y="615365"/>
                </a:lnTo>
                <a:lnTo>
                  <a:pt x="1807006" y="615365"/>
                </a:lnTo>
                <a:lnTo>
                  <a:pt x="1807006" y="609269"/>
                </a:lnTo>
                <a:close/>
              </a:path>
              <a:path w="1925954" h="615950">
                <a:moveTo>
                  <a:pt x="1794827" y="609269"/>
                </a:moveTo>
                <a:lnTo>
                  <a:pt x="1788744" y="609269"/>
                </a:lnTo>
                <a:lnTo>
                  <a:pt x="1788744" y="615365"/>
                </a:lnTo>
                <a:lnTo>
                  <a:pt x="1794827" y="615365"/>
                </a:lnTo>
                <a:lnTo>
                  <a:pt x="1794827" y="609269"/>
                </a:lnTo>
                <a:close/>
              </a:path>
              <a:path w="1925954" h="615950">
                <a:moveTo>
                  <a:pt x="1781124" y="609269"/>
                </a:moveTo>
                <a:lnTo>
                  <a:pt x="1775040" y="609269"/>
                </a:lnTo>
                <a:lnTo>
                  <a:pt x="1775040" y="615365"/>
                </a:lnTo>
                <a:lnTo>
                  <a:pt x="1781124" y="615365"/>
                </a:lnTo>
                <a:lnTo>
                  <a:pt x="1781124" y="609269"/>
                </a:lnTo>
                <a:close/>
              </a:path>
              <a:path w="1925954" h="615950">
                <a:moveTo>
                  <a:pt x="1768944" y="609269"/>
                </a:moveTo>
                <a:lnTo>
                  <a:pt x="1762861" y="609269"/>
                </a:lnTo>
                <a:lnTo>
                  <a:pt x="1762861" y="615365"/>
                </a:lnTo>
                <a:lnTo>
                  <a:pt x="1768944" y="615365"/>
                </a:lnTo>
                <a:lnTo>
                  <a:pt x="1768944" y="609269"/>
                </a:lnTo>
                <a:close/>
              </a:path>
              <a:path w="1925954" h="615950">
                <a:moveTo>
                  <a:pt x="1756765" y="609269"/>
                </a:moveTo>
                <a:lnTo>
                  <a:pt x="1750682" y="609269"/>
                </a:lnTo>
                <a:lnTo>
                  <a:pt x="1750682" y="615365"/>
                </a:lnTo>
                <a:lnTo>
                  <a:pt x="1756765" y="615365"/>
                </a:lnTo>
                <a:lnTo>
                  <a:pt x="1756765" y="609269"/>
                </a:lnTo>
                <a:close/>
              </a:path>
              <a:path w="1925954" h="615950">
                <a:moveTo>
                  <a:pt x="1743062" y="609269"/>
                </a:moveTo>
                <a:lnTo>
                  <a:pt x="1736978" y="609269"/>
                </a:lnTo>
                <a:lnTo>
                  <a:pt x="1736978" y="615365"/>
                </a:lnTo>
                <a:lnTo>
                  <a:pt x="1743062" y="615365"/>
                </a:lnTo>
                <a:lnTo>
                  <a:pt x="1743062" y="609269"/>
                </a:lnTo>
                <a:close/>
              </a:path>
              <a:path w="1925954" h="615950">
                <a:moveTo>
                  <a:pt x="1730883" y="609269"/>
                </a:moveTo>
                <a:lnTo>
                  <a:pt x="1724799" y="609269"/>
                </a:lnTo>
                <a:lnTo>
                  <a:pt x="1724799" y="615365"/>
                </a:lnTo>
                <a:lnTo>
                  <a:pt x="1730883" y="615365"/>
                </a:lnTo>
                <a:lnTo>
                  <a:pt x="1730883" y="609269"/>
                </a:lnTo>
                <a:close/>
              </a:path>
              <a:path w="1925954" h="615950">
                <a:moveTo>
                  <a:pt x="1718716" y="609269"/>
                </a:moveTo>
                <a:lnTo>
                  <a:pt x="1712620" y="609269"/>
                </a:lnTo>
                <a:lnTo>
                  <a:pt x="1712620" y="615365"/>
                </a:lnTo>
                <a:lnTo>
                  <a:pt x="1718716" y="615365"/>
                </a:lnTo>
                <a:lnTo>
                  <a:pt x="1718716" y="609269"/>
                </a:lnTo>
                <a:close/>
              </a:path>
              <a:path w="1925954" h="615950">
                <a:moveTo>
                  <a:pt x="1705013" y="609269"/>
                </a:moveTo>
                <a:lnTo>
                  <a:pt x="1698917" y="609269"/>
                </a:lnTo>
                <a:lnTo>
                  <a:pt x="1698917" y="615365"/>
                </a:lnTo>
                <a:lnTo>
                  <a:pt x="1705013" y="615365"/>
                </a:lnTo>
                <a:lnTo>
                  <a:pt x="1705013" y="609269"/>
                </a:lnTo>
                <a:close/>
              </a:path>
              <a:path w="1925954" h="615950">
                <a:moveTo>
                  <a:pt x="1692833" y="609269"/>
                </a:moveTo>
                <a:lnTo>
                  <a:pt x="1686737" y="609269"/>
                </a:lnTo>
                <a:lnTo>
                  <a:pt x="1686737" y="615365"/>
                </a:lnTo>
                <a:lnTo>
                  <a:pt x="1692833" y="615365"/>
                </a:lnTo>
                <a:lnTo>
                  <a:pt x="1692833" y="609269"/>
                </a:lnTo>
                <a:close/>
              </a:path>
              <a:path w="1925954" h="615950">
                <a:moveTo>
                  <a:pt x="1680654" y="609269"/>
                </a:moveTo>
                <a:lnTo>
                  <a:pt x="1674558" y="609269"/>
                </a:lnTo>
                <a:lnTo>
                  <a:pt x="1674558" y="615365"/>
                </a:lnTo>
                <a:lnTo>
                  <a:pt x="1680654" y="615365"/>
                </a:lnTo>
                <a:lnTo>
                  <a:pt x="1680654" y="609269"/>
                </a:lnTo>
                <a:close/>
              </a:path>
              <a:path w="1925954" h="615950">
                <a:moveTo>
                  <a:pt x="1666951" y="609269"/>
                </a:moveTo>
                <a:lnTo>
                  <a:pt x="1660867" y="609269"/>
                </a:lnTo>
                <a:lnTo>
                  <a:pt x="1660867" y="615365"/>
                </a:lnTo>
                <a:lnTo>
                  <a:pt x="1666951" y="615365"/>
                </a:lnTo>
                <a:lnTo>
                  <a:pt x="1666951" y="609269"/>
                </a:lnTo>
                <a:close/>
              </a:path>
              <a:path w="1925954" h="615950">
                <a:moveTo>
                  <a:pt x="1654771" y="609269"/>
                </a:moveTo>
                <a:lnTo>
                  <a:pt x="1648688" y="609269"/>
                </a:lnTo>
                <a:lnTo>
                  <a:pt x="1648688" y="615365"/>
                </a:lnTo>
                <a:lnTo>
                  <a:pt x="1654771" y="615365"/>
                </a:lnTo>
                <a:lnTo>
                  <a:pt x="1654771" y="609269"/>
                </a:lnTo>
                <a:close/>
              </a:path>
              <a:path w="1925954" h="615950">
                <a:moveTo>
                  <a:pt x="1642592" y="609269"/>
                </a:moveTo>
                <a:lnTo>
                  <a:pt x="1636509" y="609269"/>
                </a:lnTo>
                <a:lnTo>
                  <a:pt x="1636509" y="615365"/>
                </a:lnTo>
                <a:lnTo>
                  <a:pt x="1642592" y="615365"/>
                </a:lnTo>
                <a:lnTo>
                  <a:pt x="1642592" y="609269"/>
                </a:lnTo>
                <a:close/>
              </a:path>
              <a:path w="1925954" h="615950">
                <a:moveTo>
                  <a:pt x="1628889" y="609269"/>
                </a:moveTo>
                <a:lnTo>
                  <a:pt x="1622805" y="609269"/>
                </a:lnTo>
                <a:lnTo>
                  <a:pt x="1622805" y="615365"/>
                </a:lnTo>
                <a:lnTo>
                  <a:pt x="1628889" y="615365"/>
                </a:lnTo>
                <a:lnTo>
                  <a:pt x="1628889" y="609269"/>
                </a:lnTo>
                <a:close/>
              </a:path>
              <a:path w="1925954" h="615950">
                <a:moveTo>
                  <a:pt x="1616710" y="609269"/>
                </a:moveTo>
                <a:lnTo>
                  <a:pt x="1610626" y="609269"/>
                </a:lnTo>
                <a:lnTo>
                  <a:pt x="1610626" y="615365"/>
                </a:lnTo>
                <a:lnTo>
                  <a:pt x="1616710" y="615365"/>
                </a:lnTo>
                <a:lnTo>
                  <a:pt x="1616710" y="609269"/>
                </a:lnTo>
                <a:close/>
              </a:path>
              <a:path w="1925954" h="615950">
                <a:moveTo>
                  <a:pt x="1604530" y="609269"/>
                </a:moveTo>
                <a:lnTo>
                  <a:pt x="1598447" y="609269"/>
                </a:lnTo>
                <a:lnTo>
                  <a:pt x="1598447" y="615365"/>
                </a:lnTo>
                <a:lnTo>
                  <a:pt x="1604530" y="615365"/>
                </a:lnTo>
                <a:lnTo>
                  <a:pt x="1604530" y="609269"/>
                </a:lnTo>
                <a:close/>
              </a:path>
              <a:path w="1925954" h="615950">
                <a:moveTo>
                  <a:pt x="1590840" y="609269"/>
                </a:moveTo>
                <a:lnTo>
                  <a:pt x="1584744" y="609269"/>
                </a:lnTo>
                <a:lnTo>
                  <a:pt x="1584744" y="615365"/>
                </a:lnTo>
                <a:lnTo>
                  <a:pt x="1590840" y="615365"/>
                </a:lnTo>
                <a:lnTo>
                  <a:pt x="1590840" y="609269"/>
                </a:lnTo>
                <a:close/>
              </a:path>
              <a:path w="1925954" h="615950">
                <a:moveTo>
                  <a:pt x="1578660" y="609269"/>
                </a:moveTo>
                <a:lnTo>
                  <a:pt x="1572564" y="609269"/>
                </a:lnTo>
                <a:lnTo>
                  <a:pt x="1572564" y="615365"/>
                </a:lnTo>
                <a:lnTo>
                  <a:pt x="1578660" y="615365"/>
                </a:lnTo>
                <a:lnTo>
                  <a:pt x="1578660" y="609269"/>
                </a:lnTo>
                <a:close/>
              </a:path>
              <a:path w="1925954" h="615950">
                <a:moveTo>
                  <a:pt x="1566481" y="609269"/>
                </a:moveTo>
                <a:lnTo>
                  <a:pt x="1560385" y="609269"/>
                </a:lnTo>
                <a:lnTo>
                  <a:pt x="1560385" y="615365"/>
                </a:lnTo>
                <a:lnTo>
                  <a:pt x="1566481" y="615365"/>
                </a:lnTo>
                <a:lnTo>
                  <a:pt x="1566481" y="609269"/>
                </a:lnTo>
                <a:close/>
              </a:path>
              <a:path w="1925954" h="615950">
                <a:moveTo>
                  <a:pt x="1552778" y="609269"/>
                </a:moveTo>
                <a:lnTo>
                  <a:pt x="1546682" y="609269"/>
                </a:lnTo>
                <a:lnTo>
                  <a:pt x="1546682" y="615365"/>
                </a:lnTo>
                <a:lnTo>
                  <a:pt x="1552778" y="615365"/>
                </a:lnTo>
                <a:lnTo>
                  <a:pt x="1552778" y="609269"/>
                </a:lnTo>
                <a:close/>
              </a:path>
              <a:path w="1925954" h="615950">
                <a:moveTo>
                  <a:pt x="1540598" y="609269"/>
                </a:moveTo>
                <a:lnTo>
                  <a:pt x="1534502" y="609269"/>
                </a:lnTo>
                <a:lnTo>
                  <a:pt x="1534502" y="615365"/>
                </a:lnTo>
                <a:lnTo>
                  <a:pt x="1540598" y="615365"/>
                </a:lnTo>
                <a:lnTo>
                  <a:pt x="1540598" y="609269"/>
                </a:lnTo>
                <a:close/>
              </a:path>
              <a:path w="1925954" h="615950">
                <a:moveTo>
                  <a:pt x="1528419" y="609269"/>
                </a:moveTo>
                <a:lnTo>
                  <a:pt x="1522323" y="609269"/>
                </a:lnTo>
                <a:lnTo>
                  <a:pt x="1522323" y="615365"/>
                </a:lnTo>
                <a:lnTo>
                  <a:pt x="1528419" y="615365"/>
                </a:lnTo>
                <a:lnTo>
                  <a:pt x="1528419" y="609269"/>
                </a:lnTo>
                <a:close/>
              </a:path>
              <a:path w="1925954" h="615950">
                <a:moveTo>
                  <a:pt x="1514716" y="609269"/>
                </a:moveTo>
                <a:lnTo>
                  <a:pt x="1508633" y="609269"/>
                </a:lnTo>
                <a:lnTo>
                  <a:pt x="1508633" y="615365"/>
                </a:lnTo>
                <a:lnTo>
                  <a:pt x="1514716" y="615365"/>
                </a:lnTo>
                <a:lnTo>
                  <a:pt x="1514716" y="609269"/>
                </a:lnTo>
                <a:close/>
              </a:path>
              <a:path w="1925954" h="615950">
                <a:moveTo>
                  <a:pt x="1502536" y="609269"/>
                </a:moveTo>
                <a:lnTo>
                  <a:pt x="1496453" y="609269"/>
                </a:lnTo>
                <a:lnTo>
                  <a:pt x="1496453" y="615365"/>
                </a:lnTo>
                <a:lnTo>
                  <a:pt x="1502536" y="615365"/>
                </a:lnTo>
                <a:lnTo>
                  <a:pt x="1502536" y="609269"/>
                </a:lnTo>
                <a:close/>
              </a:path>
              <a:path w="1925954" h="615950">
                <a:moveTo>
                  <a:pt x="1490357" y="609269"/>
                </a:moveTo>
                <a:lnTo>
                  <a:pt x="1484274" y="609269"/>
                </a:lnTo>
                <a:lnTo>
                  <a:pt x="1484274" y="615365"/>
                </a:lnTo>
                <a:lnTo>
                  <a:pt x="1490357" y="615365"/>
                </a:lnTo>
                <a:lnTo>
                  <a:pt x="1490357" y="609269"/>
                </a:lnTo>
                <a:close/>
              </a:path>
              <a:path w="1925954" h="615950">
                <a:moveTo>
                  <a:pt x="1476654" y="609269"/>
                </a:moveTo>
                <a:lnTo>
                  <a:pt x="1470571" y="609269"/>
                </a:lnTo>
                <a:lnTo>
                  <a:pt x="1470571" y="615365"/>
                </a:lnTo>
                <a:lnTo>
                  <a:pt x="1476654" y="615365"/>
                </a:lnTo>
                <a:lnTo>
                  <a:pt x="1476654" y="609269"/>
                </a:lnTo>
                <a:close/>
              </a:path>
              <a:path w="1925954" h="615950">
                <a:moveTo>
                  <a:pt x="1464475" y="609269"/>
                </a:moveTo>
                <a:lnTo>
                  <a:pt x="1458391" y="609269"/>
                </a:lnTo>
                <a:lnTo>
                  <a:pt x="1458391" y="615365"/>
                </a:lnTo>
                <a:lnTo>
                  <a:pt x="1464475" y="615365"/>
                </a:lnTo>
                <a:lnTo>
                  <a:pt x="1464475" y="609269"/>
                </a:lnTo>
                <a:close/>
              </a:path>
              <a:path w="1925954" h="615950">
                <a:moveTo>
                  <a:pt x="1452295" y="609269"/>
                </a:moveTo>
                <a:lnTo>
                  <a:pt x="1446212" y="609269"/>
                </a:lnTo>
                <a:lnTo>
                  <a:pt x="1446212" y="615365"/>
                </a:lnTo>
                <a:lnTo>
                  <a:pt x="1452295" y="615365"/>
                </a:lnTo>
                <a:lnTo>
                  <a:pt x="1452295" y="609269"/>
                </a:lnTo>
                <a:close/>
              </a:path>
              <a:path w="1925954" h="615950">
                <a:moveTo>
                  <a:pt x="1438605" y="609269"/>
                </a:moveTo>
                <a:lnTo>
                  <a:pt x="1432509" y="609269"/>
                </a:lnTo>
                <a:lnTo>
                  <a:pt x="1432509" y="615365"/>
                </a:lnTo>
                <a:lnTo>
                  <a:pt x="1438605" y="615365"/>
                </a:lnTo>
                <a:lnTo>
                  <a:pt x="1438605" y="609269"/>
                </a:lnTo>
                <a:close/>
              </a:path>
              <a:path w="1925954" h="615950">
                <a:moveTo>
                  <a:pt x="1426425" y="609269"/>
                </a:moveTo>
                <a:lnTo>
                  <a:pt x="1420329" y="609269"/>
                </a:lnTo>
                <a:lnTo>
                  <a:pt x="1420329" y="615365"/>
                </a:lnTo>
                <a:lnTo>
                  <a:pt x="1426425" y="615365"/>
                </a:lnTo>
                <a:lnTo>
                  <a:pt x="1426425" y="609269"/>
                </a:lnTo>
                <a:close/>
              </a:path>
              <a:path w="1925954" h="615950">
                <a:moveTo>
                  <a:pt x="1414246" y="609269"/>
                </a:moveTo>
                <a:lnTo>
                  <a:pt x="1408150" y="609269"/>
                </a:lnTo>
                <a:lnTo>
                  <a:pt x="1408150" y="615365"/>
                </a:lnTo>
                <a:lnTo>
                  <a:pt x="1414246" y="615365"/>
                </a:lnTo>
                <a:lnTo>
                  <a:pt x="1414246" y="609269"/>
                </a:lnTo>
                <a:close/>
              </a:path>
              <a:path w="1925954" h="615950">
                <a:moveTo>
                  <a:pt x="1400543" y="609269"/>
                </a:moveTo>
                <a:lnTo>
                  <a:pt x="1394447" y="609269"/>
                </a:lnTo>
                <a:lnTo>
                  <a:pt x="1394447" y="615365"/>
                </a:lnTo>
                <a:lnTo>
                  <a:pt x="1400543" y="615365"/>
                </a:lnTo>
                <a:lnTo>
                  <a:pt x="1400543" y="609269"/>
                </a:lnTo>
                <a:close/>
              </a:path>
              <a:path w="1925954" h="615950">
                <a:moveTo>
                  <a:pt x="1388364" y="609269"/>
                </a:moveTo>
                <a:lnTo>
                  <a:pt x="1382280" y="609269"/>
                </a:lnTo>
                <a:lnTo>
                  <a:pt x="1382280" y="615365"/>
                </a:lnTo>
                <a:lnTo>
                  <a:pt x="1388364" y="615365"/>
                </a:lnTo>
                <a:lnTo>
                  <a:pt x="1388364" y="609269"/>
                </a:lnTo>
                <a:close/>
              </a:path>
              <a:path w="1925954" h="615950">
                <a:moveTo>
                  <a:pt x="1376184" y="609269"/>
                </a:moveTo>
                <a:lnTo>
                  <a:pt x="1370101" y="609269"/>
                </a:lnTo>
                <a:lnTo>
                  <a:pt x="1370101" y="615365"/>
                </a:lnTo>
                <a:lnTo>
                  <a:pt x="1376184" y="615365"/>
                </a:lnTo>
                <a:lnTo>
                  <a:pt x="1376184" y="609269"/>
                </a:lnTo>
                <a:close/>
              </a:path>
              <a:path w="1925954" h="615950">
                <a:moveTo>
                  <a:pt x="1362481" y="609269"/>
                </a:moveTo>
                <a:lnTo>
                  <a:pt x="1356398" y="609269"/>
                </a:lnTo>
                <a:lnTo>
                  <a:pt x="1356398" y="615365"/>
                </a:lnTo>
                <a:lnTo>
                  <a:pt x="1362481" y="615365"/>
                </a:lnTo>
                <a:lnTo>
                  <a:pt x="1362481" y="609269"/>
                </a:lnTo>
                <a:close/>
              </a:path>
              <a:path w="1925954" h="615950">
                <a:moveTo>
                  <a:pt x="1350302" y="609269"/>
                </a:moveTo>
                <a:lnTo>
                  <a:pt x="1344218" y="609269"/>
                </a:lnTo>
                <a:lnTo>
                  <a:pt x="1344218" y="615365"/>
                </a:lnTo>
                <a:lnTo>
                  <a:pt x="1350302" y="615365"/>
                </a:lnTo>
                <a:lnTo>
                  <a:pt x="1350302" y="609269"/>
                </a:lnTo>
                <a:close/>
              </a:path>
              <a:path w="1925954" h="615950">
                <a:moveTo>
                  <a:pt x="1338122" y="609269"/>
                </a:moveTo>
                <a:lnTo>
                  <a:pt x="1332039" y="609269"/>
                </a:lnTo>
                <a:lnTo>
                  <a:pt x="1332039" y="615365"/>
                </a:lnTo>
                <a:lnTo>
                  <a:pt x="1338122" y="615365"/>
                </a:lnTo>
                <a:lnTo>
                  <a:pt x="1338122" y="609269"/>
                </a:lnTo>
                <a:close/>
              </a:path>
              <a:path w="1925954" h="615950">
                <a:moveTo>
                  <a:pt x="1324419" y="609269"/>
                </a:moveTo>
                <a:lnTo>
                  <a:pt x="1318336" y="609269"/>
                </a:lnTo>
                <a:lnTo>
                  <a:pt x="1318336" y="615365"/>
                </a:lnTo>
                <a:lnTo>
                  <a:pt x="1324419" y="615365"/>
                </a:lnTo>
                <a:lnTo>
                  <a:pt x="1324419" y="609269"/>
                </a:lnTo>
                <a:close/>
              </a:path>
              <a:path w="1925954" h="615950">
                <a:moveTo>
                  <a:pt x="1312252" y="609269"/>
                </a:moveTo>
                <a:lnTo>
                  <a:pt x="1306156" y="609269"/>
                </a:lnTo>
                <a:lnTo>
                  <a:pt x="1306156" y="615365"/>
                </a:lnTo>
                <a:lnTo>
                  <a:pt x="1312252" y="615365"/>
                </a:lnTo>
                <a:lnTo>
                  <a:pt x="1312252" y="609269"/>
                </a:lnTo>
                <a:close/>
              </a:path>
              <a:path w="1925954" h="615950">
                <a:moveTo>
                  <a:pt x="1300073" y="609269"/>
                </a:moveTo>
                <a:lnTo>
                  <a:pt x="1293977" y="609269"/>
                </a:lnTo>
                <a:lnTo>
                  <a:pt x="1293977" y="615365"/>
                </a:lnTo>
                <a:lnTo>
                  <a:pt x="1300073" y="615365"/>
                </a:lnTo>
                <a:lnTo>
                  <a:pt x="1300073" y="609269"/>
                </a:lnTo>
                <a:close/>
              </a:path>
              <a:path w="1925954" h="615950">
                <a:moveTo>
                  <a:pt x="1286370" y="609269"/>
                </a:moveTo>
                <a:lnTo>
                  <a:pt x="1280274" y="609269"/>
                </a:lnTo>
                <a:lnTo>
                  <a:pt x="1280274" y="615365"/>
                </a:lnTo>
                <a:lnTo>
                  <a:pt x="1286370" y="615365"/>
                </a:lnTo>
                <a:lnTo>
                  <a:pt x="1286370" y="609269"/>
                </a:lnTo>
                <a:close/>
              </a:path>
              <a:path w="1925954" h="615950">
                <a:moveTo>
                  <a:pt x="1274191" y="609269"/>
                </a:moveTo>
                <a:lnTo>
                  <a:pt x="1268095" y="609269"/>
                </a:lnTo>
                <a:lnTo>
                  <a:pt x="1268095" y="615365"/>
                </a:lnTo>
                <a:lnTo>
                  <a:pt x="1274191" y="615365"/>
                </a:lnTo>
                <a:lnTo>
                  <a:pt x="1274191" y="609269"/>
                </a:lnTo>
                <a:close/>
              </a:path>
              <a:path w="1925954" h="615950">
                <a:moveTo>
                  <a:pt x="1262011" y="609269"/>
                </a:moveTo>
                <a:lnTo>
                  <a:pt x="1255915" y="609269"/>
                </a:lnTo>
                <a:lnTo>
                  <a:pt x="1255915" y="615365"/>
                </a:lnTo>
                <a:lnTo>
                  <a:pt x="1262011" y="615365"/>
                </a:lnTo>
                <a:lnTo>
                  <a:pt x="1262011" y="609269"/>
                </a:lnTo>
                <a:close/>
              </a:path>
              <a:path w="1925954" h="615950">
                <a:moveTo>
                  <a:pt x="1248308" y="609269"/>
                </a:moveTo>
                <a:lnTo>
                  <a:pt x="1242225" y="609269"/>
                </a:lnTo>
                <a:lnTo>
                  <a:pt x="1242225" y="615365"/>
                </a:lnTo>
                <a:lnTo>
                  <a:pt x="1248308" y="615365"/>
                </a:lnTo>
                <a:lnTo>
                  <a:pt x="1248308" y="609269"/>
                </a:lnTo>
                <a:close/>
              </a:path>
              <a:path w="1925954" h="615950">
                <a:moveTo>
                  <a:pt x="1236129" y="609269"/>
                </a:moveTo>
                <a:lnTo>
                  <a:pt x="1230045" y="609269"/>
                </a:lnTo>
                <a:lnTo>
                  <a:pt x="1230045" y="615365"/>
                </a:lnTo>
                <a:lnTo>
                  <a:pt x="1236129" y="615365"/>
                </a:lnTo>
                <a:lnTo>
                  <a:pt x="1236129" y="609269"/>
                </a:lnTo>
                <a:close/>
              </a:path>
              <a:path w="1925954" h="615950">
                <a:moveTo>
                  <a:pt x="1223949" y="609269"/>
                </a:moveTo>
                <a:lnTo>
                  <a:pt x="1217866" y="609269"/>
                </a:lnTo>
                <a:lnTo>
                  <a:pt x="1217866" y="615365"/>
                </a:lnTo>
                <a:lnTo>
                  <a:pt x="1223949" y="615365"/>
                </a:lnTo>
                <a:lnTo>
                  <a:pt x="1223949" y="609269"/>
                </a:lnTo>
                <a:close/>
              </a:path>
              <a:path w="1925954" h="615950">
                <a:moveTo>
                  <a:pt x="1210246" y="609269"/>
                </a:moveTo>
                <a:lnTo>
                  <a:pt x="1204163" y="609269"/>
                </a:lnTo>
                <a:lnTo>
                  <a:pt x="1204163" y="615365"/>
                </a:lnTo>
                <a:lnTo>
                  <a:pt x="1210246" y="615365"/>
                </a:lnTo>
                <a:lnTo>
                  <a:pt x="1210246" y="609269"/>
                </a:lnTo>
                <a:close/>
              </a:path>
              <a:path w="1925954" h="615950">
                <a:moveTo>
                  <a:pt x="1198067" y="609269"/>
                </a:moveTo>
                <a:lnTo>
                  <a:pt x="1191983" y="609269"/>
                </a:lnTo>
                <a:lnTo>
                  <a:pt x="1191983" y="615365"/>
                </a:lnTo>
                <a:lnTo>
                  <a:pt x="1198067" y="615365"/>
                </a:lnTo>
                <a:lnTo>
                  <a:pt x="1198067" y="609269"/>
                </a:lnTo>
                <a:close/>
              </a:path>
              <a:path w="1925954" h="615950">
                <a:moveTo>
                  <a:pt x="1185887" y="609269"/>
                </a:moveTo>
                <a:lnTo>
                  <a:pt x="1179804" y="609269"/>
                </a:lnTo>
                <a:lnTo>
                  <a:pt x="1179804" y="615365"/>
                </a:lnTo>
                <a:lnTo>
                  <a:pt x="1185887" y="615365"/>
                </a:lnTo>
                <a:lnTo>
                  <a:pt x="1185887" y="609269"/>
                </a:lnTo>
                <a:close/>
              </a:path>
              <a:path w="1925954" h="615950">
                <a:moveTo>
                  <a:pt x="1172197" y="609269"/>
                </a:moveTo>
                <a:lnTo>
                  <a:pt x="1166101" y="609269"/>
                </a:lnTo>
                <a:lnTo>
                  <a:pt x="1166101" y="615365"/>
                </a:lnTo>
                <a:lnTo>
                  <a:pt x="1172197" y="615365"/>
                </a:lnTo>
                <a:lnTo>
                  <a:pt x="1172197" y="609269"/>
                </a:lnTo>
                <a:close/>
              </a:path>
              <a:path w="1925954" h="615950">
                <a:moveTo>
                  <a:pt x="1160017" y="609269"/>
                </a:moveTo>
                <a:lnTo>
                  <a:pt x="1153922" y="609269"/>
                </a:lnTo>
                <a:lnTo>
                  <a:pt x="1153922" y="615365"/>
                </a:lnTo>
                <a:lnTo>
                  <a:pt x="1160017" y="615365"/>
                </a:lnTo>
                <a:lnTo>
                  <a:pt x="1160017" y="609269"/>
                </a:lnTo>
                <a:close/>
              </a:path>
              <a:path w="1925954" h="615950">
                <a:moveTo>
                  <a:pt x="1147838" y="609269"/>
                </a:moveTo>
                <a:lnTo>
                  <a:pt x="1141742" y="609269"/>
                </a:lnTo>
                <a:lnTo>
                  <a:pt x="1141742" y="615365"/>
                </a:lnTo>
                <a:lnTo>
                  <a:pt x="1147838" y="615365"/>
                </a:lnTo>
                <a:lnTo>
                  <a:pt x="1147838" y="609269"/>
                </a:lnTo>
                <a:close/>
              </a:path>
              <a:path w="1925954" h="615950">
                <a:moveTo>
                  <a:pt x="1134135" y="609269"/>
                </a:moveTo>
                <a:lnTo>
                  <a:pt x="1128039" y="609269"/>
                </a:lnTo>
                <a:lnTo>
                  <a:pt x="1128039" y="615365"/>
                </a:lnTo>
                <a:lnTo>
                  <a:pt x="1134135" y="615365"/>
                </a:lnTo>
                <a:lnTo>
                  <a:pt x="1134135" y="609269"/>
                </a:lnTo>
                <a:close/>
              </a:path>
              <a:path w="1925954" h="615950">
                <a:moveTo>
                  <a:pt x="1121956" y="609269"/>
                </a:moveTo>
                <a:lnTo>
                  <a:pt x="1115860" y="609269"/>
                </a:lnTo>
                <a:lnTo>
                  <a:pt x="1115860" y="615365"/>
                </a:lnTo>
                <a:lnTo>
                  <a:pt x="1121956" y="615365"/>
                </a:lnTo>
                <a:lnTo>
                  <a:pt x="1121956" y="609269"/>
                </a:lnTo>
                <a:close/>
              </a:path>
              <a:path w="1925954" h="615950">
                <a:moveTo>
                  <a:pt x="1109776" y="609269"/>
                </a:moveTo>
                <a:lnTo>
                  <a:pt x="1103680" y="609269"/>
                </a:lnTo>
                <a:lnTo>
                  <a:pt x="1103680" y="615365"/>
                </a:lnTo>
                <a:lnTo>
                  <a:pt x="1109776" y="615365"/>
                </a:lnTo>
                <a:lnTo>
                  <a:pt x="1109776" y="609269"/>
                </a:lnTo>
                <a:close/>
              </a:path>
              <a:path w="1925954" h="615950">
                <a:moveTo>
                  <a:pt x="1096073" y="609269"/>
                </a:moveTo>
                <a:lnTo>
                  <a:pt x="1089990" y="609269"/>
                </a:lnTo>
                <a:lnTo>
                  <a:pt x="1089990" y="615365"/>
                </a:lnTo>
                <a:lnTo>
                  <a:pt x="1096073" y="615365"/>
                </a:lnTo>
                <a:lnTo>
                  <a:pt x="1096073" y="609269"/>
                </a:lnTo>
                <a:close/>
              </a:path>
              <a:path w="1925954" h="615950">
                <a:moveTo>
                  <a:pt x="1083894" y="609269"/>
                </a:moveTo>
                <a:lnTo>
                  <a:pt x="1077810" y="609269"/>
                </a:lnTo>
                <a:lnTo>
                  <a:pt x="1077810" y="615365"/>
                </a:lnTo>
                <a:lnTo>
                  <a:pt x="1083894" y="615365"/>
                </a:lnTo>
                <a:lnTo>
                  <a:pt x="1083894" y="609269"/>
                </a:lnTo>
                <a:close/>
              </a:path>
              <a:path w="1925954" h="615950">
                <a:moveTo>
                  <a:pt x="1071714" y="609269"/>
                </a:moveTo>
                <a:lnTo>
                  <a:pt x="1065631" y="609269"/>
                </a:lnTo>
                <a:lnTo>
                  <a:pt x="1065631" y="615365"/>
                </a:lnTo>
                <a:lnTo>
                  <a:pt x="1071714" y="615365"/>
                </a:lnTo>
                <a:lnTo>
                  <a:pt x="1071714" y="609269"/>
                </a:lnTo>
                <a:close/>
              </a:path>
              <a:path w="1925954" h="615950">
                <a:moveTo>
                  <a:pt x="1058011" y="609269"/>
                </a:moveTo>
                <a:lnTo>
                  <a:pt x="1051928" y="609269"/>
                </a:lnTo>
                <a:lnTo>
                  <a:pt x="1051928" y="615365"/>
                </a:lnTo>
                <a:lnTo>
                  <a:pt x="1058011" y="615365"/>
                </a:lnTo>
                <a:lnTo>
                  <a:pt x="1058011" y="609269"/>
                </a:lnTo>
                <a:close/>
              </a:path>
              <a:path w="1925954" h="615950">
                <a:moveTo>
                  <a:pt x="1045832" y="609269"/>
                </a:moveTo>
                <a:lnTo>
                  <a:pt x="1039748" y="609269"/>
                </a:lnTo>
                <a:lnTo>
                  <a:pt x="1039748" y="615365"/>
                </a:lnTo>
                <a:lnTo>
                  <a:pt x="1045832" y="615365"/>
                </a:lnTo>
                <a:lnTo>
                  <a:pt x="1045832" y="609269"/>
                </a:lnTo>
                <a:close/>
              </a:path>
              <a:path w="1925954" h="615950">
                <a:moveTo>
                  <a:pt x="1033665" y="609269"/>
                </a:moveTo>
                <a:lnTo>
                  <a:pt x="1027569" y="609269"/>
                </a:lnTo>
                <a:lnTo>
                  <a:pt x="1027569" y="615365"/>
                </a:lnTo>
                <a:lnTo>
                  <a:pt x="1033665" y="615365"/>
                </a:lnTo>
                <a:lnTo>
                  <a:pt x="1033665" y="609269"/>
                </a:lnTo>
                <a:close/>
              </a:path>
              <a:path w="1925954" h="615950">
                <a:moveTo>
                  <a:pt x="1019962" y="609269"/>
                </a:moveTo>
                <a:lnTo>
                  <a:pt x="1013866" y="609269"/>
                </a:lnTo>
                <a:lnTo>
                  <a:pt x="1013866" y="615365"/>
                </a:lnTo>
                <a:lnTo>
                  <a:pt x="1019962" y="615365"/>
                </a:lnTo>
                <a:lnTo>
                  <a:pt x="1019962" y="609269"/>
                </a:lnTo>
                <a:close/>
              </a:path>
              <a:path w="1925954" h="615950">
                <a:moveTo>
                  <a:pt x="1007783" y="609269"/>
                </a:moveTo>
                <a:lnTo>
                  <a:pt x="1001687" y="609269"/>
                </a:lnTo>
                <a:lnTo>
                  <a:pt x="1001687" y="615365"/>
                </a:lnTo>
                <a:lnTo>
                  <a:pt x="1007783" y="615365"/>
                </a:lnTo>
                <a:lnTo>
                  <a:pt x="1007783" y="609269"/>
                </a:lnTo>
                <a:close/>
              </a:path>
              <a:path w="1925954" h="615950">
                <a:moveTo>
                  <a:pt x="995603" y="609269"/>
                </a:moveTo>
                <a:lnTo>
                  <a:pt x="989507" y="609269"/>
                </a:lnTo>
                <a:lnTo>
                  <a:pt x="989507" y="615365"/>
                </a:lnTo>
                <a:lnTo>
                  <a:pt x="995603" y="615365"/>
                </a:lnTo>
                <a:lnTo>
                  <a:pt x="995603" y="609269"/>
                </a:lnTo>
                <a:close/>
              </a:path>
              <a:path w="1925954" h="615950">
                <a:moveTo>
                  <a:pt x="981900" y="609269"/>
                </a:moveTo>
                <a:lnTo>
                  <a:pt x="975817" y="609269"/>
                </a:lnTo>
                <a:lnTo>
                  <a:pt x="975817" y="615365"/>
                </a:lnTo>
                <a:lnTo>
                  <a:pt x="981900" y="615365"/>
                </a:lnTo>
                <a:lnTo>
                  <a:pt x="981900" y="609269"/>
                </a:lnTo>
                <a:close/>
              </a:path>
              <a:path w="1925954" h="615950">
                <a:moveTo>
                  <a:pt x="969721" y="609269"/>
                </a:moveTo>
                <a:lnTo>
                  <a:pt x="963637" y="609269"/>
                </a:lnTo>
                <a:lnTo>
                  <a:pt x="963637" y="615365"/>
                </a:lnTo>
                <a:lnTo>
                  <a:pt x="969721" y="615365"/>
                </a:lnTo>
                <a:lnTo>
                  <a:pt x="969721" y="609269"/>
                </a:lnTo>
                <a:close/>
              </a:path>
              <a:path w="1925954" h="615950">
                <a:moveTo>
                  <a:pt x="957541" y="609269"/>
                </a:moveTo>
                <a:lnTo>
                  <a:pt x="951458" y="609269"/>
                </a:lnTo>
                <a:lnTo>
                  <a:pt x="951458" y="615365"/>
                </a:lnTo>
                <a:lnTo>
                  <a:pt x="957541" y="615365"/>
                </a:lnTo>
                <a:lnTo>
                  <a:pt x="957541" y="609269"/>
                </a:lnTo>
                <a:close/>
              </a:path>
              <a:path w="1925954" h="615950">
                <a:moveTo>
                  <a:pt x="943838" y="609269"/>
                </a:moveTo>
                <a:lnTo>
                  <a:pt x="937755" y="609269"/>
                </a:lnTo>
                <a:lnTo>
                  <a:pt x="937755" y="615365"/>
                </a:lnTo>
                <a:lnTo>
                  <a:pt x="943838" y="615365"/>
                </a:lnTo>
                <a:lnTo>
                  <a:pt x="943838" y="609269"/>
                </a:lnTo>
                <a:close/>
              </a:path>
              <a:path w="1925954" h="615950">
                <a:moveTo>
                  <a:pt x="931659" y="609269"/>
                </a:moveTo>
                <a:lnTo>
                  <a:pt x="925575" y="609269"/>
                </a:lnTo>
                <a:lnTo>
                  <a:pt x="925575" y="615365"/>
                </a:lnTo>
                <a:lnTo>
                  <a:pt x="931659" y="615365"/>
                </a:lnTo>
                <a:lnTo>
                  <a:pt x="931659" y="609269"/>
                </a:lnTo>
                <a:close/>
              </a:path>
              <a:path w="1925954" h="615950">
                <a:moveTo>
                  <a:pt x="919479" y="609269"/>
                </a:moveTo>
                <a:lnTo>
                  <a:pt x="913396" y="609269"/>
                </a:lnTo>
                <a:lnTo>
                  <a:pt x="913396" y="615365"/>
                </a:lnTo>
                <a:lnTo>
                  <a:pt x="919479" y="615365"/>
                </a:lnTo>
                <a:lnTo>
                  <a:pt x="919479" y="609269"/>
                </a:lnTo>
                <a:close/>
              </a:path>
              <a:path w="1925954" h="615950">
                <a:moveTo>
                  <a:pt x="905789" y="609269"/>
                </a:moveTo>
                <a:lnTo>
                  <a:pt x="899693" y="609269"/>
                </a:lnTo>
                <a:lnTo>
                  <a:pt x="899693" y="615365"/>
                </a:lnTo>
                <a:lnTo>
                  <a:pt x="905789" y="615365"/>
                </a:lnTo>
                <a:lnTo>
                  <a:pt x="905789" y="609269"/>
                </a:lnTo>
                <a:close/>
              </a:path>
              <a:path w="1925954" h="615950">
                <a:moveTo>
                  <a:pt x="893610" y="609269"/>
                </a:moveTo>
                <a:lnTo>
                  <a:pt x="887514" y="609269"/>
                </a:lnTo>
                <a:lnTo>
                  <a:pt x="887514" y="615365"/>
                </a:lnTo>
                <a:lnTo>
                  <a:pt x="893610" y="615365"/>
                </a:lnTo>
                <a:lnTo>
                  <a:pt x="893610" y="609269"/>
                </a:lnTo>
                <a:close/>
              </a:path>
              <a:path w="1925954" h="615950">
                <a:moveTo>
                  <a:pt x="881430" y="609269"/>
                </a:moveTo>
                <a:lnTo>
                  <a:pt x="875334" y="609269"/>
                </a:lnTo>
                <a:lnTo>
                  <a:pt x="875334" y="615365"/>
                </a:lnTo>
                <a:lnTo>
                  <a:pt x="881430" y="615365"/>
                </a:lnTo>
                <a:lnTo>
                  <a:pt x="881430" y="609269"/>
                </a:lnTo>
                <a:close/>
              </a:path>
              <a:path w="1925954" h="615950">
                <a:moveTo>
                  <a:pt x="867727" y="609269"/>
                </a:moveTo>
                <a:lnTo>
                  <a:pt x="861631" y="609269"/>
                </a:lnTo>
                <a:lnTo>
                  <a:pt x="861631" y="615365"/>
                </a:lnTo>
                <a:lnTo>
                  <a:pt x="867727" y="615365"/>
                </a:lnTo>
                <a:lnTo>
                  <a:pt x="867727" y="609269"/>
                </a:lnTo>
                <a:close/>
              </a:path>
              <a:path w="1925954" h="615950">
                <a:moveTo>
                  <a:pt x="855548" y="609269"/>
                </a:moveTo>
                <a:lnTo>
                  <a:pt x="849452" y="609269"/>
                </a:lnTo>
                <a:lnTo>
                  <a:pt x="849452" y="615365"/>
                </a:lnTo>
                <a:lnTo>
                  <a:pt x="855548" y="615365"/>
                </a:lnTo>
                <a:lnTo>
                  <a:pt x="855548" y="609269"/>
                </a:lnTo>
                <a:close/>
              </a:path>
              <a:path w="1925954" h="615950">
                <a:moveTo>
                  <a:pt x="843368" y="609269"/>
                </a:moveTo>
                <a:lnTo>
                  <a:pt x="837272" y="609269"/>
                </a:lnTo>
                <a:lnTo>
                  <a:pt x="837272" y="615365"/>
                </a:lnTo>
                <a:lnTo>
                  <a:pt x="843368" y="615365"/>
                </a:lnTo>
                <a:lnTo>
                  <a:pt x="843368" y="609269"/>
                </a:lnTo>
                <a:close/>
              </a:path>
              <a:path w="1925954" h="615950">
                <a:moveTo>
                  <a:pt x="829665" y="609269"/>
                </a:moveTo>
                <a:lnTo>
                  <a:pt x="823582" y="609269"/>
                </a:lnTo>
                <a:lnTo>
                  <a:pt x="823582" y="615365"/>
                </a:lnTo>
                <a:lnTo>
                  <a:pt x="829665" y="615365"/>
                </a:lnTo>
                <a:lnTo>
                  <a:pt x="829665" y="609269"/>
                </a:lnTo>
                <a:close/>
              </a:path>
              <a:path w="1925954" h="615950">
                <a:moveTo>
                  <a:pt x="817486" y="609269"/>
                </a:moveTo>
                <a:lnTo>
                  <a:pt x="811403" y="609269"/>
                </a:lnTo>
                <a:lnTo>
                  <a:pt x="811403" y="615365"/>
                </a:lnTo>
                <a:lnTo>
                  <a:pt x="817486" y="615365"/>
                </a:lnTo>
                <a:lnTo>
                  <a:pt x="817486" y="609269"/>
                </a:lnTo>
                <a:close/>
              </a:path>
              <a:path w="1925954" h="615950">
                <a:moveTo>
                  <a:pt x="805306" y="609269"/>
                </a:moveTo>
                <a:lnTo>
                  <a:pt x="799223" y="609269"/>
                </a:lnTo>
                <a:lnTo>
                  <a:pt x="799223" y="615365"/>
                </a:lnTo>
                <a:lnTo>
                  <a:pt x="805306" y="615365"/>
                </a:lnTo>
                <a:lnTo>
                  <a:pt x="805306" y="609269"/>
                </a:lnTo>
                <a:close/>
              </a:path>
              <a:path w="1925954" h="615950">
                <a:moveTo>
                  <a:pt x="791603" y="609269"/>
                </a:moveTo>
                <a:lnTo>
                  <a:pt x="785520" y="609269"/>
                </a:lnTo>
                <a:lnTo>
                  <a:pt x="785520" y="615365"/>
                </a:lnTo>
                <a:lnTo>
                  <a:pt x="791603" y="615365"/>
                </a:lnTo>
                <a:lnTo>
                  <a:pt x="791603" y="609269"/>
                </a:lnTo>
                <a:close/>
              </a:path>
              <a:path w="1925954" h="615950">
                <a:moveTo>
                  <a:pt x="779424" y="609269"/>
                </a:moveTo>
                <a:lnTo>
                  <a:pt x="773341" y="609269"/>
                </a:lnTo>
                <a:lnTo>
                  <a:pt x="773341" y="615365"/>
                </a:lnTo>
                <a:lnTo>
                  <a:pt x="779424" y="615365"/>
                </a:lnTo>
                <a:lnTo>
                  <a:pt x="779424" y="609269"/>
                </a:lnTo>
                <a:close/>
              </a:path>
              <a:path w="1925954" h="615950">
                <a:moveTo>
                  <a:pt x="767245" y="609269"/>
                </a:moveTo>
                <a:lnTo>
                  <a:pt x="761161" y="609269"/>
                </a:lnTo>
                <a:lnTo>
                  <a:pt x="761161" y="615365"/>
                </a:lnTo>
                <a:lnTo>
                  <a:pt x="767245" y="615365"/>
                </a:lnTo>
                <a:lnTo>
                  <a:pt x="767245" y="609269"/>
                </a:lnTo>
                <a:close/>
              </a:path>
              <a:path w="1925954" h="615950">
                <a:moveTo>
                  <a:pt x="753554" y="609269"/>
                </a:moveTo>
                <a:lnTo>
                  <a:pt x="747458" y="609269"/>
                </a:lnTo>
                <a:lnTo>
                  <a:pt x="747458" y="615365"/>
                </a:lnTo>
                <a:lnTo>
                  <a:pt x="753554" y="615365"/>
                </a:lnTo>
                <a:lnTo>
                  <a:pt x="753554" y="609269"/>
                </a:lnTo>
                <a:close/>
              </a:path>
              <a:path w="1925954" h="615950">
                <a:moveTo>
                  <a:pt x="741375" y="609269"/>
                </a:moveTo>
                <a:lnTo>
                  <a:pt x="735279" y="609269"/>
                </a:lnTo>
                <a:lnTo>
                  <a:pt x="735279" y="615365"/>
                </a:lnTo>
                <a:lnTo>
                  <a:pt x="741375" y="615365"/>
                </a:lnTo>
                <a:lnTo>
                  <a:pt x="741375" y="609269"/>
                </a:lnTo>
                <a:close/>
              </a:path>
              <a:path w="1925954" h="615950">
                <a:moveTo>
                  <a:pt x="729195" y="609269"/>
                </a:moveTo>
                <a:lnTo>
                  <a:pt x="723099" y="609269"/>
                </a:lnTo>
                <a:lnTo>
                  <a:pt x="723099" y="615365"/>
                </a:lnTo>
                <a:lnTo>
                  <a:pt x="729195" y="615365"/>
                </a:lnTo>
                <a:lnTo>
                  <a:pt x="729195" y="609269"/>
                </a:lnTo>
                <a:close/>
              </a:path>
              <a:path w="1925954" h="615950">
                <a:moveTo>
                  <a:pt x="715492" y="609269"/>
                </a:moveTo>
                <a:lnTo>
                  <a:pt x="709396" y="609269"/>
                </a:lnTo>
                <a:lnTo>
                  <a:pt x="709396" y="615365"/>
                </a:lnTo>
                <a:lnTo>
                  <a:pt x="715492" y="615365"/>
                </a:lnTo>
                <a:lnTo>
                  <a:pt x="715492" y="609269"/>
                </a:lnTo>
                <a:close/>
              </a:path>
              <a:path w="1925954" h="615950">
                <a:moveTo>
                  <a:pt x="703313" y="609269"/>
                </a:moveTo>
                <a:lnTo>
                  <a:pt x="697229" y="609269"/>
                </a:lnTo>
                <a:lnTo>
                  <a:pt x="697229" y="615365"/>
                </a:lnTo>
                <a:lnTo>
                  <a:pt x="703313" y="615365"/>
                </a:lnTo>
                <a:lnTo>
                  <a:pt x="703313" y="609269"/>
                </a:lnTo>
                <a:close/>
              </a:path>
              <a:path w="1925954" h="615950">
                <a:moveTo>
                  <a:pt x="691134" y="609269"/>
                </a:moveTo>
                <a:lnTo>
                  <a:pt x="685050" y="609269"/>
                </a:lnTo>
                <a:lnTo>
                  <a:pt x="685050" y="615365"/>
                </a:lnTo>
                <a:lnTo>
                  <a:pt x="691134" y="615365"/>
                </a:lnTo>
                <a:lnTo>
                  <a:pt x="691134" y="609269"/>
                </a:lnTo>
                <a:close/>
              </a:path>
              <a:path w="1925954" h="615950">
                <a:moveTo>
                  <a:pt x="677430" y="609269"/>
                </a:moveTo>
                <a:lnTo>
                  <a:pt x="671347" y="609269"/>
                </a:lnTo>
                <a:lnTo>
                  <a:pt x="671347" y="615365"/>
                </a:lnTo>
                <a:lnTo>
                  <a:pt x="677430" y="615365"/>
                </a:lnTo>
                <a:lnTo>
                  <a:pt x="677430" y="609269"/>
                </a:lnTo>
                <a:close/>
              </a:path>
              <a:path w="1925954" h="615950">
                <a:moveTo>
                  <a:pt x="665251" y="609269"/>
                </a:moveTo>
                <a:lnTo>
                  <a:pt x="659168" y="609269"/>
                </a:lnTo>
                <a:lnTo>
                  <a:pt x="659168" y="615365"/>
                </a:lnTo>
                <a:lnTo>
                  <a:pt x="665251" y="615365"/>
                </a:lnTo>
                <a:lnTo>
                  <a:pt x="665251" y="609269"/>
                </a:lnTo>
                <a:close/>
              </a:path>
              <a:path w="1925954" h="615950">
                <a:moveTo>
                  <a:pt x="653072" y="609269"/>
                </a:moveTo>
                <a:lnTo>
                  <a:pt x="646988" y="609269"/>
                </a:lnTo>
                <a:lnTo>
                  <a:pt x="646988" y="615365"/>
                </a:lnTo>
                <a:lnTo>
                  <a:pt x="653072" y="615365"/>
                </a:lnTo>
                <a:lnTo>
                  <a:pt x="653072" y="609269"/>
                </a:lnTo>
                <a:close/>
              </a:path>
              <a:path w="1925954" h="615950">
                <a:moveTo>
                  <a:pt x="639368" y="609269"/>
                </a:moveTo>
                <a:lnTo>
                  <a:pt x="633285" y="609269"/>
                </a:lnTo>
                <a:lnTo>
                  <a:pt x="633285" y="615365"/>
                </a:lnTo>
                <a:lnTo>
                  <a:pt x="639368" y="615365"/>
                </a:lnTo>
                <a:lnTo>
                  <a:pt x="639368" y="609269"/>
                </a:lnTo>
                <a:close/>
              </a:path>
              <a:path w="1925954" h="615950">
                <a:moveTo>
                  <a:pt x="627202" y="609269"/>
                </a:moveTo>
                <a:lnTo>
                  <a:pt x="621106" y="609269"/>
                </a:lnTo>
                <a:lnTo>
                  <a:pt x="621106" y="615365"/>
                </a:lnTo>
                <a:lnTo>
                  <a:pt x="627202" y="615365"/>
                </a:lnTo>
                <a:lnTo>
                  <a:pt x="627202" y="609269"/>
                </a:lnTo>
                <a:close/>
              </a:path>
              <a:path w="1925954" h="615950">
                <a:moveTo>
                  <a:pt x="615022" y="609269"/>
                </a:moveTo>
                <a:lnTo>
                  <a:pt x="608926" y="609269"/>
                </a:lnTo>
                <a:lnTo>
                  <a:pt x="608926" y="615365"/>
                </a:lnTo>
                <a:lnTo>
                  <a:pt x="615022" y="615365"/>
                </a:lnTo>
                <a:lnTo>
                  <a:pt x="615022" y="609269"/>
                </a:lnTo>
                <a:close/>
              </a:path>
              <a:path w="1925954" h="615950">
                <a:moveTo>
                  <a:pt x="601319" y="609269"/>
                </a:moveTo>
                <a:lnTo>
                  <a:pt x="595223" y="609269"/>
                </a:lnTo>
                <a:lnTo>
                  <a:pt x="595223" y="615365"/>
                </a:lnTo>
                <a:lnTo>
                  <a:pt x="601319" y="615365"/>
                </a:lnTo>
                <a:lnTo>
                  <a:pt x="601319" y="609269"/>
                </a:lnTo>
                <a:close/>
              </a:path>
              <a:path w="1925954" h="615950">
                <a:moveTo>
                  <a:pt x="589140" y="609269"/>
                </a:moveTo>
                <a:lnTo>
                  <a:pt x="583044" y="609269"/>
                </a:lnTo>
                <a:lnTo>
                  <a:pt x="583044" y="615365"/>
                </a:lnTo>
                <a:lnTo>
                  <a:pt x="589140" y="615365"/>
                </a:lnTo>
                <a:lnTo>
                  <a:pt x="589140" y="609269"/>
                </a:lnTo>
                <a:close/>
              </a:path>
              <a:path w="1925954" h="615950">
                <a:moveTo>
                  <a:pt x="576960" y="609269"/>
                </a:moveTo>
                <a:lnTo>
                  <a:pt x="570865" y="609269"/>
                </a:lnTo>
                <a:lnTo>
                  <a:pt x="570865" y="615365"/>
                </a:lnTo>
                <a:lnTo>
                  <a:pt x="576960" y="615365"/>
                </a:lnTo>
                <a:lnTo>
                  <a:pt x="576960" y="609269"/>
                </a:lnTo>
                <a:close/>
              </a:path>
              <a:path w="1925954" h="615950">
                <a:moveTo>
                  <a:pt x="563257" y="609269"/>
                </a:moveTo>
                <a:lnTo>
                  <a:pt x="557174" y="609269"/>
                </a:lnTo>
                <a:lnTo>
                  <a:pt x="557174" y="615365"/>
                </a:lnTo>
                <a:lnTo>
                  <a:pt x="563257" y="615365"/>
                </a:lnTo>
                <a:lnTo>
                  <a:pt x="563257" y="609269"/>
                </a:lnTo>
                <a:close/>
              </a:path>
              <a:path w="1925954" h="615950">
                <a:moveTo>
                  <a:pt x="551078" y="609269"/>
                </a:moveTo>
                <a:lnTo>
                  <a:pt x="544995" y="609269"/>
                </a:lnTo>
                <a:lnTo>
                  <a:pt x="544995" y="615365"/>
                </a:lnTo>
                <a:lnTo>
                  <a:pt x="551078" y="615365"/>
                </a:lnTo>
                <a:lnTo>
                  <a:pt x="551078" y="609269"/>
                </a:lnTo>
                <a:close/>
              </a:path>
              <a:path w="1925954" h="615950">
                <a:moveTo>
                  <a:pt x="538899" y="609269"/>
                </a:moveTo>
                <a:lnTo>
                  <a:pt x="532815" y="609269"/>
                </a:lnTo>
                <a:lnTo>
                  <a:pt x="532815" y="615365"/>
                </a:lnTo>
                <a:lnTo>
                  <a:pt x="538899" y="615365"/>
                </a:lnTo>
                <a:lnTo>
                  <a:pt x="538899" y="609269"/>
                </a:lnTo>
                <a:close/>
              </a:path>
              <a:path w="1925954" h="615950">
                <a:moveTo>
                  <a:pt x="525195" y="609269"/>
                </a:moveTo>
                <a:lnTo>
                  <a:pt x="519112" y="609269"/>
                </a:lnTo>
                <a:lnTo>
                  <a:pt x="519112" y="615365"/>
                </a:lnTo>
                <a:lnTo>
                  <a:pt x="525195" y="615365"/>
                </a:lnTo>
                <a:lnTo>
                  <a:pt x="525195" y="609269"/>
                </a:lnTo>
                <a:close/>
              </a:path>
              <a:path w="1925954" h="615950">
                <a:moveTo>
                  <a:pt x="513016" y="609269"/>
                </a:moveTo>
                <a:lnTo>
                  <a:pt x="506933" y="609269"/>
                </a:lnTo>
                <a:lnTo>
                  <a:pt x="506933" y="615365"/>
                </a:lnTo>
                <a:lnTo>
                  <a:pt x="513016" y="615365"/>
                </a:lnTo>
                <a:lnTo>
                  <a:pt x="513016" y="609269"/>
                </a:lnTo>
                <a:close/>
              </a:path>
              <a:path w="1925954" h="615950">
                <a:moveTo>
                  <a:pt x="500837" y="609269"/>
                </a:moveTo>
                <a:lnTo>
                  <a:pt x="494753" y="609269"/>
                </a:lnTo>
                <a:lnTo>
                  <a:pt x="494753" y="615365"/>
                </a:lnTo>
                <a:lnTo>
                  <a:pt x="500837" y="615365"/>
                </a:lnTo>
                <a:lnTo>
                  <a:pt x="500837" y="609269"/>
                </a:lnTo>
                <a:close/>
              </a:path>
              <a:path w="1925954" h="615950">
                <a:moveTo>
                  <a:pt x="487146" y="609269"/>
                </a:moveTo>
                <a:lnTo>
                  <a:pt x="481050" y="609269"/>
                </a:lnTo>
                <a:lnTo>
                  <a:pt x="481050" y="615365"/>
                </a:lnTo>
                <a:lnTo>
                  <a:pt x="487146" y="615365"/>
                </a:lnTo>
                <a:lnTo>
                  <a:pt x="487146" y="609269"/>
                </a:lnTo>
                <a:close/>
              </a:path>
              <a:path w="1925954" h="615950">
                <a:moveTo>
                  <a:pt x="474967" y="609269"/>
                </a:moveTo>
                <a:lnTo>
                  <a:pt x="468871" y="609269"/>
                </a:lnTo>
                <a:lnTo>
                  <a:pt x="468871" y="615365"/>
                </a:lnTo>
                <a:lnTo>
                  <a:pt x="474967" y="615365"/>
                </a:lnTo>
                <a:lnTo>
                  <a:pt x="474967" y="609269"/>
                </a:lnTo>
                <a:close/>
              </a:path>
              <a:path w="1925954" h="615950">
                <a:moveTo>
                  <a:pt x="462787" y="609269"/>
                </a:moveTo>
                <a:lnTo>
                  <a:pt x="456691" y="609269"/>
                </a:lnTo>
                <a:lnTo>
                  <a:pt x="456691" y="615365"/>
                </a:lnTo>
                <a:lnTo>
                  <a:pt x="462787" y="615365"/>
                </a:lnTo>
                <a:lnTo>
                  <a:pt x="462787" y="609269"/>
                </a:lnTo>
                <a:close/>
              </a:path>
              <a:path w="1925954" h="615950">
                <a:moveTo>
                  <a:pt x="449084" y="609269"/>
                </a:moveTo>
                <a:lnTo>
                  <a:pt x="442988" y="609269"/>
                </a:lnTo>
                <a:lnTo>
                  <a:pt x="442988" y="615365"/>
                </a:lnTo>
                <a:lnTo>
                  <a:pt x="449084" y="615365"/>
                </a:lnTo>
                <a:lnTo>
                  <a:pt x="449084" y="609269"/>
                </a:lnTo>
                <a:close/>
              </a:path>
              <a:path w="1925954" h="615950">
                <a:moveTo>
                  <a:pt x="436905" y="609269"/>
                </a:moveTo>
                <a:lnTo>
                  <a:pt x="430809" y="609269"/>
                </a:lnTo>
                <a:lnTo>
                  <a:pt x="430809" y="615365"/>
                </a:lnTo>
                <a:lnTo>
                  <a:pt x="436905" y="615365"/>
                </a:lnTo>
                <a:lnTo>
                  <a:pt x="436905" y="609269"/>
                </a:lnTo>
                <a:close/>
              </a:path>
              <a:path w="1925954" h="615950">
                <a:moveTo>
                  <a:pt x="424726" y="609269"/>
                </a:moveTo>
                <a:lnTo>
                  <a:pt x="418642" y="609269"/>
                </a:lnTo>
                <a:lnTo>
                  <a:pt x="418642" y="615365"/>
                </a:lnTo>
                <a:lnTo>
                  <a:pt x="424726" y="615365"/>
                </a:lnTo>
                <a:lnTo>
                  <a:pt x="424726" y="609269"/>
                </a:lnTo>
                <a:close/>
              </a:path>
              <a:path w="1925954" h="615950">
                <a:moveTo>
                  <a:pt x="411022" y="609269"/>
                </a:moveTo>
                <a:lnTo>
                  <a:pt x="404939" y="609269"/>
                </a:lnTo>
                <a:lnTo>
                  <a:pt x="404939" y="615365"/>
                </a:lnTo>
                <a:lnTo>
                  <a:pt x="411022" y="615365"/>
                </a:lnTo>
                <a:lnTo>
                  <a:pt x="411022" y="609269"/>
                </a:lnTo>
                <a:close/>
              </a:path>
              <a:path w="1925954" h="615950">
                <a:moveTo>
                  <a:pt x="398843" y="609269"/>
                </a:moveTo>
                <a:lnTo>
                  <a:pt x="392760" y="609269"/>
                </a:lnTo>
                <a:lnTo>
                  <a:pt x="392760" y="615365"/>
                </a:lnTo>
                <a:lnTo>
                  <a:pt x="398843" y="615365"/>
                </a:lnTo>
                <a:lnTo>
                  <a:pt x="398843" y="609269"/>
                </a:lnTo>
                <a:close/>
              </a:path>
              <a:path w="1925954" h="615950">
                <a:moveTo>
                  <a:pt x="386664" y="609269"/>
                </a:moveTo>
                <a:lnTo>
                  <a:pt x="380580" y="609269"/>
                </a:lnTo>
                <a:lnTo>
                  <a:pt x="380580" y="615365"/>
                </a:lnTo>
                <a:lnTo>
                  <a:pt x="386664" y="615365"/>
                </a:lnTo>
                <a:lnTo>
                  <a:pt x="386664" y="609269"/>
                </a:lnTo>
                <a:close/>
              </a:path>
              <a:path w="1925954" h="615950">
                <a:moveTo>
                  <a:pt x="372960" y="609269"/>
                </a:moveTo>
                <a:lnTo>
                  <a:pt x="366877" y="609269"/>
                </a:lnTo>
                <a:lnTo>
                  <a:pt x="366877" y="615365"/>
                </a:lnTo>
                <a:lnTo>
                  <a:pt x="372960" y="615365"/>
                </a:lnTo>
                <a:lnTo>
                  <a:pt x="372960" y="609269"/>
                </a:lnTo>
                <a:close/>
              </a:path>
              <a:path w="1925954" h="615950">
                <a:moveTo>
                  <a:pt x="360781" y="609269"/>
                </a:moveTo>
                <a:lnTo>
                  <a:pt x="354698" y="609269"/>
                </a:lnTo>
                <a:lnTo>
                  <a:pt x="354698" y="615365"/>
                </a:lnTo>
                <a:lnTo>
                  <a:pt x="360781" y="615365"/>
                </a:lnTo>
                <a:lnTo>
                  <a:pt x="360781" y="609269"/>
                </a:lnTo>
                <a:close/>
              </a:path>
              <a:path w="1925954" h="615950">
                <a:moveTo>
                  <a:pt x="348615" y="609269"/>
                </a:moveTo>
                <a:lnTo>
                  <a:pt x="342518" y="609269"/>
                </a:lnTo>
                <a:lnTo>
                  <a:pt x="342518" y="615365"/>
                </a:lnTo>
                <a:lnTo>
                  <a:pt x="348615" y="615365"/>
                </a:lnTo>
                <a:lnTo>
                  <a:pt x="348615" y="609269"/>
                </a:lnTo>
                <a:close/>
              </a:path>
              <a:path w="1925954" h="615950">
                <a:moveTo>
                  <a:pt x="334911" y="609269"/>
                </a:moveTo>
                <a:lnTo>
                  <a:pt x="328815" y="609269"/>
                </a:lnTo>
                <a:lnTo>
                  <a:pt x="328815" y="615365"/>
                </a:lnTo>
                <a:lnTo>
                  <a:pt x="334911" y="615365"/>
                </a:lnTo>
                <a:lnTo>
                  <a:pt x="334911" y="609269"/>
                </a:lnTo>
                <a:close/>
              </a:path>
              <a:path w="1925954" h="615950">
                <a:moveTo>
                  <a:pt x="322732" y="609269"/>
                </a:moveTo>
                <a:lnTo>
                  <a:pt x="316636" y="609269"/>
                </a:lnTo>
                <a:lnTo>
                  <a:pt x="316636" y="615365"/>
                </a:lnTo>
                <a:lnTo>
                  <a:pt x="322732" y="615365"/>
                </a:lnTo>
                <a:lnTo>
                  <a:pt x="322732" y="609269"/>
                </a:lnTo>
                <a:close/>
              </a:path>
              <a:path w="1925954" h="615950">
                <a:moveTo>
                  <a:pt x="310553" y="609269"/>
                </a:moveTo>
                <a:lnTo>
                  <a:pt x="304457" y="609269"/>
                </a:lnTo>
                <a:lnTo>
                  <a:pt x="304457" y="615365"/>
                </a:lnTo>
                <a:lnTo>
                  <a:pt x="310553" y="615365"/>
                </a:lnTo>
                <a:lnTo>
                  <a:pt x="310553" y="609269"/>
                </a:lnTo>
                <a:close/>
              </a:path>
              <a:path w="1925954" h="615950">
                <a:moveTo>
                  <a:pt x="296849" y="609269"/>
                </a:moveTo>
                <a:lnTo>
                  <a:pt x="290766" y="609269"/>
                </a:lnTo>
                <a:lnTo>
                  <a:pt x="290766" y="615365"/>
                </a:lnTo>
                <a:lnTo>
                  <a:pt x="296849" y="615365"/>
                </a:lnTo>
                <a:lnTo>
                  <a:pt x="296849" y="609269"/>
                </a:lnTo>
                <a:close/>
              </a:path>
              <a:path w="1925954" h="615950">
                <a:moveTo>
                  <a:pt x="284670" y="609269"/>
                </a:moveTo>
                <a:lnTo>
                  <a:pt x="278587" y="609269"/>
                </a:lnTo>
                <a:lnTo>
                  <a:pt x="278587" y="615365"/>
                </a:lnTo>
                <a:lnTo>
                  <a:pt x="284670" y="615365"/>
                </a:lnTo>
                <a:lnTo>
                  <a:pt x="284670" y="609269"/>
                </a:lnTo>
                <a:close/>
              </a:path>
              <a:path w="1925954" h="615950">
                <a:moveTo>
                  <a:pt x="272491" y="609269"/>
                </a:moveTo>
                <a:lnTo>
                  <a:pt x="266407" y="609269"/>
                </a:lnTo>
                <a:lnTo>
                  <a:pt x="266407" y="615365"/>
                </a:lnTo>
                <a:lnTo>
                  <a:pt x="272491" y="615365"/>
                </a:lnTo>
                <a:lnTo>
                  <a:pt x="272491" y="609269"/>
                </a:lnTo>
                <a:close/>
              </a:path>
              <a:path w="1925954" h="615950">
                <a:moveTo>
                  <a:pt x="258787" y="609269"/>
                </a:moveTo>
                <a:lnTo>
                  <a:pt x="252704" y="609269"/>
                </a:lnTo>
                <a:lnTo>
                  <a:pt x="252704" y="615365"/>
                </a:lnTo>
                <a:lnTo>
                  <a:pt x="258787" y="615365"/>
                </a:lnTo>
                <a:lnTo>
                  <a:pt x="258787" y="609269"/>
                </a:lnTo>
                <a:close/>
              </a:path>
              <a:path w="1925954" h="615950">
                <a:moveTo>
                  <a:pt x="246608" y="609269"/>
                </a:moveTo>
                <a:lnTo>
                  <a:pt x="240525" y="609269"/>
                </a:lnTo>
                <a:lnTo>
                  <a:pt x="240525" y="615365"/>
                </a:lnTo>
                <a:lnTo>
                  <a:pt x="246608" y="615365"/>
                </a:lnTo>
                <a:lnTo>
                  <a:pt x="246608" y="609269"/>
                </a:lnTo>
                <a:close/>
              </a:path>
              <a:path w="1925954" h="615950">
                <a:moveTo>
                  <a:pt x="234429" y="609269"/>
                </a:moveTo>
                <a:lnTo>
                  <a:pt x="228346" y="609269"/>
                </a:lnTo>
                <a:lnTo>
                  <a:pt x="228346" y="615365"/>
                </a:lnTo>
                <a:lnTo>
                  <a:pt x="234429" y="615365"/>
                </a:lnTo>
                <a:lnTo>
                  <a:pt x="234429" y="609269"/>
                </a:lnTo>
                <a:close/>
              </a:path>
              <a:path w="1925954" h="615950">
                <a:moveTo>
                  <a:pt x="220738" y="609269"/>
                </a:moveTo>
                <a:lnTo>
                  <a:pt x="214642" y="609269"/>
                </a:lnTo>
                <a:lnTo>
                  <a:pt x="214642" y="615365"/>
                </a:lnTo>
                <a:lnTo>
                  <a:pt x="220738" y="615365"/>
                </a:lnTo>
                <a:lnTo>
                  <a:pt x="220738" y="609269"/>
                </a:lnTo>
                <a:close/>
              </a:path>
              <a:path w="1925954" h="615950">
                <a:moveTo>
                  <a:pt x="208559" y="609269"/>
                </a:moveTo>
                <a:lnTo>
                  <a:pt x="202463" y="609269"/>
                </a:lnTo>
                <a:lnTo>
                  <a:pt x="202463" y="615365"/>
                </a:lnTo>
                <a:lnTo>
                  <a:pt x="208559" y="615365"/>
                </a:lnTo>
                <a:lnTo>
                  <a:pt x="208559" y="609269"/>
                </a:lnTo>
                <a:close/>
              </a:path>
              <a:path w="1925954" h="615950">
                <a:moveTo>
                  <a:pt x="196380" y="609269"/>
                </a:moveTo>
                <a:lnTo>
                  <a:pt x="190284" y="609269"/>
                </a:lnTo>
                <a:lnTo>
                  <a:pt x="190284" y="615365"/>
                </a:lnTo>
                <a:lnTo>
                  <a:pt x="196380" y="615365"/>
                </a:lnTo>
                <a:lnTo>
                  <a:pt x="196380" y="609269"/>
                </a:lnTo>
                <a:close/>
              </a:path>
              <a:path w="1925954" h="615950">
                <a:moveTo>
                  <a:pt x="182676" y="609269"/>
                </a:moveTo>
                <a:lnTo>
                  <a:pt x="176580" y="609269"/>
                </a:lnTo>
                <a:lnTo>
                  <a:pt x="176580" y="615365"/>
                </a:lnTo>
                <a:lnTo>
                  <a:pt x="182676" y="615365"/>
                </a:lnTo>
                <a:lnTo>
                  <a:pt x="182676" y="609269"/>
                </a:lnTo>
                <a:close/>
              </a:path>
              <a:path w="1925954" h="615950">
                <a:moveTo>
                  <a:pt x="170497" y="609269"/>
                </a:moveTo>
                <a:lnTo>
                  <a:pt x="164401" y="609269"/>
                </a:lnTo>
                <a:lnTo>
                  <a:pt x="164401" y="615365"/>
                </a:lnTo>
                <a:lnTo>
                  <a:pt x="170497" y="615365"/>
                </a:lnTo>
                <a:lnTo>
                  <a:pt x="170497" y="609269"/>
                </a:lnTo>
                <a:close/>
              </a:path>
              <a:path w="1925954" h="615950">
                <a:moveTo>
                  <a:pt x="158318" y="609269"/>
                </a:moveTo>
                <a:lnTo>
                  <a:pt x="152222" y="609269"/>
                </a:lnTo>
                <a:lnTo>
                  <a:pt x="152222" y="615365"/>
                </a:lnTo>
                <a:lnTo>
                  <a:pt x="158318" y="615365"/>
                </a:lnTo>
                <a:lnTo>
                  <a:pt x="158318" y="609269"/>
                </a:lnTo>
                <a:close/>
              </a:path>
              <a:path w="1925954" h="615950">
                <a:moveTo>
                  <a:pt x="144614" y="609269"/>
                </a:moveTo>
                <a:lnTo>
                  <a:pt x="138531" y="609269"/>
                </a:lnTo>
                <a:lnTo>
                  <a:pt x="138531" y="615365"/>
                </a:lnTo>
                <a:lnTo>
                  <a:pt x="144614" y="615365"/>
                </a:lnTo>
                <a:lnTo>
                  <a:pt x="144614" y="609269"/>
                </a:lnTo>
                <a:close/>
              </a:path>
              <a:path w="1925954" h="615950">
                <a:moveTo>
                  <a:pt x="132435" y="609269"/>
                </a:moveTo>
                <a:lnTo>
                  <a:pt x="126352" y="609269"/>
                </a:lnTo>
                <a:lnTo>
                  <a:pt x="126352" y="615365"/>
                </a:lnTo>
                <a:lnTo>
                  <a:pt x="132435" y="615365"/>
                </a:lnTo>
                <a:lnTo>
                  <a:pt x="132435" y="609269"/>
                </a:lnTo>
                <a:close/>
              </a:path>
              <a:path w="1925954" h="615950">
                <a:moveTo>
                  <a:pt x="120256" y="609269"/>
                </a:moveTo>
                <a:lnTo>
                  <a:pt x="114172" y="609269"/>
                </a:lnTo>
                <a:lnTo>
                  <a:pt x="114172" y="615365"/>
                </a:lnTo>
                <a:lnTo>
                  <a:pt x="120256" y="615365"/>
                </a:lnTo>
                <a:lnTo>
                  <a:pt x="120256" y="609269"/>
                </a:lnTo>
                <a:close/>
              </a:path>
              <a:path w="1925954" h="615950">
                <a:moveTo>
                  <a:pt x="106553" y="609269"/>
                </a:moveTo>
                <a:lnTo>
                  <a:pt x="100469" y="609269"/>
                </a:lnTo>
                <a:lnTo>
                  <a:pt x="100469" y="615365"/>
                </a:lnTo>
                <a:lnTo>
                  <a:pt x="106553" y="615365"/>
                </a:lnTo>
                <a:lnTo>
                  <a:pt x="106553" y="609269"/>
                </a:lnTo>
                <a:close/>
              </a:path>
              <a:path w="1925954" h="615950">
                <a:moveTo>
                  <a:pt x="94373" y="609269"/>
                </a:moveTo>
                <a:lnTo>
                  <a:pt x="88290" y="609269"/>
                </a:lnTo>
                <a:lnTo>
                  <a:pt x="88290" y="615365"/>
                </a:lnTo>
                <a:lnTo>
                  <a:pt x="94373" y="615365"/>
                </a:lnTo>
                <a:lnTo>
                  <a:pt x="94373" y="609269"/>
                </a:lnTo>
                <a:close/>
              </a:path>
              <a:path w="1925954" h="615950">
                <a:moveTo>
                  <a:pt x="82194" y="609269"/>
                </a:moveTo>
                <a:lnTo>
                  <a:pt x="76111" y="609269"/>
                </a:lnTo>
                <a:lnTo>
                  <a:pt x="76111" y="615365"/>
                </a:lnTo>
                <a:lnTo>
                  <a:pt x="82194" y="615365"/>
                </a:lnTo>
                <a:lnTo>
                  <a:pt x="82194" y="609269"/>
                </a:lnTo>
                <a:close/>
              </a:path>
              <a:path w="1925954" h="615950">
                <a:moveTo>
                  <a:pt x="68503" y="609269"/>
                </a:moveTo>
                <a:lnTo>
                  <a:pt x="62407" y="609269"/>
                </a:lnTo>
                <a:lnTo>
                  <a:pt x="62407" y="615365"/>
                </a:lnTo>
                <a:lnTo>
                  <a:pt x="68503" y="615365"/>
                </a:lnTo>
                <a:lnTo>
                  <a:pt x="68503" y="609269"/>
                </a:lnTo>
                <a:close/>
              </a:path>
              <a:path w="1925954" h="615950">
                <a:moveTo>
                  <a:pt x="56324" y="609269"/>
                </a:moveTo>
                <a:lnTo>
                  <a:pt x="50228" y="609269"/>
                </a:lnTo>
                <a:lnTo>
                  <a:pt x="50228" y="615365"/>
                </a:lnTo>
                <a:lnTo>
                  <a:pt x="56324" y="615365"/>
                </a:lnTo>
                <a:lnTo>
                  <a:pt x="56324" y="609269"/>
                </a:lnTo>
                <a:close/>
              </a:path>
              <a:path w="1925954" h="615950">
                <a:moveTo>
                  <a:pt x="44145" y="609269"/>
                </a:moveTo>
                <a:lnTo>
                  <a:pt x="38049" y="609269"/>
                </a:lnTo>
                <a:lnTo>
                  <a:pt x="38049" y="615365"/>
                </a:lnTo>
                <a:lnTo>
                  <a:pt x="44145" y="615365"/>
                </a:lnTo>
                <a:lnTo>
                  <a:pt x="44145" y="609269"/>
                </a:lnTo>
                <a:close/>
              </a:path>
              <a:path w="1925954" h="615950">
                <a:moveTo>
                  <a:pt x="30441" y="609269"/>
                </a:moveTo>
                <a:lnTo>
                  <a:pt x="24345" y="609269"/>
                </a:lnTo>
                <a:lnTo>
                  <a:pt x="24345" y="615365"/>
                </a:lnTo>
                <a:lnTo>
                  <a:pt x="30441" y="615365"/>
                </a:lnTo>
                <a:lnTo>
                  <a:pt x="30441" y="609269"/>
                </a:lnTo>
                <a:close/>
              </a:path>
              <a:path w="1925954" h="615950">
                <a:moveTo>
                  <a:pt x="15214" y="607745"/>
                </a:moveTo>
                <a:lnTo>
                  <a:pt x="13690" y="607745"/>
                </a:lnTo>
                <a:lnTo>
                  <a:pt x="10655" y="612317"/>
                </a:lnTo>
                <a:lnTo>
                  <a:pt x="16738" y="615365"/>
                </a:lnTo>
                <a:lnTo>
                  <a:pt x="18262" y="615365"/>
                </a:lnTo>
                <a:lnTo>
                  <a:pt x="18262" y="609269"/>
                </a:lnTo>
                <a:lnTo>
                  <a:pt x="15214" y="607745"/>
                </a:lnTo>
                <a:close/>
              </a:path>
              <a:path w="1925954" h="615950">
                <a:moveTo>
                  <a:pt x="7607" y="600125"/>
                </a:moveTo>
                <a:lnTo>
                  <a:pt x="1511" y="601649"/>
                </a:lnTo>
                <a:lnTo>
                  <a:pt x="1511" y="603173"/>
                </a:lnTo>
                <a:lnTo>
                  <a:pt x="3035" y="606221"/>
                </a:lnTo>
                <a:lnTo>
                  <a:pt x="4559" y="606221"/>
                </a:lnTo>
                <a:lnTo>
                  <a:pt x="4559" y="607745"/>
                </a:lnTo>
                <a:lnTo>
                  <a:pt x="10655" y="604697"/>
                </a:lnTo>
                <a:lnTo>
                  <a:pt x="9131" y="603173"/>
                </a:lnTo>
                <a:lnTo>
                  <a:pt x="7607" y="600125"/>
                </a:lnTo>
                <a:close/>
              </a:path>
            </a:pathLst>
          </a:custGeom>
          <a:solidFill>
            <a:srgbClr val="5CA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51736" y="4922926"/>
            <a:ext cx="1723288" cy="3670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50212" y="4924437"/>
            <a:ext cx="1729739" cy="368935"/>
          </a:xfrm>
          <a:custGeom>
            <a:avLst/>
            <a:gdLst/>
            <a:ahLst/>
            <a:cxnLst/>
            <a:rect l="l" t="t" r="r" b="b"/>
            <a:pathLst>
              <a:path w="1729739" h="368935">
                <a:moveTo>
                  <a:pt x="1676082" y="0"/>
                </a:moveTo>
                <a:lnTo>
                  <a:pt x="57848" y="0"/>
                </a:lnTo>
                <a:lnTo>
                  <a:pt x="39573" y="4572"/>
                </a:lnTo>
                <a:lnTo>
                  <a:pt x="28917" y="10668"/>
                </a:lnTo>
                <a:lnTo>
                  <a:pt x="27393" y="10668"/>
                </a:lnTo>
                <a:lnTo>
                  <a:pt x="19786" y="18288"/>
                </a:lnTo>
                <a:lnTo>
                  <a:pt x="18262" y="18288"/>
                </a:lnTo>
                <a:lnTo>
                  <a:pt x="18262" y="19812"/>
                </a:lnTo>
                <a:lnTo>
                  <a:pt x="10655" y="27419"/>
                </a:lnTo>
                <a:lnTo>
                  <a:pt x="10655" y="28943"/>
                </a:lnTo>
                <a:lnTo>
                  <a:pt x="4559" y="39611"/>
                </a:lnTo>
                <a:lnTo>
                  <a:pt x="0" y="51790"/>
                </a:lnTo>
                <a:lnTo>
                  <a:pt x="0" y="310730"/>
                </a:lnTo>
                <a:lnTo>
                  <a:pt x="1524" y="316826"/>
                </a:lnTo>
                <a:lnTo>
                  <a:pt x="4559" y="327494"/>
                </a:lnTo>
                <a:lnTo>
                  <a:pt x="4559" y="329018"/>
                </a:lnTo>
                <a:lnTo>
                  <a:pt x="10655" y="339674"/>
                </a:lnTo>
                <a:lnTo>
                  <a:pt x="10655" y="341198"/>
                </a:lnTo>
                <a:lnTo>
                  <a:pt x="18262" y="348818"/>
                </a:lnTo>
                <a:lnTo>
                  <a:pt x="18262" y="350342"/>
                </a:lnTo>
                <a:lnTo>
                  <a:pt x="19786" y="350342"/>
                </a:lnTo>
                <a:lnTo>
                  <a:pt x="27393" y="357949"/>
                </a:lnTo>
                <a:lnTo>
                  <a:pt x="28917" y="357949"/>
                </a:lnTo>
                <a:lnTo>
                  <a:pt x="39573" y="364045"/>
                </a:lnTo>
                <a:lnTo>
                  <a:pt x="51752" y="367093"/>
                </a:lnTo>
                <a:lnTo>
                  <a:pt x="59372" y="368617"/>
                </a:lnTo>
                <a:lnTo>
                  <a:pt x="1669999" y="368617"/>
                </a:lnTo>
                <a:lnTo>
                  <a:pt x="1677606" y="367093"/>
                </a:lnTo>
                <a:lnTo>
                  <a:pt x="1688261" y="364045"/>
                </a:lnTo>
                <a:lnTo>
                  <a:pt x="1689785" y="364045"/>
                </a:lnTo>
                <a:lnTo>
                  <a:pt x="1700441" y="357949"/>
                </a:lnTo>
                <a:lnTo>
                  <a:pt x="1702272" y="356425"/>
                </a:lnTo>
                <a:lnTo>
                  <a:pt x="59372" y="356425"/>
                </a:lnTo>
                <a:lnTo>
                  <a:pt x="54800" y="354901"/>
                </a:lnTo>
                <a:lnTo>
                  <a:pt x="44145" y="351866"/>
                </a:lnTo>
                <a:lnTo>
                  <a:pt x="45669" y="351866"/>
                </a:lnTo>
                <a:lnTo>
                  <a:pt x="35013" y="347294"/>
                </a:lnTo>
                <a:lnTo>
                  <a:pt x="36537" y="347294"/>
                </a:lnTo>
                <a:lnTo>
                  <a:pt x="29222" y="341198"/>
                </a:lnTo>
                <a:lnTo>
                  <a:pt x="27393" y="341198"/>
                </a:lnTo>
                <a:lnTo>
                  <a:pt x="22324" y="333578"/>
                </a:lnTo>
                <a:lnTo>
                  <a:pt x="21310" y="333578"/>
                </a:lnTo>
                <a:lnTo>
                  <a:pt x="15227" y="322922"/>
                </a:lnTo>
                <a:lnTo>
                  <a:pt x="16304" y="322922"/>
                </a:lnTo>
                <a:lnTo>
                  <a:pt x="13703" y="313778"/>
                </a:lnTo>
                <a:lnTo>
                  <a:pt x="12179" y="307682"/>
                </a:lnTo>
                <a:lnTo>
                  <a:pt x="12179" y="59410"/>
                </a:lnTo>
                <a:lnTo>
                  <a:pt x="13703" y="54838"/>
                </a:lnTo>
                <a:lnTo>
                  <a:pt x="16304" y="45707"/>
                </a:lnTo>
                <a:lnTo>
                  <a:pt x="15227" y="45707"/>
                </a:lnTo>
                <a:lnTo>
                  <a:pt x="21310" y="35039"/>
                </a:lnTo>
                <a:lnTo>
                  <a:pt x="22324" y="35039"/>
                </a:lnTo>
                <a:lnTo>
                  <a:pt x="27393" y="27419"/>
                </a:lnTo>
                <a:lnTo>
                  <a:pt x="36537" y="21336"/>
                </a:lnTo>
                <a:lnTo>
                  <a:pt x="35013" y="21336"/>
                </a:lnTo>
                <a:lnTo>
                  <a:pt x="45669" y="15240"/>
                </a:lnTo>
                <a:lnTo>
                  <a:pt x="49472" y="15240"/>
                </a:lnTo>
                <a:lnTo>
                  <a:pt x="54800" y="13716"/>
                </a:lnTo>
                <a:lnTo>
                  <a:pt x="59372" y="12192"/>
                </a:lnTo>
                <a:lnTo>
                  <a:pt x="1702269" y="12192"/>
                </a:lnTo>
                <a:lnTo>
                  <a:pt x="1700441" y="10668"/>
                </a:lnTo>
                <a:lnTo>
                  <a:pt x="1689785" y="4572"/>
                </a:lnTo>
                <a:lnTo>
                  <a:pt x="1688261" y="4572"/>
                </a:lnTo>
                <a:lnTo>
                  <a:pt x="1676082" y="0"/>
                </a:lnTo>
                <a:close/>
              </a:path>
              <a:path w="1729739" h="368935">
                <a:moveTo>
                  <a:pt x="1701131" y="340370"/>
                </a:moveTo>
                <a:lnTo>
                  <a:pt x="1692833" y="347294"/>
                </a:lnTo>
                <a:lnTo>
                  <a:pt x="1694357" y="347294"/>
                </a:lnTo>
                <a:lnTo>
                  <a:pt x="1683702" y="351866"/>
                </a:lnTo>
                <a:lnTo>
                  <a:pt x="1685226" y="351866"/>
                </a:lnTo>
                <a:lnTo>
                  <a:pt x="1673047" y="354901"/>
                </a:lnTo>
                <a:lnTo>
                  <a:pt x="1668475" y="356425"/>
                </a:lnTo>
                <a:lnTo>
                  <a:pt x="1702272" y="356425"/>
                </a:lnTo>
                <a:lnTo>
                  <a:pt x="1709585" y="350342"/>
                </a:lnTo>
                <a:lnTo>
                  <a:pt x="1711096" y="348818"/>
                </a:lnTo>
                <a:lnTo>
                  <a:pt x="1717192" y="341198"/>
                </a:lnTo>
                <a:lnTo>
                  <a:pt x="1700441" y="341198"/>
                </a:lnTo>
                <a:lnTo>
                  <a:pt x="1701131" y="340370"/>
                </a:lnTo>
                <a:close/>
              </a:path>
              <a:path w="1729739" h="368935">
                <a:moveTo>
                  <a:pt x="27393" y="339674"/>
                </a:moveTo>
                <a:lnTo>
                  <a:pt x="27393" y="341198"/>
                </a:lnTo>
                <a:lnTo>
                  <a:pt x="29222" y="341198"/>
                </a:lnTo>
                <a:lnTo>
                  <a:pt x="27393" y="339674"/>
                </a:lnTo>
                <a:close/>
              </a:path>
              <a:path w="1729739" h="368935">
                <a:moveTo>
                  <a:pt x="1701965" y="339674"/>
                </a:moveTo>
                <a:lnTo>
                  <a:pt x="1701131" y="340370"/>
                </a:lnTo>
                <a:lnTo>
                  <a:pt x="1700441" y="341198"/>
                </a:lnTo>
                <a:lnTo>
                  <a:pt x="1701965" y="339674"/>
                </a:lnTo>
                <a:close/>
              </a:path>
              <a:path w="1729739" h="368935">
                <a:moveTo>
                  <a:pt x="1718716" y="339674"/>
                </a:moveTo>
                <a:lnTo>
                  <a:pt x="1701965" y="339674"/>
                </a:lnTo>
                <a:lnTo>
                  <a:pt x="1700441" y="341198"/>
                </a:lnTo>
                <a:lnTo>
                  <a:pt x="1717192" y="341198"/>
                </a:lnTo>
                <a:lnTo>
                  <a:pt x="1718716" y="339674"/>
                </a:lnTo>
                <a:close/>
              </a:path>
              <a:path w="1729739" h="368935">
                <a:moveTo>
                  <a:pt x="1721976" y="332054"/>
                </a:moveTo>
                <a:lnTo>
                  <a:pt x="1708061" y="332054"/>
                </a:lnTo>
                <a:lnTo>
                  <a:pt x="1701131" y="340370"/>
                </a:lnTo>
                <a:lnTo>
                  <a:pt x="1701965" y="339674"/>
                </a:lnTo>
                <a:lnTo>
                  <a:pt x="1718716" y="339674"/>
                </a:lnTo>
                <a:lnTo>
                  <a:pt x="1721976" y="332054"/>
                </a:lnTo>
                <a:close/>
              </a:path>
              <a:path w="1729739" h="368935">
                <a:moveTo>
                  <a:pt x="21310" y="332054"/>
                </a:moveTo>
                <a:lnTo>
                  <a:pt x="21310" y="333578"/>
                </a:lnTo>
                <a:lnTo>
                  <a:pt x="22324" y="333578"/>
                </a:lnTo>
                <a:lnTo>
                  <a:pt x="21310" y="332054"/>
                </a:lnTo>
                <a:close/>
              </a:path>
              <a:path w="1729739" h="368935">
                <a:moveTo>
                  <a:pt x="1712620" y="322922"/>
                </a:moveTo>
                <a:lnTo>
                  <a:pt x="1706537" y="333578"/>
                </a:lnTo>
                <a:lnTo>
                  <a:pt x="1708061" y="332054"/>
                </a:lnTo>
                <a:lnTo>
                  <a:pt x="1721976" y="332054"/>
                </a:lnTo>
                <a:lnTo>
                  <a:pt x="1723275" y="329018"/>
                </a:lnTo>
                <a:lnTo>
                  <a:pt x="1724799" y="329018"/>
                </a:lnTo>
                <a:lnTo>
                  <a:pt x="1724799" y="327494"/>
                </a:lnTo>
                <a:lnTo>
                  <a:pt x="1725670" y="324446"/>
                </a:lnTo>
                <a:lnTo>
                  <a:pt x="1712620" y="324446"/>
                </a:lnTo>
                <a:lnTo>
                  <a:pt x="1712620" y="322922"/>
                </a:lnTo>
                <a:close/>
              </a:path>
              <a:path w="1729739" h="368935">
                <a:moveTo>
                  <a:pt x="16304" y="322922"/>
                </a:moveTo>
                <a:lnTo>
                  <a:pt x="15227" y="322922"/>
                </a:lnTo>
                <a:lnTo>
                  <a:pt x="16738" y="324446"/>
                </a:lnTo>
                <a:lnTo>
                  <a:pt x="16304" y="322922"/>
                </a:lnTo>
                <a:close/>
              </a:path>
              <a:path w="1729739" h="368935">
                <a:moveTo>
                  <a:pt x="1725943" y="44183"/>
                </a:moveTo>
                <a:lnTo>
                  <a:pt x="1712620" y="44183"/>
                </a:lnTo>
                <a:lnTo>
                  <a:pt x="1715668" y="54838"/>
                </a:lnTo>
                <a:lnTo>
                  <a:pt x="1717192" y="59410"/>
                </a:lnTo>
                <a:lnTo>
                  <a:pt x="1717192" y="303123"/>
                </a:lnTo>
                <a:lnTo>
                  <a:pt x="1715668" y="309206"/>
                </a:lnTo>
                <a:lnTo>
                  <a:pt x="1715668" y="313778"/>
                </a:lnTo>
                <a:lnTo>
                  <a:pt x="1712620" y="324446"/>
                </a:lnTo>
                <a:lnTo>
                  <a:pt x="1725670" y="324446"/>
                </a:lnTo>
                <a:lnTo>
                  <a:pt x="1727847" y="316826"/>
                </a:lnTo>
                <a:lnTo>
                  <a:pt x="1729371" y="309206"/>
                </a:lnTo>
                <a:lnTo>
                  <a:pt x="1729371" y="57886"/>
                </a:lnTo>
                <a:lnTo>
                  <a:pt x="1725943" y="44183"/>
                </a:lnTo>
                <a:close/>
              </a:path>
              <a:path w="1729739" h="368935">
                <a:moveTo>
                  <a:pt x="16738" y="44183"/>
                </a:moveTo>
                <a:lnTo>
                  <a:pt x="15227" y="45707"/>
                </a:lnTo>
                <a:lnTo>
                  <a:pt x="16304" y="45707"/>
                </a:lnTo>
                <a:lnTo>
                  <a:pt x="16738" y="44183"/>
                </a:lnTo>
                <a:close/>
              </a:path>
              <a:path w="1729739" h="368935">
                <a:moveTo>
                  <a:pt x="1706537" y="35039"/>
                </a:moveTo>
                <a:lnTo>
                  <a:pt x="1712620" y="45707"/>
                </a:lnTo>
                <a:lnTo>
                  <a:pt x="1712620" y="44183"/>
                </a:lnTo>
                <a:lnTo>
                  <a:pt x="1725943" y="44183"/>
                </a:lnTo>
                <a:lnTo>
                  <a:pt x="1724799" y="39611"/>
                </a:lnTo>
                <a:lnTo>
                  <a:pt x="1723275" y="39611"/>
                </a:lnTo>
                <a:lnTo>
                  <a:pt x="1721973" y="36563"/>
                </a:lnTo>
                <a:lnTo>
                  <a:pt x="1708061" y="36563"/>
                </a:lnTo>
                <a:lnTo>
                  <a:pt x="1706537" y="35039"/>
                </a:lnTo>
                <a:close/>
              </a:path>
              <a:path w="1729739" h="368935">
                <a:moveTo>
                  <a:pt x="22324" y="35039"/>
                </a:moveTo>
                <a:lnTo>
                  <a:pt x="21310" y="35039"/>
                </a:lnTo>
                <a:lnTo>
                  <a:pt x="21310" y="36563"/>
                </a:lnTo>
                <a:lnTo>
                  <a:pt x="22324" y="35039"/>
                </a:lnTo>
                <a:close/>
              </a:path>
              <a:path w="1729739" h="368935">
                <a:moveTo>
                  <a:pt x="1705927" y="15240"/>
                </a:moveTo>
                <a:lnTo>
                  <a:pt x="1683702" y="15240"/>
                </a:lnTo>
                <a:lnTo>
                  <a:pt x="1694357" y="21336"/>
                </a:lnTo>
                <a:lnTo>
                  <a:pt x="1692833" y="21336"/>
                </a:lnTo>
                <a:lnTo>
                  <a:pt x="1701965" y="27419"/>
                </a:lnTo>
                <a:lnTo>
                  <a:pt x="1700441" y="27419"/>
                </a:lnTo>
                <a:lnTo>
                  <a:pt x="1708061" y="36563"/>
                </a:lnTo>
                <a:lnTo>
                  <a:pt x="1721973" y="36563"/>
                </a:lnTo>
                <a:lnTo>
                  <a:pt x="1718716" y="28943"/>
                </a:lnTo>
                <a:lnTo>
                  <a:pt x="1717192" y="27419"/>
                </a:lnTo>
                <a:lnTo>
                  <a:pt x="1711096" y="19812"/>
                </a:lnTo>
                <a:lnTo>
                  <a:pt x="1709585" y="18288"/>
                </a:lnTo>
                <a:lnTo>
                  <a:pt x="1705927" y="15240"/>
                </a:lnTo>
                <a:close/>
              </a:path>
              <a:path w="1729739" h="368935">
                <a:moveTo>
                  <a:pt x="49472" y="15240"/>
                </a:moveTo>
                <a:lnTo>
                  <a:pt x="45669" y="15240"/>
                </a:lnTo>
                <a:lnTo>
                  <a:pt x="44145" y="16764"/>
                </a:lnTo>
                <a:lnTo>
                  <a:pt x="49472" y="15240"/>
                </a:lnTo>
                <a:close/>
              </a:path>
              <a:path w="1729739" h="368935">
                <a:moveTo>
                  <a:pt x="1702269" y="12192"/>
                </a:moveTo>
                <a:lnTo>
                  <a:pt x="1669999" y="12192"/>
                </a:lnTo>
                <a:lnTo>
                  <a:pt x="1674571" y="13716"/>
                </a:lnTo>
                <a:lnTo>
                  <a:pt x="1685226" y="16764"/>
                </a:lnTo>
                <a:lnTo>
                  <a:pt x="1683702" y="15240"/>
                </a:lnTo>
                <a:lnTo>
                  <a:pt x="1705927" y="15240"/>
                </a:lnTo>
                <a:lnTo>
                  <a:pt x="1702269" y="12192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867807" y="4655261"/>
            <a:ext cx="1522730" cy="620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979" marR="5080" indent="-208915">
              <a:lnSpc>
                <a:spcPct val="144300"/>
              </a:lnSpc>
            </a:pPr>
            <a:r>
              <a:rPr sz="1400" b="1" spc="5" dirty="0" err="1">
                <a:solidFill>
                  <a:srgbClr val="339933"/>
                </a:solidFill>
                <a:latin typeface="Batang"/>
                <a:cs typeface="Batang"/>
              </a:rPr>
              <a:t>아키텍처설계</a:t>
            </a:r>
            <a:r>
              <a:rPr sz="1400" b="1" spc="5" dirty="0">
                <a:solidFill>
                  <a:srgbClr val="339933"/>
                </a:solidFill>
                <a:latin typeface="Batang"/>
                <a:cs typeface="Batang"/>
              </a:rPr>
              <a:t>  </a:t>
            </a:r>
            <a:endParaRPr lang="en-US" sz="1400" b="1" spc="5" dirty="0">
              <a:solidFill>
                <a:srgbClr val="339933"/>
              </a:solidFill>
              <a:latin typeface="Batang"/>
              <a:cs typeface="Batang"/>
            </a:endParaRPr>
          </a:p>
          <a:p>
            <a:pPr marL="220979" marR="5080" indent="-208915">
              <a:lnSpc>
                <a:spcPct val="144300"/>
              </a:lnSpc>
            </a:pPr>
            <a:r>
              <a:rPr sz="1400" b="1" spc="10" dirty="0" err="1">
                <a:solidFill>
                  <a:srgbClr val="333333"/>
                </a:solidFill>
                <a:latin typeface="Batang"/>
                <a:cs typeface="Batang"/>
              </a:rPr>
              <a:t>아키텍처</a:t>
            </a:r>
            <a:r>
              <a:rPr sz="1400" b="1" spc="-140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1400" b="1" spc="15" dirty="0">
                <a:solidFill>
                  <a:srgbClr val="333333"/>
                </a:solidFill>
                <a:latin typeface="Batang"/>
                <a:cs typeface="Batang"/>
              </a:rPr>
              <a:t>설계서</a:t>
            </a:r>
            <a:endParaRPr sz="1400" dirty="0">
              <a:latin typeface="Batang"/>
              <a:cs typeface="Batang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604543" y="5472785"/>
            <a:ext cx="1913572" cy="60775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01495" y="5469737"/>
            <a:ext cx="1920239" cy="614045"/>
          </a:xfrm>
          <a:custGeom>
            <a:avLst/>
            <a:gdLst/>
            <a:ahLst/>
            <a:cxnLst/>
            <a:rect l="l" t="t" r="r" b="b"/>
            <a:pathLst>
              <a:path w="1920239" h="614045">
                <a:moveTo>
                  <a:pt x="6095" y="586435"/>
                </a:moveTo>
                <a:lnTo>
                  <a:pt x="0" y="586435"/>
                </a:lnTo>
                <a:lnTo>
                  <a:pt x="0" y="592518"/>
                </a:lnTo>
                <a:lnTo>
                  <a:pt x="6095" y="592518"/>
                </a:lnTo>
                <a:lnTo>
                  <a:pt x="6095" y="586435"/>
                </a:lnTo>
                <a:close/>
              </a:path>
              <a:path w="1920239" h="614045">
                <a:moveTo>
                  <a:pt x="6095" y="572719"/>
                </a:moveTo>
                <a:lnTo>
                  <a:pt x="0" y="572719"/>
                </a:lnTo>
                <a:lnTo>
                  <a:pt x="0" y="580339"/>
                </a:lnTo>
                <a:lnTo>
                  <a:pt x="6095" y="580339"/>
                </a:lnTo>
                <a:lnTo>
                  <a:pt x="6095" y="572719"/>
                </a:lnTo>
                <a:close/>
              </a:path>
              <a:path w="1920239" h="614045">
                <a:moveTo>
                  <a:pt x="6095" y="560539"/>
                </a:moveTo>
                <a:lnTo>
                  <a:pt x="0" y="560539"/>
                </a:lnTo>
                <a:lnTo>
                  <a:pt x="0" y="566623"/>
                </a:lnTo>
                <a:lnTo>
                  <a:pt x="6095" y="566623"/>
                </a:lnTo>
                <a:lnTo>
                  <a:pt x="6095" y="560539"/>
                </a:lnTo>
                <a:close/>
              </a:path>
              <a:path w="1920239" h="614045">
                <a:moveTo>
                  <a:pt x="6095" y="548347"/>
                </a:moveTo>
                <a:lnTo>
                  <a:pt x="0" y="548347"/>
                </a:lnTo>
                <a:lnTo>
                  <a:pt x="0" y="554443"/>
                </a:lnTo>
                <a:lnTo>
                  <a:pt x="6095" y="554443"/>
                </a:lnTo>
                <a:lnTo>
                  <a:pt x="6095" y="548347"/>
                </a:lnTo>
                <a:close/>
              </a:path>
              <a:path w="1920239" h="614045">
                <a:moveTo>
                  <a:pt x="6095" y="534644"/>
                </a:moveTo>
                <a:lnTo>
                  <a:pt x="0" y="534644"/>
                </a:lnTo>
                <a:lnTo>
                  <a:pt x="0" y="542251"/>
                </a:lnTo>
                <a:lnTo>
                  <a:pt x="6095" y="542251"/>
                </a:lnTo>
                <a:lnTo>
                  <a:pt x="6095" y="534644"/>
                </a:lnTo>
                <a:close/>
              </a:path>
              <a:path w="1920239" h="614045">
                <a:moveTo>
                  <a:pt x="6095" y="522452"/>
                </a:moveTo>
                <a:lnTo>
                  <a:pt x="0" y="522452"/>
                </a:lnTo>
                <a:lnTo>
                  <a:pt x="0" y="528548"/>
                </a:lnTo>
                <a:lnTo>
                  <a:pt x="6095" y="528548"/>
                </a:lnTo>
                <a:lnTo>
                  <a:pt x="6095" y="522452"/>
                </a:lnTo>
                <a:close/>
              </a:path>
              <a:path w="1920239" h="614045">
                <a:moveTo>
                  <a:pt x="6095" y="510273"/>
                </a:moveTo>
                <a:lnTo>
                  <a:pt x="0" y="510273"/>
                </a:lnTo>
                <a:lnTo>
                  <a:pt x="0" y="516369"/>
                </a:lnTo>
                <a:lnTo>
                  <a:pt x="6095" y="516369"/>
                </a:lnTo>
                <a:lnTo>
                  <a:pt x="6095" y="510273"/>
                </a:lnTo>
                <a:close/>
              </a:path>
              <a:path w="1920239" h="614045">
                <a:moveTo>
                  <a:pt x="6095" y="496557"/>
                </a:moveTo>
                <a:lnTo>
                  <a:pt x="0" y="496557"/>
                </a:lnTo>
                <a:lnTo>
                  <a:pt x="0" y="504177"/>
                </a:lnTo>
                <a:lnTo>
                  <a:pt x="6095" y="504177"/>
                </a:lnTo>
                <a:lnTo>
                  <a:pt x="6095" y="496557"/>
                </a:lnTo>
                <a:close/>
              </a:path>
              <a:path w="1920239" h="614045">
                <a:moveTo>
                  <a:pt x="6095" y="484378"/>
                </a:moveTo>
                <a:lnTo>
                  <a:pt x="0" y="484378"/>
                </a:lnTo>
                <a:lnTo>
                  <a:pt x="0" y="490474"/>
                </a:lnTo>
                <a:lnTo>
                  <a:pt x="6095" y="490474"/>
                </a:lnTo>
                <a:lnTo>
                  <a:pt x="6095" y="484378"/>
                </a:lnTo>
                <a:close/>
              </a:path>
              <a:path w="1920239" h="614045">
                <a:moveTo>
                  <a:pt x="6095" y="472186"/>
                </a:moveTo>
                <a:lnTo>
                  <a:pt x="0" y="472186"/>
                </a:lnTo>
                <a:lnTo>
                  <a:pt x="0" y="478282"/>
                </a:lnTo>
                <a:lnTo>
                  <a:pt x="6095" y="478282"/>
                </a:lnTo>
                <a:lnTo>
                  <a:pt x="6095" y="472186"/>
                </a:lnTo>
                <a:close/>
              </a:path>
              <a:path w="1920239" h="614045">
                <a:moveTo>
                  <a:pt x="6095" y="458482"/>
                </a:moveTo>
                <a:lnTo>
                  <a:pt x="0" y="458482"/>
                </a:lnTo>
                <a:lnTo>
                  <a:pt x="0" y="466102"/>
                </a:lnTo>
                <a:lnTo>
                  <a:pt x="6095" y="466102"/>
                </a:lnTo>
                <a:lnTo>
                  <a:pt x="6095" y="458482"/>
                </a:lnTo>
                <a:close/>
              </a:path>
              <a:path w="1920239" h="614045">
                <a:moveTo>
                  <a:pt x="6095" y="446290"/>
                </a:moveTo>
                <a:lnTo>
                  <a:pt x="0" y="446290"/>
                </a:lnTo>
                <a:lnTo>
                  <a:pt x="0" y="452386"/>
                </a:lnTo>
                <a:lnTo>
                  <a:pt x="6095" y="452386"/>
                </a:lnTo>
                <a:lnTo>
                  <a:pt x="6095" y="446290"/>
                </a:lnTo>
                <a:close/>
              </a:path>
              <a:path w="1920239" h="614045">
                <a:moveTo>
                  <a:pt x="6095" y="434111"/>
                </a:moveTo>
                <a:lnTo>
                  <a:pt x="0" y="434111"/>
                </a:lnTo>
                <a:lnTo>
                  <a:pt x="0" y="440207"/>
                </a:lnTo>
                <a:lnTo>
                  <a:pt x="6095" y="440207"/>
                </a:lnTo>
                <a:lnTo>
                  <a:pt x="6095" y="434111"/>
                </a:lnTo>
                <a:close/>
              </a:path>
              <a:path w="1920239" h="614045">
                <a:moveTo>
                  <a:pt x="6095" y="420408"/>
                </a:moveTo>
                <a:lnTo>
                  <a:pt x="0" y="420408"/>
                </a:lnTo>
                <a:lnTo>
                  <a:pt x="0" y="428015"/>
                </a:lnTo>
                <a:lnTo>
                  <a:pt x="6095" y="428015"/>
                </a:lnTo>
                <a:lnTo>
                  <a:pt x="6095" y="420408"/>
                </a:lnTo>
                <a:close/>
              </a:path>
              <a:path w="1920239" h="614045">
                <a:moveTo>
                  <a:pt x="6095" y="408216"/>
                </a:moveTo>
                <a:lnTo>
                  <a:pt x="0" y="408216"/>
                </a:lnTo>
                <a:lnTo>
                  <a:pt x="0" y="414312"/>
                </a:lnTo>
                <a:lnTo>
                  <a:pt x="6095" y="414312"/>
                </a:lnTo>
                <a:lnTo>
                  <a:pt x="6095" y="408216"/>
                </a:lnTo>
                <a:close/>
              </a:path>
              <a:path w="1920239" h="614045">
                <a:moveTo>
                  <a:pt x="6095" y="396036"/>
                </a:moveTo>
                <a:lnTo>
                  <a:pt x="0" y="396036"/>
                </a:lnTo>
                <a:lnTo>
                  <a:pt x="0" y="402120"/>
                </a:lnTo>
                <a:lnTo>
                  <a:pt x="6095" y="402120"/>
                </a:lnTo>
                <a:lnTo>
                  <a:pt x="6095" y="396036"/>
                </a:lnTo>
                <a:close/>
              </a:path>
              <a:path w="1920239" h="614045">
                <a:moveTo>
                  <a:pt x="6095" y="382320"/>
                </a:moveTo>
                <a:lnTo>
                  <a:pt x="0" y="382320"/>
                </a:lnTo>
                <a:lnTo>
                  <a:pt x="0" y="389940"/>
                </a:lnTo>
                <a:lnTo>
                  <a:pt x="6095" y="389940"/>
                </a:lnTo>
                <a:lnTo>
                  <a:pt x="6095" y="382320"/>
                </a:lnTo>
                <a:close/>
              </a:path>
              <a:path w="1920239" h="614045">
                <a:moveTo>
                  <a:pt x="6095" y="370141"/>
                </a:moveTo>
                <a:lnTo>
                  <a:pt x="0" y="370141"/>
                </a:lnTo>
                <a:lnTo>
                  <a:pt x="0" y="376224"/>
                </a:lnTo>
                <a:lnTo>
                  <a:pt x="6095" y="376224"/>
                </a:lnTo>
                <a:lnTo>
                  <a:pt x="6095" y="370141"/>
                </a:lnTo>
                <a:close/>
              </a:path>
              <a:path w="1920239" h="614045">
                <a:moveTo>
                  <a:pt x="6095" y="357949"/>
                </a:moveTo>
                <a:lnTo>
                  <a:pt x="0" y="357949"/>
                </a:lnTo>
                <a:lnTo>
                  <a:pt x="0" y="364045"/>
                </a:lnTo>
                <a:lnTo>
                  <a:pt x="6095" y="364045"/>
                </a:lnTo>
                <a:lnTo>
                  <a:pt x="6095" y="357949"/>
                </a:lnTo>
                <a:close/>
              </a:path>
              <a:path w="1920239" h="614045">
                <a:moveTo>
                  <a:pt x="6095" y="344246"/>
                </a:moveTo>
                <a:lnTo>
                  <a:pt x="0" y="344246"/>
                </a:lnTo>
                <a:lnTo>
                  <a:pt x="0" y="351853"/>
                </a:lnTo>
                <a:lnTo>
                  <a:pt x="6095" y="351853"/>
                </a:lnTo>
                <a:lnTo>
                  <a:pt x="6095" y="344246"/>
                </a:lnTo>
                <a:close/>
              </a:path>
              <a:path w="1920239" h="614045">
                <a:moveTo>
                  <a:pt x="6095" y="332054"/>
                </a:moveTo>
                <a:lnTo>
                  <a:pt x="0" y="332054"/>
                </a:lnTo>
                <a:lnTo>
                  <a:pt x="0" y="338150"/>
                </a:lnTo>
                <a:lnTo>
                  <a:pt x="6095" y="338150"/>
                </a:lnTo>
                <a:lnTo>
                  <a:pt x="6095" y="332054"/>
                </a:lnTo>
                <a:close/>
              </a:path>
              <a:path w="1920239" h="614045">
                <a:moveTo>
                  <a:pt x="6095" y="319874"/>
                </a:moveTo>
                <a:lnTo>
                  <a:pt x="0" y="319874"/>
                </a:lnTo>
                <a:lnTo>
                  <a:pt x="0" y="325970"/>
                </a:lnTo>
                <a:lnTo>
                  <a:pt x="6095" y="325970"/>
                </a:lnTo>
                <a:lnTo>
                  <a:pt x="6095" y="319874"/>
                </a:lnTo>
                <a:close/>
              </a:path>
              <a:path w="1920239" h="614045">
                <a:moveTo>
                  <a:pt x="6095" y="306158"/>
                </a:moveTo>
                <a:lnTo>
                  <a:pt x="0" y="306158"/>
                </a:lnTo>
                <a:lnTo>
                  <a:pt x="0" y="313778"/>
                </a:lnTo>
                <a:lnTo>
                  <a:pt x="6095" y="313778"/>
                </a:lnTo>
                <a:lnTo>
                  <a:pt x="6095" y="306158"/>
                </a:lnTo>
                <a:close/>
              </a:path>
              <a:path w="1920239" h="614045">
                <a:moveTo>
                  <a:pt x="6095" y="293979"/>
                </a:moveTo>
                <a:lnTo>
                  <a:pt x="0" y="293979"/>
                </a:lnTo>
                <a:lnTo>
                  <a:pt x="0" y="300075"/>
                </a:lnTo>
                <a:lnTo>
                  <a:pt x="6095" y="300075"/>
                </a:lnTo>
                <a:lnTo>
                  <a:pt x="6095" y="293979"/>
                </a:lnTo>
                <a:close/>
              </a:path>
              <a:path w="1920239" h="614045">
                <a:moveTo>
                  <a:pt x="6095" y="281787"/>
                </a:moveTo>
                <a:lnTo>
                  <a:pt x="0" y="281787"/>
                </a:lnTo>
                <a:lnTo>
                  <a:pt x="0" y="287883"/>
                </a:lnTo>
                <a:lnTo>
                  <a:pt x="6095" y="287883"/>
                </a:lnTo>
                <a:lnTo>
                  <a:pt x="6095" y="281787"/>
                </a:lnTo>
                <a:close/>
              </a:path>
              <a:path w="1920239" h="614045">
                <a:moveTo>
                  <a:pt x="6095" y="268084"/>
                </a:moveTo>
                <a:lnTo>
                  <a:pt x="0" y="268084"/>
                </a:lnTo>
                <a:lnTo>
                  <a:pt x="0" y="275704"/>
                </a:lnTo>
                <a:lnTo>
                  <a:pt x="6095" y="275704"/>
                </a:lnTo>
                <a:lnTo>
                  <a:pt x="6095" y="268084"/>
                </a:lnTo>
                <a:close/>
              </a:path>
              <a:path w="1920239" h="614045">
                <a:moveTo>
                  <a:pt x="6095" y="255905"/>
                </a:moveTo>
                <a:lnTo>
                  <a:pt x="0" y="255905"/>
                </a:lnTo>
                <a:lnTo>
                  <a:pt x="0" y="261988"/>
                </a:lnTo>
                <a:lnTo>
                  <a:pt x="6095" y="261988"/>
                </a:lnTo>
                <a:lnTo>
                  <a:pt x="6095" y="255905"/>
                </a:lnTo>
                <a:close/>
              </a:path>
              <a:path w="1920239" h="614045">
                <a:moveTo>
                  <a:pt x="6095" y="243712"/>
                </a:moveTo>
                <a:lnTo>
                  <a:pt x="0" y="243712"/>
                </a:lnTo>
                <a:lnTo>
                  <a:pt x="0" y="249809"/>
                </a:lnTo>
                <a:lnTo>
                  <a:pt x="6095" y="249809"/>
                </a:lnTo>
                <a:lnTo>
                  <a:pt x="6095" y="243712"/>
                </a:lnTo>
                <a:close/>
              </a:path>
              <a:path w="1920239" h="614045">
                <a:moveTo>
                  <a:pt x="6095" y="230009"/>
                </a:moveTo>
                <a:lnTo>
                  <a:pt x="0" y="230009"/>
                </a:lnTo>
                <a:lnTo>
                  <a:pt x="0" y="237617"/>
                </a:lnTo>
                <a:lnTo>
                  <a:pt x="6095" y="237617"/>
                </a:lnTo>
                <a:lnTo>
                  <a:pt x="6095" y="230009"/>
                </a:lnTo>
                <a:close/>
              </a:path>
              <a:path w="1920239" h="614045">
                <a:moveTo>
                  <a:pt x="6095" y="217817"/>
                </a:moveTo>
                <a:lnTo>
                  <a:pt x="0" y="217817"/>
                </a:lnTo>
                <a:lnTo>
                  <a:pt x="0" y="223913"/>
                </a:lnTo>
                <a:lnTo>
                  <a:pt x="6095" y="223913"/>
                </a:lnTo>
                <a:lnTo>
                  <a:pt x="6095" y="217817"/>
                </a:lnTo>
                <a:close/>
              </a:path>
              <a:path w="1920239" h="614045">
                <a:moveTo>
                  <a:pt x="6095" y="205638"/>
                </a:moveTo>
                <a:lnTo>
                  <a:pt x="0" y="205638"/>
                </a:lnTo>
                <a:lnTo>
                  <a:pt x="0" y="211721"/>
                </a:lnTo>
                <a:lnTo>
                  <a:pt x="6095" y="211721"/>
                </a:lnTo>
                <a:lnTo>
                  <a:pt x="6095" y="205638"/>
                </a:lnTo>
                <a:close/>
              </a:path>
              <a:path w="1920239" h="614045">
                <a:moveTo>
                  <a:pt x="6095" y="191922"/>
                </a:moveTo>
                <a:lnTo>
                  <a:pt x="0" y="191922"/>
                </a:lnTo>
                <a:lnTo>
                  <a:pt x="0" y="199542"/>
                </a:lnTo>
                <a:lnTo>
                  <a:pt x="6095" y="199542"/>
                </a:lnTo>
                <a:lnTo>
                  <a:pt x="6095" y="191922"/>
                </a:lnTo>
                <a:close/>
              </a:path>
              <a:path w="1920239" h="614045">
                <a:moveTo>
                  <a:pt x="6095" y="179743"/>
                </a:moveTo>
                <a:lnTo>
                  <a:pt x="0" y="179743"/>
                </a:lnTo>
                <a:lnTo>
                  <a:pt x="0" y="185826"/>
                </a:lnTo>
                <a:lnTo>
                  <a:pt x="6095" y="185826"/>
                </a:lnTo>
                <a:lnTo>
                  <a:pt x="6095" y="179743"/>
                </a:lnTo>
                <a:close/>
              </a:path>
              <a:path w="1920239" h="614045">
                <a:moveTo>
                  <a:pt x="6095" y="167551"/>
                </a:moveTo>
                <a:lnTo>
                  <a:pt x="0" y="167551"/>
                </a:lnTo>
                <a:lnTo>
                  <a:pt x="0" y="173647"/>
                </a:lnTo>
                <a:lnTo>
                  <a:pt x="6095" y="173647"/>
                </a:lnTo>
                <a:lnTo>
                  <a:pt x="6095" y="167551"/>
                </a:lnTo>
                <a:close/>
              </a:path>
              <a:path w="1920239" h="614045">
                <a:moveTo>
                  <a:pt x="6095" y="153847"/>
                </a:moveTo>
                <a:lnTo>
                  <a:pt x="0" y="153847"/>
                </a:lnTo>
                <a:lnTo>
                  <a:pt x="0" y="161467"/>
                </a:lnTo>
                <a:lnTo>
                  <a:pt x="6095" y="161467"/>
                </a:lnTo>
                <a:lnTo>
                  <a:pt x="6095" y="153847"/>
                </a:lnTo>
                <a:close/>
              </a:path>
              <a:path w="1920239" h="614045">
                <a:moveTo>
                  <a:pt x="6095" y="141655"/>
                </a:moveTo>
                <a:lnTo>
                  <a:pt x="0" y="141655"/>
                </a:lnTo>
                <a:lnTo>
                  <a:pt x="0" y="147751"/>
                </a:lnTo>
                <a:lnTo>
                  <a:pt x="6095" y="147751"/>
                </a:lnTo>
                <a:lnTo>
                  <a:pt x="6095" y="141655"/>
                </a:lnTo>
                <a:close/>
              </a:path>
              <a:path w="1920239" h="614045">
                <a:moveTo>
                  <a:pt x="6095" y="129476"/>
                </a:moveTo>
                <a:lnTo>
                  <a:pt x="0" y="129476"/>
                </a:lnTo>
                <a:lnTo>
                  <a:pt x="0" y="135572"/>
                </a:lnTo>
                <a:lnTo>
                  <a:pt x="6095" y="135572"/>
                </a:lnTo>
                <a:lnTo>
                  <a:pt x="6095" y="129476"/>
                </a:lnTo>
                <a:close/>
              </a:path>
              <a:path w="1920239" h="614045">
                <a:moveTo>
                  <a:pt x="6095" y="115760"/>
                </a:moveTo>
                <a:lnTo>
                  <a:pt x="0" y="115760"/>
                </a:lnTo>
                <a:lnTo>
                  <a:pt x="0" y="123380"/>
                </a:lnTo>
                <a:lnTo>
                  <a:pt x="6095" y="123380"/>
                </a:lnTo>
                <a:lnTo>
                  <a:pt x="6095" y="115760"/>
                </a:lnTo>
                <a:close/>
              </a:path>
              <a:path w="1920239" h="614045">
                <a:moveTo>
                  <a:pt x="6095" y="103581"/>
                </a:moveTo>
                <a:lnTo>
                  <a:pt x="0" y="103581"/>
                </a:lnTo>
                <a:lnTo>
                  <a:pt x="0" y="109677"/>
                </a:lnTo>
                <a:lnTo>
                  <a:pt x="6095" y="109677"/>
                </a:lnTo>
                <a:lnTo>
                  <a:pt x="6095" y="103581"/>
                </a:lnTo>
                <a:close/>
              </a:path>
              <a:path w="1920239" h="614045">
                <a:moveTo>
                  <a:pt x="6095" y="91401"/>
                </a:moveTo>
                <a:lnTo>
                  <a:pt x="0" y="91401"/>
                </a:lnTo>
                <a:lnTo>
                  <a:pt x="0" y="97485"/>
                </a:lnTo>
                <a:lnTo>
                  <a:pt x="6095" y="97485"/>
                </a:lnTo>
                <a:lnTo>
                  <a:pt x="6095" y="91401"/>
                </a:lnTo>
                <a:close/>
              </a:path>
              <a:path w="1920239" h="614045">
                <a:moveTo>
                  <a:pt x="6095" y="77685"/>
                </a:moveTo>
                <a:lnTo>
                  <a:pt x="0" y="77685"/>
                </a:lnTo>
                <a:lnTo>
                  <a:pt x="0" y="85305"/>
                </a:lnTo>
                <a:lnTo>
                  <a:pt x="6095" y="85305"/>
                </a:lnTo>
                <a:lnTo>
                  <a:pt x="6095" y="77685"/>
                </a:lnTo>
                <a:close/>
              </a:path>
              <a:path w="1920239" h="614045">
                <a:moveTo>
                  <a:pt x="6095" y="65506"/>
                </a:moveTo>
                <a:lnTo>
                  <a:pt x="0" y="65506"/>
                </a:lnTo>
                <a:lnTo>
                  <a:pt x="0" y="71589"/>
                </a:lnTo>
                <a:lnTo>
                  <a:pt x="6095" y="71589"/>
                </a:lnTo>
                <a:lnTo>
                  <a:pt x="6095" y="65506"/>
                </a:lnTo>
                <a:close/>
              </a:path>
              <a:path w="1920239" h="614045">
                <a:moveTo>
                  <a:pt x="6095" y="53314"/>
                </a:moveTo>
                <a:lnTo>
                  <a:pt x="0" y="53314"/>
                </a:lnTo>
                <a:lnTo>
                  <a:pt x="0" y="59410"/>
                </a:lnTo>
                <a:lnTo>
                  <a:pt x="6095" y="59410"/>
                </a:lnTo>
                <a:lnTo>
                  <a:pt x="6095" y="53314"/>
                </a:lnTo>
                <a:close/>
              </a:path>
              <a:path w="1920239" h="614045">
                <a:moveTo>
                  <a:pt x="6095" y="39611"/>
                </a:moveTo>
                <a:lnTo>
                  <a:pt x="0" y="39611"/>
                </a:lnTo>
                <a:lnTo>
                  <a:pt x="0" y="47218"/>
                </a:lnTo>
                <a:lnTo>
                  <a:pt x="6095" y="47218"/>
                </a:lnTo>
                <a:lnTo>
                  <a:pt x="6095" y="39611"/>
                </a:lnTo>
                <a:close/>
              </a:path>
              <a:path w="1920239" h="614045">
                <a:moveTo>
                  <a:pt x="6095" y="27419"/>
                </a:moveTo>
                <a:lnTo>
                  <a:pt x="0" y="27419"/>
                </a:lnTo>
                <a:lnTo>
                  <a:pt x="0" y="33515"/>
                </a:lnTo>
                <a:lnTo>
                  <a:pt x="6095" y="33515"/>
                </a:lnTo>
                <a:lnTo>
                  <a:pt x="6095" y="27419"/>
                </a:lnTo>
                <a:close/>
              </a:path>
              <a:path w="1920239" h="614045">
                <a:moveTo>
                  <a:pt x="1523" y="13716"/>
                </a:moveTo>
                <a:lnTo>
                  <a:pt x="1523" y="16764"/>
                </a:lnTo>
                <a:lnTo>
                  <a:pt x="0" y="21323"/>
                </a:lnTo>
                <a:lnTo>
                  <a:pt x="6095" y="21323"/>
                </a:lnTo>
                <a:lnTo>
                  <a:pt x="7607" y="18287"/>
                </a:lnTo>
                <a:lnTo>
                  <a:pt x="7607" y="15240"/>
                </a:lnTo>
                <a:lnTo>
                  <a:pt x="1523" y="13716"/>
                </a:lnTo>
                <a:close/>
              </a:path>
              <a:path w="1920239" h="614045">
                <a:moveTo>
                  <a:pt x="10655" y="3048"/>
                </a:moveTo>
                <a:lnTo>
                  <a:pt x="9131" y="3048"/>
                </a:lnTo>
                <a:lnTo>
                  <a:pt x="7607" y="6096"/>
                </a:lnTo>
                <a:lnTo>
                  <a:pt x="6095" y="6096"/>
                </a:lnTo>
                <a:lnTo>
                  <a:pt x="6095" y="7620"/>
                </a:lnTo>
                <a:lnTo>
                  <a:pt x="10655" y="12192"/>
                </a:lnTo>
                <a:lnTo>
                  <a:pt x="10655" y="10668"/>
                </a:lnTo>
                <a:lnTo>
                  <a:pt x="13703" y="9143"/>
                </a:lnTo>
                <a:lnTo>
                  <a:pt x="13703" y="7620"/>
                </a:lnTo>
                <a:lnTo>
                  <a:pt x="10655" y="3048"/>
                </a:lnTo>
                <a:close/>
              </a:path>
              <a:path w="1920239" h="614045">
                <a:moveTo>
                  <a:pt x="24358" y="0"/>
                </a:moveTo>
                <a:lnTo>
                  <a:pt x="18262" y="0"/>
                </a:lnTo>
                <a:lnTo>
                  <a:pt x="18262" y="6096"/>
                </a:lnTo>
                <a:lnTo>
                  <a:pt x="24358" y="6096"/>
                </a:lnTo>
                <a:lnTo>
                  <a:pt x="24358" y="0"/>
                </a:lnTo>
                <a:close/>
              </a:path>
              <a:path w="1920239" h="614045">
                <a:moveTo>
                  <a:pt x="38061" y="0"/>
                </a:moveTo>
                <a:lnTo>
                  <a:pt x="31965" y="0"/>
                </a:lnTo>
                <a:lnTo>
                  <a:pt x="31965" y="6096"/>
                </a:lnTo>
                <a:lnTo>
                  <a:pt x="38061" y="6096"/>
                </a:lnTo>
                <a:lnTo>
                  <a:pt x="38061" y="0"/>
                </a:lnTo>
                <a:close/>
              </a:path>
              <a:path w="1920239" h="614045">
                <a:moveTo>
                  <a:pt x="50241" y="0"/>
                </a:moveTo>
                <a:lnTo>
                  <a:pt x="44145" y="0"/>
                </a:lnTo>
                <a:lnTo>
                  <a:pt x="44145" y="6096"/>
                </a:lnTo>
                <a:lnTo>
                  <a:pt x="50241" y="6096"/>
                </a:lnTo>
                <a:lnTo>
                  <a:pt x="50241" y="0"/>
                </a:lnTo>
                <a:close/>
              </a:path>
              <a:path w="1920239" h="614045">
                <a:moveTo>
                  <a:pt x="62420" y="0"/>
                </a:moveTo>
                <a:lnTo>
                  <a:pt x="56324" y="0"/>
                </a:lnTo>
                <a:lnTo>
                  <a:pt x="56324" y="6096"/>
                </a:lnTo>
                <a:lnTo>
                  <a:pt x="62420" y="6096"/>
                </a:lnTo>
                <a:lnTo>
                  <a:pt x="62420" y="0"/>
                </a:lnTo>
                <a:close/>
              </a:path>
              <a:path w="1920239" h="614045">
                <a:moveTo>
                  <a:pt x="76111" y="0"/>
                </a:moveTo>
                <a:lnTo>
                  <a:pt x="70027" y="0"/>
                </a:lnTo>
                <a:lnTo>
                  <a:pt x="70027" y="6096"/>
                </a:lnTo>
                <a:lnTo>
                  <a:pt x="76111" y="6096"/>
                </a:lnTo>
                <a:lnTo>
                  <a:pt x="76111" y="0"/>
                </a:lnTo>
                <a:close/>
              </a:path>
              <a:path w="1920239" h="614045">
                <a:moveTo>
                  <a:pt x="88290" y="0"/>
                </a:moveTo>
                <a:lnTo>
                  <a:pt x="82207" y="0"/>
                </a:lnTo>
                <a:lnTo>
                  <a:pt x="82207" y="6096"/>
                </a:lnTo>
                <a:lnTo>
                  <a:pt x="88290" y="6096"/>
                </a:lnTo>
                <a:lnTo>
                  <a:pt x="88290" y="0"/>
                </a:lnTo>
                <a:close/>
              </a:path>
              <a:path w="1920239" h="614045">
                <a:moveTo>
                  <a:pt x="100469" y="0"/>
                </a:moveTo>
                <a:lnTo>
                  <a:pt x="94386" y="0"/>
                </a:lnTo>
                <a:lnTo>
                  <a:pt x="94386" y="6096"/>
                </a:lnTo>
                <a:lnTo>
                  <a:pt x="100469" y="6096"/>
                </a:lnTo>
                <a:lnTo>
                  <a:pt x="100469" y="0"/>
                </a:lnTo>
                <a:close/>
              </a:path>
              <a:path w="1920239" h="614045">
                <a:moveTo>
                  <a:pt x="114173" y="0"/>
                </a:moveTo>
                <a:lnTo>
                  <a:pt x="108089" y="0"/>
                </a:lnTo>
                <a:lnTo>
                  <a:pt x="108089" y="6096"/>
                </a:lnTo>
                <a:lnTo>
                  <a:pt x="114173" y="6096"/>
                </a:lnTo>
                <a:lnTo>
                  <a:pt x="114173" y="0"/>
                </a:lnTo>
                <a:close/>
              </a:path>
              <a:path w="1920239" h="614045">
                <a:moveTo>
                  <a:pt x="126352" y="0"/>
                </a:moveTo>
                <a:lnTo>
                  <a:pt x="120268" y="0"/>
                </a:lnTo>
                <a:lnTo>
                  <a:pt x="120268" y="6096"/>
                </a:lnTo>
                <a:lnTo>
                  <a:pt x="126352" y="6096"/>
                </a:lnTo>
                <a:lnTo>
                  <a:pt x="126352" y="0"/>
                </a:lnTo>
                <a:close/>
              </a:path>
              <a:path w="1920239" h="614045">
                <a:moveTo>
                  <a:pt x="138531" y="0"/>
                </a:moveTo>
                <a:lnTo>
                  <a:pt x="132448" y="0"/>
                </a:lnTo>
                <a:lnTo>
                  <a:pt x="132448" y="6096"/>
                </a:lnTo>
                <a:lnTo>
                  <a:pt x="138531" y="6096"/>
                </a:lnTo>
                <a:lnTo>
                  <a:pt x="138531" y="0"/>
                </a:lnTo>
                <a:close/>
              </a:path>
              <a:path w="1920239" h="614045">
                <a:moveTo>
                  <a:pt x="152234" y="0"/>
                </a:moveTo>
                <a:lnTo>
                  <a:pt x="146138" y="0"/>
                </a:lnTo>
                <a:lnTo>
                  <a:pt x="146138" y="6096"/>
                </a:lnTo>
                <a:lnTo>
                  <a:pt x="152234" y="6096"/>
                </a:lnTo>
                <a:lnTo>
                  <a:pt x="152234" y="0"/>
                </a:lnTo>
                <a:close/>
              </a:path>
              <a:path w="1920239" h="614045">
                <a:moveTo>
                  <a:pt x="164414" y="0"/>
                </a:moveTo>
                <a:lnTo>
                  <a:pt x="158318" y="0"/>
                </a:lnTo>
                <a:lnTo>
                  <a:pt x="158318" y="6096"/>
                </a:lnTo>
                <a:lnTo>
                  <a:pt x="164414" y="6096"/>
                </a:lnTo>
                <a:lnTo>
                  <a:pt x="164414" y="0"/>
                </a:lnTo>
                <a:close/>
              </a:path>
              <a:path w="1920239" h="614045">
                <a:moveTo>
                  <a:pt x="176593" y="0"/>
                </a:moveTo>
                <a:lnTo>
                  <a:pt x="170497" y="0"/>
                </a:lnTo>
                <a:lnTo>
                  <a:pt x="170497" y="6096"/>
                </a:lnTo>
                <a:lnTo>
                  <a:pt x="176593" y="6096"/>
                </a:lnTo>
                <a:lnTo>
                  <a:pt x="176593" y="0"/>
                </a:lnTo>
                <a:close/>
              </a:path>
              <a:path w="1920239" h="614045">
                <a:moveTo>
                  <a:pt x="190296" y="0"/>
                </a:moveTo>
                <a:lnTo>
                  <a:pt x="184200" y="0"/>
                </a:lnTo>
                <a:lnTo>
                  <a:pt x="184200" y="6096"/>
                </a:lnTo>
                <a:lnTo>
                  <a:pt x="190296" y="6096"/>
                </a:lnTo>
                <a:lnTo>
                  <a:pt x="190296" y="0"/>
                </a:lnTo>
                <a:close/>
              </a:path>
              <a:path w="1920239" h="614045">
                <a:moveTo>
                  <a:pt x="202476" y="0"/>
                </a:moveTo>
                <a:lnTo>
                  <a:pt x="196380" y="0"/>
                </a:lnTo>
                <a:lnTo>
                  <a:pt x="196380" y="6096"/>
                </a:lnTo>
                <a:lnTo>
                  <a:pt x="202476" y="6096"/>
                </a:lnTo>
                <a:lnTo>
                  <a:pt x="202476" y="0"/>
                </a:lnTo>
                <a:close/>
              </a:path>
              <a:path w="1920239" h="614045">
                <a:moveTo>
                  <a:pt x="214655" y="0"/>
                </a:moveTo>
                <a:lnTo>
                  <a:pt x="208559" y="0"/>
                </a:lnTo>
                <a:lnTo>
                  <a:pt x="208559" y="6096"/>
                </a:lnTo>
                <a:lnTo>
                  <a:pt x="214655" y="6096"/>
                </a:lnTo>
                <a:lnTo>
                  <a:pt x="214655" y="0"/>
                </a:lnTo>
                <a:close/>
              </a:path>
              <a:path w="1920239" h="614045">
                <a:moveTo>
                  <a:pt x="228345" y="0"/>
                </a:moveTo>
                <a:lnTo>
                  <a:pt x="222262" y="0"/>
                </a:lnTo>
                <a:lnTo>
                  <a:pt x="222262" y="6096"/>
                </a:lnTo>
                <a:lnTo>
                  <a:pt x="228345" y="6096"/>
                </a:lnTo>
                <a:lnTo>
                  <a:pt x="228345" y="0"/>
                </a:lnTo>
                <a:close/>
              </a:path>
              <a:path w="1920239" h="614045">
                <a:moveTo>
                  <a:pt x="240525" y="0"/>
                </a:moveTo>
                <a:lnTo>
                  <a:pt x="234442" y="0"/>
                </a:lnTo>
                <a:lnTo>
                  <a:pt x="234442" y="6096"/>
                </a:lnTo>
                <a:lnTo>
                  <a:pt x="240525" y="6096"/>
                </a:lnTo>
                <a:lnTo>
                  <a:pt x="240525" y="0"/>
                </a:lnTo>
                <a:close/>
              </a:path>
              <a:path w="1920239" h="614045">
                <a:moveTo>
                  <a:pt x="252704" y="0"/>
                </a:moveTo>
                <a:lnTo>
                  <a:pt x="246621" y="0"/>
                </a:lnTo>
                <a:lnTo>
                  <a:pt x="246621" y="6096"/>
                </a:lnTo>
                <a:lnTo>
                  <a:pt x="252704" y="6096"/>
                </a:lnTo>
                <a:lnTo>
                  <a:pt x="252704" y="0"/>
                </a:lnTo>
                <a:close/>
              </a:path>
              <a:path w="1920239" h="614045">
                <a:moveTo>
                  <a:pt x="266407" y="0"/>
                </a:moveTo>
                <a:lnTo>
                  <a:pt x="260324" y="0"/>
                </a:lnTo>
                <a:lnTo>
                  <a:pt x="260324" y="6096"/>
                </a:lnTo>
                <a:lnTo>
                  <a:pt x="266407" y="6096"/>
                </a:lnTo>
                <a:lnTo>
                  <a:pt x="266407" y="0"/>
                </a:lnTo>
                <a:close/>
              </a:path>
              <a:path w="1920239" h="614045">
                <a:moveTo>
                  <a:pt x="278587" y="0"/>
                </a:moveTo>
                <a:lnTo>
                  <a:pt x="272503" y="0"/>
                </a:lnTo>
                <a:lnTo>
                  <a:pt x="272503" y="6096"/>
                </a:lnTo>
                <a:lnTo>
                  <a:pt x="278587" y="6096"/>
                </a:lnTo>
                <a:lnTo>
                  <a:pt x="278587" y="0"/>
                </a:lnTo>
                <a:close/>
              </a:path>
              <a:path w="1920239" h="614045">
                <a:moveTo>
                  <a:pt x="290766" y="0"/>
                </a:moveTo>
                <a:lnTo>
                  <a:pt x="284683" y="0"/>
                </a:lnTo>
                <a:lnTo>
                  <a:pt x="284683" y="6096"/>
                </a:lnTo>
                <a:lnTo>
                  <a:pt x="290766" y="6096"/>
                </a:lnTo>
                <a:lnTo>
                  <a:pt x="290766" y="0"/>
                </a:lnTo>
                <a:close/>
              </a:path>
              <a:path w="1920239" h="614045">
                <a:moveTo>
                  <a:pt x="304469" y="0"/>
                </a:moveTo>
                <a:lnTo>
                  <a:pt x="298373" y="0"/>
                </a:lnTo>
                <a:lnTo>
                  <a:pt x="298373" y="6096"/>
                </a:lnTo>
                <a:lnTo>
                  <a:pt x="304469" y="6096"/>
                </a:lnTo>
                <a:lnTo>
                  <a:pt x="304469" y="0"/>
                </a:lnTo>
                <a:close/>
              </a:path>
              <a:path w="1920239" h="614045">
                <a:moveTo>
                  <a:pt x="316649" y="0"/>
                </a:moveTo>
                <a:lnTo>
                  <a:pt x="310553" y="0"/>
                </a:lnTo>
                <a:lnTo>
                  <a:pt x="310553" y="6096"/>
                </a:lnTo>
                <a:lnTo>
                  <a:pt x="316649" y="6096"/>
                </a:lnTo>
                <a:lnTo>
                  <a:pt x="316649" y="0"/>
                </a:lnTo>
                <a:close/>
              </a:path>
              <a:path w="1920239" h="614045">
                <a:moveTo>
                  <a:pt x="328828" y="0"/>
                </a:moveTo>
                <a:lnTo>
                  <a:pt x="322732" y="0"/>
                </a:lnTo>
                <a:lnTo>
                  <a:pt x="322732" y="6096"/>
                </a:lnTo>
                <a:lnTo>
                  <a:pt x="328828" y="6096"/>
                </a:lnTo>
                <a:lnTo>
                  <a:pt x="328828" y="0"/>
                </a:lnTo>
                <a:close/>
              </a:path>
              <a:path w="1920239" h="614045">
                <a:moveTo>
                  <a:pt x="342531" y="0"/>
                </a:moveTo>
                <a:lnTo>
                  <a:pt x="336435" y="0"/>
                </a:lnTo>
                <a:lnTo>
                  <a:pt x="336435" y="6096"/>
                </a:lnTo>
                <a:lnTo>
                  <a:pt x="342531" y="6096"/>
                </a:lnTo>
                <a:lnTo>
                  <a:pt x="342531" y="0"/>
                </a:lnTo>
                <a:close/>
              </a:path>
              <a:path w="1920239" h="614045">
                <a:moveTo>
                  <a:pt x="354698" y="0"/>
                </a:moveTo>
                <a:lnTo>
                  <a:pt x="348614" y="0"/>
                </a:lnTo>
                <a:lnTo>
                  <a:pt x="348614" y="6096"/>
                </a:lnTo>
                <a:lnTo>
                  <a:pt x="354698" y="6096"/>
                </a:lnTo>
                <a:lnTo>
                  <a:pt x="354698" y="0"/>
                </a:lnTo>
                <a:close/>
              </a:path>
              <a:path w="1920239" h="614045">
                <a:moveTo>
                  <a:pt x="366877" y="0"/>
                </a:moveTo>
                <a:lnTo>
                  <a:pt x="360794" y="0"/>
                </a:lnTo>
                <a:lnTo>
                  <a:pt x="360794" y="6096"/>
                </a:lnTo>
                <a:lnTo>
                  <a:pt x="366877" y="6096"/>
                </a:lnTo>
                <a:lnTo>
                  <a:pt x="366877" y="0"/>
                </a:lnTo>
                <a:close/>
              </a:path>
              <a:path w="1920239" h="614045">
                <a:moveTo>
                  <a:pt x="380580" y="0"/>
                </a:moveTo>
                <a:lnTo>
                  <a:pt x="374497" y="0"/>
                </a:lnTo>
                <a:lnTo>
                  <a:pt x="374497" y="6096"/>
                </a:lnTo>
                <a:lnTo>
                  <a:pt x="380580" y="6096"/>
                </a:lnTo>
                <a:lnTo>
                  <a:pt x="380580" y="0"/>
                </a:lnTo>
                <a:close/>
              </a:path>
              <a:path w="1920239" h="614045">
                <a:moveTo>
                  <a:pt x="392760" y="0"/>
                </a:moveTo>
                <a:lnTo>
                  <a:pt x="386676" y="0"/>
                </a:lnTo>
                <a:lnTo>
                  <a:pt x="386676" y="6096"/>
                </a:lnTo>
                <a:lnTo>
                  <a:pt x="392760" y="6096"/>
                </a:lnTo>
                <a:lnTo>
                  <a:pt x="392760" y="0"/>
                </a:lnTo>
                <a:close/>
              </a:path>
              <a:path w="1920239" h="614045">
                <a:moveTo>
                  <a:pt x="404939" y="0"/>
                </a:moveTo>
                <a:lnTo>
                  <a:pt x="398856" y="0"/>
                </a:lnTo>
                <a:lnTo>
                  <a:pt x="398856" y="6096"/>
                </a:lnTo>
                <a:lnTo>
                  <a:pt x="404939" y="6096"/>
                </a:lnTo>
                <a:lnTo>
                  <a:pt x="404939" y="0"/>
                </a:lnTo>
                <a:close/>
              </a:path>
              <a:path w="1920239" h="614045">
                <a:moveTo>
                  <a:pt x="418642" y="0"/>
                </a:moveTo>
                <a:lnTo>
                  <a:pt x="412559" y="0"/>
                </a:lnTo>
                <a:lnTo>
                  <a:pt x="412559" y="6096"/>
                </a:lnTo>
                <a:lnTo>
                  <a:pt x="418642" y="6096"/>
                </a:lnTo>
                <a:lnTo>
                  <a:pt x="418642" y="0"/>
                </a:lnTo>
                <a:close/>
              </a:path>
              <a:path w="1920239" h="614045">
                <a:moveTo>
                  <a:pt x="430822" y="0"/>
                </a:moveTo>
                <a:lnTo>
                  <a:pt x="424726" y="0"/>
                </a:lnTo>
                <a:lnTo>
                  <a:pt x="424726" y="6096"/>
                </a:lnTo>
                <a:lnTo>
                  <a:pt x="430822" y="6096"/>
                </a:lnTo>
                <a:lnTo>
                  <a:pt x="430822" y="0"/>
                </a:lnTo>
                <a:close/>
              </a:path>
              <a:path w="1920239" h="614045">
                <a:moveTo>
                  <a:pt x="443001" y="0"/>
                </a:moveTo>
                <a:lnTo>
                  <a:pt x="436905" y="0"/>
                </a:lnTo>
                <a:lnTo>
                  <a:pt x="436905" y="6096"/>
                </a:lnTo>
                <a:lnTo>
                  <a:pt x="443001" y="6096"/>
                </a:lnTo>
                <a:lnTo>
                  <a:pt x="443001" y="0"/>
                </a:lnTo>
                <a:close/>
              </a:path>
              <a:path w="1920239" h="614045">
                <a:moveTo>
                  <a:pt x="456704" y="0"/>
                </a:moveTo>
                <a:lnTo>
                  <a:pt x="450608" y="0"/>
                </a:lnTo>
                <a:lnTo>
                  <a:pt x="450608" y="6096"/>
                </a:lnTo>
                <a:lnTo>
                  <a:pt x="456704" y="6096"/>
                </a:lnTo>
                <a:lnTo>
                  <a:pt x="456704" y="0"/>
                </a:lnTo>
                <a:close/>
              </a:path>
              <a:path w="1920239" h="614045">
                <a:moveTo>
                  <a:pt x="468883" y="0"/>
                </a:moveTo>
                <a:lnTo>
                  <a:pt x="462788" y="0"/>
                </a:lnTo>
                <a:lnTo>
                  <a:pt x="462788" y="6096"/>
                </a:lnTo>
                <a:lnTo>
                  <a:pt x="468883" y="6096"/>
                </a:lnTo>
                <a:lnTo>
                  <a:pt x="468883" y="0"/>
                </a:lnTo>
                <a:close/>
              </a:path>
              <a:path w="1920239" h="614045">
                <a:moveTo>
                  <a:pt x="481063" y="0"/>
                </a:moveTo>
                <a:lnTo>
                  <a:pt x="474967" y="0"/>
                </a:lnTo>
                <a:lnTo>
                  <a:pt x="474967" y="6096"/>
                </a:lnTo>
                <a:lnTo>
                  <a:pt x="481063" y="6096"/>
                </a:lnTo>
                <a:lnTo>
                  <a:pt x="481063" y="0"/>
                </a:lnTo>
                <a:close/>
              </a:path>
              <a:path w="1920239" h="614045">
                <a:moveTo>
                  <a:pt x="494753" y="0"/>
                </a:moveTo>
                <a:lnTo>
                  <a:pt x="488670" y="0"/>
                </a:lnTo>
                <a:lnTo>
                  <a:pt x="488670" y="6096"/>
                </a:lnTo>
                <a:lnTo>
                  <a:pt x="494753" y="6096"/>
                </a:lnTo>
                <a:lnTo>
                  <a:pt x="494753" y="0"/>
                </a:lnTo>
                <a:close/>
              </a:path>
              <a:path w="1920239" h="614045">
                <a:moveTo>
                  <a:pt x="506933" y="0"/>
                </a:moveTo>
                <a:lnTo>
                  <a:pt x="500849" y="0"/>
                </a:lnTo>
                <a:lnTo>
                  <a:pt x="500849" y="6096"/>
                </a:lnTo>
                <a:lnTo>
                  <a:pt x="506933" y="6096"/>
                </a:lnTo>
                <a:lnTo>
                  <a:pt x="506933" y="0"/>
                </a:lnTo>
                <a:close/>
              </a:path>
              <a:path w="1920239" h="614045">
                <a:moveTo>
                  <a:pt x="519112" y="0"/>
                </a:moveTo>
                <a:lnTo>
                  <a:pt x="513029" y="0"/>
                </a:lnTo>
                <a:lnTo>
                  <a:pt x="513029" y="6096"/>
                </a:lnTo>
                <a:lnTo>
                  <a:pt x="519112" y="6096"/>
                </a:lnTo>
                <a:lnTo>
                  <a:pt x="519112" y="0"/>
                </a:lnTo>
                <a:close/>
              </a:path>
              <a:path w="1920239" h="614045">
                <a:moveTo>
                  <a:pt x="532815" y="0"/>
                </a:moveTo>
                <a:lnTo>
                  <a:pt x="526732" y="0"/>
                </a:lnTo>
                <a:lnTo>
                  <a:pt x="526732" y="6096"/>
                </a:lnTo>
                <a:lnTo>
                  <a:pt x="532815" y="6096"/>
                </a:lnTo>
                <a:lnTo>
                  <a:pt x="532815" y="0"/>
                </a:lnTo>
                <a:close/>
              </a:path>
              <a:path w="1920239" h="614045">
                <a:moveTo>
                  <a:pt x="544995" y="0"/>
                </a:moveTo>
                <a:lnTo>
                  <a:pt x="538911" y="0"/>
                </a:lnTo>
                <a:lnTo>
                  <a:pt x="538911" y="6096"/>
                </a:lnTo>
                <a:lnTo>
                  <a:pt x="544995" y="6096"/>
                </a:lnTo>
                <a:lnTo>
                  <a:pt x="544995" y="0"/>
                </a:lnTo>
                <a:close/>
              </a:path>
              <a:path w="1920239" h="614045">
                <a:moveTo>
                  <a:pt x="557174" y="0"/>
                </a:moveTo>
                <a:lnTo>
                  <a:pt x="551091" y="0"/>
                </a:lnTo>
                <a:lnTo>
                  <a:pt x="551091" y="6096"/>
                </a:lnTo>
                <a:lnTo>
                  <a:pt x="557174" y="6096"/>
                </a:lnTo>
                <a:lnTo>
                  <a:pt x="557174" y="0"/>
                </a:lnTo>
                <a:close/>
              </a:path>
              <a:path w="1920239" h="614045">
                <a:moveTo>
                  <a:pt x="570877" y="0"/>
                </a:moveTo>
                <a:lnTo>
                  <a:pt x="564781" y="0"/>
                </a:lnTo>
                <a:lnTo>
                  <a:pt x="564781" y="6096"/>
                </a:lnTo>
                <a:lnTo>
                  <a:pt x="570877" y="6096"/>
                </a:lnTo>
                <a:lnTo>
                  <a:pt x="570877" y="0"/>
                </a:lnTo>
                <a:close/>
              </a:path>
              <a:path w="1920239" h="614045">
                <a:moveTo>
                  <a:pt x="583057" y="0"/>
                </a:moveTo>
                <a:lnTo>
                  <a:pt x="576961" y="0"/>
                </a:lnTo>
                <a:lnTo>
                  <a:pt x="576961" y="6096"/>
                </a:lnTo>
                <a:lnTo>
                  <a:pt x="583057" y="6096"/>
                </a:lnTo>
                <a:lnTo>
                  <a:pt x="583057" y="0"/>
                </a:lnTo>
                <a:close/>
              </a:path>
              <a:path w="1920239" h="614045">
                <a:moveTo>
                  <a:pt x="595236" y="0"/>
                </a:moveTo>
                <a:lnTo>
                  <a:pt x="589140" y="0"/>
                </a:lnTo>
                <a:lnTo>
                  <a:pt x="589140" y="6096"/>
                </a:lnTo>
                <a:lnTo>
                  <a:pt x="595236" y="6096"/>
                </a:lnTo>
                <a:lnTo>
                  <a:pt x="595236" y="0"/>
                </a:lnTo>
                <a:close/>
              </a:path>
              <a:path w="1920239" h="614045">
                <a:moveTo>
                  <a:pt x="608939" y="0"/>
                </a:moveTo>
                <a:lnTo>
                  <a:pt x="602843" y="0"/>
                </a:lnTo>
                <a:lnTo>
                  <a:pt x="602843" y="6096"/>
                </a:lnTo>
                <a:lnTo>
                  <a:pt x="608939" y="6096"/>
                </a:lnTo>
                <a:lnTo>
                  <a:pt x="608939" y="0"/>
                </a:lnTo>
                <a:close/>
              </a:path>
              <a:path w="1920239" h="614045">
                <a:moveTo>
                  <a:pt x="621118" y="0"/>
                </a:moveTo>
                <a:lnTo>
                  <a:pt x="615022" y="0"/>
                </a:lnTo>
                <a:lnTo>
                  <a:pt x="615022" y="6096"/>
                </a:lnTo>
                <a:lnTo>
                  <a:pt x="621118" y="6096"/>
                </a:lnTo>
                <a:lnTo>
                  <a:pt x="621118" y="0"/>
                </a:lnTo>
                <a:close/>
              </a:path>
              <a:path w="1920239" h="614045">
                <a:moveTo>
                  <a:pt x="633285" y="0"/>
                </a:moveTo>
                <a:lnTo>
                  <a:pt x="627202" y="0"/>
                </a:lnTo>
                <a:lnTo>
                  <a:pt x="627202" y="6096"/>
                </a:lnTo>
                <a:lnTo>
                  <a:pt x="633285" y="6096"/>
                </a:lnTo>
                <a:lnTo>
                  <a:pt x="633285" y="0"/>
                </a:lnTo>
                <a:close/>
              </a:path>
              <a:path w="1920239" h="614045">
                <a:moveTo>
                  <a:pt x="646988" y="0"/>
                </a:moveTo>
                <a:lnTo>
                  <a:pt x="640905" y="0"/>
                </a:lnTo>
                <a:lnTo>
                  <a:pt x="640905" y="6096"/>
                </a:lnTo>
                <a:lnTo>
                  <a:pt x="646988" y="6096"/>
                </a:lnTo>
                <a:lnTo>
                  <a:pt x="646988" y="0"/>
                </a:lnTo>
                <a:close/>
              </a:path>
              <a:path w="1920239" h="614045">
                <a:moveTo>
                  <a:pt x="659168" y="0"/>
                </a:moveTo>
                <a:lnTo>
                  <a:pt x="653084" y="0"/>
                </a:lnTo>
                <a:lnTo>
                  <a:pt x="653084" y="6096"/>
                </a:lnTo>
                <a:lnTo>
                  <a:pt x="659168" y="6096"/>
                </a:lnTo>
                <a:lnTo>
                  <a:pt x="659168" y="0"/>
                </a:lnTo>
                <a:close/>
              </a:path>
              <a:path w="1920239" h="614045">
                <a:moveTo>
                  <a:pt x="671347" y="0"/>
                </a:moveTo>
                <a:lnTo>
                  <a:pt x="665264" y="0"/>
                </a:lnTo>
                <a:lnTo>
                  <a:pt x="665264" y="6096"/>
                </a:lnTo>
                <a:lnTo>
                  <a:pt x="671347" y="6096"/>
                </a:lnTo>
                <a:lnTo>
                  <a:pt x="671347" y="0"/>
                </a:lnTo>
                <a:close/>
              </a:path>
              <a:path w="1920239" h="614045">
                <a:moveTo>
                  <a:pt x="685050" y="0"/>
                </a:moveTo>
                <a:lnTo>
                  <a:pt x="678967" y="0"/>
                </a:lnTo>
                <a:lnTo>
                  <a:pt x="678967" y="6096"/>
                </a:lnTo>
                <a:lnTo>
                  <a:pt x="685050" y="6096"/>
                </a:lnTo>
                <a:lnTo>
                  <a:pt x="685050" y="0"/>
                </a:lnTo>
                <a:close/>
              </a:path>
              <a:path w="1920239" h="614045">
                <a:moveTo>
                  <a:pt x="697230" y="0"/>
                </a:moveTo>
                <a:lnTo>
                  <a:pt x="691146" y="0"/>
                </a:lnTo>
                <a:lnTo>
                  <a:pt x="691146" y="6096"/>
                </a:lnTo>
                <a:lnTo>
                  <a:pt x="697230" y="6096"/>
                </a:lnTo>
                <a:lnTo>
                  <a:pt x="697230" y="0"/>
                </a:lnTo>
                <a:close/>
              </a:path>
              <a:path w="1920239" h="614045">
                <a:moveTo>
                  <a:pt x="709409" y="0"/>
                </a:moveTo>
                <a:lnTo>
                  <a:pt x="703313" y="0"/>
                </a:lnTo>
                <a:lnTo>
                  <a:pt x="703313" y="6096"/>
                </a:lnTo>
                <a:lnTo>
                  <a:pt x="709409" y="6096"/>
                </a:lnTo>
                <a:lnTo>
                  <a:pt x="709409" y="0"/>
                </a:lnTo>
                <a:close/>
              </a:path>
              <a:path w="1920239" h="614045">
                <a:moveTo>
                  <a:pt x="723112" y="0"/>
                </a:moveTo>
                <a:lnTo>
                  <a:pt x="717016" y="0"/>
                </a:lnTo>
                <a:lnTo>
                  <a:pt x="717016" y="6096"/>
                </a:lnTo>
                <a:lnTo>
                  <a:pt x="723112" y="6096"/>
                </a:lnTo>
                <a:lnTo>
                  <a:pt x="723112" y="0"/>
                </a:lnTo>
                <a:close/>
              </a:path>
              <a:path w="1920239" h="614045">
                <a:moveTo>
                  <a:pt x="735291" y="0"/>
                </a:moveTo>
                <a:lnTo>
                  <a:pt x="729195" y="0"/>
                </a:lnTo>
                <a:lnTo>
                  <a:pt x="729195" y="6096"/>
                </a:lnTo>
                <a:lnTo>
                  <a:pt x="735291" y="6096"/>
                </a:lnTo>
                <a:lnTo>
                  <a:pt x="735291" y="0"/>
                </a:lnTo>
                <a:close/>
              </a:path>
              <a:path w="1920239" h="614045">
                <a:moveTo>
                  <a:pt x="747471" y="0"/>
                </a:moveTo>
                <a:lnTo>
                  <a:pt x="741375" y="0"/>
                </a:lnTo>
                <a:lnTo>
                  <a:pt x="741375" y="6096"/>
                </a:lnTo>
                <a:lnTo>
                  <a:pt x="747471" y="6096"/>
                </a:lnTo>
                <a:lnTo>
                  <a:pt x="747471" y="0"/>
                </a:lnTo>
                <a:close/>
              </a:path>
              <a:path w="1920239" h="614045">
                <a:moveTo>
                  <a:pt x="761161" y="0"/>
                </a:moveTo>
                <a:lnTo>
                  <a:pt x="755078" y="0"/>
                </a:lnTo>
                <a:lnTo>
                  <a:pt x="755078" y="6096"/>
                </a:lnTo>
                <a:lnTo>
                  <a:pt x="761161" y="6096"/>
                </a:lnTo>
                <a:lnTo>
                  <a:pt x="761161" y="0"/>
                </a:lnTo>
                <a:close/>
              </a:path>
              <a:path w="1920239" h="614045">
                <a:moveTo>
                  <a:pt x="773341" y="0"/>
                </a:moveTo>
                <a:lnTo>
                  <a:pt x="767257" y="0"/>
                </a:lnTo>
                <a:lnTo>
                  <a:pt x="767257" y="6096"/>
                </a:lnTo>
                <a:lnTo>
                  <a:pt x="773341" y="6096"/>
                </a:lnTo>
                <a:lnTo>
                  <a:pt x="773341" y="0"/>
                </a:lnTo>
                <a:close/>
              </a:path>
              <a:path w="1920239" h="614045">
                <a:moveTo>
                  <a:pt x="785520" y="0"/>
                </a:moveTo>
                <a:lnTo>
                  <a:pt x="779437" y="0"/>
                </a:lnTo>
                <a:lnTo>
                  <a:pt x="779437" y="6096"/>
                </a:lnTo>
                <a:lnTo>
                  <a:pt x="785520" y="6096"/>
                </a:lnTo>
                <a:lnTo>
                  <a:pt x="785520" y="0"/>
                </a:lnTo>
                <a:close/>
              </a:path>
              <a:path w="1920239" h="614045">
                <a:moveTo>
                  <a:pt x="799223" y="0"/>
                </a:moveTo>
                <a:lnTo>
                  <a:pt x="793140" y="0"/>
                </a:lnTo>
                <a:lnTo>
                  <a:pt x="793140" y="6096"/>
                </a:lnTo>
                <a:lnTo>
                  <a:pt x="799223" y="6096"/>
                </a:lnTo>
                <a:lnTo>
                  <a:pt x="799223" y="0"/>
                </a:lnTo>
                <a:close/>
              </a:path>
              <a:path w="1920239" h="614045">
                <a:moveTo>
                  <a:pt x="811402" y="0"/>
                </a:moveTo>
                <a:lnTo>
                  <a:pt x="805319" y="0"/>
                </a:lnTo>
                <a:lnTo>
                  <a:pt x="805319" y="6096"/>
                </a:lnTo>
                <a:lnTo>
                  <a:pt x="811402" y="6096"/>
                </a:lnTo>
                <a:lnTo>
                  <a:pt x="811402" y="0"/>
                </a:lnTo>
                <a:close/>
              </a:path>
              <a:path w="1920239" h="614045">
                <a:moveTo>
                  <a:pt x="823582" y="0"/>
                </a:moveTo>
                <a:lnTo>
                  <a:pt x="817499" y="0"/>
                </a:lnTo>
                <a:lnTo>
                  <a:pt x="817499" y="6096"/>
                </a:lnTo>
                <a:lnTo>
                  <a:pt x="823582" y="6096"/>
                </a:lnTo>
                <a:lnTo>
                  <a:pt x="823582" y="0"/>
                </a:lnTo>
                <a:close/>
              </a:path>
              <a:path w="1920239" h="614045">
                <a:moveTo>
                  <a:pt x="837285" y="0"/>
                </a:moveTo>
                <a:lnTo>
                  <a:pt x="831189" y="0"/>
                </a:lnTo>
                <a:lnTo>
                  <a:pt x="831189" y="6096"/>
                </a:lnTo>
                <a:lnTo>
                  <a:pt x="837285" y="6096"/>
                </a:lnTo>
                <a:lnTo>
                  <a:pt x="837285" y="0"/>
                </a:lnTo>
                <a:close/>
              </a:path>
              <a:path w="1920239" h="614045">
                <a:moveTo>
                  <a:pt x="849464" y="0"/>
                </a:moveTo>
                <a:lnTo>
                  <a:pt x="843368" y="0"/>
                </a:lnTo>
                <a:lnTo>
                  <a:pt x="843368" y="6096"/>
                </a:lnTo>
                <a:lnTo>
                  <a:pt x="849464" y="6096"/>
                </a:lnTo>
                <a:lnTo>
                  <a:pt x="849464" y="0"/>
                </a:lnTo>
                <a:close/>
              </a:path>
              <a:path w="1920239" h="614045">
                <a:moveTo>
                  <a:pt x="861644" y="0"/>
                </a:moveTo>
                <a:lnTo>
                  <a:pt x="855548" y="0"/>
                </a:lnTo>
                <a:lnTo>
                  <a:pt x="855548" y="6096"/>
                </a:lnTo>
                <a:lnTo>
                  <a:pt x="861644" y="6096"/>
                </a:lnTo>
                <a:lnTo>
                  <a:pt x="861644" y="0"/>
                </a:lnTo>
                <a:close/>
              </a:path>
              <a:path w="1920239" h="614045">
                <a:moveTo>
                  <a:pt x="875347" y="0"/>
                </a:moveTo>
                <a:lnTo>
                  <a:pt x="869251" y="0"/>
                </a:lnTo>
                <a:lnTo>
                  <a:pt x="869251" y="6096"/>
                </a:lnTo>
                <a:lnTo>
                  <a:pt x="875347" y="6096"/>
                </a:lnTo>
                <a:lnTo>
                  <a:pt x="875347" y="0"/>
                </a:lnTo>
                <a:close/>
              </a:path>
              <a:path w="1920239" h="614045">
                <a:moveTo>
                  <a:pt x="887526" y="0"/>
                </a:moveTo>
                <a:lnTo>
                  <a:pt x="881430" y="0"/>
                </a:lnTo>
                <a:lnTo>
                  <a:pt x="881430" y="6096"/>
                </a:lnTo>
                <a:lnTo>
                  <a:pt x="887526" y="6096"/>
                </a:lnTo>
                <a:lnTo>
                  <a:pt x="887526" y="0"/>
                </a:lnTo>
                <a:close/>
              </a:path>
              <a:path w="1920239" h="614045">
                <a:moveTo>
                  <a:pt x="899706" y="0"/>
                </a:moveTo>
                <a:lnTo>
                  <a:pt x="893610" y="0"/>
                </a:lnTo>
                <a:lnTo>
                  <a:pt x="893610" y="6096"/>
                </a:lnTo>
                <a:lnTo>
                  <a:pt x="899706" y="6096"/>
                </a:lnTo>
                <a:lnTo>
                  <a:pt x="899706" y="0"/>
                </a:lnTo>
                <a:close/>
              </a:path>
              <a:path w="1920239" h="614045">
                <a:moveTo>
                  <a:pt x="913396" y="0"/>
                </a:moveTo>
                <a:lnTo>
                  <a:pt x="907313" y="0"/>
                </a:lnTo>
                <a:lnTo>
                  <a:pt x="907313" y="6096"/>
                </a:lnTo>
                <a:lnTo>
                  <a:pt x="913396" y="6096"/>
                </a:lnTo>
                <a:lnTo>
                  <a:pt x="913396" y="0"/>
                </a:lnTo>
                <a:close/>
              </a:path>
              <a:path w="1920239" h="614045">
                <a:moveTo>
                  <a:pt x="925576" y="0"/>
                </a:moveTo>
                <a:lnTo>
                  <a:pt x="919492" y="0"/>
                </a:lnTo>
                <a:lnTo>
                  <a:pt x="919492" y="6096"/>
                </a:lnTo>
                <a:lnTo>
                  <a:pt x="925576" y="6096"/>
                </a:lnTo>
                <a:lnTo>
                  <a:pt x="925576" y="0"/>
                </a:lnTo>
                <a:close/>
              </a:path>
              <a:path w="1920239" h="614045">
                <a:moveTo>
                  <a:pt x="937755" y="0"/>
                </a:moveTo>
                <a:lnTo>
                  <a:pt x="931671" y="0"/>
                </a:lnTo>
                <a:lnTo>
                  <a:pt x="931671" y="6096"/>
                </a:lnTo>
                <a:lnTo>
                  <a:pt x="937755" y="6096"/>
                </a:lnTo>
                <a:lnTo>
                  <a:pt x="937755" y="0"/>
                </a:lnTo>
                <a:close/>
              </a:path>
              <a:path w="1920239" h="614045">
                <a:moveTo>
                  <a:pt x="951458" y="0"/>
                </a:moveTo>
                <a:lnTo>
                  <a:pt x="945375" y="0"/>
                </a:lnTo>
                <a:lnTo>
                  <a:pt x="945375" y="6096"/>
                </a:lnTo>
                <a:lnTo>
                  <a:pt x="951458" y="6096"/>
                </a:lnTo>
                <a:lnTo>
                  <a:pt x="951458" y="0"/>
                </a:lnTo>
                <a:close/>
              </a:path>
              <a:path w="1920239" h="614045">
                <a:moveTo>
                  <a:pt x="963637" y="0"/>
                </a:moveTo>
                <a:lnTo>
                  <a:pt x="957554" y="0"/>
                </a:lnTo>
                <a:lnTo>
                  <a:pt x="957554" y="6096"/>
                </a:lnTo>
                <a:lnTo>
                  <a:pt x="963637" y="6096"/>
                </a:lnTo>
                <a:lnTo>
                  <a:pt x="963637" y="0"/>
                </a:lnTo>
                <a:close/>
              </a:path>
              <a:path w="1920239" h="614045">
                <a:moveTo>
                  <a:pt x="975817" y="0"/>
                </a:moveTo>
                <a:lnTo>
                  <a:pt x="969733" y="0"/>
                </a:lnTo>
                <a:lnTo>
                  <a:pt x="969733" y="6096"/>
                </a:lnTo>
                <a:lnTo>
                  <a:pt x="975817" y="6096"/>
                </a:lnTo>
                <a:lnTo>
                  <a:pt x="975817" y="0"/>
                </a:lnTo>
                <a:close/>
              </a:path>
              <a:path w="1920239" h="614045">
                <a:moveTo>
                  <a:pt x="989520" y="0"/>
                </a:moveTo>
                <a:lnTo>
                  <a:pt x="983424" y="0"/>
                </a:lnTo>
                <a:lnTo>
                  <a:pt x="983424" y="6096"/>
                </a:lnTo>
                <a:lnTo>
                  <a:pt x="989520" y="6096"/>
                </a:lnTo>
                <a:lnTo>
                  <a:pt x="989520" y="0"/>
                </a:lnTo>
                <a:close/>
              </a:path>
              <a:path w="1920239" h="614045">
                <a:moveTo>
                  <a:pt x="1001699" y="0"/>
                </a:moveTo>
                <a:lnTo>
                  <a:pt x="995603" y="0"/>
                </a:lnTo>
                <a:lnTo>
                  <a:pt x="995603" y="6096"/>
                </a:lnTo>
                <a:lnTo>
                  <a:pt x="1001699" y="6096"/>
                </a:lnTo>
                <a:lnTo>
                  <a:pt x="1001699" y="0"/>
                </a:lnTo>
                <a:close/>
              </a:path>
              <a:path w="1920239" h="614045">
                <a:moveTo>
                  <a:pt x="1013879" y="0"/>
                </a:moveTo>
                <a:lnTo>
                  <a:pt x="1007783" y="0"/>
                </a:lnTo>
                <a:lnTo>
                  <a:pt x="1007783" y="6096"/>
                </a:lnTo>
                <a:lnTo>
                  <a:pt x="1013879" y="6096"/>
                </a:lnTo>
                <a:lnTo>
                  <a:pt x="1013879" y="0"/>
                </a:lnTo>
                <a:close/>
              </a:path>
              <a:path w="1920239" h="614045">
                <a:moveTo>
                  <a:pt x="1027582" y="0"/>
                </a:moveTo>
                <a:lnTo>
                  <a:pt x="1021486" y="0"/>
                </a:lnTo>
                <a:lnTo>
                  <a:pt x="1021486" y="6096"/>
                </a:lnTo>
                <a:lnTo>
                  <a:pt x="1027582" y="6096"/>
                </a:lnTo>
                <a:lnTo>
                  <a:pt x="1027582" y="0"/>
                </a:lnTo>
                <a:close/>
              </a:path>
              <a:path w="1920239" h="614045">
                <a:moveTo>
                  <a:pt x="1039749" y="0"/>
                </a:moveTo>
                <a:lnTo>
                  <a:pt x="1033665" y="0"/>
                </a:lnTo>
                <a:lnTo>
                  <a:pt x="1033665" y="6096"/>
                </a:lnTo>
                <a:lnTo>
                  <a:pt x="1039749" y="6096"/>
                </a:lnTo>
                <a:lnTo>
                  <a:pt x="1039749" y="0"/>
                </a:lnTo>
                <a:close/>
              </a:path>
              <a:path w="1920239" h="614045">
                <a:moveTo>
                  <a:pt x="1051928" y="0"/>
                </a:moveTo>
                <a:lnTo>
                  <a:pt x="1045844" y="0"/>
                </a:lnTo>
                <a:lnTo>
                  <a:pt x="1045844" y="6096"/>
                </a:lnTo>
                <a:lnTo>
                  <a:pt x="1051928" y="6096"/>
                </a:lnTo>
                <a:lnTo>
                  <a:pt x="1051928" y="0"/>
                </a:lnTo>
                <a:close/>
              </a:path>
              <a:path w="1920239" h="614045">
                <a:moveTo>
                  <a:pt x="1065631" y="0"/>
                </a:moveTo>
                <a:lnTo>
                  <a:pt x="1059548" y="0"/>
                </a:lnTo>
                <a:lnTo>
                  <a:pt x="1059548" y="6096"/>
                </a:lnTo>
                <a:lnTo>
                  <a:pt x="1065631" y="6096"/>
                </a:lnTo>
                <a:lnTo>
                  <a:pt x="1065631" y="0"/>
                </a:lnTo>
                <a:close/>
              </a:path>
              <a:path w="1920239" h="614045">
                <a:moveTo>
                  <a:pt x="1077810" y="0"/>
                </a:moveTo>
                <a:lnTo>
                  <a:pt x="1071727" y="0"/>
                </a:lnTo>
                <a:lnTo>
                  <a:pt x="1071727" y="6096"/>
                </a:lnTo>
                <a:lnTo>
                  <a:pt x="1077810" y="6096"/>
                </a:lnTo>
                <a:lnTo>
                  <a:pt x="1077810" y="0"/>
                </a:lnTo>
                <a:close/>
              </a:path>
              <a:path w="1920239" h="614045">
                <a:moveTo>
                  <a:pt x="1089990" y="0"/>
                </a:moveTo>
                <a:lnTo>
                  <a:pt x="1083906" y="0"/>
                </a:lnTo>
                <a:lnTo>
                  <a:pt x="1083906" y="6096"/>
                </a:lnTo>
                <a:lnTo>
                  <a:pt x="1089990" y="6096"/>
                </a:lnTo>
                <a:lnTo>
                  <a:pt x="1089990" y="0"/>
                </a:lnTo>
                <a:close/>
              </a:path>
              <a:path w="1920239" h="614045">
                <a:moveTo>
                  <a:pt x="1103693" y="0"/>
                </a:moveTo>
                <a:lnTo>
                  <a:pt x="1097597" y="0"/>
                </a:lnTo>
                <a:lnTo>
                  <a:pt x="1097597" y="6096"/>
                </a:lnTo>
                <a:lnTo>
                  <a:pt x="1103693" y="6096"/>
                </a:lnTo>
                <a:lnTo>
                  <a:pt x="1103693" y="0"/>
                </a:lnTo>
                <a:close/>
              </a:path>
              <a:path w="1920239" h="614045">
                <a:moveTo>
                  <a:pt x="1115872" y="0"/>
                </a:moveTo>
                <a:lnTo>
                  <a:pt x="1109776" y="0"/>
                </a:lnTo>
                <a:lnTo>
                  <a:pt x="1109776" y="6096"/>
                </a:lnTo>
                <a:lnTo>
                  <a:pt x="1115872" y="6096"/>
                </a:lnTo>
                <a:lnTo>
                  <a:pt x="1115872" y="0"/>
                </a:lnTo>
                <a:close/>
              </a:path>
              <a:path w="1920239" h="614045">
                <a:moveTo>
                  <a:pt x="1128052" y="0"/>
                </a:moveTo>
                <a:lnTo>
                  <a:pt x="1121956" y="0"/>
                </a:lnTo>
                <a:lnTo>
                  <a:pt x="1121956" y="6096"/>
                </a:lnTo>
                <a:lnTo>
                  <a:pt x="1128052" y="6096"/>
                </a:lnTo>
                <a:lnTo>
                  <a:pt x="1128052" y="0"/>
                </a:lnTo>
                <a:close/>
              </a:path>
              <a:path w="1920239" h="614045">
                <a:moveTo>
                  <a:pt x="1141755" y="0"/>
                </a:moveTo>
                <a:lnTo>
                  <a:pt x="1135659" y="0"/>
                </a:lnTo>
                <a:lnTo>
                  <a:pt x="1135659" y="6096"/>
                </a:lnTo>
                <a:lnTo>
                  <a:pt x="1141755" y="6096"/>
                </a:lnTo>
                <a:lnTo>
                  <a:pt x="1141755" y="0"/>
                </a:lnTo>
                <a:close/>
              </a:path>
              <a:path w="1920239" h="614045">
                <a:moveTo>
                  <a:pt x="1153934" y="0"/>
                </a:moveTo>
                <a:lnTo>
                  <a:pt x="1147838" y="0"/>
                </a:lnTo>
                <a:lnTo>
                  <a:pt x="1147838" y="6096"/>
                </a:lnTo>
                <a:lnTo>
                  <a:pt x="1153934" y="6096"/>
                </a:lnTo>
                <a:lnTo>
                  <a:pt x="1153934" y="0"/>
                </a:lnTo>
                <a:close/>
              </a:path>
              <a:path w="1920239" h="614045">
                <a:moveTo>
                  <a:pt x="1166114" y="0"/>
                </a:moveTo>
                <a:lnTo>
                  <a:pt x="1160018" y="0"/>
                </a:lnTo>
                <a:lnTo>
                  <a:pt x="1160018" y="6096"/>
                </a:lnTo>
                <a:lnTo>
                  <a:pt x="1166114" y="6096"/>
                </a:lnTo>
                <a:lnTo>
                  <a:pt x="1166114" y="0"/>
                </a:lnTo>
                <a:close/>
              </a:path>
              <a:path w="1920239" h="614045">
                <a:moveTo>
                  <a:pt x="1179804" y="0"/>
                </a:moveTo>
                <a:lnTo>
                  <a:pt x="1173721" y="0"/>
                </a:lnTo>
                <a:lnTo>
                  <a:pt x="1173721" y="6096"/>
                </a:lnTo>
                <a:lnTo>
                  <a:pt x="1179804" y="6096"/>
                </a:lnTo>
                <a:lnTo>
                  <a:pt x="1179804" y="0"/>
                </a:lnTo>
                <a:close/>
              </a:path>
              <a:path w="1920239" h="614045">
                <a:moveTo>
                  <a:pt x="1191983" y="0"/>
                </a:moveTo>
                <a:lnTo>
                  <a:pt x="1185900" y="0"/>
                </a:lnTo>
                <a:lnTo>
                  <a:pt x="1185900" y="6096"/>
                </a:lnTo>
                <a:lnTo>
                  <a:pt x="1191983" y="6096"/>
                </a:lnTo>
                <a:lnTo>
                  <a:pt x="1191983" y="0"/>
                </a:lnTo>
                <a:close/>
              </a:path>
              <a:path w="1920239" h="614045">
                <a:moveTo>
                  <a:pt x="1204163" y="0"/>
                </a:moveTo>
                <a:lnTo>
                  <a:pt x="1198079" y="0"/>
                </a:lnTo>
                <a:lnTo>
                  <a:pt x="1198079" y="6096"/>
                </a:lnTo>
                <a:lnTo>
                  <a:pt x="1204163" y="6096"/>
                </a:lnTo>
                <a:lnTo>
                  <a:pt x="1204163" y="0"/>
                </a:lnTo>
                <a:close/>
              </a:path>
              <a:path w="1920239" h="614045">
                <a:moveTo>
                  <a:pt x="1217866" y="0"/>
                </a:moveTo>
                <a:lnTo>
                  <a:pt x="1211783" y="0"/>
                </a:lnTo>
                <a:lnTo>
                  <a:pt x="1211783" y="6096"/>
                </a:lnTo>
                <a:lnTo>
                  <a:pt x="1217866" y="6096"/>
                </a:lnTo>
                <a:lnTo>
                  <a:pt x="1217866" y="0"/>
                </a:lnTo>
                <a:close/>
              </a:path>
              <a:path w="1920239" h="614045">
                <a:moveTo>
                  <a:pt x="1230045" y="0"/>
                </a:moveTo>
                <a:lnTo>
                  <a:pt x="1223962" y="0"/>
                </a:lnTo>
                <a:lnTo>
                  <a:pt x="1223962" y="6096"/>
                </a:lnTo>
                <a:lnTo>
                  <a:pt x="1230045" y="6096"/>
                </a:lnTo>
                <a:lnTo>
                  <a:pt x="1230045" y="0"/>
                </a:lnTo>
                <a:close/>
              </a:path>
              <a:path w="1920239" h="614045">
                <a:moveTo>
                  <a:pt x="1242225" y="0"/>
                </a:moveTo>
                <a:lnTo>
                  <a:pt x="1236141" y="0"/>
                </a:lnTo>
                <a:lnTo>
                  <a:pt x="1236141" y="6096"/>
                </a:lnTo>
                <a:lnTo>
                  <a:pt x="1242225" y="6096"/>
                </a:lnTo>
                <a:lnTo>
                  <a:pt x="1242225" y="0"/>
                </a:lnTo>
                <a:close/>
              </a:path>
              <a:path w="1920239" h="614045">
                <a:moveTo>
                  <a:pt x="1255928" y="0"/>
                </a:moveTo>
                <a:lnTo>
                  <a:pt x="1249832" y="0"/>
                </a:lnTo>
                <a:lnTo>
                  <a:pt x="1249832" y="6096"/>
                </a:lnTo>
                <a:lnTo>
                  <a:pt x="1255928" y="6096"/>
                </a:lnTo>
                <a:lnTo>
                  <a:pt x="1255928" y="0"/>
                </a:lnTo>
                <a:close/>
              </a:path>
              <a:path w="1920239" h="614045">
                <a:moveTo>
                  <a:pt x="1268107" y="0"/>
                </a:moveTo>
                <a:lnTo>
                  <a:pt x="1262011" y="0"/>
                </a:lnTo>
                <a:lnTo>
                  <a:pt x="1262011" y="6096"/>
                </a:lnTo>
                <a:lnTo>
                  <a:pt x="1268107" y="6096"/>
                </a:lnTo>
                <a:lnTo>
                  <a:pt x="1268107" y="0"/>
                </a:lnTo>
                <a:close/>
              </a:path>
              <a:path w="1920239" h="614045">
                <a:moveTo>
                  <a:pt x="1280287" y="0"/>
                </a:moveTo>
                <a:lnTo>
                  <a:pt x="1274190" y="0"/>
                </a:lnTo>
                <a:lnTo>
                  <a:pt x="1274190" y="6096"/>
                </a:lnTo>
                <a:lnTo>
                  <a:pt x="1280287" y="6096"/>
                </a:lnTo>
                <a:lnTo>
                  <a:pt x="1280287" y="0"/>
                </a:lnTo>
                <a:close/>
              </a:path>
              <a:path w="1920239" h="614045">
                <a:moveTo>
                  <a:pt x="1293990" y="0"/>
                </a:moveTo>
                <a:lnTo>
                  <a:pt x="1287894" y="0"/>
                </a:lnTo>
                <a:lnTo>
                  <a:pt x="1287894" y="6096"/>
                </a:lnTo>
                <a:lnTo>
                  <a:pt x="1293990" y="6096"/>
                </a:lnTo>
                <a:lnTo>
                  <a:pt x="1293990" y="0"/>
                </a:lnTo>
                <a:close/>
              </a:path>
              <a:path w="1920239" h="614045">
                <a:moveTo>
                  <a:pt x="1306169" y="0"/>
                </a:moveTo>
                <a:lnTo>
                  <a:pt x="1300073" y="0"/>
                </a:lnTo>
                <a:lnTo>
                  <a:pt x="1300073" y="6096"/>
                </a:lnTo>
                <a:lnTo>
                  <a:pt x="1306169" y="6096"/>
                </a:lnTo>
                <a:lnTo>
                  <a:pt x="1306169" y="0"/>
                </a:lnTo>
                <a:close/>
              </a:path>
              <a:path w="1920239" h="614045">
                <a:moveTo>
                  <a:pt x="1318336" y="0"/>
                </a:moveTo>
                <a:lnTo>
                  <a:pt x="1312252" y="0"/>
                </a:lnTo>
                <a:lnTo>
                  <a:pt x="1312252" y="6096"/>
                </a:lnTo>
                <a:lnTo>
                  <a:pt x="1318336" y="6096"/>
                </a:lnTo>
                <a:lnTo>
                  <a:pt x="1318336" y="0"/>
                </a:lnTo>
                <a:close/>
              </a:path>
              <a:path w="1920239" h="614045">
                <a:moveTo>
                  <a:pt x="1332039" y="0"/>
                </a:moveTo>
                <a:lnTo>
                  <a:pt x="1325956" y="0"/>
                </a:lnTo>
                <a:lnTo>
                  <a:pt x="1325956" y="6096"/>
                </a:lnTo>
                <a:lnTo>
                  <a:pt x="1332039" y="6096"/>
                </a:lnTo>
                <a:lnTo>
                  <a:pt x="1332039" y="0"/>
                </a:lnTo>
                <a:close/>
              </a:path>
              <a:path w="1920239" h="614045">
                <a:moveTo>
                  <a:pt x="1344218" y="0"/>
                </a:moveTo>
                <a:lnTo>
                  <a:pt x="1338135" y="0"/>
                </a:lnTo>
                <a:lnTo>
                  <a:pt x="1338135" y="6096"/>
                </a:lnTo>
                <a:lnTo>
                  <a:pt x="1344218" y="6096"/>
                </a:lnTo>
                <a:lnTo>
                  <a:pt x="1344218" y="0"/>
                </a:lnTo>
                <a:close/>
              </a:path>
              <a:path w="1920239" h="614045">
                <a:moveTo>
                  <a:pt x="1356398" y="0"/>
                </a:moveTo>
                <a:lnTo>
                  <a:pt x="1350314" y="0"/>
                </a:lnTo>
                <a:lnTo>
                  <a:pt x="1350314" y="6096"/>
                </a:lnTo>
                <a:lnTo>
                  <a:pt x="1356398" y="6096"/>
                </a:lnTo>
                <a:lnTo>
                  <a:pt x="1356398" y="0"/>
                </a:lnTo>
                <a:close/>
              </a:path>
              <a:path w="1920239" h="614045">
                <a:moveTo>
                  <a:pt x="1370101" y="0"/>
                </a:moveTo>
                <a:lnTo>
                  <a:pt x="1364018" y="0"/>
                </a:lnTo>
                <a:lnTo>
                  <a:pt x="1364018" y="6096"/>
                </a:lnTo>
                <a:lnTo>
                  <a:pt x="1370101" y="6096"/>
                </a:lnTo>
                <a:lnTo>
                  <a:pt x="1370101" y="0"/>
                </a:lnTo>
                <a:close/>
              </a:path>
              <a:path w="1920239" h="614045">
                <a:moveTo>
                  <a:pt x="1382280" y="0"/>
                </a:moveTo>
                <a:lnTo>
                  <a:pt x="1376197" y="0"/>
                </a:lnTo>
                <a:lnTo>
                  <a:pt x="1376197" y="6096"/>
                </a:lnTo>
                <a:lnTo>
                  <a:pt x="1382280" y="6096"/>
                </a:lnTo>
                <a:lnTo>
                  <a:pt x="1382280" y="0"/>
                </a:lnTo>
                <a:close/>
              </a:path>
              <a:path w="1920239" h="614045">
                <a:moveTo>
                  <a:pt x="1394459" y="0"/>
                </a:moveTo>
                <a:lnTo>
                  <a:pt x="1388364" y="0"/>
                </a:lnTo>
                <a:lnTo>
                  <a:pt x="1388364" y="6096"/>
                </a:lnTo>
                <a:lnTo>
                  <a:pt x="1394459" y="6096"/>
                </a:lnTo>
                <a:lnTo>
                  <a:pt x="1394459" y="0"/>
                </a:lnTo>
                <a:close/>
              </a:path>
              <a:path w="1920239" h="614045">
                <a:moveTo>
                  <a:pt x="1408163" y="0"/>
                </a:moveTo>
                <a:lnTo>
                  <a:pt x="1402067" y="0"/>
                </a:lnTo>
                <a:lnTo>
                  <a:pt x="1402067" y="6096"/>
                </a:lnTo>
                <a:lnTo>
                  <a:pt x="1408163" y="6096"/>
                </a:lnTo>
                <a:lnTo>
                  <a:pt x="1408163" y="0"/>
                </a:lnTo>
                <a:close/>
              </a:path>
              <a:path w="1920239" h="614045">
                <a:moveTo>
                  <a:pt x="1420342" y="0"/>
                </a:moveTo>
                <a:lnTo>
                  <a:pt x="1414246" y="0"/>
                </a:lnTo>
                <a:lnTo>
                  <a:pt x="1414246" y="6096"/>
                </a:lnTo>
                <a:lnTo>
                  <a:pt x="1420342" y="6096"/>
                </a:lnTo>
                <a:lnTo>
                  <a:pt x="1420342" y="0"/>
                </a:lnTo>
                <a:close/>
              </a:path>
              <a:path w="1920239" h="614045">
                <a:moveTo>
                  <a:pt x="1432521" y="0"/>
                </a:moveTo>
                <a:lnTo>
                  <a:pt x="1426425" y="0"/>
                </a:lnTo>
                <a:lnTo>
                  <a:pt x="1426425" y="6096"/>
                </a:lnTo>
                <a:lnTo>
                  <a:pt x="1432521" y="6096"/>
                </a:lnTo>
                <a:lnTo>
                  <a:pt x="1432521" y="0"/>
                </a:lnTo>
                <a:close/>
              </a:path>
              <a:path w="1920239" h="614045">
                <a:moveTo>
                  <a:pt x="1446212" y="0"/>
                </a:moveTo>
                <a:lnTo>
                  <a:pt x="1440129" y="0"/>
                </a:lnTo>
                <a:lnTo>
                  <a:pt x="1440129" y="6096"/>
                </a:lnTo>
                <a:lnTo>
                  <a:pt x="1446212" y="6096"/>
                </a:lnTo>
                <a:lnTo>
                  <a:pt x="1446212" y="0"/>
                </a:lnTo>
                <a:close/>
              </a:path>
              <a:path w="1920239" h="614045">
                <a:moveTo>
                  <a:pt x="1458391" y="0"/>
                </a:moveTo>
                <a:lnTo>
                  <a:pt x="1452308" y="0"/>
                </a:lnTo>
                <a:lnTo>
                  <a:pt x="1452308" y="6096"/>
                </a:lnTo>
                <a:lnTo>
                  <a:pt x="1458391" y="6096"/>
                </a:lnTo>
                <a:lnTo>
                  <a:pt x="1458391" y="0"/>
                </a:lnTo>
                <a:close/>
              </a:path>
              <a:path w="1920239" h="614045">
                <a:moveTo>
                  <a:pt x="1470571" y="0"/>
                </a:moveTo>
                <a:lnTo>
                  <a:pt x="1464487" y="0"/>
                </a:lnTo>
                <a:lnTo>
                  <a:pt x="1464487" y="6096"/>
                </a:lnTo>
                <a:lnTo>
                  <a:pt x="1470571" y="6096"/>
                </a:lnTo>
                <a:lnTo>
                  <a:pt x="1470571" y="0"/>
                </a:lnTo>
                <a:close/>
              </a:path>
              <a:path w="1920239" h="614045">
                <a:moveTo>
                  <a:pt x="1484274" y="0"/>
                </a:moveTo>
                <a:lnTo>
                  <a:pt x="1478191" y="0"/>
                </a:lnTo>
                <a:lnTo>
                  <a:pt x="1478191" y="6096"/>
                </a:lnTo>
                <a:lnTo>
                  <a:pt x="1484274" y="6096"/>
                </a:lnTo>
                <a:lnTo>
                  <a:pt x="1484274" y="0"/>
                </a:lnTo>
                <a:close/>
              </a:path>
              <a:path w="1920239" h="614045">
                <a:moveTo>
                  <a:pt x="1496453" y="0"/>
                </a:moveTo>
                <a:lnTo>
                  <a:pt x="1490370" y="0"/>
                </a:lnTo>
                <a:lnTo>
                  <a:pt x="1490370" y="6096"/>
                </a:lnTo>
                <a:lnTo>
                  <a:pt x="1496453" y="6096"/>
                </a:lnTo>
                <a:lnTo>
                  <a:pt x="1496453" y="0"/>
                </a:lnTo>
                <a:close/>
              </a:path>
              <a:path w="1920239" h="614045">
                <a:moveTo>
                  <a:pt x="1508633" y="0"/>
                </a:moveTo>
                <a:lnTo>
                  <a:pt x="1502549" y="0"/>
                </a:lnTo>
                <a:lnTo>
                  <a:pt x="1502549" y="6096"/>
                </a:lnTo>
                <a:lnTo>
                  <a:pt x="1508633" y="6096"/>
                </a:lnTo>
                <a:lnTo>
                  <a:pt x="1508633" y="0"/>
                </a:lnTo>
                <a:close/>
              </a:path>
              <a:path w="1920239" h="614045">
                <a:moveTo>
                  <a:pt x="1522336" y="0"/>
                </a:moveTo>
                <a:lnTo>
                  <a:pt x="1516240" y="0"/>
                </a:lnTo>
                <a:lnTo>
                  <a:pt x="1516240" y="6096"/>
                </a:lnTo>
                <a:lnTo>
                  <a:pt x="1522336" y="6096"/>
                </a:lnTo>
                <a:lnTo>
                  <a:pt x="1522336" y="0"/>
                </a:lnTo>
                <a:close/>
              </a:path>
              <a:path w="1920239" h="614045">
                <a:moveTo>
                  <a:pt x="1534515" y="0"/>
                </a:moveTo>
                <a:lnTo>
                  <a:pt x="1528419" y="0"/>
                </a:lnTo>
                <a:lnTo>
                  <a:pt x="1528419" y="6096"/>
                </a:lnTo>
                <a:lnTo>
                  <a:pt x="1534515" y="6096"/>
                </a:lnTo>
                <a:lnTo>
                  <a:pt x="1534515" y="0"/>
                </a:lnTo>
                <a:close/>
              </a:path>
              <a:path w="1920239" h="614045">
                <a:moveTo>
                  <a:pt x="1546694" y="0"/>
                </a:moveTo>
                <a:lnTo>
                  <a:pt x="1540598" y="0"/>
                </a:lnTo>
                <a:lnTo>
                  <a:pt x="1540598" y="6096"/>
                </a:lnTo>
                <a:lnTo>
                  <a:pt x="1546694" y="6096"/>
                </a:lnTo>
                <a:lnTo>
                  <a:pt x="1546694" y="0"/>
                </a:lnTo>
                <a:close/>
              </a:path>
              <a:path w="1920239" h="614045">
                <a:moveTo>
                  <a:pt x="1560398" y="0"/>
                </a:moveTo>
                <a:lnTo>
                  <a:pt x="1554302" y="0"/>
                </a:lnTo>
                <a:lnTo>
                  <a:pt x="1554302" y="6096"/>
                </a:lnTo>
                <a:lnTo>
                  <a:pt x="1560398" y="6096"/>
                </a:lnTo>
                <a:lnTo>
                  <a:pt x="1560398" y="0"/>
                </a:lnTo>
                <a:close/>
              </a:path>
              <a:path w="1920239" h="614045">
                <a:moveTo>
                  <a:pt x="1572577" y="0"/>
                </a:moveTo>
                <a:lnTo>
                  <a:pt x="1566481" y="0"/>
                </a:lnTo>
                <a:lnTo>
                  <a:pt x="1566481" y="6096"/>
                </a:lnTo>
                <a:lnTo>
                  <a:pt x="1572577" y="6096"/>
                </a:lnTo>
                <a:lnTo>
                  <a:pt x="1572577" y="0"/>
                </a:lnTo>
                <a:close/>
              </a:path>
              <a:path w="1920239" h="614045">
                <a:moveTo>
                  <a:pt x="1584756" y="0"/>
                </a:moveTo>
                <a:lnTo>
                  <a:pt x="1578660" y="0"/>
                </a:lnTo>
                <a:lnTo>
                  <a:pt x="1578660" y="6096"/>
                </a:lnTo>
                <a:lnTo>
                  <a:pt x="1584756" y="6096"/>
                </a:lnTo>
                <a:lnTo>
                  <a:pt x="1584756" y="0"/>
                </a:lnTo>
                <a:close/>
              </a:path>
              <a:path w="1920239" h="614045">
                <a:moveTo>
                  <a:pt x="1598447" y="0"/>
                </a:moveTo>
                <a:lnTo>
                  <a:pt x="1592364" y="0"/>
                </a:lnTo>
                <a:lnTo>
                  <a:pt x="1592364" y="6096"/>
                </a:lnTo>
                <a:lnTo>
                  <a:pt x="1598447" y="6096"/>
                </a:lnTo>
                <a:lnTo>
                  <a:pt x="1598447" y="0"/>
                </a:lnTo>
                <a:close/>
              </a:path>
              <a:path w="1920239" h="614045">
                <a:moveTo>
                  <a:pt x="1610626" y="0"/>
                </a:moveTo>
                <a:lnTo>
                  <a:pt x="1604543" y="0"/>
                </a:lnTo>
                <a:lnTo>
                  <a:pt x="1604543" y="6096"/>
                </a:lnTo>
                <a:lnTo>
                  <a:pt x="1610626" y="6096"/>
                </a:lnTo>
                <a:lnTo>
                  <a:pt x="1610626" y="0"/>
                </a:lnTo>
                <a:close/>
              </a:path>
              <a:path w="1920239" h="614045">
                <a:moveTo>
                  <a:pt x="1622806" y="0"/>
                </a:moveTo>
                <a:lnTo>
                  <a:pt x="1616722" y="0"/>
                </a:lnTo>
                <a:lnTo>
                  <a:pt x="1616722" y="6096"/>
                </a:lnTo>
                <a:lnTo>
                  <a:pt x="1622806" y="6096"/>
                </a:lnTo>
                <a:lnTo>
                  <a:pt x="1622806" y="0"/>
                </a:lnTo>
                <a:close/>
              </a:path>
              <a:path w="1920239" h="614045">
                <a:moveTo>
                  <a:pt x="1636509" y="0"/>
                </a:moveTo>
                <a:lnTo>
                  <a:pt x="1630426" y="0"/>
                </a:lnTo>
                <a:lnTo>
                  <a:pt x="1630426" y="6096"/>
                </a:lnTo>
                <a:lnTo>
                  <a:pt x="1636509" y="6096"/>
                </a:lnTo>
                <a:lnTo>
                  <a:pt x="1636509" y="0"/>
                </a:lnTo>
                <a:close/>
              </a:path>
              <a:path w="1920239" h="614045">
                <a:moveTo>
                  <a:pt x="1648688" y="0"/>
                </a:moveTo>
                <a:lnTo>
                  <a:pt x="1642605" y="0"/>
                </a:lnTo>
                <a:lnTo>
                  <a:pt x="1642605" y="6096"/>
                </a:lnTo>
                <a:lnTo>
                  <a:pt x="1648688" y="6096"/>
                </a:lnTo>
                <a:lnTo>
                  <a:pt x="1648688" y="0"/>
                </a:lnTo>
                <a:close/>
              </a:path>
              <a:path w="1920239" h="614045">
                <a:moveTo>
                  <a:pt x="1660867" y="0"/>
                </a:moveTo>
                <a:lnTo>
                  <a:pt x="1654784" y="0"/>
                </a:lnTo>
                <a:lnTo>
                  <a:pt x="1654784" y="6096"/>
                </a:lnTo>
                <a:lnTo>
                  <a:pt x="1660867" y="6096"/>
                </a:lnTo>
                <a:lnTo>
                  <a:pt x="1660867" y="0"/>
                </a:lnTo>
                <a:close/>
              </a:path>
              <a:path w="1920239" h="614045">
                <a:moveTo>
                  <a:pt x="1674571" y="0"/>
                </a:moveTo>
                <a:lnTo>
                  <a:pt x="1668475" y="0"/>
                </a:lnTo>
                <a:lnTo>
                  <a:pt x="1668475" y="6096"/>
                </a:lnTo>
                <a:lnTo>
                  <a:pt x="1674571" y="6096"/>
                </a:lnTo>
                <a:lnTo>
                  <a:pt x="1674571" y="0"/>
                </a:lnTo>
                <a:close/>
              </a:path>
              <a:path w="1920239" h="614045">
                <a:moveTo>
                  <a:pt x="1686750" y="0"/>
                </a:moveTo>
                <a:lnTo>
                  <a:pt x="1680654" y="0"/>
                </a:lnTo>
                <a:lnTo>
                  <a:pt x="1680654" y="6096"/>
                </a:lnTo>
                <a:lnTo>
                  <a:pt x="1686750" y="6096"/>
                </a:lnTo>
                <a:lnTo>
                  <a:pt x="1686750" y="0"/>
                </a:lnTo>
                <a:close/>
              </a:path>
              <a:path w="1920239" h="614045">
                <a:moveTo>
                  <a:pt x="1698929" y="0"/>
                </a:moveTo>
                <a:lnTo>
                  <a:pt x="1692833" y="0"/>
                </a:lnTo>
                <a:lnTo>
                  <a:pt x="1692833" y="6096"/>
                </a:lnTo>
                <a:lnTo>
                  <a:pt x="1698929" y="6096"/>
                </a:lnTo>
                <a:lnTo>
                  <a:pt x="1698929" y="0"/>
                </a:lnTo>
                <a:close/>
              </a:path>
              <a:path w="1920239" h="614045">
                <a:moveTo>
                  <a:pt x="1712633" y="0"/>
                </a:moveTo>
                <a:lnTo>
                  <a:pt x="1706537" y="0"/>
                </a:lnTo>
                <a:lnTo>
                  <a:pt x="1706537" y="6096"/>
                </a:lnTo>
                <a:lnTo>
                  <a:pt x="1712633" y="6096"/>
                </a:lnTo>
                <a:lnTo>
                  <a:pt x="1712633" y="0"/>
                </a:lnTo>
                <a:close/>
              </a:path>
              <a:path w="1920239" h="614045">
                <a:moveTo>
                  <a:pt x="1724799" y="0"/>
                </a:moveTo>
                <a:lnTo>
                  <a:pt x="1718716" y="0"/>
                </a:lnTo>
                <a:lnTo>
                  <a:pt x="1718716" y="6096"/>
                </a:lnTo>
                <a:lnTo>
                  <a:pt x="1724799" y="6096"/>
                </a:lnTo>
                <a:lnTo>
                  <a:pt x="1724799" y="0"/>
                </a:lnTo>
                <a:close/>
              </a:path>
              <a:path w="1920239" h="614045">
                <a:moveTo>
                  <a:pt x="1736979" y="0"/>
                </a:moveTo>
                <a:lnTo>
                  <a:pt x="1730895" y="0"/>
                </a:lnTo>
                <a:lnTo>
                  <a:pt x="1730895" y="6096"/>
                </a:lnTo>
                <a:lnTo>
                  <a:pt x="1736979" y="6096"/>
                </a:lnTo>
                <a:lnTo>
                  <a:pt x="1736979" y="0"/>
                </a:lnTo>
                <a:close/>
              </a:path>
              <a:path w="1920239" h="614045">
                <a:moveTo>
                  <a:pt x="1750682" y="0"/>
                </a:moveTo>
                <a:lnTo>
                  <a:pt x="1744598" y="0"/>
                </a:lnTo>
                <a:lnTo>
                  <a:pt x="1744598" y="6096"/>
                </a:lnTo>
                <a:lnTo>
                  <a:pt x="1750682" y="6096"/>
                </a:lnTo>
                <a:lnTo>
                  <a:pt x="1750682" y="0"/>
                </a:lnTo>
                <a:close/>
              </a:path>
              <a:path w="1920239" h="614045">
                <a:moveTo>
                  <a:pt x="1762861" y="0"/>
                </a:moveTo>
                <a:lnTo>
                  <a:pt x="1756778" y="0"/>
                </a:lnTo>
                <a:lnTo>
                  <a:pt x="1756778" y="6096"/>
                </a:lnTo>
                <a:lnTo>
                  <a:pt x="1762861" y="6096"/>
                </a:lnTo>
                <a:lnTo>
                  <a:pt x="1762861" y="0"/>
                </a:lnTo>
                <a:close/>
              </a:path>
              <a:path w="1920239" h="614045">
                <a:moveTo>
                  <a:pt x="1775040" y="0"/>
                </a:moveTo>
                <a:lnTo>
                  <a:pt x="1768957" y="0"/>
                </a:lnTo>
                <a:lnTo>
                  <a:pt x="1768957" y="6096"/>
                </a:lnTo>
                <a:lnTo>
                  <a:pt x="1775040" y="6096"/>
                </a:lnTo>
                <a:lnTo>
                  <a:pt x="1775040" y="0"/>
                </a:lnTo>
                <a:close/>
              </a:path>
              <a:path w="1920239" h="614045">
                <a:moveTo>
                  <a:pt x="1788744" y="0"/>
                </a:moveTo>
                <a:lnTo>
                  <a:pt x="1782660" y="0"/>
                </a:lnTo>
                <a:lnTo>
                  <a:pt x="1782660" y="6096"/>
                </a:lnTo>
                <a:lnTo>
                  <a:pt x="1788744" y="6096"/>
                </a:lnTo>
                <a:lnTo>
                  <a:pt x="1788744" y="0"/>
                </a:lnTo>
                <a:close/>
              </a:path>
              <a:path w="1920239" h="614045">
                <a:moveTo>
                  <a:pt x="1800923" y="0"/>
                </a:moveTo>
                <a:lnTo>
                  <a:pt x="1794827" y="0"/>
                </a:lnTo>
                <a:lnTo>
                  <a:pt x="1794827" y="6096"/>
                </a:lnTo>
                <a:lnTo>
                  <a:pt x="1800923" y="6096"/>
                </a:lnTo>
                <a:lnTo>
                  <a:pt x="1800923" y="0"/>
                </a:lnTo>
                <a:close/>
              </a:path>
              <a:path w="1920239" h="614045">
                <a:moveTo>
                  <a:pt x="1813102" y="0"/>
                </a:moveTo>
                <a:lnTo>
                  <a:pt x="1807006" y="0"/>
                </a:lnTo>
                <a:lnTo>
                  <a:pt x="1807006" y="6096"/>
                </a:lnTo>
                <a:lnTo>
                  <a:pt x="1813102" y="6096"/>
                </a:lnTo>
                <a:lnTo>
                  <a:pt x="1813102" y="0"/>
                </a:lnTo>
                <a:close/>
              </a:path>
              <a:path w="1920239" h="614045">
                <a:moveTo>
                  <a:pt x="1826806" y="0"/>
                </a:moveTo>
                <a:lnTo>
                  <a:pt x="1820710" y="0"/>
                </a:lnTo>
                <a:lnTo>
                  <a:pt x="1820710" y="6096"/>
                </a:lnTo>
                <a:lnTo>
                  <a:pt x="1826806" y="6096"/>
                </a:lnTo>
                <a:lnTo>
                  <a:pt x="1826806" y="0"/>
                </a:lnTo>
                <a:close/>
              </a:path>
              <a:path w="1920239" h="614045">
                <a:moveTo>
                  <a:pt x="1838985" y="0"/>
                </a:moveTo>
                <a:lnTo>
                  <a:pt x="1832889" y="0"/>
                </a:lnTo>
                <a:lnTo>
                  <a:pt x="1832889" y="6096"/>
                </a:lnTo>
                <a:lnTo>
                  <a:pt x="1838985" y="6096"/>
                </a:lnTo>
                <a:lnTo>
                  <a:pt x="1838985" y="0"/>
                </a:lnTo>
                <a:close/>
              </a:path>
              <a:path w="1920239" h="614045">
                <a:moveTo>
                  <a:pt x="1851164" y="0"/>
                </a:moveTo>
                <a:lnTo>
                  <a:pt x="1845068" y="0"/>
                </a:lnTo>
                <a:lnTo>
                  <a:pt x="1845068" y="6096"/>
                </a:lnTo>
                <a:lnTo>
                  <a:pt x="1851164" y="6096"/>
                </a:lnTo>
                <a:lnTo>
                  <a:pt x="1851164" y="0"/>
                </a:lnTo>
                <a:close/>
              </a:path>
              <a:path w="1920239" h="614045">
                <a:moveTo>
                  <a:pt x="1864855" y="0"/>
                </a:moveTo>
                <a:lnTo>
                  <a:pt x="1858771" y="0"/>
                </a:lnTo>
                <a:lnTo>
                  <a:pt x="1858771" y="6096"/>
                </a:lnTo>
                <a:lnTo>
                  <a:pt x="1864855" y="6096"/>
                </a:lnTo>
                <a:lnTo>
                  <a:pt x="1864855" y="0"/>
                </a:lnTo>
                <a:close/>
              </a:path>
              <a:path w="1920239" h="614045">
                <a:moveTo>
                  <a:pt x="1877034" y="0"/>
                </a:moveTo>
                <a:lnTo>
                  <a:pt x="1870951" y="0"/>
                </a:lnTo>
                <a:lnTo>
                  <a:pt x="1870951" y="6096"/>
                </a:lnTo>
                <a:lnTo>
                  <a:pt x="1877034" y="6096"/>
                </a:lnTo>
                <a:lnTo>
                  <a:pt x="1877034" y="0"/>
                </a:lnTo>
                <a:close/>
              </a:path>
              <a:path w="1920239" h="614045">
                <a:moveTo>
                  <a:pt x="1889213" y="0"/>
                </a:moveTo>
                <a:lnTo>
                  <a:pt x="1883130" y="0"/>
                </a:lnTo>
                <a:lnTo>
                  <a:pt x="1883130" y="6096"/>
                </a:lnTo>
                <a:lnTo>
                  <a:pt x="1889213" y="6096"/>
                </a:lnTo>
                <a:lnTo>
                  <a:pt x="1889213" y="0"/>
                </a:lnTo>
                <a:close/>
              </a:path>
              <a:path w="1920239" h="614045">
                <a:moveTo>
                  <a:pt x="1902917" y="0"/>
                </a:moveTo>
                <a:lnTo>
                  <a:pt x="1896833" y="0"/>
                </a:lnTo>
                <a:lnTo>
                  <a:pt x="1896833" y="6096"/>
                </a:lnTo>
                <a:lnTo>
                  <a:pt x="1901393" y="6096"/>
                </a:lnTo>
                <a:lnTo>
                  <a:pt x="1902917" y="0"/>
                </a:lnTo>
                <a:close/>
              </a:path>
              <a:path w="1920239" h="614045">
                <a:moveTo>
                  <a:pt x="1910524" y="3048"/>
                </a:moveTo>
                <a:lnTo>
                  <a:pt x="1905965" y="9143"/>
                </a:lnTo>
                <a:lnTo>
                  <a:pt x="1909013" y="10668"/>
                </a:lnTo>
                <a:lnTo>
                  <a:pt x="1907489" y="10668"/>
                </a:lnTo>
                <a:lnTo>
                  <a:pt x="1910524" y="12192"/>
                </a:lnTo>
                <a:lnTo>
                  <a:pt x="1915096" y="9143"/>
                </a:lnTo>
                <a:lnTo>
                  <a:pt x="1913572" y="6096"/>
                </a:lnTo>
                <a:lnTo>
                  <a:pt x="1912048" y="6096"/>
                </a:lnTo>
                <a:lnTo>
                  <a:pt x="1910524" y="3048"/>
                </a:lnTo>
                <a:close/>
              </a:path>
              <a:path w="1920239" h="614045">
                <a:moveTo>
                  <a:pt x="1918144" y="15240"/>
                </a:moveTo>
                <a:lnTo>
                  <a:pt x="1912048" y="16764"/>
                </a:lnTo>
                <a:lnTo>
                  <a:pt x="1912048" y="18287"/>
                </a:lnTo>
                <a:lnTo>
                  <a:pt x="1913572" y="21323"/>
                </a:lnTo>
                <a:lnTo>
                  <a:pt x="1913572" y="22847"/>
                </a:lnTo>
                <a:lnTo>
                  <a:pt x="1919668" y="22847"/>
                </a:lnTo>
                <a:lnTo>
                  <a:pt x="1919668" y="21323"/>
                </a:lnTo>
                <a:lnTo>
                  <a:pt x="1918144" y="16764"/>
                </a:lnTo>
                <a:lnTo>
                  <a:pt x="1918144" y="15240"/>
                </a:lnTo>
                <a:close/>
              </a:path>
              <a:path w="1920239" h="614045">
                <a:moveTo>
                  <a:pt x="1919668" y="28943"/>
                </a:moveTo>
                <a:lnTo>
                  <a:pt x="1913572" y="28943"/>
                </a:lnTo>
                <a:lnTo>
                  <a:pt x="1913572" y="35039"/>
                </a:lnTo>
                <a:lnTo>
                  <a:pt x="1919668" y="35039"/>
                </a:lnTo>
                <a:lnTo>
                  <a:pt x="1919668" y="28943"/>
                </a:lnTo>
                <a:close/>
              </a:path>
              <a:path w="1920239" h="614045">
                <a:moveTo>
                  <a:pt x="1919668" y="41135"/>
                </a:moveTo>
                <a:lnTo>
                  <a:pt x="1913572" y="41135"/>
                </a:lnTo>
                <a:lnTo>
                  <a:pt x="1913572" y="48742"/>
                </a:lnTo>
                <a:lnTo>
                  <a:pt x="1919668" y="48742"/>
                </a:lnTo>
                <a:lnTo>
                  <a:pt x="1919668" y="41135"/>
                </a:lnTo>
                <a:close/>
              </a:path>
              <a:path w="1920239" h="614045">
                <a:moveTo>
                  <a:pt x="1919668" y="54838"/>
                </a:moveTo>
                <a:lnTo>
                  <a:pt x="1913572" y="54838"/>
                </a:lnTo>
                <a:lnTo>
                  <a:pt x="1913572" y="60934"/>
                </a:lnTo>
                <a:lnTo>
                  <a:pt x="1919668" y="60934"/>
                </a:lnTo>
                <a:lnTo>
                  <a:pt x="1919668" y="54838"/>
                </a:lnTo>
                <a:close/>
              </a:path>
              <a:path w="1920239" h="614045">
                <a:moveTo>
                  <a:pt x="1919668" y="67030"/>
                </a:moveTo>
                <a:lnTo>
                  <a:pt x="1913572" y="67030"/>
                </a:lnTo>
                <a:lnTo>
                  <a:pt x="1913572" y="73113"/>
                </a:lnTo>
                <a:lnTo>
                  <a:pt x="1919668" y="73113"/>
                </a:lnTo>
                <a:lnTo>
                  <a:pt x="1919668" y="67030"/>
                </a:lnTo>
                <a:close/>
              </a:path>
              <a:path w="1920239" h="614045">
                <a:moveTo>
                  <a:pt x="1919668" y="79209"/>
                </a:moveTo>
                <a:lnTo>
                  <a:pt x="1913572" y="79209"/>
                </a:lnTo>
                <a:lnTo>
                  <a:pt x="1913572" y="86829"/>
                </a:lnTo>
                <a:lnTo>
                  <a:pt x="1919668" y="86829"/>
                </a:lnTo>
                <a:lnTo>
                  <a:pt x="1919668" y="79209"/>
                </a:lnTo>
                <a:close/>
              </a:path>
              <a:path w="1920239" h="614045">
                <a:moveTo>
                  <a:pt x="1919668" y="92913"/>
                </a:moveTo>
                <a:lnTo>
                  <a:pt x="1913572" y="92913"/>
                </a:lnTo>
                <a:lnTo>
                  <a:pt x="1913572" y="99009"/>
                </a:lnTo>
                <a:lnTo>
                  <a:pt x="1919668" y="99009"/>
                </a:lnTo>
                <a:lnTo>
                  <a:pt x="1919668" y="92913"/>
                </a:lnTo>
                <a:close/>
              </a:path>
              <a:path w="1920239" h="614045">
                <a:moveTo>
                  <a:pt x="1919668" y="105105"/>
                </a:moveTo>
                <a:lnTo>
                  <a:pt x="1913572" y="105105"/>
                </a:lnTo>
                <a:lnTo>
                  <a:pt x="1913572" y="111201"/>
                </a:lnTo>
                <a:lnTo>
                  <a:pt x="1919668" y="111201"/>
                </a:lnTo>
                <a:lnTo>
                  <a:pt x="1919668" y="105105"/>
                </a:lnTo>
                <a:close/>
              </a:path>
              <a:path w="1920239" h="614045">
                <a:moveTo>
                  <a:pt x="1919668" y="117284"/>
                </a:moveTo>
                <a:lnTo>
                  <a:pt x="1913572" y="117284"/>
                </a:lnTo>
                <a:lnTo>
                  <a:pt x="1913572" y="124904"/>
                </a:lnTo>
                <a:lnTo>
                  <a:pt x="1919668" y="124904"/>
                </a:lnTo>
                <a:lnTo>
                  <a:pt x="1919668" y="117284"/>
                </a:lnTo>
                <a:close/>
              </a:path>
              <a:path w="1920239" h="614045">
                <a:moveTo>
                  <a:pt x="1919668" y="131000"/>
                </a:moveTo>
                <a:lnTo>
                  <a:pt x="1913572" y="131000"/>
                </a:lnTo>
                <a:lnTo>
                  <a:pt x="1913572" y="137096"/>
                </a:lnTo>
                <a:lnTo>
                  <a:pt x="1919668" y="137096"/>
                </a:lnTo>
                <a:lnTo>
                  <a:pt x="1919668" y="131000"/>
                </a:lnTo>
                <a:close/>
              </a:path>
              <a:path w="1920239" h="614045">
                <a:moveTo>
                  <a:pt x="1919668" y="143179"/>
                </a:moveTo>
                <a:lnTo>
                  <a:pt x="1913572" y="143179"/>
                </a:lnTo>
                <a:lnTo>
                  <a:pt x="1913572" y="149275"/>
                </a:lnTo>
                <a:lnTo>
                  <a:pt x="1919668" y="149275"/>
                </a:lnTo>
                <a:lnTo>
                  <a:pt x="1919668" y="143179"/>
                </a:lnTo>
                <a:close/>
              </a:path>
              <a:path w="1920239" h="614045">
                <a:moveTo>
                  <a:pt x="1919668" y="155371"/>
                </a:moveTo>
                <a:lnTo>
                  <a:pt x="1913572" y="155371"/>
                </a:lnTo>
                <a:lnTo>
                  <a:pt x="1913572" y="162979"/>
                </a:lnTo>
                <a:lnTo>
                  <a:pt x="1919668" y="162979"/>
                </a:lnTo>
                <a:lnTo>
                  <a:pt x="1919668" y="155371"/>
                </a:lnTo>
                <a:close/>
              </a:path>
              <a:path w="1920239" h="614045">
                <a:moveTo>
                  <a:pt x="1919668" y="169075"/>
                </a:moveTo>
                <a:lnTo>
                  <a:pt x="1913572" y="169075"/>
                </a:lnTo>
                <a:lnTo>
                  <a:pt x="1913572" y="175171"/>
                </a:lnTo>
                <a:lnTo>
                  <a:pt x="1919668" y="175171"/>
                </a:lnTo>
                <a:lnTo>
                  <a:pt x="1919668" y="169075"/>
                </a:lnTo>
                <a:close/>
              </a:path>
              <a:path w="1920239" h="614045">
                <a:moveTo>
                  <a:pt x="1919668" y="181267"/>
                </a:moveTo>
                <a:lnTo>
                  <a:pt x="1913572" y="181267"/>
                </a:lnTo>
                <a:lnTo>
                  <a:pt x="1913572" y="187350"/>
                </a:lnTo>
                <a:lnTo>
                  <a:pt x="1919668" y="187350"/>
                </a:lnTo>
                <a:lnTo>
                  <a:pt x="1919668" y="181267"/>
                </a:lnTo>
                <a:close/>
              </a:path>
              <a:path w="1920239" h="614045">
                <a:moveTo>
                  <a:pt x="1919668" y="193446"/>
                </a:moveTo>
                <a:lnTo>
                  <a:pt x="1913572" y="193446"/>
                </a:lnTo>
                <a:lnTo>
                  <a:pt x="1913572" y="201066"/>
                </a:lnTo>
                <a:lnTo>
                  <a:pt x="1919668" y="201066"/>
                </a:lnTo>
                <a:lnTo>
                  <a:pt x="1919668" y="193446"/>
                </a:lnTo>
                <a:close/>
              </a:path>
              <a:path w="1920239" h="614045">
                <a:moveTo>
                  <a:pt x="1919668" y="207162"/>
                </a:moveTo>
                <a:lnTo>
                  <a:pt x="1913572" y="207162"/>
                </a:lnTo>
                <a:lnTo>
                  <a:pt x="1913572" y="213245"/>
                </a:lnTo>
                <a:lnTo>
                  <a:pt x="1919668" y="213245"/>
                </a:lnTo>
                <a:lnTo>
                  <a:pt x="1919668" y="207162"/>
                </a:lnTo>
                <a:close/>
              </a:path>
              <a:path w="1920239" h="614045">
                <a:moveTo>
                  <a:pt x="1919668" y="219341"/>
                </a:moveTo>
                <a:lnTo>
                  <a:pt x="1913572" y="219341"/>
                </a:lnTo>
                <a:lnTo>
                  <a:pt x="1913572" y="225437"/>
                </a:lnTo>
                <a:lnTo>
                  <a:pt x="1919668" y="225437"/>
                </a:lnTo>
                <a:lnTo>
                  <a:pt x="1919668" y="219341"/>
                </a:lnTo>
                <a:close/>
              </a:path>
              <a:path w="1920239" h="614045">
                <a:moveTo>
                  <a:pt x="1919668" y="231533"/>
                </a:moveTo>
                <a:lnTo>
                  <a:pt x="1913572" y="231533"/>
                </a:lnTo>
                <a:lnTo>
                  <a:pt x="1913572" y="239141"/>
                </a:lnTo>
                <a:lnTo>
                  <a:pt x="1919668" y="239141"/>
                </a:lnTo>
                <a:lnTo>
                  <a:pt x="1919668" y="231533"/>
                </a:lnTo>
                <a:close/>
              </a:path>
              <a:path w="1920239" h="614045">
                <a:moveTo>
                  <a:pt x="1919668" y="245237"/>
                </a:moveTo>
                <a:lnTo>
                  <a:pt x="1913572" y="245237"/>
                </a:lnTo>
                <a:lnTo>
                  <a:pt x="1913572" y="251333"/>
                </a:lnTo>
                <a:lnTo>
                  <a:pt x="1919668" y="251333"/>
                </a:lnTo>
                <a:lnTo>
                  <a:pt x="1919668" y="245237"/>
                </a:lnTo>
                <a:close/>
              </a:path>
              <a:path w="1920239" h="614045">
                <a:moveTo>
                  <a:pt x="1919668" y="257416"/>
                </a:moveTo>
                <a:lnTo>
                  <a:pt x="1913572" y="257416"/>
                </a:lnTo>
                <a:lnTo>
                  <a:pt x="1913572" y="263512"/>
                </a:lnTo>
                <a:lnTo>
                  <a:pt x="1919668" y="263512"/>
                </a:lnTo>
                <a:lnTo>
                  <a:pt x="1919668" y="257416"/>
                </a:lnTo>
                <a:close/>
              </a:path>
              <a:path w="1920239" h="614045">
                <a:moveTo>
                  <a:pt x="1919668" y="269608"/>
                </a:moveTo>
                <a:lnTo>
                  <a:pt x="1913572" y="269608"/>
                </a:lnTo>
                <a:lnTo>
                  <a:pt x="1913572" y="277228"/>
                </a:lnTo>
                <a:lnTo>
                  <a:pt x="1919668" y="277228"/>
                </a:lnTo>
                <a:lnTo>
                  <a:pt x="1919668" y="269608"/>
                </a:lnTo>
                <a:close/>
              </a:path>
              <a:path w="1920239" h="614045">
                <a:moveTo>
                  <a:pt x="1919668" y="283311"/>
                </a:moveTo>
                <a:lnTo>
                  <a:pt x="1913572" y="283311"/>
                </a:lnTo>
                <a:lnTo>
                  <a:pt x="1913572" y="289407"/>
                </a:lnTo>
                <a:lnTo>
                  <a:pt x="1919668" y="289407"/>
                </a:lnTo>
                <a:lnTo>
                  <a:pt x="1919668" y="283311"/>
                </a:lnTo>
                <a:close/>
              </a:path>
              <a:path w="1920239" h="614045">
                <a:moveTo>
                  <a:pt x="1919668" y="295503"/>
                </a:moveTo>
                <a:lnTo>
                  <a:pt x="1913572" y="295503"/>
                </a:lnTo>
                <a:lnTo>
                  <a:pt x="1913572" y="301599"/>
                </a:lnTo>
                <a:lnTo>
                  <a:pt x="1919668" y="301599"/>
                </a:lnTo>
                <a:lnTo>
                  <a:pt x="1919668" y="295503"/>
                </a:lnTo>
                <a:close/>
              </a:path>
              <a:path w="1920239" h="614045">
                <a:moveTo>
                  <a:pt x="1919668" y="307682"/>
                </a:moveTo>
                <a:lnTo>
                  <a:pt x="1913572" y="307682"/>
                </a:lnTo>
                <a:lnTo>
                  <a:pt x="1913572" y="315302"/>
                </a:lnTo>
                <a:lnTo>
                  <a:pt x="1919668" y="315302"/>
                </a:lnTo>
                <a:lnTo>
                  <a:pt x="1919668" y="307682"/>
                </a:lnTo>
                <a:close/>
              </a:path>
              <a:path w="1920239" h="614045">
                <a:moveTo>
                  <a:pt x="1919668" y="321398"/>
                </a:moveTo>
                <a:lnTo>
                  <a:pt x="1913572" y="321398"/>
                </a:lnTo>
                <a:lnTo>
                  <a:pt x="1913572" y="327494"/>
                </a:lnTo>
                <a:lnTo>
                  <a:pt x="1919668" y="327494"/>
                </a:lnTo>
                <a:lnTo>
                  <a:pt x="1919668" y="321398"/>
                </a:lnTo>
                <a:close/>
              </a:path>
              <a:path w="1920239" h="614045">
                <a:moveTo>
                  <a:pt x="1919668" y="333578"/>
                </a:moveTo>
                <a:lnTo>
                  <a:pt x="1913572" y="333578"/>
                </a:lnTo>
                <a:lnTo>
                  <a:pt x="1913572" y="339674"/>
                </a:lnTo>
                <a:lnTo>
                  <a:pt x="1919668" y="339674"/>
                </a:lnTo>
                <a:lnTo>
                  <a:pt x="1919668" y="333578"/>
                </a:lnTo>
                <a:close/>
              </a:path>
              <a:path w="1920239" h="614045">
                <a:moveTo>
                  <a:pt x="1919668" y="345770"/>
                </a:moveTo>
                <a:lnTo>
                  <a:pt x="1913572" y="345770"/>
                </a:lnTo>
                <a:lnTo>
                  <a:pt x="1913572" y="353377"/>
                </a:lnTo>
                <a:lnTo>
                  <a:pt x="1919668" y="353377"/>
                </a:lnTo>
                <a:lnTo>
                  <a:pt x="1919668" y="345770"/>
                </a:lnTo>
                <a:close/>
              </a:path>
              <a:path w="1920239" h="614045">
                <a:moveTo>
                  <a:pt x="1919668" y="359473"/>
                </a:moveTo>
                <a:lnTo>
                  <a:pt x="1913572" y="359473"/>
                </a:lnTo>
                <a:lnTo>
                  <a:pt x="1913572" y="365569"/>
                </a:lnTo>
                <a:lnTo>
                  <a:pt x="1919668" y="365569"/>
                </a:lnTo>
                <a:lnTo>
                  <a:pt x="1919668" y="359473"/>
                </a:lnTo>
                <a:close/>
              </a:path>
              <a:path w="1920239" h="614045">
                <a:moveTo>
                  <a:pt x="1919668" y="371665"/>
                </a:moveTo>
                <a:lnTo>
                  <a:pt x="1913572" y="371665"/>
                </a:lnTo>
                <a:lnTo>
                  <a:pt x="1913572" y="377748"/>
                </a:lnTo>
                <a:lnTo>
                  <a:pt x="1919668" y="377748"/>
                </a:lnTo>
                <a:lnTo>
                  <a:pt x="1919668" y="371665"/>
                </a:lnTo>
                <a:close/>
              </a:path>
              <a:path w="1920239" h="614045">
                <a:moveTo>
                  <a:pt x="1919668" y="383844"/>
                </a:moveTo>
                <a:lnTo>
                  <a:pt x="1913572" y="383844"/>
                </a:lnTo>
                <a:lnTo>
                  <a:pt x="1913572" y="391464"/>
                </a:lnTo>
                <a:lnTo>
                  <a:pt x="1919668" y="391464"/>
                </a:lnTo>
                <a:lnTo>
                  <a:pt x="1919668" y="383844"/>
                </a:lnTo>
                <a:close/>
              </a:path>
              <a:path w="1920239" h="614045">
                <a:moveTo>
                  <a:pt x="1919668" y="397560"/>
                </a:moveTo>
                <a:lnTo>
                  <a:pt x="1913572" y="397560"/>
                </a:lnTo>
                <a:lnTo>
                  <a:pt x="1913572" y="403644"/>
                </a:lnTo>
                <a:lnTo>
                  <a:pt x="1919668" y="403644"/>
                </a:lnTo>
                <a:lnTo>
                  <a:pt x="1919668" y="397560"/>
                </a:lnTo>
                <a:close/>
              </a:path>
              <a:path w="1920239" h="614045">
                <a:moveTo>
                  <a:pt x="1919668" y="409740"/>
                </a:moveTo>
                <a:lnTo>
                  <a:pt x="1913572" y="409740"/>
                </a:lnTo>
                <a:lnTo>
                  <a:pt x="1913572" y="415836"/>
                </a:lnTo>
                <a:lnTo>
                  <a:pt x="1919668" y="415836"/>
                </a:lnTo>
                <a:lnTo>
                  <a:pt x="1919668" y="409740"/>
                </a:lnTo>
                <a:close/>
              </a:path>
              <a:path w="1920239" h="614045">
                <a:moveTo>
                  <a:pt x="1919668" y="421932"/>
                </a:moveTo>
                <a:lnTo>
                  <a:pt x="1913572" y="421932"/>
                </a:lnTo>
                <a:lnTo>
                  <a:pt x="1913572" y="429539"/>
                </a:lnTo>
                <a:lnTo>
                  <a:pt x="1919668" y="429539"/>
                </a:lnTo>
                <a:lnTo>
                  <a:pt x="1919668" y="421932"/>
                </a:lnTo>
                <a:close/>
              </a:path>
              <a:path w="1920239" h="614045">
                <a:moveTo>
                  <a:pt x="1919668" y="435635"/>
                </a:moveTo>
                <a:lnTo>
                  <a:pt x="1913572" y="435635"/>
                </a:lnTo>
                <a:lnTo>
                  <a:pt x="1913572" y="441731"/>
                </a:lnTo>
                <a:lnTo>
                  <a:pt x="1919668" y="441731"/>
                </a:lnTo>
                <a:lnTo>
                  <a:pt x="1919668" y="435635"/>
                </a:lnTo>
                <a:close/>
              </a:path>
              <a:path w="1920239" h="614045">
                <a:moveTo>
                  <a:pt x="1919668" y="447814"/>
                </a:moveTo>
                <a:lnTo>
                  <a:pt x="1913572" y="447814"/>
                </a:lnTo>
                <a:lnTo>
                  <a:pt x="1913572" y="453910"/>
                </a:lnTo>
                <a:lnTo>
                  <a:pt x="1919668" y="453910"/>
                </a:lnTo>
                <a:lnTo>
                  <a:pt x="1919668" y="447814"/>
                </a:lnTo>
                <a:close/>
              </a:path>
              <a:path w="1920239" h="614045">
                <a:moveTo>
                  <a:pt x="1919668" y="460006"/>
                </a:moveTo>
                <a:lnTo>
                  <a:pt x="1913572" y="460006"/>
                </a:lnTo>
                <a:lnTo>
                  <a:pt x="1913572" y="467626"/>
                </a:lnTo>
                <a:lnTo>
                  <a:pt x="1919668" y="467626"/>
                </a:lnTo>
                <a:lnTo>
                  <a:pt x="1919668" y="460006"/>
                </a:lnTo>
                <a:close/>
              </a:path>
              <a:path w="1920239" h="614045">
                <a:moveTo>
                  <a:pt x="1919668" y="473710"/>
                </a:moveTo>
                <a:lnTo>
                  <a:pt x="1913572" y="473710"/>
                </a:lnTo>
                <a:lnTo>
                  <a:pt x="1913572" y="479806"/>
                </a:lnTo>
                <a:lnTo>
                  <a:pt x="1919668" y="479806"/>
                </a:lnTo>
                <a:lnTo>
                  <a:pt x="1919668" y="473710"/>
                </a:lnTo>
                <a:close/>
              </a:path>
              <a:path w="1920239" h="614045">
                <a:moveTo>
                  <a:pt x="1919668" y="485902"/>
                </a:moveTo>
                <a:lnTo>
                  <a:pt x="1913572" y="485902"/>
                </a:lnTo>
                <a:lnTo>
                  <a:pt x="1913572" y="491998"/>
                </a:lnTo>
                <a:lnTo>
                  <a:pt x="1919668" y="491998"/>
                </a:lnTo>
                <a:lnTo>
                  <a:pt x="1919668" y="485902"/>
                </a:lnTo>
                <a:close/>
              </a:path>
              <a:path w="1920239" h="614045">
                <a:moveTo>
                  <a:pt x="1919668" y="498081"/>
                </a:moveTo>
                <a:lnTo>
                  <a:pt x="1913572" y="498081"/>
                </a:lnTo>
                <a:lnTo>
                  <a:pt x="1913572" y="505701"/>
                </a:lnTo>
                <a:lnTo>
                  <a:pt x="1919668" y="505701"/>
                </a:lnTo>
                <a:lnTo>
                  <a:pt x="1919668" y="498081"/>
                </a:lnTo>
                <a:close/>
              </a:path>
              <a:path w="1920239" h="614045">
                <a:moveTo>
                  <a:pt x="1919668" y="511797"/>
                </a:moveTo>
                <a:lnTo>
                  <a:pt x="1913572" y="511797"/>
                </a:lnTo>
                <a:lnTo>
                  <a:pt x="1913572" y="517880"/>
                </a:lnTo>
                <a:lnTo>
                  <a:pt x="1919668" y="517880"/>
                </a:lnTo>
                <a:lnTo>
                  <a:pt x="1919668" y="511797"/>
                </a:lnTo>
                <a:close/>
              </a:path>
              <a:path w="1920239" h="614045">
                <a:moveTo>
                  <a:pt x="1919668" y="523976"/>
                </a:moveTo>
                <a:lnTo>
                  <a:pt x="1913572" y="523976"/>
                </a:lnTo>
                <a:lnTo>
                  <a:pt x="1913572" y="530072"/>
                </a:lnTo>
                <a:lnTo>
                  <a:pt x="1919668" y="530072"/>
                </a:lnTo>
                <a:lnTo>
                  <a:pt x="1919668" y="523976"/>
                </a:lnTo>
                <a:close/>
              </a:path>
              <a:path w="1920239" h="614045">
                <a:moveTo>
                  <a:pt x="1919668" y="536168"/>
                </a:moveTo>
                <a:lnTo>
                  <a:pt x="1913572" y="536168"/>
                </a:lnTo>
                <a:lnTo>
                  <a:pt x="1913572" y="543775"/>
                </a:lnTo>
                <a:lnTo>
                  <a:pt x="1919668" y="543775"/>
                </a:lnTo>
                <a:lnTo>
                  <a:pt x="1919668" y="536168"/>
                </a:lnTo>
                <a:close/>
              </a:path>
              <a:path w="1920239" h="614045">
                <a:moveTo>
                  <a:pt x="1919668" y="549871"/>
                </a:moveTo>
                <a:lnTo>
                  <a:pt x="1913572" y="549871"/>
                </a:lnTo>
                <a:lnTo>
                  <a:pt x="1913572" y="555967"/>
                </a:lnTo>
                <a:lnTo>
                  <a:pt x="1919668" y="555967"/>
                </a:lnTo>
                <a:lnTo>
                  <a:pt x="1919668" y="549871"/>
                </a:lnTo>
                <a:close/>
              </a:path>
              <a:path w="1920239" h="614045">
                <a:moveTo>
                  <a:pt x="1919668" y="562063"/>
                </a:moveTo>
                <a:lnTo>
                  <a:pt x="1913572" y="562063"/>
                </a:lnTo>
                <a:lnTo>
                  <a:pt x="1913572" y="568147"/>
                </a:lnTo>
                <a:lnTo>
                  <a:pt x="1919668" y="568147"/>
                </a:lnTo>
                <a:lnTo>
                  <a:pt x="1919668" y="562063"/>
                </a:lnTo>
                <a:close/>
              </a:path>
              <a:path w="1920239" h="614045">
                <a:moveTo>
                  <a:pt x="1919668" y="574243"/>
                </a:moveTo>
                <a:lnTo>
                  <a:pt x="1913572" y="574243"/>
                </a:lnTo>
                <a:lnTo>
                  <a:pt x="1913572" y="581863"/>
                </a:lnTo>
                <a:lnTo>
                  <a:pt x="1919668" y="581863"/>
                </a:lnTo>
                <a:lnTo>
                  <a:pt x="1919668" y="574243"/>
                </a:lnTo>
                <a:close/>
              </a:path>
              <a:path w="1920239" h="614045">
                <a:moveTo>
                  <a:pt x="1919668" y="587946"/>
                </a:moveTo>
                <a:lnTo>
                  <a:pt x="1913572" y="587946"/>
                </a:lnTo>
                <a:lnTo>
                  <a:pt x="1913572" y="592518"/>
                </a:lnTo>
                <a:lnTo>
                  <a:pt x="1912048" y="594042"/>
                </a:lnTo>
                <a:lnTo>
                  <a:pt x="1919668" y="594042"/>
                </a:lnTo>
                <a:lnTo>
                  <a:pt x="1919668" y="587946"/>
                </a:lnTo>
                <a:close/>
              </a:path>
              <a:path w="1920239" h="614045">
                <a:moveTo>
                  <a:pt x="1910524" y="600138"/>
                </a:moveTo>
                <a:lnTo>
                  <a:pt x="1909013" y="603186"/>
                </a:lnTo>
                <a:lnTo>
                  <a:pt x="1913572" y="607758"/>
                </a:lnTo>
                <a:lnTo>
                  <a:pt x="1916620" y="601662"/>
                </a:lnTo>
                <a:lnTo>
                  <a:pt x="1910524" y="601662"/>
                </a:lnTo>
                <a:lnTo>
                  <a:pt x="1910524" y="600138"/>
                </a:lnTo>
                <a:close/>
              </a:path>
              <a:path w="1920239" h="614045">
                <a:moveTo>
                  <a:pt x="1912048" y="598614"/>
                </a:moveTo>
                <a:lnTo>
                  <a:pt x="1910524" y="601662"/>
                </a:lnTo>
                <a:lnTo>
                  <a:pt x="1916620" y="601662"/>
                </a:lnTo>
                <a:lnTo>
                  <a:pt x="1912048" y="598614"/>
                </a:lnTo>
                <a:close/>
              </a:path>
              <a:path w="1920239" h="614045">
                <a:moveTo>
                  <a:pt x="1904441" y="606234"/>
                </a:moveTo>
                <a:lnTo>
                  <a:pt x="1899869" y="607758"/>
                </a:lnTo>
                <a:lnTo>
                  <a:pt x="1899869" y="613841"/>
                </a:lnTo>
                <a:lnTo>
                  <a:pt x="1902917" y="613841"/>
                </a:lnTo>
                <a:lnTo>
                  <a:pt x="1905965" y="612317"/>
                </a:lnTo>
                <a:lnTo>
                  <a:pt x="1907489" y="612317"/>
                </a:lnTo>
                <a:lnTo>
                  <a:pt x="1904441" y="606234"/>
                </a:lnTo>
                <a:close/>
              </a:path>
              <a:path w="1920239" h="614045">
                <a:moveTo>
                  <a:pt x="1893785" y="607758"/>
                </a:moveTo>
                <a:lnTo>
                  <a:pt x="1887689" y="607758"/>
                </a:lnTo>
                <a:lnTo>
                  <a:pt x="1887689" y="613841"/>
                </a:lnTo>
                <a:lnTo>
                  <a:pt x="1893785" y="613841"/>
                </a:lnTo>
                <a:lnTo>
                  <a:pt x="1893785" y="607758"/>
                </a:lnTo>
                <a:close/>
              </a:path>
              <a:path w="1920239" h="614045">
                <a:moveTo>
                  <a:pt x="1880082" y="607758"/>
                </a:moveTo>
                <a:lnTo>
                  <a:pt x="1873999" y="607758"/>
                </a:lnTo>
                <a:lnTo>
                  <a:pt x="1873999" y="613841"/>
                </a:lnTo>
                <a:lnTo>
                  <a:pt x="1880082" y="613841"/>
                </a:lnTo>
                <a:lnTo>
                  <a:pt x="1880082" y="607758"/>
                </a:lnTo>
                <a:close/>
              </a:path>
              <a:path w="1920239" h="614045">
                <a:moveTo>
                  <a:pt x="1867903" y="607758"/>
                </a:moveTo>
                <a:lnTo>
                  <a:pt x="1861820" y="607758"/>
                </a:lnTo>
                <a:lnTo>
                  <a:pt x="1861820" y="613841"/>
                </a:lnTo>
                <a:lnTo>
                  <a:pt x="1867903" y="613841"/>
                </a:lnTo>
                <a:lnTo>
                  <a:pt x="1867903" y="607758"/>
                </a:lnTo>
                <a:close/>
              </a:path>
              <a:path w="1920239" h="614045">
                <a:moveTo>
                  <a:pt x="1855723" y="607758"/>
                </a:moveTo>
                <a:lnTo>
                  <a:pt x="1849640" y="607758"/>
                </a:lnTo>
                <a:lnTo>
                  <a:pt x="1849640" y="613841"/>
                </a:lnTo>
                <a:lnTo>
                  <a:pt x="1855723" y="613841"/>
                </a:lnTo>
                <a:lnTo>
                  <a:pt x="1855723" y="607758"/>
                </a:lnTo>
                <a:close/>
              </a:path>
              <a:path w="1920239" h="614045">
                <a:moveTo>
                  <a:pt x="1842020" y="607758"/>
                </a:moveTo>
                <a:lnTo>
                  <a:pt x="1835937" y="607758"/>
                </a:lnTo>
                <a:lnTo>
                  <a:pt x="1835937" y="613841"/>
                </a:lnTo>
                <a:lnTo>
                  <a:pt x="1842020" y="613841"/>
                </a:lnTo>
                <a:lnTo>
                  <a:pt x="1842020" y="607758"/>
                </a:lnTo>
                <a:close/>
              </a:path>
              <a:path w="1920239" h="614045">
                <a:moveTo>
                  <a:pt x="1829841" y="607758"/>
                </a:moveTo>
                <a:lnTo>
                  <a:pt x="1823758" y="607758"/>
                </a:lnTo>
                <a:lnTo>
                  <a:pt x="1823758" y="613841"/>
                </a:lnTo>
                <a:lnTo>
                  <a:pt x="1829841" y="613841"/>
                </a:lnTo>
                <a:lnTo>
                  <a:pt x="1829841" y="607758"/>
                </a:lnTo>
                <a:close/>
              </a:path>
              <a:path w="1920239" h="614045">
                <a:moveTo>
                  <a:pt x="1817662" y="607758"/>
                </a:moveTo>
                <a:lnTo>
                  <a:pt x="1811578" y="607758"/>
                </a:lnTo>
                <a:lnTo>
                  <a:pt x="1811578" y="613841"/>
                </a:lnTo>
                <a:lnTo>
                  <a:pt x="1817662" y="613841"/>
                </a:lnTo>
                <a:lnTo>
                  <a:pt x="1817662" y="607758"/>
                </a:lnTo>
                <a:close/>
              </a:path>
              <a:path w="1920239" h="614045">
                <a:moveTo>
                  <a:pt x="1803971" y="607758"/>
                </a:moveTo>
                <a:lnTo>
                  <a:pt x="1797875" y="607758"/>
                </a:lnTo>
                <a:lnTo>
                  <a:pt x="1797875" y="613841"/>
                </a:lnTo>
                <a:lnTo>
                  <a:pt x="1803971" y="613841"/>
                </a:lnTo>
                <a:lnTo>
                  <a:pt x="1803971" y="607758"/>
                </a:lnTo>
                <a:close/>
              </a:path>
              <a:path w="1920239" h="614045">
                <a:moveTo>
                  <a:pt x="1791792" y="607758"/>
                </a:moveTo>
                <a:lnTo>
                  <a:pt x="1785696" y="607758"/>
                </a:lnTo>
                <a:lnTo>
                  <a:pt x="1785696" y="613841"/>
                </a:lnTo>
                <a:lnTo>
                  <a:pt x="1791792" y="613841"/>
                </a:lnTo>
                <a:lnTo>
                  <a:pt x="1791792" y="607758"/>
                </a:lnTo>
                <a:close/>
              </a:path>
              <a:path w="1920239" h="614045">
                <a:moveTo>
                  <a:pt x="1779612" y="607758"/>
                </a:moveTo>
                <a:lnTo>
                  <a:pt x="1773516" y="607758"/>
                </a:lnTo>
                <a:lnTo>
                  <a:pt x="1773516" y="613841"/>
                </a:lnTo>
                <a:lnTo>
                  <a:pt x="1779612" y="613841"/>
                </a:lnTo>
                <a:lnTo>
                  <a:pt x="1779612" y="607758"/>
                </a:lnTo>
                <a:close/>
              </a:path>
              <a:path w="1920239" h="614045">
                <a:moveTo>
                  <a:pt x="1765909" y="607758"/>
                </a:moveTo>
                <a:lnTo>
                  <a:pt x="1759813" y="607758"/>
                </a:lnTo>
                <a:lnTo>
                  <a:pt x="1759813" y="613841"/>
                </a:lnTo>
                <a:lnTo>
                  <a:pt x="1765909" y="613841"/>
                </a:lnTo>
                <a:lnTo>
                  <a:pt x="1765909" y="607758"/>
                </a:lnTo>
                <a:close/>
              </a:path>
              <a:path w="1920239" h="614045">
                <a:moveTo>
                  <a:pt x="1753730" y="607758"/>
                </a:moveTo>
                <a:lnTo>
                  <a:pt x="1747646" y="607758"/>
                </a:lnTo>
                <a:lnTo>
                  <a:pt x="1747646" y="613841"/>
                </a:lnTo>
                <a:lnTo>
                  <a:pt x="1753730" y="613841"/>
                </a:lnTo>
                <a:lnTo>
                  <a:pt x="1753730" y="607758"/>
                </a:lnTo>
                <a:close/>
              </a:path>
              <a:path w="1920239" h="614045">
                <a:moveTo>
                  <a:pt x="1741551" y="607758"/>
                </a:moveTo>
                <a:lnTo>
                  <a:pt x="1735467" y="607758"/>
                </a:lnTo>
                <a:lnTo>
                  <a:pt x="1735467" y="613841"/>
                </a:lnTo>
                <a:lnTo>
                  <a:pt x="1741551" y="613841"/>
                </a:lnTo>
                <a:lnTo>
                  <a:pt x="1741551" y="607758"/>
                </a:lnTo>
                <a:close/>
              </a:path>
              <a:path w="1920239" h="614045">
                <a:moveTo>
                  <a:pt x="1727847" y="607758"/>
                </a:moveTo>
                <a:lnTo>
                  <a:pt x="1721764" y="607758"/>
                </a:lnTo>
                <a:lnTo>
                  <a:pt x="1721764" y="613841"/>
                </a:lnTo>
                <a:lnTo>
                  <a:pt x="1727847" y="613841"/>
                </a:lnTo>
                <a:lnTo>
                  <a:pt x="1727847" y="607758"/>
                </a:lnTo>
                <a:close/>
              </a:path>
              <a:path w="1920239" h="614045">
                <a:moveTo>
                  <a:pt x="1715668" y="607758"/>
                </a:moveTo>
                <a:lnTo>
                  <a:pt x="1709585" y="607758"/>
                </a:lnTo>
                <a:lnTo>
                  <a:pt x="1709585" y="613841"/>
                </a:lnTo>
                <a:lnTo>
                  <a:pt x="1715668" y="613841"/>
                </a:lnTo>
                <a:lnTo>
                  <a:pt x="1715668" y="607758"/>
                </a:lnTo>
                <a:close/>
              </a:path>
              <a:path w="1920239" h="614045">
                <a:moveTo>
                  <a:pt x="1703489" y="607758"/>
                </a:moveTo>
                <a:lnTo>
                  <a:pt x="1697405" y="607758"/>
                </a:lnTo>
                <a:lnTo>
                  <a:pt x="1697405" y="613841"/>
                </a:lnTo>
                <a:lnTo>
                  <a:pt x="1703489" y="613841"/>
                </a:lnTo>
                <a:lnTo>
                  <a:pt x="1703489" y="607758"/>
                </a:lnTo>
                <a:close/>
              </a:path>
              <a:path w="1920239" h="614045">
                <a:moveTo>
                  <a:pt x="1689785" y="607758"/>
                </a:moveTo>
                <a:lnTo>
                  <a:pt x="1683702" y="607758"/>
                </a:lnTo>
                <a:lnTo>
                  <a:pt x="1683702" y="613841"/>
                </a:lnTo>
                <a:lnTo>
                  <a:pt x="1689785" y="613841"/>
                </a:lnTo>
                <a:lnTo>
                  <a:pt x="1689785" y="607758"/>
                </a:lnTo>
                <a:close/>
              </a:path>
              <a:path w="1920239" h="614045">
                <a:moveTo>
                  <a:pt x="1677619" y="607758"/>
                </a:moveTo>
                <a:lnTo>
                  <a:pt x="1671523" y="607758"/>
                </a:lnTo>
                <a:lnTo>
                  <a:pt x="1671523" y="613841"/>
                </a:lnTo>
                <a:lnTo>
                  <a:pt x="1677619" y="613841"/>
                </a:lnTo>
                <a:lnTo>
                  <a:pt x="1677619" y="607758"/>
                </a:lnTo>
                <a:close/>
              </a:path>
              <a:path w="1920239" h="614045">
                <a:moveTo>
                  <a:pt x="1665439" y="607758"/>
                </a:moveTo>
                <a:lnTo>
                  <a:pt x="1659343" y="607758"/>
                </a:lnTo>
                <a:lnTo>
                  <a:pt x="1659343" y="613841"/>
                </a:lnTo>
                <a:lnTo>
                  <a:pt x="1665439" y="613841"/>
                </a:lnTo>
                <a:lnTo>
                  <a:pt x="1665439" y="607758"/>
                </a:lnTo>
                <a:close/>
              </a:path>
              <a:path w="1920239" h="614045">
                <a:moveTo>
                  <a:pt x="1651736" y="607758"/>
                </a:moveTo>
                <a:lnTo>
                  <a:pt x="1645640" y="607758"/>
                </a:lnTo>
                <a:lnTo>
                  <a:pt x="1645640" y="613841"/>
                </a:lnTo>
                <a:lnTo>
                  <a:pt x="1651736" y="613841"/>
                </a:lnTo>
                <a:lnTo>
                  <a:pt x="1651736" y="607758"/>
                </a:lnTo>
                <a:close/>
              </a:path>
              <a:path w="1920239" h="614045">
                <a:moveTo>
                  <a:pt x="1639557" y="607758"/>
                </a:moveTo>
                <a:lnTo>
                  <a:pt x="1633461" y="607758"/>
                </a:lnTo>
                <a:lnTo>
                  <a:pt x="1633461" y="613841"/>
                </a:lnTo>
                <a:lnTo>
                  <a:pt x="1639557" y="613841"/>
                </a:lnTo>
                <a:lnTo>
                  <a:pt x="1639557" y="607758"/>
                </a:lnTo>
                <a:close/>
              </a:path>
              <a:path w="1920239" h="614045">
                <a:moveTo>
                  <a:pt x="1627377" y="607758"/>
                </a:moveTo>
                <a:lnTo>
                  <a:pt x="1621282" y="607758"/>
                </a:lnTo>
                <a:lnTo>
                  <a:pt x="1621282" y="613841"/>
                </a:lnTo>
                <a:lnTo>
                  <a:pt x="1627377" y="613841"/>
                </a:lnTo>
                <a:lnTo>
                  <a:pt x="1627377" y="607758"/>
                </a:lnTo>
                <a:close/>
              </a:path>
              <a:path w="1920239" h="614045">
                <a:moveTo>
                  <a:pt x="1613674" y="607758"/>
                </a:moveTo>
                <a:lnTo>
                  <a:pt x="1607591" y="607758"/>
                </a:lnTo>
                <a:lnTo>
                  <a:pt x="1607591" y="613841"/>
                </a:lnTo>
                <a:lnTo>
                  <a:pt x="1613674" y="613841"/>
                </a:lnTo>
                <a:lnTo>
                  <a:pt x="1613674" y="607758"/>
                </a:lnTo>
                <a:close/>
              </a:path>
              <a:path w="1920239" h="614045">
                <a:moveTo>
                  <a:pt x="1601495" y="607758"/>
                </a:moveTo>
                <a:lnTo>
                  <a:pt x="1595412" y="607758"/>
                </a:lnTo>
                <a:lnTo>
                  <a:pt x="1595412" y="613841"/>
                </a:lnTo>
                <a:lnTo>
                  <a:pt x="1601495" y="613841"/>
                </a:lnTo>
                <a:lnTo>
                  <a:pt x="1601495" y="607758"/>
                </a:lnTo>
                <a:close/>
              </a:path>
              <a:path w="1920239" h="614045">
                <a:moveTo>
                  <a:pt x="1589316" y="607758"/>
                </a:moveTo>
                <a:lnTo>
                  <a:pt x="1583232" y="607758"/>
                </a:lnTo>
                <a:lnTo>
                  <a:pt x="1583232" y="613841"/>
                </a:lnTo>
                <a:lnTo>
                  <a:pt x="1589316" y="613841"/>
                </a:lnTo>
                <a:lnTo>
                  <a:pt x="1589316" y="607758"/>
                </a:lnTo>
                <a:close/>
              </a:path>
              <a:path w="1920239" h="614045">
                <a:moveTo>
                  <a:pt x="1575612" y="607758"/>
                </a:moveTo>
                <a:lnTo>
                  <a:pt x="1569529" y="607758"/>
                </a:lnTo>
                <a:lnTo>
                  <a:pt x="1569529" y="613841"/>
                </a:lnTo>
                <a:lnTo>
                  <a:pt x="1575612" y="613841"/>
                </a:lnTo>
                <a:lnTo>
                  <a:pt x="1575612" y="607758"/>
                </a:lnTo>
                <a:close/>
              </a:path>
              <a:path w="1920239" h="614045">
                <a:moveTo>
                  <a:pt x="1563433" y="607758"/>
                </a:moveTo>
                <a:lnTo>
                  <a:pt x="1557350" y="607758"/>
                </a:lnTo>
                <a:lnTo>
                  <a:pt x="1557350" y="613841"/>
                </a:lnTo>
                <a:lnTo>
                  <a:pt x="1563433" y="613841"/>
                </a:lnTo>
                <a:lnTo>
                  <a:pt x="1563433" y="607758"/>
                </a:lnTo>
                <a:close/>
              </a:path>
              <a:path w="1920239" h="614045">
                <a:moveTo>
                  <a:pt x="1551254" y="607758"/>
                </a:moveTo>
                <a:lnTo>
                  <a:pt x="1545170" y="607758"/>
                </a:lnTo>
                <a:lnTo>
                  <a:pt x="1545170" y="613841"/>
                </a:lnTo>
                <a:lnTo>
                  <a:pt x="1551254" y="613841"/>
                </a:lnTo>
                <a:lnTo>
                  <a:pt x="1551254" y="607758"/>
                </a:lnTo>
                <a:close/>
              </a:path>
              <a:path w="1920239" h="614045">
                <a:moveTo>
                  <a:pt x="1537563" y="607758"/>
                </a:moveTo>
                <a:lnTo>
                  <a:pt x="1531467" y="607758"/>
                </a:lnTo>
                <a:lnTo>
                  <a:pt x="1531467" y="613841"/>
                </a:lnTo>
                <a:lnTo>
                  <a:pt x="1537563" y="613841"/>
                </a:lnTo>
                <a:lnTo>
                  <a:pt x="1537563" y="607758"/>
                </a:lnTo>
                <a:close/>
              </a:path>
              <a:path w="1920239" h="614045">
                <a:moveTo>
                  <a:pt x="1525384" y="607758"/>
                </a:moveTo>
                <a:lnTo>
                  <a:pt x="1519288" y="607758"/>
                </a:lnTo>
                <a:lnTo>
                  <a:pt x="1519288" y="613841"/>
                </a:lnTo>
                <a:lnTo>
                  <a:pt x="1525384" y="613841"/>
                </a:lnTo>
                <a:lnTo>
                  <a:pt x="1525384" y="607758"/>
                </a:lnTo>
                <a:close/>
              </a:path>
              <a:path w="1920239" h="614045">
                <a:moveTo>
                  <a:pt x="1513205" y="607758"/>
                </a:moveTo>
                <a:lnTo>
                  <a:pt x="1507108" y="607758"/>
                </a:lnTo>
                <a:lnTo>
                  <a:pt x="1507108" y="613841"/>
                </a:lnTo>
                <a:lnTo>
                  <a:pt x="1513205" y="613841"/>
                </a:lnTo>
                <a:lnTo>
                  <a:pt x="1513205" y="607758"/>
                </a:lnTo>
                <a:close/>
              </a:path>
              <a:path w="1920239" h="614045">
                <a:moveTo>
                  <a:pt x="1499501" y="607758"/>
                </a:moveTo>
                <a:lnTo>
                  <a:pt x="1493405" y="607758"/>
                </a:lnTo>
                <a:lnTo>
                  <a:pt x="1493405" y="613841"/>
                </a:lnTo>
                <a:lnTo>
                  <a:pt x="1499501" y="613841"/>
                </a:lnTo>
                <a:lnTo>
                  <a:pt x="1499501" y="607758"/>
                </a:lnTo>
                <a:close/>
              </a:path>
              <a:path w="1920239" h="614045">
                <a:moveTo>
                  <a:pt x="1487322" y="607758"/>
                </a:moveTo>
                <a:lnTo>
                  <a:pt x="1481226" y="607758"/>
                </a:lnTo>
                <a:lnTo>
                  <a:pt x="1481226" y="613841"/>
                </a:lnTo>
                <a:lnTo>
                  <a:pt x="1487322" y="613841"/>
                </a:lnTo>
                <a:lnTo>
                  <a:pt x="1487322" y="607758"/>
                </a:lnTo>
                <a:close/>
              </a:path>
              <a:path w="1920239" h="614045">
                <a:moveTo>
                  <a:pt x="1475143" y="607758"/>
                </a:moveTo>
                <a:lnTo>
                  <a:pt x="1469047" y="607758"/>
                </a:lnTo>
                <a:lnTo>
                  <a:pt x="1469047" y="613841"/>
                </a:lnTo>
                <a:lnTo>
                  <a:pt x="1475143" y="613841"/>
                </a:lnTo>
                <a:lnTo>
                  <a:pt x="1475143" y="607758"/>
                </a:lnTo>
                <a:close/>
              </a:path>
              <a:path w="1920239" h="614045">
                <a:moveTo>
                  <a:pt x="1461439" y="607758"/>
                </a:moveTo>
                <a:lnTo>
                  <a:pt x="1455356" y="607758"/>
                </a:lnTo>
                <a:lnTo>
                  <a:pt x="1455356" y="613841"/>
                </a:lnTo>
                <a:lnTo>
                  <a:pt x="1461439" y="613841"/>
                </a:lnTo>
                <a:lnTo>
                  <a:pt x="1461439" y="607758"/>
                </a:lnTo>
                <a:close/>
              </a:path>
              <a:path w="1920239" h="614045">
                <a:moveTo>
                  <a:pt x="1449260" y="607758"/>
                </a:moveTo>
                <a:lnTo>
                  <a:pt x="1443177" y="607758"/>
                </a:lnTo>
                <a:lnTo>
                  <a:pt x="1443177" y="613841"/>
                </a:lnTo>
                <a:lnTo>
                  <a:pt x="1449260" y="613841"/>
                </a:lnTo>
                <a:lnTo>
                  <a:pt x="1449260" y="607758"/>
                </a:lnTo>
                <a:close/>
              </a:path>
              <a:path w="1920239" h="614045">
                <a:moveTo>
                  <a:pt x="1437081" y="607758"/>
                </a:moveTo>
                <a:lnTo>
                  <a:pt x="1430997" y="607758"/>
                </a:lnTo>
                <a:lnTo>
                  <a:pt x="1430997" y="613841"/>
                </a:lnTo>
                <a:lnTo>
                  <a:pt x="1437081" y="613841"/>
                </a:lnTo>
                <a:lnTo>
                  <a:pt x="1437081" y="607758"/>
                </a:lnTo>
                <a:close/>
              </a:path>
              <a:path w="1920239" h="614045">
                <a:moveTo>
                  <a:pt x="1423377" y="607758"/>
                </a:moveTo>
                <a:lnTo>
                  <a:pt x="1417294" y="607758"/>
                </a:lnTo>
                <a:lnTo>
                  <a:pt x="1417294" y="613841"/>
                </a:lnTo>
                <a:lnTo>
                  <a:pt x="1423377" y="613841"/>
                </a:lnTo>
                <a:lnTo>
                  <a:pt x="1423377" y="607758"/>
                </a:lnTo>
                <a:close/>
              </a:path>
              <a:path w="1920239" h="614045">
                <a:moveTo>
                  <a:pt x="1411198" y="607758"/>
                </a:moveTo>
                <a:lnTo>
                  <a:pt x="1405115" y="607758"/>
                </a:lnTo>
                <a:lnTo>
                  <a:pt x="1405115" y="613841"/>
                </a:lnTo>
                <a:lnTo>
                  <a:pt x="1411198" y="613841"/>
                </a:lnTo>
                <a:lnTo>
                  <a:pt x="1411198" y="607758"/>
                </a:lnTo>
                <a:close/>
              </a:path>
              <a:path w="1920239" h="614045">
                <a:moveTo>
                  <a:pt x="1399032" y="607758"/>
                </a:moveTo>
                <a:lnTo>
                  <a:pt x="1392936" y="607758"/>
                </a:lnTo>
                <a:lnTo>
                  <a:pt x="1392936" y="613841"/>
                </a:lnTo>
                <a:lnTo>
                  <a:pt x="1399032" y="613841"/>
                </a:lnTo>
                <a:lnTo>
                  <a:pt x="1399032" y="607758"/>
                </a:lnTo>
                <a:close/>
              </a:path>
              <a:path w="1920239" h="614045">
                <a:moveTo>
                  <a:pt x="1385328" y="607758"/>
                </a:moveTo>
                <a:lnTo>
                  <a:pt x="1379232" y="607758"/>
                </a:lnTo>
                <a:lnTo>
                  <a:pt x="1379232" y="613841"/>
                </a:lnTo>
                <a:lnTo>
                  <a:pt x="1385328" y="613841"/>
                </a:lnTo>
                <a:lnTo>
                  <a:pt x="1385328" y="607758"/>
                </a:lnTo>
                <a:close/>
              </a:path>
              <a:path w="1920239" h="614045">
                <a:moveTo>
                  <a:pt x="1373149" y="607758"/>
                </a:moveTo>
                <a:lnTo>
                  <a:pt x="1367053" y="607758"/>
                </a:lnTo>
                <a:lnTo>
                  <a:pt x="1367053" y="613841"/>
                </a:lnTo>
                <a:lnTo>
                  <a:pt x="1373149" y="613841"/>
                </a:lnTo>
                <a:lnTo>
                  <a:pt x="1373149" y="607758"/>
                </a:lnTo>
                <a:close/>
              </a:path>
              <a:path w="1920239" h="614045">
                <a:moveTo>
                  <a:pt x="1360970" y="607758"/>
                </a:moveTo>
                <a:lnTo>
                  <a:pt x="1354874" y="607758"/>
                </a:lnTo>
                <a:lnTo>
                  <a:pt x="1354874" y="613841"/>
                </a:lnTo>
                <a:lnTo>
                  <a:pt x="1360970" y="613841"/>
                </a:lnTo>
                <a:lnTo>
                  <a:pt x="1360970" y="607758"/>
                </a:lnTo>
                <a:close/>
              </a:path>
              <a:path w="1920239" h="614045">
                <a:moveTo>
                  <a:pt x="1347266" y="607758"/>
                </a:moveTo>
                <a:lnTo>
                  <a:pt x="1341183" y="607758"/>
                </a:lnTo>
                <a:lnTo>
                  <a:pt x="1341183" y="613841"/>
                </a:lnTo>
                <a:lnTo>
                  <a:pt x="1347266" y="613841"/>
                </a:lnTo>
                <a:lnTo>
                  <a:pt x="1347266" y="607758"/>
                </a:lnTo>
                <a:close/>
              </a:path>
              <a:path w="1920239" h="614045">
                <a:moveTo>
                  <a:pt x="1335087" y="607758"/>
                </a:moveTo>
                <a:lnTo>
                  <a:pt x="1329004" y="607758"/>
                </a:lnTo>
                <a:lnTo>
                  <a:pt x="1329004" y="613841"/>
                </a:lnTo>
                <a:lnTo>
                  <a:pt x="1335087" y="613841"/>
                </a:lnTo>
                <a:lnTo>
                  <a:pt x="1335087" y="607758"/>
                </a:lnTo>
                <a:close/>
              </a:path>
              <a:path w="1920239" h="614045">
                <a:moveTo>
                  <a:pt x="1322908" y="607758"/>
                </a:moveTo>
                <a:lnTo>
                  <a:pt x="1316824" y="607758"/>
                </a:lnTo>
                <a:lnTo>
                  <a:pt x="1316824" y="613841"/>
                </a:lnTo>
                <a:lnTo>
                  <a:pt x="1322908" y="613841"/>
                </a:lnTo>
                <a:lnTo>
                  <a:pt x="1322908" y="607758"/>
                </a:lnTo>
                <a:close/>
              </a:path>
              <a:path w="1920239" h="614045">
                <a:moveTo>
                  <a:pt x="1309204" y="607758"/>
                </a:moveTo>
                <a:lnTo>
                  <a:pt x="1303121" y="607758"/>
                </a:lnTo>
                <a:lnTo>
                  <a:pt x="1303121" y="613841"/>
                </a:lnTo>
                <a:lnTo>
                  <a:pt x="1309204" y="613841"/>
                </a:lnTo>
                <a:lnTo>
                  <a:pt x="1309204" y="607758"/>
                </a:lnTo>
                <a:close/>
              </a:path>
              <a:path w="1920239" h="614045">
                <a:moveTo>
                  <a:pt x="1297025" y="607758"/>
                </a:moveTo>
                <a:lnTo>
                  <a:pt x="1290942" y="607758"/>
                </a:lnTo>
                <a:lnTo>
                  <a:pt x="1290942" y="613841"/>
                </a:lnTo>
                <a:lnTo>
                  <a:pt x="1297025" y="613841"/>
                </a:lnTo>
                <a:lnTo>
                  <a:pt x="1297025" y="607758"/>
                </a:lnTo>
                <a:close/>
              </a:path>
              <a:path w="1920239" h="614045">
                <a:moveTo>
                  <a:pt x="1284846" y="607758"/>
                </a:moveTo>
                <a:lnTo>
                  <a:pt x="1278763" y="607758"/>
                </a:lnTo>
                <a:lnTo>
                  <a:pt x="1278763" y="613841"/>
                </a:lnTo>
                <a:lnTo>
                  <a:pt x="1284846" y="613841"/>
                </a:lnTo>
                <a:lnTo>
                  <a:pt x="1284846" y="607758"/>
                </a:lnTo>
                <a:close/>
              </a:path>
              <a:path w="1920239" h="614045">
                <a:moveTo>
                  <a:pt x="1271155" y="607758"/>
                </a:moveTo>
                <a:lnTo>
                  <a:pt x="1265059" y="607758"/>
                </a:lnTo>
                <a:lnTo>
                  <a:pt x="1265059" y="613841"/>
                </a:lnTo>
                <a:lnTo>
                  <a:pt x="1271155" y="613841"/>
                </a:lnTo>
                <a:lnTo>
                  <a:pt x="1271155" y="607758"/>
                </a:lnTo>
                <a:close/>
              </a:path>
              <a:path w="1920239" h="614045">
                <a:moveTo>
                  <a:pt x="1258976" y="607758"/>
                </a:moveTo>
                <a:lnTo>
                  <a:pt x="1252880" y="607758"/>
                </a:lnTo>
                <a:lnTo>
                  <a:pt x="1252880" y="613841"/>
                </a:lnTo>
                <a:lnTo>
                  <a:pt x="1258976" y="613841"/>
                </a:lnTo>
                <a:lnTo>
                  <a:pt x="1258976" y="607758"/>
                </a:lnTo>
                <a:close/>
              </a:path>
              <a:path w="1920239" h="614045">
                <a:moveTo>
                  <a:pt x="1246797" y="607758"/>
                </a:moveTo>
                <a:lnTo>
                  <a:pt x="1240701" y="607758"/>
                </a:lnTo>
                <a:lnTo>
                  <a:pt x="1240701" y="613841"/>
                </a:lnTo>
                <a:lnTo>
                  <a:pt x="1246797" y="613841"/>
                </a:lnTo>
                <a:lnTo>
                  <a:pt x="1246797" y="607758"/>
                </a:lnTo>
                <a:close/>
              </a:path>
              <a:path w="1920239" h="614045">
                <a:moveTo>
                  <a:pt x="1233093" y="607758"/>
                </a:moveTo>
                <a:lnTo>
                  <a:pt x="1226997" y="607758"/>
                </a:lnTo>
                <a:lnTo>
                  <a:pt x="1226997" y="613841"/>
                </a:lnTo>
                <a:lnTo>
                  <a:pt x="1233093" y="613841"/>
                </a:lnTo>
                <a:lnTo>
                  <a:pt x="1233093" y="607758"/>
                </a:lnTo>
                <a:close/>
              </a:path>
              <a:path w="1920239" h="614045">
                <a:moveTo>
                  <a:pt x="1220914" y="607758"/>
                </a:moveTo>
                <a:lnTo>
                  <a:pt x="1214818" y="607758"/>
                </a:lnTo>
                <a:lnTo>
                  <a:pt x="1214818" y="613841"/>
                </a:lnTo>
                <a:lnTo>
                  <a:pt x="1220914" y="613841"/>
                </a:lnTo>
                <a:lnTo>
                  <a:pt x="1220914" y="607758"/>
                </a:lnTo>
                <a:close/>
              </a:path>
              <a:path w="1920239" h="614045">
                <a:moveTo>
                  <a:pt x="1208735" y="607758"/>
                </a:moveTo>
                <a:lnTo>
                  <a:pt x="1202639" y="607758"/>
                </a:lnTo>
                <a:lnTo>
                  <a:pt x="1202639" y="613841"/>
                </a:lnTo>
                <a:lnTo>
                  <a:pt x="1208735" y="613841"/>
                </a:lnTo>
                <a:lnTo>
                  <a:pt x="1208735" y="607758"/>
                </a:lnTo>
                <a:close/>
              </a:path>
              <a:path w="1920239" h="614045">
                <a:moveTo>
                  <a:pt x="1195031" y="607758"/>
                </a:moveTo>
                <a:lnTo>
                  <a:pt x="1188948" y="607758"/>
                </a:lnTo>
                <a:lnTo>
                  <a:pt x="1188948" y="613841"/>
                </a:lnTo>
                <a:lnTo>
                  <a:pt x="1195031" y="613841"/>
                </a:lnTo>
                <a:lnTo>
                  <a:pt x="1195031" y="607758"/>
                </a:lnTo>
                <a:close/>
              </a:path>
              <a:path w="1920239" h="614045">
                <a:moveTo>
                  <a:pt x="1182852" y="607758"/>
                </a:moveTo>
                <a:lnTo>
                  <a:pt x="1176769" y="607758"/>
                </a:lnTo>
                <a:lnTo>
                  <a:pt x="1176769" y="613841"/>
                </a:lnTo>
                <a:lnTo>
                  <a:pt x="1182852" y="613841"/>
                </a:lnTo>
                <a:lnTo>
                  <a:pt x="1182852" y="607758"/>
                </a:lnTo>
                <a:close/>
              </a:path>
              <a:path w="1920239" h="614045">
                <a:moveTo>
                  <a:pt x="1170673" y="607758"/>
                </a:moveTo>
                <a:lnTo>
                  <a:pt x="1164589" y="607758"/>
                </a:lnTo>
                <a:lnTo>
                  <a:pt x="1164589" y="613841"/>
                </a:lnTo>
                <a:lnTo>
                  <a:pt x="1170673" y="613841"/>
                </a:lnTo>
                <a:lnTo>
                  <a:pt x="1170673" y="607758"/>
                </a:lnTo>
                <a:close/>
              </a:path>
              <a:path w="1920239" h="614045">
                <a:moveTo>
                  <a:pt x="1156970" y="607758"/>
                </a:moveTo>
                <a:lnTo>
                  <a:pt x="1150886" y="607758"/>
                </a:lnTo>
                <a:lnTo>
                  <a:pt x="1150886" y="613841"/>
                </a:lnTo>
                <a:lnTo>
                  <a:pt x="1156970" y="613841"/>
                </a:lnTo>
                <a:lnTo>
                  <a:pt x="1156970" y="607758"/>
                </a:lnTo>
                <a:close/>
              </a:path>
              <a:path w="1920239" h="614045">
                <a:moveTo>
                  <a:pt x="1144790" y="607758"/>
                </a:moveTo>
                <a:lnTo>
                  <a:pt x="1138707" y="607758"/>
                </a:lnTo>
                <a:lnTo>
                  <a:pt x="1138707" y="613841"/>
                </a:lnTo>
                <a:lnTo>
                  <a:pt x="1144790" y="613841"/>
                </a:lnTo>
                <a:lnTo>
                  <a:pt x="1144790" y="607758"/>
                </a:lnTo>
                <a:close/>
              </a:path>
              <a:path w="1920239" h="614045">
                <a:moveTo>
                  <a:pt x="1132611" y="607758"/>
                </a:moveTo>
                <a:lnTo>
                  <a:pt x="1126528" y="607758"/>
                </a:lnTo>
                <a:lnTo>
                  <a:pt x="1126528" y="613841"/>
                </a:lnTo>
                <a:lnTo>
                  <a:pt x="1132611" y="613841"/>
                </a:lnTo>
                <a:lnTo>
                  <a:pt x="1132611" y="607758"/>
                </a:lnTo>
                <a:close/>
              </a:path>
              <a:path w="1920239" h="614045">
                <a:moveTo>
                  <a:pt x="1118920" y="607758"/>
                </a:moveTo>
                <a:lnTo>
                  <a:pt x="1112824" y="607758"/>
                </a:lnTo>
                <a:lnTo>
                  <a:pt x="1112824" y="613841"/>
                </a:lnTo>
                <a:lnTo>
                  <a:pt x="1118920" y="613841"/>
                </a:lnTo>
                <a:lnTo>
                  <a:pt x="1118920" y="607758"/>
                </a:lnTo>
                <a:close/>
              </a:path>
              <a:path w="1920239" h="614045">
                <a:moveTo>
                  <a:pt x="1106741" y="607758"/>
                </a:moveTo>
                <a:lnTo>
                  <a:pt x="1100645" y="607758"/>
                </a:lnTo>
                <a:lnTo>
                  <a:pt x="1100645" y="613841"/>
                </a:lnTo>
                <a:lnTo>
                  <a:pt x="1106741" y="613841"/>
                </a:lnTo>
                <a:lnTo>
                  <a:pt x="1106741" y="607758"/>
                </a:lnTo>
                <a:close/>
              </a:path>
              <a:path w="1920239" h="614045">
                <a:moveTo>
                  <a:pt x="1094562" y="607758"/>
                </a:moveTo>
                <a:lnTo>
                  <a:pt x="1088466" y="607758"/>
                </a:lnTo>
                <a:lnTo>
                  <a:pt x="1088466" y="613841"/>
                </a:lnTo>
                <a:lnTo>
                  <a:pt x="1094562" y="613841"/>
                </a:lnTo>
                <a:lnTo>
                  <a:pt x="1094562" y="607758"/>
                </a:lnTo>
                <a:close/>
              </a:path>
              <a:path w="1920239" h="614045">
                <a:moveTo>
                  <a:pt x="1080858" y="607758"/>
                </a:moveTo>
                <a:lnTo>
                  <a:pt x="1074762" y="607758"/>
                </a:lnTo>
                <a:lnTo>
                  <a:pt x="1074762" y="613841"/>
                </a:lnTo>
                <a:lnTo>
                  <a:pt x="1080858" y="613841"/>
                </a:lnTo>
                <a:lnTo>
                  <a:pt x="1080858" y="607758"/>
                </a:lnTo>
                <a:close/>
              </a:path>
              <a:path w="1920239" h="614045">
                <a:moveTo>
                  <a:pt x="1068679" y="607758"/>
                </a:moveTo>
                <a:lnTo>
                  <a:pt x="1062596" y="607758"/>
                </a:lnTo>
                <a:lnTo>
                  <a:pt x="1062596" y="613841"/>
                </a:lnTo>
                <a:lnTo>
                  <a:pt x="1068679" y="613841"/>
                </a:lnTo>
                <a:lnTo>
                  <a:pt x="1068679" y="607758"/>
                </a:lnTo>
                <a:close/>
              </a:path>
              <a:path w="1920239" h="614045">
                <a:moveTo>
                  <a:pt x="1056500" y="607758"/>
                </a:moveTo>
                <a:lnTo>
                  <a:pt x="1050417" y="607758"/>
                </a:lnTo>
                <a:lnTo>
                  <a:pt x="1050417" y="613841"/>
                </a:lnTo>
                <a:lnTo>
                  <a:pt x="1056500" y="613841"/>
                </a:lnTo>
                <a:lnTo>
                  <a:pt x="1056500" y="607758"/>
                </a:lnTo>
                <a:close/>
              </a:path>
              <a:path w="1920239" h="614045">
                <a:moveTo>
                  <a:pt x="1042796" y="607758"/>
                </a:moveTo>
                <a:lnTo>
                  <a:pt x="1036713" y="607758"/>
                </a:lnTo>
                <a:lnTo>
                  <a:pt x="1036713" y="613841"/>
                </a:lnTo>
                <a:lnTo>
                  <a:pt x="1042796" y="613841"/>
                </a:lnTo>
                <a:lnTo>
                  <a:pt x="1042796" y="607758"/>
                </a:lnTo>
                <a:close/>
              </a:path>
              <a:path w="1920239" h="614045">
                <a:moveTo>
                  <a:pt x="1030617" y="607758"/>
                </a:moveTo>
                <a:lnTo>
                  <a:pt x="1024534" y="607758"/>
                </a:lnTo>
                <a:lnTo>
                  <a:pt x="1024534" y="613841"/>
                </a:lnTo>
                <a:lnTo>
                  <a:pt x="1030617" y="613841"/>
                </a:lnTo>
                <a:lnTo>
                  <a:pt x="1030617" y="607758"/>
                </a:lnTo>
                <a:close/>
              </a:path>
              <a:path w="1920239" h="614045">
                <a:moveTo>
                  <a:pt x="1018438" y="607758"/>
                </a:moveTo>
                <a:lnTo>
                  <a:pt x="1012355" y="607758"/>
                </a:lnTo>
                <a:lnTo>
                  <a:pt x="1012355" y="613841"/>
                </a:lnTo>
                <a:lnTo>
                  <a:pt x="1018438" y="613841"/>
                </a:lnTo>
                <a:lnTo>
                  <a:pt x="1018438" y="607758"/>
                </a:lnTo>
                <a:close/>
              </a:path>
              <a:path w="1920239" h="614045">
                <a:moveTo>
                  <a:pt x="1004735" y="607758"/>
                </a:moveTo>
                <a:lnTo>
                  <a:pt x="998651" y="607758"/>
                </a:lnTo>
                <a:lnTo>
                  <a:pt x="998651" y="613841"/>
                </a:lnTo>
                <a:lnTo>
                  <a:pt x="1004735" y="613841"/>
                </a:lnTo>
                <a:lnTo>
                  <a:pt x="1004735" y="607758"/>
                </a:lnTo>
                <a:close/>
              </a:path>
              <a:path w="1920239" h="614045">
                <a:moveTo>
                  <a:pt x="992568" y="607758"/>
                </a:moveTo>
                <a:lnTo>
                  <a:pt x="986472" y="607758"/>
                </a:lnTo>
                <a:lnTo>
                  <a:pt x="986472" y="613841"/>
                </a:lnTo>
                <a:lnTo>
                  <a:pt x="992568" y="613841"/>
                </a:lnTo>
                <a:lnTo>
                  <a:pt x="992568" y="607758"/>
                </a:lnTo>
                <a:close/>
              </a:path>
              <a:path w="1920239" h="614045">
                <a:moveTo>
                  <a:pt x="980389" y="607758"/>
                </a:moveTo>
                <a:lnTo>
                  <a:pt x="974293" y="607758"/>
                </a:lnTo>
                <a:lnTo>
                  <a:pt x="974293" y="613841"/>
                </a:lnTo>
                <a:lnTo>
                  <a:pt x="980389" y="613841"/>
                </a:lnTo>
                <a:lnTo>
                  <a:pt x="980389" y="607758"/>
                </a:lnTo>
                <a:close/>
              </a:path>
              <a:path w="1920239" h="614045">
                <a:moveTo>
                  <a:pt x="966685" y="607758"/>
                </a:moveTo>
                <a:lnTo>
                  <a:pt x="960589" y="607758"/>
                </a:lnTo>
                <a:lnTo>
                  <a:pt x="960589" y="613841"/>
                </a:lnTo>
                <a:lnTo>
                  <a:pt x="966685" y="613841"/>
                </a:lnTo>
                <a:lnTo>
                  <a:pt x="966685" y="607758"/>
                </a:lnTo>
                <a:close/>
              </a:path>
              <a:path w="1920239" h="614045">
                <a:moveTo>
                  <a:pt x="954506" y="607758"/>
                </a:moveTo>
                <a:lnTo>
                  <a:pt x="948410" y="607758"/>
                </a:lnTo>
                <a:lnTo>
                  <a:pt x="948410" y="613841"/>
                </a:lnTo>
                <a:lnTo>
                  <a:pt x="954506" y="613841"/>
                </a:lnTo>
                <a:lnTo>
                  <a:pt x="954506" y="607758"/>
                </a:lnTo>
                <a:close/>
              </a:path>
              <a:path w="1920239" h="614045">
                <a:moveTo>
                  <a:pt x="942327" y="607758"/>
                </a:moveTo>
                <a:lnTo>
                  <a:pt x="936231" y="607758"/>
                </a:lnTo>
                <a:lnTo>
                  <a:pt x="936231" y="613841"/>
                </a:lnTo>
                <a:lnTo>
                  <a:pt x="942327" y="613841"/>
                </a:lnTo>
                <a:lnTo>
                  <a:pt x="942327" y="607758"/>
                </a:lnTo>
                <a:close/>
              </a:path>
              <a:path w="1920239" h="614045">
                <a:moveTo>
                  <a:pt x="928624" y="607758"/>
                </a:moveTo>
                <a:lnTo>
                  <a:pt x="922540" y="607758"/>
                </a:lnTo>
                <a:lnTo>
                  <a:pt x="922540" y="613841"/>
                </a:lnTo>
                <a:lnTo>
                  <a:pt x="928624" y="613841"/>
                </a:lnTo>
                <a:lnTo>
                  <a:pt x="928624" y="607758"/>
                </a:lnTo>
                <a:close/>
              </a:path>
              <a:path w="1920239" h="614045">
                <a:moveTo>
                  <a:pt x="916444" y="607758"/>
                </a:moveTo>
                <a:lnTo>
                  <a:pt x="910361" y="607758"/>
                </a:lnTo>
                <a:lnTo>
                  <a:pt x="910361" y="613841"/>
                </a:lnTo>
                <a:lnTo>
                  <a:pt x="916444" y="613841"/>
                </a:lnTo>
                <a:lnTo>
                  <a:pt x="916444" y="607758"/>
                </a:lnTo>
                <a:close/>
              </a:path>
              <a:path w="1920239" h="614045">
                <a:moveTo>
                  <a:pt x="904265" y="607758"/>
                </a:moveTo>
                <a:lnTo>
                  <a:pt x="898182" y="607758"/>
                </a:lnTo>
                <a:lnTo>
                  <a:pt x="898182" y="613841"/>
                </a:lnTo>
                <a:lnTo>
                  <a:pt x="904265" y="613841"/>
                </a:lnTo>
                <a:lnTo>
                  <a:pt x="904265" y="607758"/>
                </a:lnTo>
                <a:close/>
              </a:path>
              <a:path w="1920239" h="614045">
                <a:moveTo>
                  <a:pt x="890562" y="607758"/>
                </a:moveTo>
                <a:lnTo>
                  <a:pt x="884478" y="607758"/>
                </a:lnTo>
                <a:lnTo>
                  <a:pt x="884478" y="613841"/>
                </a:lnTo>
                <a:lnTo>
                  <a:pt x="890562" y="613841"/>
                </a:lnTo>
                <a:lnTo>
                  <a:pt x="890562" y="607758"/>
                </a:lnTo>
                <a:close/>
              </a:path>
              <a:path w="1920239" h="614045">
                <a:moveTo>
                  <a:pt x="878382" y="607758"/>
                </a:moveTo>
                <a:lnTo>
                  <a:pt x="872299" y="607758"/>
                </a:lnTo>
                <a:lnTo>
                  <a:pt x="872299" y="613841"/>
                </a:lnTo>
                <a:lnTo>
                  <a:pt x="878382" y="613841"/>
                </a:lnTo>
                <a:lnTo>
                  <a:pt x="878382" y="607758"/>
                </a:lnTo>
                <a:close/>
              </a:path>
              <a:path w="1920239" h="614045">
                <a:moveTo>
                  <a:pt x="866203" y="607758"/>
                </a:moveTo>
                <a:lnTo>
                  <a:pt x="860120" y="607758"/>
                </a:lnTo>
                <a:lnTo>
                  <a:pt x="860120" y="613841"/>
                </a:lnTo>
                <a:lnTo>
                  <a:pt x="866203" y="613841"/>
                </a:lnTo>
                <a:lnTo>
                  <a:pt x="866203" y="607758"/>
                </a:lnTo>
                <a:close/>
              </a:path>
              <a:path w="1920239" h="614045">
                <a:moveTo>
                  <a:pt x="852512" y="607758"/>
                </a:moveTo>
                <a:lnTo>
                  <a:pt x="846416" y="607758"/>
                </a:lnTo>
                <a:lnTo>
                  <a:pt x="846416" y="613841"/>
                </a:lnTo>
                <a:lnTo>
                  <a:pt x="852512" y="613841"/>
                </a:lnTo>
                <a:lnTo>
                  <a:pt x="852512" y="607758"/>
                </a:lnTo>
                <a:close/>
              </a:path>
              <a:path w="1920239" h="614045">
                <a:moveTo>
                  <a:pt x="840333" y="607758"/>
                </a:moveTo>
                <a:lnTo>
                  <a:pt x="834237" y="607758"/>
                </a:lnTo>
                <a:lnTo>
                  <a:pt x="834237" y="613841"/>
                </a:lnTo>
                <a:lnTo>
                  <a:pt x="840333" y="613841"/>
                </a:lnTo>
                <a:lnTo>
                  <a:pt x="840333" y="607758"/>
                </a:lnTo>
                <a:close/>
              </a:path>
              <a:path w="1920239" h="614045">
                <a:moveTo>
                  <a:pt x="828154" y="607758"/>
                </a:moveTo>
                <a:lnTo>
                  <a:pt x="822058" y="607758"/>
                </a:lnTo>
                <a:lnTo>
                  <a:pt x="822058" y="613841"/>
                </a:lnTo>
                <a:lnTo>
                  <a:pt x="828154" y="613841"/>
                </a:lnTo>
                <a:lnTo>
                  <a:pt x="828154" y="607758"/>
                </a:lnTo>
                <a:close/>
              </a:path>
              <a:path w="1920239" h="614045">
                <a:moveTo>
                  <a:pt x="814451" y="607758"/>
                </a:moveTo>
                <a:lnTo>
                  <a:pt x="808355" y="607758"/>
                </a:lnTo>
                <a:lnTo>
                  <a:pt x="808355" y="613841"/>
                </a:lnTo>
                <a:lnTo>
                  <a:pt x="814451" y="613841"/>
                </a:lnTo>
                <a:lnTo>
                  <a:pt x="814451" y="607758"/>
                </a:lnTo>
                <a:close/>
              </a:path>
              <a:path w="1920239" h="614045">
                <a:moveTo>
                  <a:pt x="802271" y="607758"/>
                </a:moveTo>
                <a:lnTo>
                  <a:pt x="796175" y="607758"/>
                </a:lnTo>
                <a:lnTo>
                  <a:pt x="796175" y="613841"/>
                </a:lnTo>
                <a:lnTo>
                  <a:pt x="802271" y="613841"/>
                </a:lnTo>
                <a:lnTo>
                  <a:pt x="802271" y="607758"/>
                </a:lnTo>
                <a:close/>
              </a:path>
              <a:path w="1920239" h="614045">
                <a:moveTo>
                  <a:pt x="790092" y="607758"/>
                </a:moveTo>
                <a:lnTo>
                  <a:pt x="784009" y="607758"/>
                </a:lnTo>
                <a:lnTo>
                  <a:pt x="784009" y="613841"/>
                </a:lnTo>
                <a:lnTo>
                  <a:pt x="790092" y="613841"/>
                </a:lnTo>
                <a:lnTo>
                  <a:pt x="790092" y="607758"/>
                </a:lnTo>
                <a:close/>
              </a:path>
              <a:path w="1920239" h="614045">
                <a:moveTo>
                  <a:pt x="776389" y="607758"/>
                </a:moveTo>
                <a:lnTo>
                  <a:pt x="770305" y="607758"/>
                </a:lnTo>
                <a:lnTo>
                  <a:pt x="770305" y="613841"/>
                </a:lnTo>
                <a:lnTo>
                  <a:pt x="776389" y="613841"/>
                </a:lnTo>
                <a:lnTo>
                  <a:pt x="776389" y="607758"/>
                </a:lnTo>
                <a:close/>
              </a:path>
              <a:path w="1920239" h="614045">
                <a:moveTo>
                  <a:pt x="764209" y="607758"/>
                </a:moveTo>
                <a:lnTo>
                  <a:pt x="758126" y="607758"/>
                </a:lnTo>
                <a:lnTo>
                  <a:pt x="758126" y="613841"/>
                </a:lnTo>
                <a:lnTo>
                  <a:pt x="764209" y="613841"/>
                </a:lnTo>
                <a:lnTo>
                  <a:pt x="764209" y="607758"/>
                </a:lnTo>
                <a:close/>
              </a:path>
              <a:path w="1920239" h="614045">
                <a:moveTo>
                  <a:pt x="752030" y="607758"/>
                </a:moveTo>
                <a:lnTo>
                  <a:pt x="745947" y="607758"/>
                </a:lnTo>
                <a:lnTo>
                  <a:pt x="745947" y="613841"/>
                </a:lnTo>
                <a:lnTo>
                  <a:pt x="752030" y="613841"/>
                </a:lnTo>
                <a:lnTo>
                  <a:pt x="752030" y="607758"/>
                </a:lnTo>
                <a:close/>
              </a:path>
              <a:path w="1920239" h="614045">
                <a:moveTo>
                  <a:pt x="738327" y="607758"/>
                </a:moveTo>
                <a:lnTo>
                  <a:pt x="732243" y="607758"/>
                </a:lnTo>
                <a:lnTo>
                  <a:pt x="732243" y="613841"/>
                </a:lnTo>
                <a:lnTo>
                  <a:pt x="738327" y="613841"/>
                </a:lnTo>
                <a:lnTo>
                  <a:pt x="738327" y="607758"/>
                </a:lnTo>
                <a:close/>
              </a:path>
              <a:path w="1920239" h="614045">
                <a:moveTo>
                  <a:pt x="726147" y="607758"/>
                </a:moveTo>
                <a:lnTo>
                  <a:pt x="720064" y="607758"/>
                </a:lnTo>
                <a:lnTo>
                  <a:pt x="720064" y="613841"/>
                </a:lnTo>
                <a:lnTo>
                  <a:pt x="726147" y="613841"/>
                </a:lnTo>
                <a:lnTo>
                  <a:pt x="726147" y="607758"/>
                </a:lnTo>
                <a:close/>
              </a:path>
              <a:path w="1920239" h="614045">
                <a:moveTo>
                  <a:pt x="713981" y="607758"/>
                </a:moveTo>
                <a:lnTo>
                  <a:pt x="707885" y="607758"/>
                </a:lnTo>
                <a:lnTo>
                  <a:pt x="707885" y="613841"/>
                </a:lnTo>
                <a:lnTo>
                  <a:pt x="713981" y="613841"/>
                </a:lnTo>
                <a:lnTo>
                  <a:pt x="713981" y="607758"/>
                </a:lnTo>
                <a:close/>
              </a:path>
              <a:path w="1920239" h="614045">
                <a:moveTo>
                  <a:pt x="700277" y="607758"/>
                </a:moveTo>
                <a:lnTo>
                  <a:pt x="694182" y="607758"/>
                </a:lnTo>
                <a:lnTo>
                  <a:pt x="694182" y="613841"/>
                </a:lnTo>
                <a:lnTo>
                  <a:pt x="700277" y="613841"/>
                </a:lnTo>
                <a:lnTo>
                  <a:pt x="700277" y="607758"/>
                </a:lnTo>
                <a:close/>
              </a:path>
              <a:path w="1920239" h="614045">
                <a:moveTo>
                  <a:pt x="688098" y="607758"/>
                </a:moveTo>
                <a:lnTo>
                  <a:pt x="682002" y="607758"/>
                </a:lnTo>
                <a:lnTo>
                  <a:pt x="682002" y="613841"/>
                </a:lnTo>
                <a:lnTo>
                  <a:pt x="688098" y="613841"/>
                </a:lnTo>
                <a:lnTo>
                  <a:pt x="688098" y="607758"/>
                </a:lnTo>
                <a:close/>
              </a:path>
              <a:path w="1920239" h="614045">
                <a:moveTo>
                  <a:pt x="675919" y="607758"/>
                </a:moveTo>
                <a:lnTo>
                  <a:pt x="669823" y="607758"/>
                </a:lnTo>
                <a:lnTo>
                  <a:pt x="669823" y="613841"/>
                </a:lnTo>
                <a:lnTo>
                  <a:pt x="675919" y="613841"/>
                </a:lnTo>
                <a:lnTo>
                  <a:pt x="675919" y="607758"/>
                </a:lnTo>
                <a:close/>
              </a:path>
              <a:path w="1920239" h="614045">
                <a:moveTo>
                  <a:pt x="662216" y="607758"/>
                </a:moveTo>
                <a:lnTo>
                  <a:pt x="656132" y="607758"/>
                </a:lnTo>
                <a:lnTo>
                  <a:pt x="656132" y="613841"/>
                </a:lnTo>
                <a:lnTo>
                  <a:pt x="662216" y="613841"/>
                </a:lnTo>
                <a:lnTo>
                  <a:pt x="662216" y="607758"/>
                </a:lnTo>
                <a:close/>
              </a:path>
              <a:path w="1920239" h="614045">
                <a:moveTo>
                  <a:pt x="650036" y="607758"/>
                </a:moveTo>
                <a:lnTo>
                  <a:pt x="643953" y="607758"/>
                </a:lnTo>
                <a:lnTo>
                  <a:pt x="643953" y="613841"/>
                </a:lnTo>
                <a:lnTo>
                  <a:pt x="650036" y="613841"/>
                </a:lnTo>
                <a:lnTo>
                  <a:pt x="650036" y="607758"/>
                </a:lnTo>
                <a:close/>
              </a:path>
              <a:path w="1920239" h="614045">
                <a:moveTo>
                  <a:pt x="637857" y="607758"/>
                </a:moveTo>
                <a:lnTo>
                  <a:pt x="631774" y="607758"/>
                </a:lnTo>
                <a:lnTo>
                  <a:pt x="631774" y="613841"/>
                </a:lnTo>
                <a:lnTo>
                  <a:pt x="637857" y="613841"/>
                </a:lnTo>
                <a:lnTo>
                  <a:pt x="637857" y="607758"/>
                </a:lnTo>
                <a:close/>
              </a:path>
              <a:path w="1920239" h="614045">
                <a:moveTo>
                  <a:pt x="624154" y="607758"/>
                </a:moveTo>
                <a:lnTo>
                  <a:pt x="618070" y="607758"/>
                </a:lnTo>
                <a:lnTo>
                  <a:pt x="618070" y="613841"/>
                </a:lnTo>
                <a:lnTo>
                  <a:pt x="624154" y="613841"/>
                </a:lnTo>
                <a:lnTo>
                  <a:pt x="624154" y="607758"/>
                </a:lnTo>
                <a:close/>
              </a:path>
              <a:path w="1920239" h="614045">
                <a:moveTo>
                  <a:pt x="611974" y="607758"/>
                </a:moveTo>
                <a:lnTo>
                  <a:pt x="605891" y="607758"/>
                </a:lnTo>
                <a:lnTo>
                  <a:pt x="605891" y="613841"/>
                </a:lnTo>
                <a:lnTo>
                  <a:pt x="611974" y="613841"/>
                </a:lnTo>
                <a:lnTo>
                  <a:pt x="611974" y="607758"/>
                </a:lnTo>
                <a:close/>
              </a:path>
              <a:path w="1920239" h="614045">
                <a:moveTo>
                  <a:pt x="599795" y="607758"/>
                </a:moveTo>
                <a:lnTo>
                  <a:pt x="593712" y="607758"/>
                </a:lnTo>
                <a:lnTo>
                  <a:pt x="593712" y="613841"/>
                </a:lnTo>
                <a:lnTo>
                  <a:pt x="599795" y="613841"/>
                </a:lnTo>
                <a:lnTo>
                  <a:pt x="599795" y="607758"/>
                </a:lnTo>
                <a:close/>
              </a:path>
              <a:path w="1920239" h="614045">
                <a:moveTo>
                  <a:pt x="586105" y="607758"/>
                </a:moveTo>
                <a:lnTo>
                  <a:pt x="580008" y="607758"/>
                </a:lnTo>
                <a:lnTo>
                  <a:pt x="580008" y="613841"/>
                </a:lnTo>
                <a:lnTo>
                  <a:pt x="586105" y="613841"/>
                </a:lnTo>
                <a:lnTo>
                  <a:pt x="586105" y="607758"/>
                </a:lnTo>
                <a:close/>
              </a:path>
              <a:path w="1920239" h="614045">
                <a:moveTo>
                  <a:pt x="573925" y="607758"/>
                </a:moveTo>
                <a:lnTo>
                  <a:pt x="567829" y="607758"/>
                </a:lnTo>
                <a:lnTo>
                  <a:pt x="567829" y="613841"/>
                </a:lnTo>
                <a:lnTo>
                  <a:pt x="573925" y="613841"/>
                </a:lnTo>
                <a:lnTo>
                  <a:pt x="573925" y="607758"/>
                </a:lnTo>
                <a:close/>
              </a:path>
              <a:path w="1920239" h="614045">
                <a:moveTo>
                  <a:pt x="561746" y="607758"/>
                </a:moveTo>
                <a:lnTo>
                  <a:pt x="555650" y="607758"/>
                </a:lnTo>
                <a:lnTo>
                  <a:pt x="555650" y="613841"/>
                </a:lnTo>
                <a:lnTo>
                  <a:pt x="561746" y="613841"/>
                </a:lnTo>
                <a:lnTo>
                  <a:pt x="561746" y="607758"/>
                </a:lnTo>
                <a:close/>
              </a:path>
              <a:path w="1920239" h="614045">
                <a:moveTo>
                  <a:pt x="548043" y="607758"/>
                </a:moveTo>
                <a:lnTo>
                  <a:pt x="541947" y="607758"/>
                </a:lnTo>
                <a:lnTo>
                  <a:pt x="541947" y="613841"/>
                </a:lnTo>
                <a:lnTo>
                  <a:pt x="548043" y="613841"/>
                </a:lnTo>
                <a:lnTo>
                  <a:pt x="548043" y="607758"/>
                </a:lnTo>
                <a:close/>
              </a:path>
              <a:path w="1920239" h="614045">
                <a:moveTo>
                  <a:pt x="535863" y="607758"/>
                </a:moveTo>
                <a:lnTo>
                  <a:pt x="529767" y="607758"/>
                </a:lnTo>
                <a:lnTo>
                  <a:pt x="529767" y="613841"/>
                </a:lnTo>
                <a:lnTo>
                  <a:pt x="535863" y="613841"/>
                </a:lnTo>
                <a:lnTo>
                  <a:pt x="535863" y="607758"/>
                </a:lnTo>
                <a:close/>
              </a:path>
              <a:path w="1920239" h="614045">
                <a:moveTo>
                  <a:pt x="523684" y="607758"/>
                </a:moveTo>
                <a:lnTo>
                  <a:pt x="517588" y="607758"/>
                </a:lnTo>
                <a:lnTo>
                  <a:pt x="517588" y="613841"/>
                </a:lnTo>
                <a:lnTo>
                  <a:pt x="523684" y="613841"/>
                </a:lnTo>
                <a:lnTo>
                  <a:pt x="523684" y="607758"/>
                </a:lnTo>
                <a:close/>
              </a:path>
              <a:path w="1920239" h="614045">
                <a:moveTo>
                  <a:pt x="509981" y="607758"/>
                </a:moveTo>
                <a:lnTo>
                  <a:pt x="503897" y="607758"/>
                </a:lnTo>
                <a:lnTo>
                  <a:pt x="503897" y="613841"/>
                </a:lnTo>
                <a:lnTo>
                  <a:pt x="509981" y="613841"/>
                </a:lnTo>
                <a:lnTo>
                  <a:pt x="509981" y="607758"/>
                </a:lnTo>
                <a:close/>
              </a:path>
              <a:path w="1920239" h="614045">
                <a:moveTo>
                  <a:pt x="497801" y="607758"/>
                </a:moveTo>
                <a:lnTo>
                  <a:pt x="491718" y="607758"/>
                </a:lnTo>
                <a:lnTo>
                  <a:pt x="491718" y="613841"/>
                </a:lnTo>
                <a:lnTo>
                  <a:pt x="497801" y="613841"/>
                </a:lnTo>
                <a:lnTo>
                  <a:pt x="497801" y="607758"/>
                </a:lnTo>
                <a:close/>
              </a:path>
              <a:path w="1920239" h="614045">
                <a:moveTo>
                  <a:pt x="485622" y="607758"/>
                </a:moveTo>
                <a:lnTo>
                  <a:pt x="479539" y="607758"/>
                </a:lnTo>
                <a:lnTo>
                  <a:pt x="479539" y="613841"/>
                </a:lnTo>
                <a:lnTo>
                  <a:pt x="485622" y="613841"/>
                </a:lnTo>
                <a:lnTo>
                  <a:pt x="485622" y="607758"/>
                </a:lnTo>
                <a:close/>
              </a:path>
              <a:path w="1920239" h="614045">
                <a:moveTo>
                  <a:pt x="471919" y="607758"/>
                </a:moveTo>
                <a:lnTo>
                  <a:pt x="465836" y="607758"/>
                </a:lnTo>
                <a:lnTo>
                  <a:pt x="465836" y="613841"/>
                </a:lnTo>
                <a:lnTo>
                  <a:pt x="471919" y="613841"/>
                </a:lnTo>
                <a:lnTo>
                  <a:pt x="471919" y="607758"/>
                </a:lnTo>
                <a:close/>
              </a:path>
              <a:path w="1920239" h="614045">
                <a:moveTo>
                  <a:pt x="459739" y="607758"/>
                </a:moveTo>
                <a:lnTo>
                  <a:pt x="453656" y="607758"/>
                </a:lnTo>
                <a:lnTo>
                  <a:pt x="453656" y="613841"/>
                </a:lnTo>
                <a:lnTo>
                  <a:pt x="459739" y="613841"/>
                </a:lnTo>
                <a:lnTo>
                  <a:pt x="459739" y="607758"/>
                </a:lnTo>
                <a:close/>
              </a:path>
              <a:path w="1920239" h="614045">
                <a:moveTo>
                  <a:pt x="447560" y="607758"/>
                </a:moveTo>
                <a:lnTo>
                  <a:pt x="441477" y="607758"/>
                </a:lnTo>
                <a:lnTo>
                  <a:pt x="441477" y="613841"/>
                </a:lnTo>
                <a:lnTo>
                  <a:pt x="447560" y="613841"/>
                </a:lnTo>
                <a:lnTo>
                  <a:pt x="447560" y="607758"/>
                </a:lnTo>
                <a:close/>
              </a:path>
              <a:path w="1920239" h="614045">
                <a:moveTo>
                  <a:pt x="433870" y="607758"/>
                </a:moveTo>
                <a:lnTo>
                  <a:pt x="427774" y="607758"/>
                </a:lnTo>
                <a:lnTo>
                  <a:pt x="427774" y="613841"/>
                </a:lnTo>
                <a:lnTo>
                  <a:pt x="433870" y="613841"/>
                </a:lnTo>
                <a:lnTo>
                  <a:pt x="433870" y="607758"/>
                </a:lnTo>
                <a:close/>
              </a:path>
              <a:path w="1920239" h="614045">
                <a:moveTo>
                  <a:pt x="421690" y="607758"/>
                </a:moveTo>
                <a:lnTo>
                  <a:pt x="415594" y="607758"/>
                </a:lnTo>
                <a:lnTo>
                  <a:pt x="415594" y="613841"/>
                </a:lnTo>
                <a:lnTo>
                  <a:pt x="421690" y="613841"/>
                </a:lnTo>
                <a:lnTo>
                  <a:pt x="421690" y="607758"/>
                </a:lnTo>
                <a:close/>
              </a:path>
              <a:path w="1920239" h="614045">
                <a:moveTo>
                  <a:pt x="409511" y="607758"/>
                </a:moveTo>
                <a:lnTo>
                  <a:pt x="403415" y="607758"/>
                </a:lnTo>
                <a:lnTo>
                  <a:pt x="403415" y="613841"/>
                </a:lnTo>
                <a:lnTo>
                  <a:pt x="409511" y="613841"/>
                </a:lnTo>
                <a:lnTo>
                  <a:pt x="409511" y="607758"/>
                </a:lnTo>
                <a:close/>
              </a:path>
              <a:path w="1920239" h="614045">
                <a:moveTo>
                  <a:pt x="395808" y="607758"/>
                </a:moveTo>
                <a:lnTo>
                  <a:pt x="389712" y="607758"/>
                </a:lnTo>
                <a:lnTo>
                  <a:pt x="389712" y="613841"/>
                </a:lnTo>
                <a:lnTo>
                  <a:pt x="395808" y="613841"/>
                </a:lnTo>
                <a:lnTo>
                  <a:pt x="395808" y="607758"/>
                </a:lnTo>
                <a:close/>
              </a:path>
              <a:path w="1920239" h="614045">
                <a:moveTo>
                  <a:pt x="383628" y="607758"/>
                </a:moveTo>
                <a:lnTo>
                  <a:pt x="377545" y="607758"/>
                </a:lnTo>
                <a:lnTo>
                  <a:pt x="377545" y="613841"/>
                </a:lnTo>
                <a:lnTo>
                  <a:pt x="383628" y="613841"/>
                </a:lnTo>
                <a:lnTo>
                  <a:pt x="383628" y="607758"/>
                </a:lnTo>
                <a:close/>
              </a:path>
              <a:path w="1920239" h="614045">
                <a:moveTo>
                  <a:pt x="371449" y="607758"/>
                </a:moveTo>
                <a:lnTo>
                  <a:pt x="365366" y="607758"/>
                </a:lnTo>
                <a:lnTo>
                  <a:pt x="365366" y="613841"/>
                </a:lnTo>
                <a:lnTo>
                  <a:pt x="371449" y="613841"/>
                </a:lnTo>
                <a:lnTo>
                  <a:pt x="371449" y="607758"/>
                </a:lnTo>
                <a:close/>
              </a:path>
              <a:path w="1920239" h="614045">
                <a:moveTo>
                  <a:pt x="357746" y="607758"/>
                </a:moveTo>
                <a:lnTo>
                  <a:pt x="351663" y="607758"/>
                </a:lnTo>
                <a:lnTo>
                  <a:pt x="351663" y="613841"/>
                </a:lnTo>
                <a:lnTo>
                  <a:pt x="357746" y="613841"/>
                </a:lnTo>
                <a:lnTo>
                  <a:pt x="357746" y="607758"/>
                </a:lnTo>
                <a:close/>
              </a:path>
              <a:path w="1920239" h="614045">
                <a:moveTo>
                  <a:pt x="345567" y="607758"/>
                </a:moveTo>
                <a:lnTo>
                  <a:pt x="339483" y="607758"/>
                </a:lnTo>
                <a:lnTo>
                  <a:pt x="339483" y="613841"/>
                </a:lnTo>
                <a:lnTo>
                  <a:pt x="345567" y="613841"/>
                </a:lnTo>
                <a:lnTo>
                  <a:pt x="345567" y="607758"/>
                </a:lnTo>
                <a:close/>
              </a:path>
              <a:path w="1920239" h="614045">
                <a:moveTo>
                  <a:pt x="333387" y="607758"/>
                </a:moveTo>
                <a:lnTo>
                  <a:pt x="327304" y="607758"/>
                </a:lnTo>
                <a:lnTo>
                  <a:pt x="327304" y="613841"/>
                </a:lnTo>
                <a:lnTo>
                  <a:pt x="333387" y="613841"/>
                </a:lnTo>
                <a:lnTo>
                  <a:pt x="333387" y="607758"/>
                </a:lnTo>
                <a:close/>
              </a:path>
              <a:path w="1920239" h="614045">
                <a:moveTo>
                  <a:pt x="319697" y="607758"/>
                </a:moveTo>
                <a:lnTo>
                  <a:pt x="313601" y="607758"/>
                </a:lnTo>
                <a:lnTo>
                  <a:pt x="313601" y="613841"/>
                </a:lnTo>
                <a:lnTo>
                  <a:pt x="319697" y="613841"/>
                </a:lnTo>
                <a:lnTo>
                  <a:pt x="319697" y="607758"/>
                </a:lnTo>
                <a:close/>
              </a:path>
              <a:path w="1920239" h="614045">
                <a:moveTo>
                  <a:pt x="307517" y="607758"/>
                </a:moveTo>
                <a:lnTo>
                  <a:pt x="301421" y="607758"/>
                </a:lnTo>
                <a:lnTo>
                  <a:pt x="301421" y="613841"/>
                </a:lnTo>
                <a:lnTo>
                  <a:pt x="307517" y="613841"/>
                </a:lnTo>
                <a:lnTo>
                  <a:pt x="307517" y="607758"/>
                </a:lnTo>
                <a:close/>
              </a:path>
              <a:path w="1920239" h="614045">
                <a:moveTo>
                  <a:pt x="295338" y="607758"/>
                </a:moveTo>
                <a:lnTo>
                  <a:pt x="289242" y="607758"/>
                </a:lnTo>
                <a:lnTo>
                  <a:pt x="289242" y="613841"/>
                </a:lnTo>
                <a:lnTo>
                  <a:pt x="295338" y="613841"/>
                </a:lnTo>
                <a:lnTo>
                  <a:pt x="295338" y="607758"/>
                </a:lnTo>
                <a:close/>
              </a:path>
              <a:path w="1920239" h="614045">
                <a:moveTo>
                  <a:pt x="281635" y="607758"/>
                </a:moveTo>
                <a:lnTo>
                  <a:pt x="275539" y="607758"/>
                </a:lnTo>
                <a:lnTo>
                  <a:pt x="275539" y="613841"/>
                </a:lnTo>
                <a:lnTo>
                  <a:pt x="281635" y="613841"/>
                </a:lnTo>
                <a:lnTo>
                  <a:pt x="281635" y="607758"/>
                </a:lnTo>
                <a:close/>
              </a:path>
              <a:path w="1920239" h="614045">
                <a:moveTo>
                  <a:pt x="269455" y="607758"/>
                </a:moveTo>
                <a:lnTo>
                  <a:pt x="263359" y="607758"/>
                </a:lnTo>
                <a:lnTo>
                  <a:pt x="263359" y="613841"/>
                </a:lnTo>
                <a:lnTo>
                  <a:pt x="269455" y="613841"/>
                </a:lnTo>
                <a:lnTo>
                  <a:pt x="269455" y="607758"/>
                </a:lnTo>
                <a:close/>
              </a:path>
              <a:path w="1920239" h="614045">
                <a:moveTo>
                  <a:pt x="257276" y="607758"/>
                </a:moveTo>
                <a:lnTo>
                  <a:pt x="251180" y="607758"/>
                </a:lnTo>
                <a:lnTo>
                  <a:pt x="251180" y="613841"/>
                </a:lnTo>
                <a:lnTo>
                  <a:pt x="257276" y="613841"/>
                </a:lnTo>
                <a:lnTo>
                  <a:pt x="257276" y="607758"/>
                </a:lnTo>
                <a:close/>
              </a:path>
              <a:path w="1920239" h="614045">
                <a:moveTo>
                  <a:pt x="243573" y="607758"/>
                </a:moveTo>
                <a:lnTo>
                  <a:pt x="237489" y="607758"/>
                </a:lnTo>
                <a:lnTo>
                  <a:pt x="237489" y="613841"/>
                </a:lnTo>
                <a:lnTo>
                  <a:pt x="243573" y="613841"/>
                </a:lnTo>
                <a:lnTo>
                  <a:pt x="243573" y="607758"/>
                </a:lnTo>
                <a:close/>
              </a:path>
              <a:path w="1920239" h="614045">
                <a:moveTo>
                  <a:pt x="231394" y="607758"/>
                </a:moveTo>
                <a:lnTo>
                  <a:pt x="225310" y="607758"/>
                </a:lnTo>
                <a:lnTo>
                  <a:pt x="225310" y="613841"/>
                </a:lnTo>
                <a:lnTo>
                  <a:pt x="231394" y="613841"/>
                </a:lnTo>
                <a:lnTo>
                  <a:pt x="231394" y="607758"/>
                </a:lnTo>
                <a:close/>
              </a:path>
              <a:path w="1920239" h="614045">
                <a:moveTo>
                  <a:pt x="219214" y="607758"/>
                </a:moveTo>
                <a:lnTo>
                  <a:pt x="213131" y="607758"/>
                </a:lnTo>
                <a:lnTo>
                  <a:pt x="213131" y="613841"/>
                </a:lnTo>
                <a:lnTo>
                  <a:pt x="219214" y="613841"/>
                </a:lnTo>
                <a:lnTo>
                  <a:pt x="219214" y="607758"/>
                </a:lnTo>
                <a:close/>
              </a:path>
              <a:path w="1920239" h="614045">
                <a:moveTo>
                  <a:pt x="205511" y="607758"/>
                </a:moveTo>
                <a:lnTo>
                  <a:pt x="199428" y="607758"/>
                </a:lnTo>
                <a:lnTo>
                  <a:pt x="199428" y="613841"/>
                </a:lnTo>
                <a:lnTo>
                  <a:pt x="205511" y="613841"/>
                </a:lnTo>
                <a:lnTo>
                  <a:pt x="205511" y="607758"/>
                </a:lnTo>
                <a:close/>
              </a:path>
              <a:path w="1920239" h="614045">
                <a:moveTo>
                  <a:pt x="193332" y="607758"/>
                </a:moveTo>
                <a:lnTo>
                  <a:pt x="187248" y="607758"/>
                </a:lnTo>
                <a:lnTo>
                  <a:pt x="187248" y="613841"/>
                </a:lnTo>
                <a:lnTo>
                  <a:pt x="193332" y="613841"/>
                </a:lnTo>
                <a:lnTo>
                  <a:pt x="193332" y="607758"/>
                </a:lnTo>
                <a:close/>
              </a:path>
              <a:path w="1920239" h="614045">
                <a:moveTo>
                  <a:pt x="181152" y="607758"/>
                </a:moveTo>
                <a:lnTo>
                  <a:pt x="175069" y="607758"/>
                </a:lnTo>
                <a:lnTo>
                  <a:pt x="175069" y="613841"/>
                </a:lnTo>
                <a:lnTo>
                  <a:pt x="181152" y="613841"/>
                </a:lnTo>
                <a:lnTo>
                  <a:pt x="181152" y="607758"/>
                </a:lnTo>
                <a:close/>
              </a:path>
              <a:path w="1920239" h="614045">
                <a:moveTo>
                  <a:pt x="167462" y="607758"/>
                </a:moveTo>
                <a:lnTo>
                  <a:pt x="161366" y="607758"/>
                </a:lnTo>
                <a:lnTo>
                  <a:pt x="161366" y="613841"/>
                </a:lnTo>
                <a:lnTo>
                  <a:pt x="167462" y="613841"/>
                </a:lnTo>
                <a:lnTo>
                  <a:pt x="167462" y="607758"/>
                </a:lnTo>
                <a:close/>
              </a:path>
              <a:path w="1920239" h="614045">
                <a:moveTo>
                  <a:pt x="155282" y="607758"/>
                </a:moveTo>
                <a:lnTo>
                  <a:pt x="149186" y="607758"/>
                </a:lnTo>
                <a:lnTo>
                  <a:pt x="149186" y="613841"/>
                </a:lnTo>
                <a:lnTo>
                  <a:pt x="155282" y="613841"/>
                </a:lnTo>
                <a:lnTo>
                  <a:pt x="155282" y="607758"/>
                </a:lnTo>
                <a:close/>
              </a:path>
              <a:path w="1920239" h="614045">
                <a:moveTo>
                  <a:pt x="143103" y="607758"/>
                </a:moveTo>
                <a:lnTo>
                  <a:pt x="137007" y="607758"/>
                </a:lnTo>
                <a:lnTo>
                  <a:pt x="137007" y="613841"/>
                </a:lnTo>
                <a:lnTo>
                  <a:pt x="143103" y="613841"/>
                </a:lnTo>
                <a:lnTo>
                  <a:pt x="143103" y="607758"/>
                </a:lnTo>
                <a:close/>
              </a:path>
              <a:path w="1920239" h="614045">
                <a:moveTo>
                  <a:pt x="129400" y="607758"/>
                </a:moveTo>
                <a:lnTo>
                  <a:pt x="123304" y="607758"/>
                </a:lnTo>
                <a:lnTo>
                  <a:pt x="123304" y="613841"/>
                </a:lnTo>
                <a:lnTo>
                  <a:pt x="129400" y="613841"/>
                </a:lnTo>
                <a:lnTo>
                  <a:pt x="129400" y="607758"/>
                </a:lnTo>
                <a:close/>
              </a:path>
              <a:path w="1920239" h="614045">
                <a:moveTo>
                  <a:pt x="117220" y="607758"/>
                </a:moveTo>
                <a:lnTo>
                  <a:pt x="111125" y="607758"/>
                </a:lnTo>
                <a:lnTo>
                  <a:pt x="111125" y="613841"/>
                </a:lnTo>
                <a:lnTo>
                  <a:pt x="117220" y="613841"/>
                </a:lnTo>
                <a:lnTo>
                  <a:pt x="117220" y="607758"/>
                </a:lnTo>
                <a:close/>
              </a:path>
              <a:path w="1920239" h="614045">
                <a:moveTo>
                  <a:pt x="105041" y="607758"/>
                </a:moveTo>
                <a:lnTo>
                  <a:pt x="98958" y="607758"/>
                </a:lnTo>
                <a:lnTo>
                  <a:pt x="98958" y="613841"/>
                </a:lnTo>
                <a:lnTo>
                  <a:pt x="105041" y="613841"/>
                </a:lnTo>
                <a:lnTo>
                  <a:pt x="105041" y="607758"/>
                </a:lnTo>
                <a:close/>
              </a:path>
              <a:path w="1920239" h="614045">
                <a:moveTo>
                  <a:pt x="91338" y="607758"/>
                </a:moveTo>
                <a:lnTo>
                  <a:pt x="85255" y="607758"/>
                </a:lnTo>
                <a:lnTo>
                  <a:pt x="85255" y="613841"/>
                </a:lnTo>
                <a:lnTo>
                  <a:pt x="91338" y="613841"/>
                </a:lnTo>
                <a:lnTo>
                  <a:pt x="91338" y="607758"/>
                </a:lnTo>
                <a:close/>
              </a:path>
              <a:path w="1920239" h="614045">
                <a:moveTo>
                  <a:pt x="79159" y="607758"/>
                </a:moveTo>
                <a:lnTo>
                  <a:pt x="73075" y="607758"/>
                </a:lnTo>
                <a:lnTo>
                  <a:pt x="73075" y="613841"/>
                </a:lnTo>
                <a:lnTo>
                  <a:pt x="79159" y="613841"/>
                </a:lnTo>
                <a:lnTo>
                  <a:pt x="79159" y="607758"/>
                </a:lnTo>
                <a:close/>
              </a:path>
              <a:path w="1920239" h="614045">
                <a:moveTo>
                  <a:pt x="66979" y="607758"/>
                </a:moveTo>
                <a:lnTo>
                  <a:pt x="60896" y="607758"/>
                </a:lnTo>
                <a:lnTo>
                  <a:pt x="60896" y="613841"/>
                </a:lnTo>
                <a:lnTo>
                  <a:pt x="66979" y="613841"/>
                </a:lnTo>
                <a:lnTo>
                  <a:pt x="66979" y="607758"/>
                </a:lnTo>
                <a:close/>
              </a:path>
              <a:path w="1920239" h="614045">
                <a:moveTo>
                  <a:pt x="53276" y="607758"/>
                </a:moveTo>
                <a:lnTo>
                  <a:pt x="47193" y="607758"/>
                </a:lnTo>
                <a:lnTo>
                  <a:pt x="47193" y="613841"/>
                </a:lnTo>
                <a:lnTo>
                  <a:pt x="53276" y="613841"/>
                </a:lnTo>
                <a:lnTo>
                  <a:pt x="53276" y="607758"/>
                </a:lnTo>
                <a:close/>
              </a:path>
              <a:path w="1920239" h="614045">
                <a:moveTo>
                  <a:pt x="41109" y="607758"/>
                </a:moveTo>
                <a:lnTo>
                  <a:pt x="35013" y="607758"/>
                </a:lnTo>
                <a:lnTo>
                  <a:pt x="35013" y="613841"/>
                </a:lnTo>
                <a:lnTo>
                  <a:pt x="41109" y="613841"/>
                </a:lnTo>
                <a:lnTo>
                  <a:pt x="41109" y="607758"/>
                </a:lnTo>
                <a:close/>
              </a:path>
              <a:path w="1920239" h="614045">
                <a:moveTo>
                  <a:pt x="28930" y="607758"/>
                </a:moveTo>
                <a:lnTo>
                  <a:pt x="22834" y="607758"/>
                </a:lnTo>
                <a:lnTo>
                  <a:pt x="22834" y="613841"/>
                </a:lnTo>
                <a:lnTo>
                  <a:pt x="28930" y="613841"/>
                </a:lnTo>
                <a:lnTo>
                  <a:pt x="28930" y="607758"/>
                </a:lnTo>
                <a:close/>
              </a:path>
              <a:path w="1920239" h="614045">
                <a:moveTo>
                  <a:pt x="13703" y="604710"/>
                </a:moveTo>
                <a:lnTo>
                  <a:pt x="12179" y="604710"/>
                </a:lnTo>
                <a:lnTo>
                  <a:pt x="9131" y="609282"/>
                </a:lnTo>
                <a:lnTo>
                  <a:pt x="9131" y="610806"/>
                </a:lnTo>
                <a:lnTo>
                  <a:pt x="10655" y="610806"/>
                </a:lnTo>
                <a:lnTo>
                  <a:pt x="13703" y="612317"/>
                </a:lnTo>
                <a:lnTo>
                  <a:pt x="15227" y="612317"/>
                </a:lnTo>
                <a:lnTo>
                  <a:pt x="16751" y="606234"/>
                </a:lnTo>
                <a:lnTo>
                  <a:pt x="13703" y="604710"/>
                </a:lnTo>
                <a:close/>
              </a:path>
              <a:path w="1920239" h="614045">
                <a:moveTo>
                  <a:pt x="7607" y="595566"/>
                </a:moveTo>
                <a:lnTo>
                  <a:pt x="1523" y="597090"/>
                </a:lnTo>
                <a:lnTo>
                  <a:pt x="1523" y="601662"/>
                </a:lnTo>
                <a:lnTo>
                  <a:pt x="3047" y="603186"/>
                </a:lnTo>
                <a:lnTo>
                  <a:pt x="9131" y="600138"/>
                </a:lnTo>
                <a:lnTo>
                  <a:pt x="7607" y="598614"/>
                </a:lnTo>
                <a:lnTo>
                  <a:pt x="7607" y="595566"/>
                </a:lnTo>
                <a:close/>
              </a:path>
            </a:pathLst>
          </a:custGeom>
          <a:solidFill>
            <a:srgbClr val="5CA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54771" y="5687567"/>
            <a:ext cx="1720240" cy="3670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56295" y="5686031"/>
            <a:ext cx="1723389" cy="368935"/>
          </a:xfrm>
          <a:custGeom>
            <a:avLst/>
            <a:gdLst/>
            <a:ahLst/>
            <a:cxnLst/>
            <a:rect l="l" t="t" r="r" b="b"/>
            <a:pathLst>
              <a:path w="1723389" h="368935">
                <a:moveTo>
                  <a:pt x="1669999" y="0"/>
                </a:moveTo>
                <a:lnTo>
                  <a:pt x="57848" y="0"/>
                </a:lnTo>
                <a:lnTo>
                  <a:pt x="39585" y="4572"/>
                </a:lnTo>
                <a:lnTo>
                  <a:pt x="28930" y="10668"/>
                </a:lnTo>
                <a:lnTo>
                  <a:pt x="27406" y="10668"/>
                </a:lnTo>
                <a:lnTo>
                  <a:pt x="19799" y="18275"/>
                </a:lnTo>
                <a:lnTo>
                  <a:pt x="18275" y="18275"/>
                </a:lnTo>
                <a:lnTo>
                  <a:pt x="18275" y="19799"/>
                </a:lnTo>
                <a:lnTo>
                  <a:pt x="10655" y="27419"/>
                </a:lnTo>
                <a:lnTo>
                  <a:pt x="10655" y="28943"/>
                </a:lnTo>
                <a:lnTo>
                  <a:pt x="4571" y="39611"/>
                </a:lnTo>
                <a:lnTo>
                  <a:pt x="1524" y="51790"/>
                </a:lnTo>
                <a:lnTo>
                  <a:pt x="0" y="59410"/>
                </a:lnTo>
                <a:lnTo>
                  <a:pt x="0" y="310730"/>
                </a:lnTo>
                <a:lnTo>
                  <a:pt x="1524" y="316826"/>
                </a:lnTo>
                <a:lnTo>
                  <a:pt x="4571" y="327482"/>
                </a:lnTo>
                <a:lnTo>
                  <a:pt x="4571" y="329006"/>
                </a:lnTo>
                <a:lnTo>
                  <a:pt x="10655" y="339674"/>
                </a:lnTo>
                <a:lnTo>
                  <a:pt x="10655" y="341198"/>
                </a:lnTo>
                <a:lnTo>
                  <a:pt x="18275" y="348805"/>
                </a:lnTo>
                <a:lnTo>
                  <a:pt x="18275" y="350329"/>
                </a:lnTo>
                <a:lnTo>
                  <a:pt x="19799" y="350329"/>
                </a:lnTo>
                <a:lnTo>
                  <a:pt x="27406" y="357949"/>
                </a:lnTo>
                <a:lnTo>
                  <a:pt x="28930" y="357949"/>
                </a:lnTo>
                <a:lnTo>
                  <a:pt x="39585" y="364045"/>
                </a:lnTo>
                <a:lnTo>
                  <a:pt x="51765" y="367093"/>
                </a:lnTo>
                <a:lnTo>
                  <a:pt x="59372" y="368617"/>
                </a:lnTo>
                <a:lnTo>
                  <a:pt x="1663915" y="368617"/>
                </a:lnTo>
                <a:lnTo>
                  <a:pt x="1671523" y="367093"/>
                </a:lnTo>
                <a:lnTo>
                  <a:pt x="1682178" y="364045"/>
                </a:lnTo>
                <a:lnTo>
                  <a:pt x="1683702" y="364045"/>
                </a:lnTo>
                <a:lnTo>
                  <a:pt x="1694357" y="357949"/>
                </a:lnTo>
                <a:lnTo>
                  <a:pt x="1696186" y="356425"/>
                </a:lnTo>
                <a:lnTo>
                  <a:pt x="59372" y="356425"/>
                </a:lnTo>
                <a:lnTo>
                  <a:pt x="54813" y="354901"/>
                </a:lnTo>
                <a:lnTo>
                  <a:pt x="44157" y="351853"/>
                </a:lnTo>
                <a:lnTo>
                  <a:pt x="45669" y="351853"/>
                </a:lnTo>
                <a:lnTo>
                  <a:pt x="35013" y="347294"/>
                </a:lnTo>
                <a:lnTo>
                  <a:pt x="36537" y="347294"/>
                </a:lnTo>
                <a:lnTo>
                  <a:pt x="29232" y="341198"/>
                </a:lnTo>
                <a:lnTo>
                  <a:pt x="27406" y="341198"/>
                </a:lnTo>
                <a:lnTo>
                  <a:pt x="22326" y="333578"/>
                </a:lnTo>
                <a:lnTo>
                  <a:pt x="21310" y="333578"/>
                </a:lnTo>
                <a:lnTo>
                  <a:pt x="17397" y="324434"/>
                </a:lnTo>
                <a:lnTo>
                  <a:pt x="16751" y="324434"/>
                </a:lnTo>
                <a:lnTo>
                  <a:pt x="13703" y="313778"/>
                </a:lnTo>
                <a:lnTo>
                  <a:pt x="12179" y="307682"/>
                </a:lnTo>
                <a:lnTo>
                  <a:pt x="12179" y="59410"/>
                </a:lnTo>
                <a:lnTo>
                  <a:pt x="13703" y="54838"/>
                </a:lnTo>
                <a:lnTo>
                  <a:pt x="16751" y="44170"/>
                </a:lnTo>
                <a:lnTo>
                  <a:pt x="17403" y="44170"/>
                </a:lnTo>
                <a:lnTo>
                  <a:pt x="21310" y="35039"/>
                </a:lnTo>
                <a:lnTo>
                  <a:pt x="22580" y="35039"/>
                </a:lnTo>
                <a:lnTo>
                  <a:pt x="28930" y="27419"/>
                </a:lnTo>
                <a:lnTo>
                  <a:pt x="27406" y="27419"/>
                </a:lnTo>
                <a:lnTo>
                  <a:pt x="36537" y="21323"/>
                </a:lnTo>
                <a:lnTo>
                  <a:pt x="35013" y="21323"/>
                </a:lnTo>
                <a:lnTo>
                  <a:pt x="45669" y="15240"/>
                </a:lnTo>
                <a:lnTo>
                  <a:pt x="49463" y="15240"/>
                </a:lnTo>
                <a:lnTo>
                  <a:pt x="54813" y="13716"/>
                </a:lnTo>
                <a:lnTo>
                  <a:pt x="60896" y="12192"/>
                </a:lnTo>
                <a:lnTo>
                  <a:pt x="1696189" y="12192"/>
                </a:lnTo>
                <a:lnTo>
                  <a:pt x="1694357" y="10668"/>
                </a:lnTo>
                <a:lnTo>
                  <a:pt x="1683702" y="4572"/>
                </a:lnTo>
                <a:lnTo>
                  <a:pt x="1682178" y="4572"/>
                </a:lnTo>
                <a:lnTo>
                  <a:pt x="1669999" y="0"/>
                </a:lnTo>
                <a:close/>
              </a:path>
              <a:path w="1723389" h="368935">
                <a:moveTo>
                  <a:pt x="1695047" y="340370"/>
                </a:moveTo>
                <a:lnTo>
                  <a:pt x="1686750" y="347294"/>
                </a:lnTo>
                <a:lnTo>
                  <a:pt x="1688274" y="347294"/>
                </a:lnTo>
                <a:lnTo>
                  <a:pt x="1677619" y="351853"/>
                </a:lnTo>
                <a:lnTo>
                  <a:pt x="1679143" y="351853"/>
                </a:lnTo>
                <a:lnTo>
                  <a:pt x="1666963" y="354901"/>
                </a:lnTo>
                <a:lnTo>
                  <a:pt x="1662391" y="356425"/>
                </a:lnTo>
                <a:lnTo>
                  <a:pt x="1696186" y="356425"/>
                </a:lnTo>
                <a:lnTo>
                  <a:pt x="1703501" y="350329"/>
                </a:lnTo>
                <a:lnTo>
                  <a:pt x="1705013" y="348805"/>
                </a:lnTo>
                <a:lnTo>
                  <a:pt x="1711109" y="341198"/>
                </a:lnTo>
                <a:lnTo>
                  <a:pt x="1694357" y="341198"/>
                </a:lnTo>
                <a:lnTo>
                  <a:pt x="1695047" y="340370"/>
                </a:lnTo>
                <a:close/>
              </a:path>
              <a:path w="1723389" h="368935">
                <a:moveTo>
                  <a:pt x="27406" y="339674"/>
                </a:moveTo>
                <a:lnTo>
                  <a:pt x="27406" y="341198"/>
                </a:lnTo>
                <a:lnTo>
                  <a:pt x="29232" y="341198"/>
                </a:lnTo>
                <a:lnTo>
                  <a:pt x="27406" y="339674"/>
                </a:lnTo>
                <a:close/>
              </a:path>
              <a:path w="1723389" h="368935">
                <a:moveTo>
                  <a:pt x="1695881" y="339674"/>
                </a:moveTo>
                <a:lnTo>
                  <a:pt x="1695047" y="340370"/>
                </a:lnTo>
                <a:lnTo>
                  <a:pt x="1694357" y="341198"/>
                </a:lnTo>
                <a:lnTo>
                  <a:pt x="1695881" y="339674"/>
                </a:lnTo>
                <a:close/>
              </a:path>
              <a:path w="1723389" h="368935">
                <a:moveTo>
                  <a:pt x="1712633" y="339674"/>
                </a:moveTo>
                <a:lnTo>
                  <a:pt x="1695881" y="339674"/>
                </a:lnTo>
                <a:lnTo>
                  <a:pt x="1694357" y="341198"/>
                </a:lnTo>
                <a:lnTo>
                  <a:pt x="1711109" y="341198"/>
                </a:lnTo>
                <a:lnTo>
                  <a:pt x="1712633" y="339674"/>
                </a:lnTo>
                <a:close/>
              </a:path>
              <a:path w="1723389" h="368935">
                <a:moveTo>
                  <a:pt x="1715889" y="332054"/>
                </a:moveTo>
                <a:lnTo>
                  <a:pt x="1701977" y="332054"/>
                </a:lnTo>
                <a:lnTo>
                  <a:pt x="1695047" y="340370"/>
                </a:lnTo>
                <a:lnTo>
                  <a:pt x="1695881" y="339674"/>
                </a:lnTo>
                <a:lnTo>
                  <a:pt x="1712633" y="339674"/>
                </a:lnTo>
                <a:lnTo>
                  <a:pt x="1715889" y="332054"/>
                </a:lnTo>
                <a:close/>
              </a:path>
              <a:path w="1723389" h="368935">
                <a:moveTo>
                  <a:pt x="21310" y="332054"/>
                </a:moveTo>
                <a:lnTo>
                  <a:pt x="21310" y="333578"/>
                </a:lnTo>
                <a:lnTo>
                  <a:pt x="22326" y="333578"/>
                </a:lnTo>
                <a:lnTo>
                  <a:pt x="21310" y="332054"/>
                </a:lnTo>
                <a:close/>
              </a:path>
              <a:path w="1723389" h="368935">
                <a:moveTo>
                  <a:pt x="1706537" y="322922"/>
                </a:moveTo>
                <a:lnTo>
                  <a:pt x="1700453" y="333578"/>
                </a:lnTo>
                <a:lnTo>
                  <a:pt x="1701977" y="332054"/>
                </a:lnTo>
                <a:lnTo>
                  <a:pt x="1715889" y="332054"/>
                </a:lnTo>
                <a:lnTo>
                  <a:pt x="1717192" y="329006"/>
                </a:lnTo>
                <a:lnTo>
                  <a:pt x="1718716" y="329006"/>
                </a:lnTo>
                <a:lnTo>
                  <a:pt x="1718716" y="327482"/>
                </a:lnTo>
                <a:lnTo>
                  <a:pt x="1719588" y="324434"/>
                </a:lnTo>
                <a:lnTo>
                  <a:pt x="1706537" y="324434"/>
                </a:lnTo>
                <a:lnTo>
                  <a:pt x="1706537" y="322922"/>
                </a:lnTo>
                <a:close/>
              </a:path>
              <a:path w="1723389" h="368935">
                <a:moveTo>
                  <a:pt x="16751" y="322922"/>
                </a:moveTo>
                <a:lnTo>
                  <a:pt x="16751" y="324434"/>
                </a:lnTo>
                <a:lnTo>
                  <a:pt x="17397" y="324434"/>
                </a:lnTo>
                <a:lnTo>
                  <a:pt x="16751" y="322922"/>
                </a:lnTo>
                <a:close/>
              </a:path>
              <a:path w="1723389" h="368935">
                <a:moveTo>
                  <a:pt x="1719857" y="44170"/>
                </a:moveTo>
                <a:lnTo>
                  <a:pt x="1706537" y="44170"/>
                </a:lnTo>
                <a:lnTo>
                  <a:pt x="1709585" y="54838"/>
                </a:lnTo>
                <a:lnTo>
                  <a:pt x="1711109" y="59410"/>
                </a:lnTo>
                <a:lnTo>
                  <a:pt x="1711109" y="303110"/>
                </a:lnTo>
                <a:lnTo>
                  <a:pt x="1709585" y="309206"/>
                </a:lnTo>
                <a:lnTo>
                  <a:pt x="1709585" y="313778"/>
                </a:lnTo>
                <a:lnTo>
                  <a:pt x="1706537" y="324434"/>
                </a:lnTo>
                <a:lnTo>
                  <a:pt x="1719588" y="324434"/>
                </a:lnTo>
                <a:lnTo>
                  <a:pt x="1721764" y="316826"/>
                </a:lnTo>
                <a:lnTo>
                  <a:pt x="1723288" y="309206"/>
                </a:lnTo>
                <a:lnTo>
                  <a:pt x="1723288" y="57886"/>
                </a:lnTo>
                <a:lnTo>
                  <a:pt x="1719857" y="44170"/>
                </a:lnTo>
                <a:close/>
              </a:path>
              <a:path w="1723389" h="368935">
                <a:moveTo>
                  <a:pt x="17403" y="44170"/>
                </a:moveTo>
                <a:lnTo>
                  <a:pt x="16751" y="44170"/>
                </a:lnTo>
                <a:lnTo>
                  <a:pt x="16751" y="45694"/>
                </a:lnTo>
                <a:lnTo>
                  <a:pt x="17403" y="44170"/>
                </a:lnTo>
                <a:close/>
              </a:path>
              <a:path w="1723389" h="368935">
                <a:moveTo>
                  <a:pt x="1700453" y="35039"/>
                </a:moveTo>
                <a:lnTo>
                  <a:pt x="1706537" y="45694"/>
                </a:lnTo>
                <a:lnTo>
                  <a:pt x="1706537" y="44170"/>
                </a:lnTo>
                <a:lnTo>
                  <a:pt x="1719857" y="44170"/>
                </a:lnTo>
                <a:lnTo>
                  <a:pt x="1718716" y="39611"/>
                </a:lnTo>
                <a:lnTo>
                  <a:pt x="1717192" y="39611"/>
                </a:lnTo>
                <a:lnTo>
                  <a:pt x="1715889" y="36563"/>
                </a:lnTo>
                <a:lnTo>
                  <a:pt x="1701977" y="36563"/>
                </a:lnTo>
                <a:lnTo>
                  <a:pt x="1700453" y="35039"/>
                </a:lnTo>
                <a:close/>
              </a:path>
              <a:path w="1723389" h="368935">
                <a:moveTo>
                  <a:pt x="22580" y="35039"/>
                </a:moveTo>
                <a:lnTo>
                  <a:pt x="21310" y="35039"/>
                </a:lnTo>
                <a:lnTo>
                  <a:pt x="21310" y="36563"/>
                </a:lnTo>
                <a:lnTo>
                  <a:pt x="22580" y="35039"/>
                </a:lnTo>
                <a:close/>
              </a:path>
              <a:path w="1723389" h="368935">
                <a:moveTo>
                  <a:pt x="1699853" y="15240"/>
                </a:moveTo>
                <a:lnTo>
                  <a:pt x="1677619" y="15240"/>
                </a:lnTo>
                <a:lnTo>
                  <a:pt x="1688274" y="21323"/>
                </a:lnTo>
                <a:lnTo>
                  <a:pt x="1686750" y="21323"/>
                </a:lnTo>
                <a:lnTo>
                  <a:pt x="1695881" y="27419"/>
                </a:lnTo>
                <a:lnTo>
                  <a:pt x="1694357" y="27419"/>
                </a:lnTo>
                <a:lnTo>
                  <a:pt x="1701977" y="36563"/>
                </a:lnTo>
                <a:lnTo>
                  <a:pt x="1715889" y="36563"/>
                </a:lnTo>
                <a:lnTo>
                  <a:pt x="1712633" y="28943"/>
                </a:lnTo>
                <a:lnTo>
                  <a:pt x="1711109" y="27419"/>
                </a:lnTo>
                <a:lnTo>
                  <a:pt x="1705013" y="19799"/>
                </a:lnTo>
                <a:lnTo>
                  <a:pt x="1703501" y="18275"/>
                </a:lnTo>
                <a:lnTo>
                  <a:pt x="1699853" y="15240"/>
                </a:lnTo>
                <a:close/>
              </a:path>
              <a:path w="1723389" h="368935">
                <a:moveTo>
                  <a:pt x="49463" y="15240"/>
                </a:moveTo>
                <a:lnTo>
                  <a:pt x="45669" y="15240"/>
                </a:lnTo>
                <a:lnTo>
                  <a:pt x="44157" y="16751"/>
                </a:lnTo>
                <a:lnTo>
                  <a:pt x="49463" y="15240"/>
                </a:lnTo>
                <a:close/>
              </a:path>
              <a:path w="1723389" h="368935">
                <a:moveTo>
                  <a:pt x="1696189" y="12192"/>
                </a:moveTo>
                <a:lnTo>
                  <a:pt x="1663915" y="12192"/>
                </a:lnTo>
                <a:lnTo>
                  <a:pt x="1668487" y="13716"/>
                </a:lnTo>
                <a:lnTo>
                  <a:pt x="1679143" y="16751"/>
                </a:lnTo>
                <a:lnTo>
                  <a:pt x="1677619" y="15240"/>
                </a:lnTo>
                <a:lnTo>
                  <a:pt x="1699853" y="15240"/>
                </a:lnTo>
                <a:lnTo>
                  <a:pt x="1696189" y="12192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810346" y="5488361"/>
            <a:ext cx="1628139" cy="520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670" marR="5715" indent="-141605">
              <a:lnSpc>
                <a:spcPct val="130200"/>
              </a:lnSpc>
            </a:pPr>
            <a:r>
              <a:rPr sz="1400" b="1" spc="5" dirty="0" err="1">
                <a:solidFill>
                  <a:srgbClr val="339933"/>
                </a:solidFill>
                <a:latin typeface="Batang"/>
                <a:cs typeface="Batang"/>
              </a:rPr>
              <a:t>인터페이스설계</a:t>
            </a:r>
            <a:r>
              <a:rPr sz="1400" b="1" spc="5" dirty="0">
                <a:solidFill>
                  <a:srgbClr val="339933"/>
                </a:solidFill>
                <a:latin typeface="Batang"/>
                <a:cs typeface="Batang"/>
              </a:rPr>
              <a:t>  </a:t>
            </a:r>
            <a:endParaRPr lang="en-US" sz="1400" b="1" spc="5" dirty="0">
              <a:solidFill>
                <a:srgbClr val="339933"/>
              </a:solidFill>
              <a:latin typeface="Batang"/>
              <a:cs typeface="Batang"/>
            </a:endParaRPr>
          </a:p>
          <a:p>
            <a:pPr marL="153670" marR="5715" indent="-141605">
              <a:lnSpc>
                <a:spcPct val="130200"/>
              </a:lnSpc>
            </a:pPr>
            <a:r>
              <a:rPr sz="1400" b="1" spc="5" dirty="0" err="1">
                <a:solidFill>
                  <a:srgbClr val="333333"/>
                </a:solidFill>
                <a:latin typeface="Batang"/>
                <a:cs typeface="Batang"/>
              </a:rPr>
              <a:t>인터페이스</a:t>
            </a:r>
            <a:r>
              <a:rPr sz="1400" b="1" spc="-135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1400" b="1" spc="15" dirty="0">
                <a:solidFill>
                  <a:srgbClr val="333333"/>
                </a:solidFill>
                <a:latin typeface="Batang"/>
                <a:cs typeface="Batang"/>
              </a:rPr>
              <a:t>설계서</a:t>
            </a:r>
            <a:endParaRPr sz="1400" dirty="0">
              <a:latin typeface="Batang"/>
              <a:cs typeface="Batang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512195" y="2440139"/>
            <a:ext cx="5083175" cy="1565910"/>
          </a:xfrm>
          <a:custGeom>
            <a:avLst/>
            <a:gdLst/>
            <a:ahLst/>
            <a:cxnLst/>
            <a:rect l="l" t="t" r="r" b="b"/>
            <a:pathLst>
              <a:path w="5083175" h="1565910">
                <a:moveTo>
                  <a:pt x="5078514" y="0"/>
                </a:moveTo>
                <a:lnTo>
                  <a:pt x="4572" y="0"/>
                </a:lnTo>
                <a:lnTo>
                  <a:pt x="0" y="6083"/>
                </a:lnTo>
                <a:lnTo>
                  <a:pt x="0" y="1561261"/>
                </a:lnTo>
                <a:lnTo>
                  <a:pt x="4572" y="1565821"/>
                </a:lnTo>
                <a:lnTo>
                  <a:pt x="5078514" y="1565821"/>
                </a:lnTo>
                <a:lnTo>
                  <a:pt x="5083073" y="1561261"/>
                </a:lnTo>
                <a:lnTo>
                  <a:pt x="5083073" y="1553641"/>
                </a:lnTo>
                <a:lnTo>
                  <a:pt x="24358" y="1553641"/>
                </a:lnTo>
                <a:lnTo>
                  <a:pt x="12179" y="1541449"/>
                </a:lnTo>
                <a:lnTo>
                  <a:pt x="24358" y="1541449"/>
                </a:lnTo>
                <a:lnTo>
                  <a:pt x="24358" y="25895"/>
                </a:lnTo>
                <a:lnTo>
                  <a:pt x="12179" y="25895"/>
                </a:lnTo>
                <a:lnTo>
                  <a:pt x="24358" y="13703"/>
                </a:lnTo>
                <a:lnTo>
                  <a:pt x="5083073" y="13703"/>
                </a:lnTo>
                <a:lnTo>
                  <a:pt x="5083073" y="6083"/>
                </a:lnTo>
                <a:lnTo>
                  <a:pt x="5078514" y="0"/>
                </a:lnTo>
                <a:close/>
              </a:path>
              <a:path w="5083175" h="1565910">
                <a:moveTo>
                  <a:pt x="24358" y="1541449"/>
                </a:moveTo>
                <a:lnTo>
                  <a:pt x="12179" y="1541449"/>
                </a:lnTo>
                <a:lnTo>
                  <a:pt x="24358" y="1553641"/>
                </a:lnTo>
                <a:lnTo>
                  <a:pt x="24358" y="1541449"/>
                </a:lnTo>
                <a:close/>
              </a:path>
              <a:path w="5083175" h="1565910">
                <a:moveTo>
                  <a:pt x="5058727" y="1541449"/>
                </a:moveTo>
                <a:lnTo>
                  <a:pt x="24358" y="1541449"/>
                </a:lnTo>
                <a:lnTo>
                  <a:pt x="24358" y="1553641"/>
                </a:lnTo>
                <a:lnTo>
                  <a:pt x="5058727" y="1553641"/>
                </a:lnTo>
                <a:lnTo>
                  <a:pt x="5058727" y="1541449"/>
                </a:lnTo>
                <a:close/>
              </a:path>
              <a:path w="5083175" h="1565910">
                <a:moveTo>
                  <a:pt x="5058727" y="13703"/>
                </a:moveTo>
                <a:lnTo>
                  <a:pt x="5058727" y="1553641"/>
                </a:lnTo>
                <a:lnTo>
                  <a:pt x="5070906" y="1541449"/>
                </a:lnTo>
                <a:lnTo>
                  <a:pt x="5083073" y="1541449"/>
                </a:lnTo>
                <a:lnTo>
                  <a:pt x="5083073" y="25895"/>
                </a:lnTo>
                <a:lnTo>
                  <a:pt x="5070906" y="25895"/>
                </a:lnTo>
                <a:lnTo>
                  <a:pt x="5058727" y="13703"/>
                </a:lnTo>
                <a:close/>
              </a:path>
              <a:path w="5083175" h="1565910">
                <a:moveTo>
                  <a:pt x="5083073" y="1541449"/>
                </a:moveTo>
                <a:lnTo>
                  <a:pt x="5070906" y="1541449"/>
                </a:lnTo>
                <a:lnTo>
                  <a:pt x="5058727" y="1553641"/>
                </a:lnTo>
                <a:lnTo>
                  <a:pt x="5083073" y="1553641"/>
                </a:lnTo>
                <a:lnTo>
                  <a:pt x="5083073" y="1541449"/>
                </a:lnTo>
                <a:close/>
              </a:path>
              <a:path w="5083175" h="1565910">
                <a:moveTo>
                  <a:pt x="24358" y="13703"/>
                </a:moveTo>
                <a:lnTo>
                  <a:pt x="12179" y="25895"/>
                </a:lnTo>
                <a:lnTo>
                  <a:pt x="24358" y="25895"/>
                </a:lnTo>
                <a:lnTo>
                  <a:pt x="24358" y="13703"/>
                </a:lnTo>
                <a:close/>
              </a:path>
              <a:path w="5083175" h="1565910">
                <a:moveTo>
                  <a:pt x="5058727" y="13703"/>
                </a:moveTo>
                <a:lnTo>
                  <a:pt x="24358" y="13703"/>
                </a:lnTo>
                <a:lnTo>
                  <a:pt x="24358" y="25895"/>
                </a:lnTo>
                <a:lnTo>
                  <a:pt x="5058727" y="25895"/>
                </a:lnTo>
                <a:lnTo>
                  <a:pt x="5058727" y="13703"/>
                </a:lnTo>
                <a:close/>
              </a:path>
              <a:path w="5083175" h="1565910">
                <a:moveTo>
                  <a:pt x="5083073" y="13703"/>
                </a:moveTo>
                <a:lnTo>
                  <a:pt x="5058727" y="13703"/>
                </a:lnTo>
                <a:lnTo>
                  <a:pt x="5070906" y="25895"/>
                </a:lnTo>
                <a:lnTo>
                  <a:pt x="5083073" y="25895"/>
                </a:lnTo>
                <a:lnTo>
                  <a:pt x="5083073" y="13703"/>
                </a:lnTo>
                <a:close/>
              </a:path>
            </a:pathLst>
          </a:custGeom>
          <a:solidFill>
            <a:srgbClr val="B9AC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897699" y="3571862"/>
            <a:ext cx="414655" cy="76200"/>
          </a:xfrm>
          <a:custGeom>
            <a:avLst/>
            <a:gdLst/>
            <a:ahLst/>
            <a:cxnLst/>
            <a:rect l="l" t="t" r="r" b="b"/>
            <a:pathLst>
              <a:path w="414654" h="76200">
                <a:moveTo>
                  <a:pt x="363829" y="38074"/>
                </a:moveTo>
                <a:lnTo>
                  <a:pt x="337959" y="76161"/>
                </a:lnTo>
                <a:lnTo>
                  <a:pt x="395798" y="47218"/>
                </a:lnTo>
                <a:lnTo>
                  <a:pt x="363829" y="47218"/>
                </a:lnTo>
                <a:lnTo>
                  <a:pt x="363829" y="38074"/>
                </a:lnTo>
                <a:close/>
              </a:path>
              <a:path w="414654" h="76200">
                <a:moveTo>
                  <a:pt x="197904" y="38074"/>
                </a:moveTo>
                <a:lnTo>
                  <a:pt x="0" y="38074"/>
                </a:lnTo>
                <a:lnTo>
                  <a:pt x="0" y="57873"/>
                </a:lnTo>
                <a:lnTo>
                  <a:pt x="217690" y="57873"/>
                </a:lnTo>
                <a:lnTo>
                  <a:pt x="217690" y="47218"/>
                </a:lnTo>
                <a:lnTo>
                  <a:pt x="197904" y="47218"/>
                </a:lnTo>
                <a:lnTo>
                  <a:pt x="197904" y="38074"/>
                </a:lnTo>
                <a:close/>
              </a:path>
              <a:path w="414654" h="76200">
                <a:moveTo>
                  <a:pt x="357625" y="28943"/>
                </a:moveTo>
                <a:lnTo>
                  <a:pt x="197904" y="28943"/>
                </a:lnTo>
                <a:lnTo>
                  <a:pt x="197904" y="47218"/>
                </a:lnTo>
                <a:lnTo>
                  <a:pt x="207035" y="38074"/>
                </a:lnTo>
                <a:lnTo>
                  <a:pt x="363829" y="38074"/>
                </a:lnTo>
                <a:lnTo>
                  <a:pt x="357625" y="28943"/>
                </a:lnTo>
                <a:close/>
              </a:path>
              <a:path w="414654" h="76200">
                <a:moveTo>
                  <a:pt x="217690" y="38074"/>
                </a:moveTo>
                <a:lnTo>
                  <a:pt x="207035" y="38074"/>
                </a:lnTo>
                <a:lnTo>
                  <a:pt x="197904" y="47218"/>
                </a:lnTo>
                <a:lnTo>
                  <a:pt x="207035" y="47218"/>
                </a:lnTo>
                <a:lnTo>
                  <a:pt x="217690" y="38074"/>
                </a:lnTo>
                <a:close/>
              </a:path>
              <a:path w="414654" h="76200">
                <a:moveTo>
                  <a:pt x="217690" y="38074"/>
                </a:moveTo>
                <a:lnTo>
                  <a:pt x="207035" y="47218"/>
                </a:lnTo>
                <a:lnTo>
                  <a:pt x="217690" y="47218"/>
                </a:lnTo>
                <a:lnTo>
                  <a:pt x="217690" y="38074"/>
                </a:lnTo>
                <a:close/>
              </a:path>
              <a:path w="414654" h="76200">
                <a:moveTo>
                  <a:pt x="363829" y="38074"/>
                </a:moveTo>
                <a:lnTo>
                  <a:pt x="217690" y="38074"/>
                </a:lnTo>
                <a:lnTo>
                  <a:pt x="217690" y="47218"/>
                </a:lnTo>
                <a:lnTo>
                  <a:pt x="357618" y="47218"/>
                </a:lnTo>
                <a:lnTo>
                  <a:pt x="363829" y="38074"/>
                </a:lnTo>
                <a:close/>
              </a:path>
              <a:path w="414654" h="76200">
                <a:moveTo>
                  <a:pt x="395817" y="28943"/>
                </a:moveTo>
                <a:lnTo>
                  <a:pt x="363829" y="28943"/>
                </a:lnTo>
                <a:lnTo>
                  <a:pt x="363829" y="47218"/>
                </a:lnTo>
                <a:lnTo>
                  <a:pt x="395798" y="47218"/>
                </a:lnTo>
                <a:lnTo>
                  <a:pt x="414070" y="38074"/>
                </a:lnTo>
                <a:lnTo>
                  <a:pt x="395817" y="28943"/>
                </a:lnTo>
                <a:close/>
              </a:path>
              <a:path w="414654" h="76200">
                <a:moveTo>
                  <a:pt x="337959" y="0"/>
                </a:moveTo>
                <a:lnTo>
                  <a:pt x="363829" y="38074"/>
                </a:lnTo>
                <a:lnTo>
                  <a:pt x="363829" y="28943"/>
                </a:lnTo>
                <a:lnTo>
                  <a:pt x="395817" y="28943"/>
                </a:lnTo>
                <a:lnTo>
                  <a:pt x="33795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61219" y="2997619"/>
            <a:ext cx="760095" cy="76200"/>
          </a:xfrm>
          <a:custGeom>
            <a:avLst/>
            <a:gdLst/>
            <a:ahLst/>
            <a:cxnLst/>
            <a:rect l="l" t="t" r="r" b="b"/>
            <a:pathLst>
              <a:path w="760095" h="76200">
                <a:moveTo>
                  <a:pt x="709409" y="38074"/>
                </a:moveTo>
                <a:lnTo>
                  <a:pt x="683526" y="76161"/>
                </a:lnTo>
                <a:lnTo>
                  <a:pt x="741365" y="47218"/>
                </a:lnTo>
                <a:lnTo>
                  <a:pt x="709409" y="47218"/>
                </a:lnTo>
                <a:lnTo>
                  <a:pt x="709409" y="38074"/>
                </a:lnTo>
                <a:close/>
              </a:path>
              <a:path w="760095" h="76200">
                <a:moveTo>
                  <a:pt x="371449" y="28943"/>
                </a:moveTo>
                <a:lnTo>
                  <a:pt x="0" y="28943"/>
                </a:lnTo>
                <a:lnTo>
                  <a:pt x="0" y="47218"/>
                </a:lnTo>
                <a:lnTo>
                  <a:pt x="380580" y="47218"/>
                </a:lnTo>
                <a:lnTo>
                  <a:pt x="389712" y="38074"/>
                </a:lnTo>
                <a:lnTo>
                  <a:pt x="371449" y="38074"/>
                </a:lnTo>
                <a:lnTo>
                  <a:pt x="371449" y="28943"/>
                </a:lnTo>
                <a:close/>
              </a:path>
              <a:path w="760095" h="76200">
                <a:moveTo>
                  <a:pt x="389712" y="38074"/>
                </a:moveTo>
                <a:lnTo>
                  <a:pt x="380580" y="47218"/>
                </a:lnTo>
                <a:lnTo>
                  <a:pt x="389712" y="47218"/>
                </a:lnTo>
                <a:lnTo>
                  <a:pt x="389712" y="38074"/>
                </a:lnTo>
                <a:close/>
              </a:path>
              <a:path w="760095" h="76200">
                <a:moveTo>
                  <a:pt x="703201" y="28943"/>
                </a:moveTo>
                <a:lnTo>
                  <a:pt x="380580" y="28943"/>
                </a:lnTo>
                <a:lnTo>
                  <a:pt x="371449" y="38074"/>
                </a:lnTo>
                <a:lnTo>
                  <a:pt x="389712" y="38074"/>
                </a:lnTo>
                <a:lnTo>
                  <a:pt x="389712" y="47218"/>
                </a:lnTo>
                <a:lnTo>
                  <a:pt x="703195" y="47218"/>
                </a:lnTo>
                <a:lnTo>
                  <a:pt x="709409" y="38074"/>
                </a:lnTo>
                <a:lnTo>
                  <a:pt x="703201" y="28943"/>
                </a:lnTo>
                <a:close/>
              </a:path>
              <a:path w="760095" h="76200">
                <a:moveTo>
                  <a:pt x="741384" y="28943"/>
                </a:moveTo>
                <a:lnTo>
                  <a:pt x="709409" y="28943"/>
                </a:lnTo>
                <a:lnTo>
                  <a:pt x="709409" y="47218"/>
                </a:lnTo>
                <a:lnTo>
                  <a:pt x="741365" y="47218"/>
                </a:lnTo>
                <a:lnTo>
                  <a:pt x="759637" y="38074"/>
                </a:lnTo>
                <a:lnTo>
                  <a:pt x="741384" y="28943"/>
                </a:lnTo>
                <a:close/>
              </a:path>
              <a:path w="760095" h="76200">
                <a:moveTo>
                  <a:pt x="380580" y="28943"/>
                </a:moveTo>
                <a:lnTo>
                  <a:pt x="371449" y="28943"/>
                </a:lnTo>
                <a:lnTo>
                  <a:pt x="371449" y="38074"/>
                </a:lnTo>
                <a:lnTo>
                  <a:pt x="380580" y="28943"/>
                </a:lnTo>
                <a:close/>
              </a:path>
              <a:path w="760095" h="76200">
                <a:moveTo>
                  <a:pt x="683526" y="0"/>
                </a:moveTo>
                <a:lnTo>
                  <a:pt x="709409" y="38074"/>
                </a:lnTo>
                <a:lnTo>
                  <a:pt x="709409" y="28943"/>
                </a:lnTo>
                <a:lnTo>
                  <a:pt x="741384" y="28943"/>
                </a:lnTo>
                <a:lnTo>
                  <a:pt x="683526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0"/>
              </a:lnSpc>
            </a:pPr>
            <a:fld id="{81D60167-4931-47E6-BA6A-407CBD079E47}" type="slidenum">
              <a:rPr spc="105" dirty="0"/>
              <a:t>7</a:t>
            </a:fld>
            <a:endParaRPr spc="10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715" y="802009"/>
            <a:ext cx="3560445" cy="8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2. </a:t>
            </a:r>
            <a:r>
              <a:rPr spc="-10" dirty="0"/>
              <a:t>단계별 산출물</a:t>
            </a:r>
            <a:r>
              <a:rPr spc="-30" dirty="0"/>
              <a:t> </a:t>
            </a:r>
            <a:r>
              <a:rPr spc="-10" dirty="0"/>
              <a:t>종류</a:t>
            </a: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400" spc="935" dirty="0">
                <a:latin typeface="Arial"/>
                <a:cs typeface="Arial"/>
              </a:rPr>
              <a:t>v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" dirty="0"/>
              <a:t>설계 단계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0"/>
              </a:lnSpc>
            </a:pPr>
            <a:fld id="{81D60167-4931-47E6-BA6A-407CBD079E47}" type="slidenum">
              <a:rPr spc="105" dirty="0"/>
              <a:t>8</a:t>
            </a:fld>
            <a:endParaRPr spc="10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9934" y="1690725"/>
          <a:ext cx="8847048" cy="522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49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코드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4571">
                      <a:solidFill>
                        <a:srgbClr val="26262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산출물명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4571">
                      <a:solidFill>
                        <a:srgbClr val="26262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4571">
                      <a:solidFill>
                        <a:srgbClr val="26262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5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-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D1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71">
                      <a:solidFill>
                        <a:srgbClr val="262626"/>
                      </a:solidFill>
                      <a:prstDash val="solid"/>
                    </a:lnT>
                    <a:lnB w="4571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클래스</a:t>
                      </a:r>
                      <a:r>
                        <a:rPr sz="1200" b="1" spc="-1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설계서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4571">
                      <a:solidFill>
                        <a:srgbClr val="262626"/>
                      </a:solidFill>
                      <a:prstDash val="solid"/>
                    </a:lnT>
                    <a:lnB w="4571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377190" algn="l"/>
                        </a:tabLst>
                      </a:pPr>
                      <a:r>
                        <a:rPr sz="1200" spc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유스케이스 별로 클래스간 업무흐름과 클래스들의 연관관계를</a:t>
                      </a:r>
                      <a:r>
                        <a:rPr sz="1200" b="1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표현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71">
                      <a:solidFill>
                        <a:srgbClr val="262626"/>
                      </a:solidFill>
                      <a:prstDash val="solid"/>
                    </a:lnT>
                    <a:lnB w="4571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25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-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D2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71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사용자 인터페이스</a:t>
                      </a:r>
                      <a:r>
                        <a:rPr sz="1200" b="1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설계서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4571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377190" algn="l"/>
                        </a:tabLst>
                      </a:pPr>
                      <a:r>
                        <a:rPr sz="1200" spc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사용자 화면의 상세 설계 내역을</a:t>
                      </a:r>
                      <a:r>
                        <a:rPr sz="1200" b="1" spc="-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기술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71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2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-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D3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4559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컴포넌트</a:t>
                      </a:r>
                      <a:r>
                        <a:rPr sz="1200" b="1" spc="-1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설계서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4559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377190" algn="l"/>
                        </a:tabLst>
                      </a:pPr>
                      <a:r>
                        <a:rPr sz="1200" spc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200" b="1" spc="12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1200" b="1" spc="1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클래스 </a:t>
                      </a:r>
                      <a:r>
                        <a:rPr sz="1200" b="1" spc="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설계서</a:t>
                      </a:r>
                      <a:r>
                        <a:rPr sz="1200" b="1" spc="90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1200" b="1" spc="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의</a:t>
                      </a:r>
                      <a:r>
                        <a:rPr sz="1200" b="1" spc="-3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클래스들을 그룹핑하여 컴포넌트 식별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4559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2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-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D4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59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인터페이스</a:t>
                      </a:r>
                      <a:r>
                        <a:rPr sz="1200" b="1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설계서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4559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377190" algn="l"/>
                        </a:tabLst>
                      </a:pPr>
                      <a:r>
                        <a:rPr sz="1200" spc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시스템간 </a:t>
                      </a:r>
                      <a:r>
                        <a:rPr sz="1200" b="1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내</a:t>
                      </a:r>
                      <a:r>
                        <a:rPr sz="1200" b="1" spc="-30" dirty="0">
                          <a:solidFill>
                            <a:srgbClr val="333333"/>
                          </a:solidFill>
                          <a:latin typeface="MS Mincho"/>
                          <a:cs typeface="MS Mincho"/>
                        </a:rPr>
                        <a:t>․</a:t>
                      </a:r>
                      <a:r>
                        <a:rPr sz="1200" b="1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외부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인터페이스를</a:t>
                      </a:r>
                      <a:r>
                        <a:rPr sz="1200" b="1" spc="-1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기술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59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25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-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D5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아키텍처</a:t>
                      </a:r>
                      <a:r>
                        <a:rPr sz="1200" b="1" spc="-1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설계서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377190" algn="l"/>
                        </a:tabLst>
                      </a:pPr>
                      <a:r>
                        <a:rPr sz="1200" spc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시스템의 </a:t>
                      </a:r>
                      <a:r>
                        <a:rPr sz="1200" b="1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하드웨어, 소프트웨어,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네트워크 구성을 전체적으로 파악할 수 있도록</a:t>
                      </a:r>
                      <a:r>
                        <a:rPr sz="1200" b="1" spc="-8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기술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200" b="1" spc="-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D6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4559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총괄시험</a:t>
                      </a:r>
                      <a:r>
                        <a:rPr sz="1200" b="1" spc="-1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계획서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4559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377190" algn="l"/>
                        </a:tabLst>
                      </a:pPr>
                      <a:r>
                        <a:rPr sz="1200" spc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개발 결과물에 대한 단계별 시험을 실시하기 위하여 필요한 시험 방법 및 </a:t>
                      </a:r>
                      <a:r>
                        <a:rPr sz="1200" b="1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소요자원,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일정</a:t>
                      </a:r>
                      <a:r>
                        <a:rPr sz="1200" b="1" spc="-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  <a:p>
                      <a:pPr marL="37719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총괄적인 시험 계획을</a:t>
                      </a:r>
                      <a:r>
                        <a:rPr sz="1200" b="1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수립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4559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200" b="1" spc="-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D7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59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시스템시험</a:t>
                      </a:r>
                      <a:r>
                        <a:rPr sz="1200" b="1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시나리오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4559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377190" algn="l"/>
                        </a:tabLst>
                      </a:pPr>
                      <a:r>
                        <a:rPr sz="1200" spc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시스템의 비기능 요구사항에 대한 시험을 수행하기 위하여 시험 </a:t>
                      </a:r>
                      <a:r>
                        <a:rPr sz="1200" b="1" spc="-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항목,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시험 절차 및</a:t>
                      </a:r>
                      <a:r>
                        <a:rPr sz="1200" b="1" spc="-5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기준,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  <a:p>
                      <a:pPr marL="37719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시나리오를</a:t>
                      </a:r>
                      <a:r>
                        <a:rPr sz="1200" b="1" spc="-1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작성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59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2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-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D8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4559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엔티티 관계 모형</a:t>
                      </a:r>
                      <a:r>
                        <a:rPr sz="1200" b="1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기술서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4559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377190" algn="l"/>
                        </a:tabLst>
                      </a:pPr>
                      <a:r>
                        <a:rPr sz="1200" spc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엔티티에 대한 명세를 기술하고 엔티티간의 관계를</a:t>
                      </a:r>
                      <a:r>
                        <a:rPr sz="1200" b="1" spc="-8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표현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4559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2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-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D9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59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데이터베이스</a:t>
                      </a:r>
                      <a:r>
                        <a:rPr sz="1200" b="1" spc="-11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설계서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4559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377190" algn="l"/>
                        </a:tabLst>
                      </a:pPr>
                      <a:r>
                        <a:rPr sz="1200" spc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설계된 테이블과 인덱스를 데이터베이스 공간에 맵핑시키기 위한 물리 모델을</a:t>
                      </a:r>
                      <a:r>
                        <a:rPr sz="12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기술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59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4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spc="-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D10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통합시험</a:t>
                      </a:r>
                      <a:r>
                        <a:rPr sz="1200" b="1" spc="-114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시나리오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377190" algn="l"/>
                        </a:tabLst>
                      </a:pPr>
                      <a:r>
                        <a:rPr sz="1200" spc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각 응용 프로그램의 단위 프로그램 내에서의 사용자 요구사항을 만족하는지를 검증하기</a:t>
                      </a:r>
                      <a:r>
                        <a:rPr sz="12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위한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  <a:p>
                      <a:pPr marL="37719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시나리오를</a:t>
                      </a:r>
                      <a:r>
                        <a:rPr sz="1200" b="1" spc="-1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작성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24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-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D11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4559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단위시험</a:t>
                      </a:r>
                      <a:r>
                        <a:rPr sz="1200" b="1" spc="-1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케이스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4559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377190" algn="l"/>
                        </a:tabLst>
                      </a:pPr>
                      <a:r>
                        <a:rPr sz="1200" spc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컴포넌트 프로그램의 오류를 검출할 목적으로 시험 케이스를</a:t>
                      </a:r>
                      <a:r>
                        <a:rPr sz="1200" b="1" spc="-6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작성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4559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spc="-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D12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59">
                      <a:solidFill>
                        <a:srgbClr val="262626"/>
                      </a:solidFill>
                      <a:prstDash val="solid"/>
                    </a:lnT>
                    <a:lnB w="4571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데이터 전환 및</a:t>
                      </a:r>
                      <a:r>
                        <a:rPr sz="1200" b="1" spc="-10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초기데이터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설계서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72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4559">
                      <a:solidFill>
                        <a:srgbClr val="262626"/>
                      </a:solidFill>
                      <a:prstDash val="solid"/>
                    </a:lnT>
                    <a:lnB w="4571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tabLst>
                          <a:tab pos="377190" algn="l"/>
                        </a:tabLst>
                      </a:pPr>
                      <a:r>
                        <a:rPr sz="1200" spc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구축할 초기 데이터가 있거나 전환할 데이터가 존재할 경우 데이터 이행을 위한 계획</a:t>
                      </a:r>
                      <a:r>
                        <a:rPr sz="1200" b="1" spc="-3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2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수립</a:t>
                      </a:r>
                      <a:endParaRPr sz="12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59">
                      <a:solidFill>
                        <a:srgbClr val="262626"/>
                      </a:solidFill>
                      <a:prstDash val="solid"/>
                    </a:lnT>
                    <a:lnB w="4571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694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-15" dirty="0"/>
              <a:t>2. </a:t>
            </a:r>
            <a:r>
              <a:rPr spc="-10" dirty="0"/>
              <a:t>단계별 산출물</a:t>
            </a:r>
            <a:r>
              <a:rPr spc="-30" dirty="0"/>
              <a:t> </a:t>
            </a:r>
            <a:r>
              <a:rPr spc="-10" dirty="0"/>
              <a:t>종류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0715" y="1586981"/>
            <a:ext cx="168783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935" dirty="0">
                <a:solidFill>
                  <a:srgbClr val="666AA2"/>
                </a:solidFill>
                <a:latin typeface="Arial"/>
                <a:cs typeface="Arial"/>
              </a:rPr>
              <a:t>v</a:t>
            </a:r>
            <a:r>
              <a:rPr sz="2400" spc="-195" dirty="0">
                <a:solidFill>
                  <a:srgbClr val="666AA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66AA2"/>
                </a:solidFill>
                <a:latin typeface="Dotum"/>
                <a:cs typeface="Dotum"/>
              </a:rPr>
              <a:t>구현 단계</a:t>
            </a:r>
            <a:endParaRPr sz="2400">
              <a:latin typeface="Dotum"/>
              <a:cs typeface="Dot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0598" y="2051723"/>
            <a:ext cx="7179945" cy="1884680"/>
          </a:xfrm>
          <a:custGeom>
            <a:avLst/>
            <a:gdLst/>
            <a:ahLst/>
            <a:cxnLst/>
            <a:rect l="l" t="t" r="r" b="b"/>
            <a:pathLst>
              <a:path w="7179945" h="1884679">
                <a:moveTo>
                  <a:pt x="0" y="1884172"/>
                </a:moveTo>
                <a:lnTo>
                  <a:pt x="7179335" y="1884172"/>
                </a:lnTo>
                <a:lnTo>
                  <a:pt x="7179335" y="0"/>
                </a:lnTo>
                <a:lnTo>
                  <a:pt x="0" y="0"/>
                </a:lnTo>
                <a:lnTo>
                  <a:pt x="0" y="1884172"/>
                </a:lnTo>
                <a:close/>
              </a:path>
            </a:pathLst>
          </a:custGeom>
          <a:solidFill>
            <a:srgbClr val="B4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9074" y="2050199"/>
            <a:ext cx="7182484" cy="1887220"/>
          </a:xfrm>
          <a:custGeom>
            <a:avLst/>
            <a:gdLst/>
            <a:ahLst/>
            <a:cxnLst/>
            <a:rect l="l" t="t" r="r" b="b"/>
            <a:pathLst>
              <a:path w="7182484" h="1887220">
                <a:moveTo>
                  <a:pt x="7182383" y="0"/>
                </a:moveTo>
                <a:lnTo>
                  <a:pt x="0" y="0"/>
                </a:lnTo>
                <a:lnTo>
                  <a:pt x="0" y="1887220"/>
                </a:lnTo>
                <a:lnTo>
                  <a:pt x="7182383" y="1887220"/>
                </a:lnTo>
                <a:lnTo>
                  <a:pt x="7182383" y="1885696"/>
                </a:lnTo>
                <a:lnTo>
                  <a:pt x="3048" y="1885696"/>
                </a:lnTo>
                <a:lnTo>
                  <a:pt x="1524" y="1884172"/>
                </a:lnTo>
                <a:lnTo>
                  <a:pt x="3048" y="1884172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7182383" y="1524"/>
                </a:lnTo>
                <a:lnTo>
                  <a:pt x="7182383" y="0"/>
                </a:lnTo>
                <a:close/>
              </a:path>
              <a:path w="7182484" h="1887220">
                <a:moveTo>
                  <a:pt x="3048" y="1884172"/>
                </a:moveTo>
                <a:lnTo>
                  <a:pt x="1524" y="1884172"/>
                </a:lnTo>
                <a:lnTo>
                  <a:pt x="3048" y="1885696"/>
                </a:lnTo>
                <a:lnTo>
                  <a:pt x="3048" y="1884172"/>
                </a:lnTo>
                <a:close/>
              </a:path>
              <a:path w="7182484" h="1887220">
                <a:moveTo>
                  <a:pt x="7179335" y="1884172"/>
                </a:moveTo>
                <a:lnTo>
                  <a:pt x="3048" y="1884172"/>
                </a:lnTo>
                <a:lnTo>
                  <a:pt x="3048" y="1885696"/>
                </a:lnTo>
                <a:lnTo>
                  <a:pt x="7179335" y="1885696"/>
                </a:lnTo>
                <a:lnTo>
                  <a:pt x="7179335" y="1884172"/>
                </a:lnTo>
                <a:close/>
              </a:path>
              <a:path w="7182484" h="1887220">
                <a:moveTo>
                  <a:pt x="7179335" y="1524"/>
                </a:moveTo>
                <a:lnTo>
                  <a:pt x="7179335" y="1885696"/>
                </a:lnTo>
                <a:lnTo>
                  <a:pt x="7180859" y="1884172"/>
                </a:lnTo>
                <a:lnTo>
                  <a:pt x="7182383" y="1884172"/>
                </a:lnTo>
                <a:lnTo>
                  <a:pt x="7182383" y="3048"/>
                </a:lnTo>
                <a:lnTo>
                  <a:pt x="7180859" y="3048"/>
                </a:lnTo>
                <a:lnTo>
                  <a:pt x="7179335" y="1524"/>
                </a:lnTo>
                <a:close/>
              </a:path>
              <a:path w="7182484" h="1887220">
                <a:moveTo>
                  <a:pt x="7182383" y="1884172"/>
                </a:moveTo>
                <a:lnTo>
                  <a:pt x="7180859" y="1884172"/>
                </a:lnTo>
                <a:lnTo>
                  <a:pt x="7179335" y="1885696"/>
                </a:lnTo>
                <a:lnTo>
                  <a:pt x="7182383" y="1885696"/>
                </a:lnTo>
                <a:lnTo>
                  <a:pt x="7182383" y="1884172"/>
                </a:lnTo>
                <a:close/>
              </a:path>
              <a:path w="7182484" h="1887220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7182484" h="1887220">
                <a:moveTo>
                  <a:pt x="7179335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7179335" y="3048"/>
                </a:lnTo>
                <a:lnTo>
                  <a:pt x="7179335" y="1524"/>
                </a:lnTo>
                <a:close/>
              </a:path>
              <a:path w="7182484" h="1887220">
                <a:moveTo>
                  <a:pt x="7182383" y="1524"/>
                </a:moveTo>
                <a:lnTo>
                  <a:pt x="7179335" y="1524"/>
                </a:lnTo>
                <a:lnTo>
                  <a:pt x="7180859" y="3048"/>
                </a:lnTo>
                <a:lnTo>
                  <a:pt x="7182383" y="3048"/>
                </a:lnTo>
                <a:lnTo>
                  <a:pt x="7182383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8447" y="2307615"/>
            <a:ext cx="6833768" cy="691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5412" y="2304567"/>
            <a:ext cx="6840220" cy="697865"/>
          </a:xfrm>
          <a:custGeom>
            <a:avLst/>
            <a:gdLst/>
            <a:ahLst/>
            <a:cxnLst/>
            <a:rect l="l" t="t" r="r" b="b"/>
            <a:pathLst>
              <a:path w="6840220" h="697864">
                <a:moveTo>
                  <a:pt x="6083" y="673252"/>
                </a:moveTo>
                <a:lnTo>
                  <a:pt x="0" y="674776"/>
                </a:lnTo>
                <a:lnTo>
                  <a:pt x="0" y="679348"/>
                </a:lnTo>
                <a:lnTo>
                  <a:pt x="1511" y="680872"/>
                </a:lnTo>
                <a:lnTo>
                  <a:pt x="7607" y="677824"/>
                </a:lnTo>
                <a:lnTo>
                  <a:pt x="6083" y="673252"/>
                </a:lnTo>
                <a:close/>
              </a:path>
              <a:path w="6840220" h="697864">
                <a:moveTo>
                  <a:pt x="6083" y="667156"/>
                </a:moveTo>
                <a:lnTo>
                  <a:pt x="0" y="667156"/>
                </a:lnTo>
                <a:lnTo>
                  <a:pt x="0" y="673252"/>
                </a:lnTo>
                <a:lnTo>
                  <a:pt x="6083" y="673252"/>
                </a:lnTo>
                <a:lnTo>
                  <a:pt x="6083" y="667156"/>
                </a:lnTo>
                <a:close/>
              </a:path>
              <a:path w="6840220" h="697864">
                <a:moveTo>
                  <a:pt x="6083" y="654977"/>
                </a:moveTo>
                <a:lnTo>
                  <a:pt x="0" y="654977"/>
                </a:lnTo>
                <a:lnTo>
                  <a:pt x="0" y="661060"/>
                </a:lnTo>
                <a:lnTo>
                  <a:pt x="6083" y="661060"/>
                </a:lnTo>
                <a:lnTo>
                  <a:pt x="6083" y="654977"/>
                </a:lnTo>
                <a:close/>
              </a:path>
              <a:path w="6840220" h="697864">
                <a:moveTo>
                  <a:pt x="6083" y="642785"/>
                </a:moveTo>
                <a:lnTo>
                  <a:pt x="0" y="642785"/>
                </a:lnTo>
                <a:lnTo>
                  <a:pt x="0" y="648881"/>
                </a:lnTo>
                <a:lnTo>
                  <a:pt x="6083" y="648881"/>
                </a:lnTo>
                <a:lnTo>
                  <a:pt x="6083" y="642785"/>
                </a:lnTo>
                <a:close/>
              </a:path>
              <a:path w="6840220" h="697864">
                <a:moveTo>
                  <a:pt x="6083" y="629081"/>
                </a:moveTo>
                <a:lnTo>
                  <a:pt x="0" y="629081"/>
                </a:lnTo>
                <a:lnTo>
                  <a:pt x="0" y="635177"/>
                </a:lnTo>
                <a:lnTo>
                  <a:pt x="6083" y="635177"/>
                </a:lnTo>
                <a:lnTo>
                  <a:pt x="6083" y="629081"/>
                </a:lnTo>
                <a:close/>
              </a:path>
              <a:path w="6840220" h="697864">
                <a:moveTo>
                  <a:pt x="6083" y="616889"/>
                </a:moveTo>
                <a:lnTo>
                  <a:pt x="0" y="616889"/>
                </a:lnTo>
                <a:lnTo>
                  <a:pt x="0" y="622985"/>
                </a:lnTo>
                <a:lnTo>
                  <a:pt x="6083" y="622985"/>
                </a:lnTo>
                <a:lnTo>
                  <a:pt x="6083" y="616889"/>
                </a:lnTo>
                <a:close/>
              </a:path>
              <a:path w="6840220" h="697864">
                <a:moveTo>
                  <a:pt x="6083" y="604710"/>
                </a:moveTo>
                <a:lnTo>
                  <a:pt x="0" y="604710"/>
                </a:lnTo>
                <a:lnTo>
                  <a:pt x="0" y="610806"/>
                </a:lnTo>
                <a:lnTo>
                  <a:pt x="6083" y="610806"/>
                </a:lnTo>
                <a:lnTo>
                  <a:pt x="6083" y="604710"/>
                </a:lnTo>
                <a:close/>
              </a:path>
              <a:path w="6840220" h="697864">
                <a:moveTo>
                  <a:pt x="6083" y="590994"/>
                </a:moveTo>
                <a:lnTo>
                  <a:pt x="0" y="590994"/>
                </a:lnTo>
                <a:lnTo>
                  <a:pt x="0" y="597090"/>
                </a:lnTo>
                <a:lnTo>
                  <a:pt x="6083" y="597090"/>
                </a:lnTo>
                <a:lnTo>
                  <a:pt x="6083" y="590994"/>
                </a:lnTo>
                <a:close/>
              </a:path>
              <a:path w="6840220" h="697864">
                <a:moveTo>
                  <a:pt x="6083" y="578815"/>
                </a:moveTo>
                <a:lnTo>
                  <a:pt x="0" y="578815"/>
                </a:lnTo>
                <a:lnTo>
                  <a:pt x="0" y="584911"/>
                </a:lnTo>
                <a:lnTo>
                  <a:pt x="6083" y="584911"/>
                </a:lnTo>
                <a:lnTo>
                  <a:pt x="6083" y="578815"/>
                </a:lnTo>
                <a:close/>
              </a:path>
              <a:path w="6840220" h="697864">
                <a:moveTo>
                  <a:pt x="6083" y="566623"/>
                </a:moveTo>
                <a:lnTo>
                  <a:pt x="0" y="566623"/>
                </a:lnTo>
                <a:lnTo>
                  <a:pt x="0" y="572719"/>
                </a:lnTo>
                <a:lnTo>
                  <a:pt x="6083" y="572719"/>
                </a:lnTo>
                <a:lnTo>
                  <a:pt x="6083" y="566623"/>
                </a:lnTo>
                <a:close/>
              </a:path>
              <a:path w="6840220" h="697864">
                <a:moveTo>
                  <a:pt x="6083" y="552919"/>
                </a:moveTo>
                <a:lnTo>
                  <a:pt x="0" y="552919"/>
                </a:lnTo>
                <a:lnTo>
                  <a:pt x="0" y="559015"/>
                </a:lnTo>
                <a:lnTo>
                  <a:pt x="6083" y="559015"/>
                </a:lnTo>
                <a:lnTo>
                  <a:pt x="6083" y="552919"/>
                </a:lnTo>
                <a:close/>
              </a:path>
              <a:path w="6840220" h="697864">
                <a:moveTo>
                  <a:pt x="6083" y="540740"/>
                </a:moveTo>
                <a:lnTo>
                  <a:pt x="0" y="540740"/>
                </a:lnTo>
                <a:lnTo>
                  <a:pt x="0" y="546823"/>
                </a:lnTo>
                <a:lnTo>
                  <a:pt x="6083" y="546823"/>
                </a:lnTo>
                <a:lnTo>
                  <a:pt x="6083" y="540740"/>
                </a:lnTo>
                <a:close/>
              </a:path>
              <a:path w="6840220" h="697864">
                <a:moveTo>
                  <a:pt x="6083" y="528548"/>
                </a:moveTo>
                <a:lnTo>
                  <a:pt x="0" y="528548"/>
                </a:lnTo>
                <a:lnTo>
                  <a:pt x="0" y="534644"/>
                </a:lnTo>
                <a:lnTo>
                  <a:pt x="6083" y="534644"/>
                </a:lnTo>
                <a:lnTo>
                  <a:pt x="6083" y="528548"/>
                </a:lnTo>
                <a:close/>
              </a:path>
              <a:path w="6840220" h="697864">
                <a:moveTo>
                  <a:pt x="6083" y="514845"/>
                </a:moveTo>
                <a:lnTo>
                  <a:pt x="0" y="514845"/>
                </a:lnTo>
                <a:lnTo>
                  <a:pt x="0" y="520928"/>
                </a:lnTo>
                <a:lnTo>
                  <a:pt x="6083" y="520928"/>
                </a:lnTo>
                <a:lnTo>
                  <a:pt x="6083" y="514845"/>
                </a:lnTo>
                <a:close/>
              </a:path>
              <a:path w="6840220" h="697864">
                <a:moveTo>
                  <a:pt x="6083" y="502653"/>
                </a:moveTo>
                <a:lnTo>
                  <a:pt x="0" y="502653"/>
                </a:lnTo>
                <a:lnTo>
                  <a:pt x="0" y="508749"/>
                </a:lnTo>
                <a:lnTo>
                  <a:pt x="6083" y="508749"/>
                </a:lnTo>
                <a:lnTo>
                  <a:pt x="6083" y="502653"/>
                </a:lnTo>
                <a:close/>
              </a:path>
              <a:path w="6840220" h="697864">
                <a:moveTo>
                  <a:pt x="6083" y="490474"/>
                </a:moveTo>
                <a:lnTo>
                  <a:pt x="0" y="490474"/>
                </a:lnTo>
                <a:lnTo>
                  <a:pt x="0" y="496557"/>
                </a:lnTo>
                <a:lnTo>
                  <a:pt x="6083" y="496557"/>
                </a:lnTo>
                <a:lnTo>
                  <a:pt x="6083" y="490474"/>
                </a:lnTo>
                <a:close/>
              </a:path>
              <a:path w="6840220" h="697864">
                <a:moveTo>
                  <a:pt x="6083" y="476758"/>
                </a:moveTo>
                <a:lnTo>
                  <a:pt x="0" y="476758"/>
                </a:lnTo>
                <a:lnTo>
                  <a:pt x="0" y="482854"/>
                </a:lnTo>
                <a:lnTo>
                  <a:pt x="6083" y="482854"/>
                </a:lnTo>
                <a:lnTo>
                  <a:pt x="6083" y="476758"/>
                </a:lnTo>
                <a:close/>
              </a:path>
              <a:path w="6840220" h="697864">
                <a:moveTo>
                  <a:pt x="6083" y="464578"/>
                </a:moveTo>
                <a:lnTo>
                  <a:pt x="0" y="464578"/>
                </a:lnTo>
                <a:lnTo>
                  <a:pt x="0" y="470662"/>
                </a:lnTo>
                <a:lnTo>
                  <a:pt x="6083" y="470662"/>
                </a:lnTo>
                <a:lnTo>
                  <a:pt x="6083" y="464578"/>
                </a:lnTo>
                <a:close/>
              </a:path>
              <a:path w="6840220" h="697864">
                <a:moveTo>
                  <a:pt x="6083" y="452386"/>
                </a:moveTo>
                <a:lnTo>
                  <a:pt x="0" y="452386"/>
                </a:lnTo>
                <a:lnTo>
                  <a:pt x="0" y="458482"/>
                </a:lnTo>
                <a:lnTo>
                  <a:pt x="6083" y="458482"/>
                </a:lnTo>
                <a:lnTo>
                  <a:pt x="6083" y="452386"/>
                </a:lnTo>
                <a:close/>
              </a:path>
              <a:path w="6840220" h="697864">
                <a:moveTo>
                  <a:pt x="6083" y="438683"/>
                </a:moveTo>
                <a:lnTo>
                  <a:pt x="0" y="438683"/>
                </a:lnTo>
                <a:lnTo>
                  <a:pt x="0" y="444779"/>
                </a:lnTo>
                <a:lnTo>
                  <a:pt x="6083" y="444779"/>
                </a:lnTo>
                <a:lnTo>
                  <a:pt x="6083" y="438683"/>
                </a:lnTo>
                <a:close/>
              </a:path>
              <a:path w="6840220" h="697864">
                <a:moveTo>
                  <a:pt x="6083" y="426491"/>
                </a:moveTo>
                <a:lnTo>
                  <a:pt x="0" y="426491"/>
                </a:lnTo>
                <a:lnTo>
                  <a:pt x="0" y="432587"/>
                </a:lnTo>
                <a:lnTo>
                  <a:pt x="6083" y="432587"/>
                </a:lnTo>
                <a:lnTo>
                  <a:pt x="6083" y="426491"/>
                </a:lnTo>
                <a:close/>
              </a:path>
              <a:path w="6840220" h="697864">
                <a:moveTo>
                  <a:pt x="6083" y="414312"/>
                </a:moveTo>
                <a:lnTo>
                  <a:pt x="0" y="414312"/>
                </a:lnTo>
                <a:lnTo>
                  <a:pt x="0" y="420408"/>
                </a:lnTo>
                <a:lnTo>
                  <a:pt x="6083" y="420408"/>
                </a:lnTo>
                <a:lnTo>
                  <a:pt x="6083" y="414312"/>
                </a:lnTo>
                <a:close/>
              </a:path>
              <a:path w="6840220" h="697864">
                <a:moveTo>
                  <a:pt x="6083" y="400596"/>
                </a:moveTo>
                <a:lnTo>
                  <a:pt x="0" y="400596"/>
                </a:lnTo>
                <a:lnTo>
                  <a:pt x="0" y="406692"/>
                </a:lnTo>
                <a:lnTo>
                  <a:pt x="6083" y="406692"/>
                </a:lnTo>
                <a:lnTo>
                  <a:pt x="6083" y="400596"/>
                </a:lnTo>
                <a:close/>
              </a:path>
              <a:path w="6840220" h="697864">
                <a:moveTo>
                  <a:pt x="6083" y="388416"/>
                </a:moveTo>
                <a:lnTo>
                  <a:pt x="0" y="388416"/>
                </a:lnTo>
                <a:lnTo>
                  <a:pt x="0" y="394512"/>
                </a:lnTo>
                <a:lnTo>
                  <a:pt x="6083" y="394512"/>
                </a:lnTo>
                <a:lnTo>
                  <a:pt x="6083" y="388416"/>
                </a:lnTo>
                <a:close/>
              </a:path>
              <a:path w="6840220" h="697864">
                <a:moveTo>
                  <a:pt x="6083" y="376224"/>
                </a:moveTo>
                <a:lnTo>
                  <a:pt x="0" y="376224"/>
                </a:lnTo>
                <a:lnTo>
                  <a:pt x="0" y="382320"/>
                </a:lnTo>
                <a:lnTo>
                  <a:pt x="6083" y="382320"/>
                </a:lnTo>
                <a:lnTo>
                  <a:pt x="6083" y="376224"/>
                </a:lnTo>
                <a:close/>
              </a:path>
              <a:path w="6840220" h="697864">
                <a:moveTo>
                  <a:pt x="6083" y="362521"/>
                </a:moveTo>
                <a:lnTo>
                  <a:pt x="0" y="362521"/>
                </a:lnTo>
                <a:lnTo>
                  <a:pt x="0" y="368617"/>
                </a:lnTo>
                <a:lnTo>
                  <a:pt x="6083" y="368617"/>
                </a:lnTo>
                <a:lnTo>
                  <a:pt x="6083" y="362521"/>
                </a:lnTo>
                <a:close/>
              </a:path>
              <a:path w="6840220" h="697864">
                <a:moveTo>
                  <a:pt x="6083" y="350342"/>
                </a:moveTo>
                <a:lnTo>
                  <a:pt x="0" y="350342"/>
                </a:lnTo>
                <a:lnTo>
                  <a:pt x="0" y="356425"/>
                </a:lnTo>
                <a:lnTo>
                  <a:pt x="6083" y="356425"/>
                </a:lnTo>
                <a:lnTo>
                  <a:pt x="6083" y="350342"/>
                </a:lnTo>
                <a:close/>
              </a:path>
              <a:path w="6840220" h="697864">
                <a:moveTo>
                  <a:pt x="6083" y="338150"/>
                </a:moveTo>
                <a:lnTo>
                  <a:pt x="0" y="338150"/>
                </a:lnTo>
                <a:lnTo>
                  <a:pt x="0" y="344246"/>
                </a:lnTo>
                <a:lnTo>
                  <a:pt x="6083" y="344246"/>
                </a:lnTo>
                <a:lnTo>
                  <a:pt x="6083" y="338150"/>
                </a:lnTo>
                <a:close/>
              </a:path>
              <a:path w="6840220" h="697864">
                <a:moveTo>
                  <a:pt x="6083" y="324446"/>
                </a:moveTo>
                <a:lnTo>
                  <a:pt x="0" y="324446"/>
                </a:lnTo>
                <a:lnTo>
                  <a:pt x="0" y="330530"/>
                </a:lnTo>
                <a:lnTo>
                  <a:pt x="6083" y="330530"/>
                </a:lnTo>
                <a:lnTo>
                  <a:pt x="6083" y="324446"/>
                </a:lnTo>
                <a:close/>
              </a:path>
              <a:path w="6840220" h="697864">
                <a:moveTo>
                  <a:pt x="6083" y="312254"/>
                </a:moveTo>
                <a:lnTo>
                  <a:pt x="0" y="312254"/>
                </a:lnTo>
                <a:lnTo>
                  <a:pt x="0" y="318350"/>
                </a:lnTo>
                <a:lnTo>
                  <a:pt x="6083" y="318350"/>
                </a:lnTo>
                <a:lnTo>
                  <a:pt x="6083" y="312254"/>
                </a:lnTo>
                <a:close/>
              </a:path>
              <a:path w="6840220" h="697864">
                <a:moveTo>
                  <a:pt x="6083" y="300075"/>
                </a:moveTo>
                <a:lnTo>
                  <a:pt x="0" y="300075"/>
                </a:lnTo>
                <a:lnTo>
                  <a:pt x="0" y="306158"/>
                </a:lnTo>
                <a:lnTo>
                  <a:pt x="6083" y="306158"/>
                </a:lnTo>
                <a:lnTo>
                  <a:pt x="6083" y="300075"/>
                </a:lnTo>
                <a:close/>
              </a:path>
              <a:path w="6840220" h="697864">
                <a:moveTo>
                  <a:pt x="6083" y="286359"/>
                </a:moveTo>
                <a:lnTo>
                  <a:pt x="0" y="286359"/>
                </a:lnTo>
                <a:lnTo>
                  <a:pt x="0" y="292455"/>
                </a:lnTo>
                <a:lnTo>
                  <a:pt x="6083" y="292455"/>
                </a:lnTo>
                <a:lnTo>
                  <a:pt x="6083" y="286359"/>
                </a:lnTo>
                <a:close/>
              </a:path>
              <a:path w="6840220" h="697864">
                <a:moveTo>
                  <a:pt x="6083" y="274180"/>
                </a:moveTo>
                <a:lnTo>
                  <a:pt x="0" y="274180"/>
                </a:lnTo>
                <a:lnTo>
                  <a:pt x="0" y="280276"/>
                </a:lnTo>
                <a:lnTo>
                  <a:pt x="6083" y="280276"/>
                </a:lnTo>
                <a:lnTo>
                  <a:pt x="6083" y="274180"/>
                </a:lnTo>
                <a:close/>
              </a:path>
              <a:path w="6840220" h="697864">
                <a:moveTo>
                  <a:pt x="6083" y="261988"/>
                </a:moveTo>
                <a:lnTo>
                  <a:pt x="0" y="261988"/>
                </a:lnTo>
                <a:lnTo>
                  <a:pt x="0" y="268084"/>
                </a:lnTo>
                <a:lnTo>
                  <a:pt x="6083" y="268084"/>
                </a:lnTo>
                <a:lnTo>
                  <a:pt x="6083" y="261988"/>
                </a:lnTo>
                <a:close/>
              </a:path>
              <a:path w="6840220" h="697864">
                <a:moveTo>
                  <a:pt x="6083" y="248285"/>
                </a:moveTo>
                <a:lnTo>
                  <a:pt x="0" y="248285"/>
                </a:lnTo>
                <a:lnTo>
                  <a:pt x="0" y="254381"/>
                </a:lnTo>
                <a:lnTo>
                  <a:pt x="6083" y="254381"/>
                </a:lnTo>
                <a:lnTo>
                  <a:pt x="6083" y="248285"/>
                </a:lnTo>
                <a:close/>
              </a:path>
              <a:path w="6840220" h="697864">
                <a:moveTo>
                  <a:pt x="6083" y="236093"/>
                </a:moveTo>
                <a:lnTo>
                  <a:pt x="0" y="236093"/>
                </a:lnTo>
                <a:lnTo>
                  <a:pt x="0" y="242188"/>
                </a:lnTo>
                <a:lnTo>
                  <a:pt x="6083" y="242188"/>
                </a:lnTo>
                <a:lnTo>
                  <a:pt x="6083" y="236093"/>
                </a:lnTo>
                <a:close/>
              </a:path>
              <a:path w="6840220" h="697864">
                <a:moveTo>
                  <a:pt x="6083" y="223913"/>
                </a:moveTo>
                <a:lnTo>
                  <a:pt x="0" y="223913"/>
                </a:lnTo>
                <a:lnTo>
                  <a:pt x="0" y="230009"/>
                </a:lnTo>
                <a:lnTo>
                  <a:pt x="6083" y="230009"/>
                </a:lnTo>
                <a:lnTo>
                  <a:pt x="6083" y="223913"/>
                </a:lnTo>
                <a:close/>
              </a:path>
              <a:path w="6840220" h="697864">
                <a:moveTo>
                  <a:pt x="6083" y="210210"/>
                </a:moveTo>
                <a:lnTo>
                  <a:pt x="0" y="210210"/>
                </a:lnTo>
                <a:lnTo>
                  <a:pt x="0" y="216293"/>
                </a:lnTo>
                <a:lnTo>
                  <a:pt x="6083" y="216293"/>
                </a:lnTo>
                <a:lnTo>
                  <a:pt x="6083" y="210210"/>
                </a:lnTo>
                <a:close/>
              </a:path>
              <a:path w="6840220" h="697864">
                <a:moveTo>
                  <a:pt x="6083" y="198018"/>
                </a:moveTo>
                <a:lnTo>
                  <a:pt x="0" y="198018"/>
                </a:lnTo>
                <a:lnTo>
                  <a:pt x="0" y="204114"/>
                </a:lnTo>
                <a:lnTo>
                  <a:pt x="6083" y="204114"/>
                </a:lnTo>
                <a:lnTo>
                  <a:pt x="6083" y="198018"/>
                </a:lnTo>
                <a:close/>
              </a:path>
              <a:path w="6840220" h="697864">
                <a:moveTo>
                  <a:pt x="6083" y="185839"/>
                </a:moveTo>
                <a:lnTo>
                  <a:pt x="0" y="185839"/>
                </a:lnTo>
                <a:lnTo>
                  <a:pt x="0" y="191922"/>
                </a:lnTo>
                <a:lnTo>
                  <a:pt x="6083" y="191922"/>
                </a:lnTo>
                <a:lnTo>
                  <a:pt x="6083" y="185839"/>
                </a:lnTo>
                <a:close/>
              </a:path>
              <a:path w="6840220" h="697864">
                <a:moveTo>
                  <a:pt x="6083" y="172123"/>
                </a:moveTo>
                <a:lnTo>
                  <a:pt x="0" y="172123"/>
                </a:lnTo>
                <a:lnTo>
                  <a:pt x="0" y="178219"/>
                </a:lnTo>
                <a:lnTo>
                  <a:pt x="6083" y="178219"/>
                </a:lnTo>
                <a:lnTo>
                  <a:pt x="6083" y="172123"/>
                </a:lnTo>
                <a:close/>
              </a:path>
              <a:path w="6840220" h="697864">
                <a:moveTo>
                  <a:pt x="6083" y="159943"/>
                </a:moveTo>
                <a:lnTo>
                  <a:pt x="0" y="159943"/>
                </a:lnTo>
                <a:lnTo>
                  <a:pt x="0" y="166027"/>
                </a:lnTo>
                <a:lnTo>
                  <a:pt x="6083" y="166027"/>
                </a:lnTo>
                <a:lnTo>
                  <a:pt x="6083" y="159943"/>
                </a:lnTo>
                <a:close/>
              </a:path>
              <a:path w="6840220" h="697864">
                <a:moveTo>
                  <a:pt x="6083" y="147751"/>
                </a:moveTo>
                <a:lnTo>
                  <a:pt x="0" y="147751"/>
                </a:lnTo>
                <a:lnTo>
                  <a:pt x="0" y="153847"/>
                </a:lnTo>
                <a:lnTo>
                  <a:pt x="6083" y="153847"/>
                </a:lnTo>
                <a:lnTo>
                  <a:pt x="6083" y="147751"/>
                </a:lnTo>
                <a:close/>
              </a:path>
              <a:path w="6840220" h="697864">
                <a:moveTo>
                  <a:pt x="6083" y="134048"/>
                </a:moveTo>
                <a:lnTo>
                  <a:pt x="0" y="134048"/>
                </a:lnTo>
                <a:lnTo>
                  <a:pt x="0" y="140131"/>
                </a:lnTo>
                <a:lnTo>
                  <a:pt x="6083" y="140131"/>
                </a:lnTo>
                <a:lnTo>
                  <a:pt x="6083" y="134048"/>
                </a:lnTo>
                <a:close/>
              </a:path>
              <a:path w="6840220" h="697864">
                <a:moveTo>
                  <a:pt x="6083" y="121856"/>
                </a:moveTo>
                <a:lnTo>
                  <a:pt x="0" y="121856"/>
                </a:lnTo>
                <a:lnTo>
                  <a:pt x="0" y="127952"/>
                </a:lnTo>
                <a:lnTo>
                  <a:pt x="6083" y="127952"/>
                </a:lnTo>
                <a:lnTo>
                  <a:pt x="6083" y="121856"/>
                </a:lnTo>
                <a:close/>
              </a:path>
              <a:path w="6840220" h="697864">
                <a:moveTo>
                  <a:pt x="6083" y="109677"/>
                </a:moveTo>
                <a:lnTo>
                  <a:pt x="0" y="109677"/>
                </a:lnTo>
                <a:lnTo>
                  <a:pt x="0" y="115773"/>
                </a:lnTo>
                <a:lnTo>
                  <a:pt x="6083" y="115773"/>
                </a:lnTo>
                <a:lnTo>
                  <a:pt x="6083" y="109677"/>
                </a:lnTo>
                <a:close/>
              </a:path>
              <a:path w="6840220" h="697864">
                <a:moveTo>
                  <a:pt x="6083" y="95961"/>
                </a:moveTo>
                <a:lnTo>
                  <a:pt x="0" y="95961"/>
                </a:lnTo>
                <a:lnTo>
                  <a:pt x="0" y="102057"/>
                </a:lnTo>
                <a:lnTo>
                  <a:pt x="6083" y="102057"/>
                </a:lnTo>
                <a:lnTo>
                  <a:pt x="6083" y="95961"/>
                </a:lnTo>
                <a:close/>
              </a:path>
              <a:path w="6840220" h="697864">
                <a:moveTo>
                  <a:pt x="6083" y="83781"/>
                </a:moveTo>
                <a:lnTo>
                  <a:pt x="0" y="83781"/>
                </a:lnTo>
                <a:lnTo>
                  <a:pt x="0" y="89877"/>
                </a:lnTo>
                <a:lnTo>
                  <a:pt x="6083" y="89877"/>
                </a:lnTo>
                <a:lnTo>
                  <a:pt x="6083" y="83781"/>
                </a:lnTo>
                <a:close/>
              </a:path>
              <a:path w="6840220" h="697864">
                <a:moveTo>
                  <a:pt x="6083" y="71589"/>
                </a:moveTo>
                <a:lnTo>
                  <a:pt x="0" y="71589"/>
                </a:lnTo>
                <a:lnTo>
                  <a:pt x="0" y="77685"/>
                </a:lnTo>
                <a:lnTo>
                  <a:pt x="6083" y="77685"/>
                </a:lnTo>
                <a:lnTo>
                  <a:pt x="6083" y="71589"/>
                </a:lnTo>
                <a:close/>
              </a:path>
              <a:path w="6840220" h="697864">
                <a:moveTo>
                  <a:pt x="6083" y="57886"/>
                </a:moveTo>
                <a:lnTo>
                  <a:pt x="0" y="57886"/>
                </a:lnTo>
                <a:lnTo>
                  <a:pt x="0" y="63982"/>
                </a:lnTo>
                <a:lnTo>
                  <a:pt x="6083" y="63982"/>
                </a:lnTo>
                <a:lnTo>
                  <a:pt x="6083" y="57886"/>
                </a:lnTo>
                <a:close/>
              </a:path>
              <a:path w="6840220" h="697864">
                <a:moveTo>
                  <a:pt x="6083" y="45694"/>
                </a:moveTo>
                <a:lnTo>
                  <a:pt x="0" y="45694"/>
                </a:lnTo>
                <a:lnTo>
                  <a:pt x="0" y="51790"/>
                </a:lnTo>
                <a:lnTo>
                  <a:pt x="6083" y="51790"/>
                </a:lnTo>
                <a:lnTo>
                  <a:pt x="6083" y="45694"/>
                </a:lnTo>
                <a:close/>
              </a:path>
              <a:path w="6840220" h="697864">
                <a:moveTo>
                  <a:pt x="6083" y="33515"/>
                </a:moveTo>
                <a:lnTo>
                  <a:pt x="0" y="33515"/>
                </a:lnTo>
                <a:lnTo>
                  <a:pt x="0" y="39611"/>
                </a:lnTo>
                <a:lnTo>
                  <a:pt x="6083" y="39611"/>
                </a:lnTo>
                <a:lnTo>
                  <a:pt x="6083" y="33515"/>
                </a:lnTo>
                <a:close/>
              </a:path>
              <a:path w="6840220" h="697864">
                <a:moveTo>
                  <a:pt x="6083" y="19812"/>
                </a:moveTo>
                <a:lnTo>
                  <a:pt x="0" y="19812"/>
                </a:lnTo>
                <a:lnTo>
                  <a:pt x="0" y="25895"/>
                </a:lnTo>
                <a:lnTo>
                  <a:pt x="6083" y="25895"/>
                </a:lnTo>
                <a:lnTo>
                  <a:pt x="6083" y="19812"/>
                </a:lnTo>
                <a:close/>
              </a:path>
              <a:path w="6840220" h="697864">
                <a:moveTo>
                  <a:pt x="7607" y="7620"/>
                </a:moveTo>
                <a:lnTo>
                  <a:pt x="4559" y="9144"/>
                </a:lnTo>
                <a:lnTo>
                  <a:pt x="4559" y="10668"/>
                </a:lnTo>
                <a:lnTo>
                  <a:pt x="3035" y="12192"/>
                </a:lnTo>
                <a:lnTo>
                  <a:pt x="9131" y="15239"/>
                </a:lnTo>
                <a:lnTo>
                  <a:pt x="9131" y="13715"/>
                </a:lnTo>
                <a:lnTo>
                  <a:pt x="12179" y="10668"/>
                </a:lnTo>
                <a:lnTo>
                  <a:pt x="7607" y="7620"/>
                </a:lnTo>
                <a:close/>
              </a:path>
              <a:path w="6840220" h="697864">
                <a:moveTo>
                  <a:pt x="19786" y="0"/>
                </a:moveTo>
                <a:lnTo>
                  <a:pt x="18262" y="0"/>
                </a:lnTo>
                <a:lnTo>
                  <a:pt x="12179" y="3048"/>
                </a:lnTo>
                <a:lnTo>
                  <a:pt x="15214" y="7620"/>
                </a:lnTo>
                <a:lnTo>
                  <a:pt x="16738" y="7620"/>
                </a:lnTo>
                <a:lnTo>
                  <a:pt x="21310" y="6096"/>
                </a:lnTo>
                <a:lnTo>
                  <a:pt x="19786" y="0"/>
                </a:lnTo>
                <a:close/>
              </a:path>
              <a:path w="6840220" h="697864">
                <a:moveTo>
                  <a:pt x="33489" y="0"/>
                </a:moveTo>
                <a:lnTo>
                  <a:pt x="27393" y="0"/>
                </a:lnTo>
                <a:lnTo>
                  <a:pt x="27393" y="6096"/>
                </a:lnTo>
                <a:lnTo>
                  <a:pt x="33489" y="6096"/>
                </a:lnTo>
                <a:lnTo>
                  <a:pt x="33489" y="0"/>
                </a:lnTo>
                <a:close/>
              </a:path>
              <a:path w="6840220" h="697864">
                <a:moveTo>
                  <a:pt x="45669" y="0"/>
                </a:moveTo>
                <a:lnTo>
                  <a:pt x="39573" y="0"/>
                </a:lnTo>
                <a:lnTo>
                  <a:pt x="39573" y="6096"/>
                </a:lnTo>
                <a:lnTo>
                  <a:pt x="45669" y="6096"/>
                </a:lnTo>
                <a:lnTo>
                  <a:pt x="45669" y="0"/>
                </a:lnTo>
                <a:close/>
              </a:path>
              <a:path w="6840220" h="697864">
                <a:moveTo>
                  <a:pt x="57848" y="0"/>
                </a:moveTo>
                <a:lnTo>
                  <a:pt x="51752" y="0"/>
                </a:lnTo>
                <a:lnTo>
                  <a:pt x="51752" y="6096"/>
                </a:lnTo>
                <a:lnTo>
                  <a:pt x="57848" y="6096"/>
                </a:lnTo>
                <a:lnTo>
                  <a:pt x="57848" y="0"/>
                </a:lnTo>
                <a:close/>
              </a:path>
              <a:path w="6840220" h="697864">
                <a:moveTo>
                  <a:pt x="71539" y="0"/>
                </a:moveTo>
                <a:lnTo>
                  <a:pt x="65455" y="0"/>
                </a:lnTo>
                <a:lnTo>
                  <a:pt x="65455" y="6096"/>
                </a:lnTo>
                <a:lnTo>
                  <a:pt x="71539" y="6096"/>
                </a:lnTo>
                <a:lnTo>
                  <a:pt x="71539" y="0"/>
                </a:lnTo>
                <a:close/>
              </a:path>
              <a:path w="6840220" h="697864">
                <a:moveTo>
                  <a:pt x="83718" y="0"/>
                </a:moveTo>
                <a:lnTo>
                  <a:pt x="77635" y="0"/>
                </a:lnTo>
                <a:lnTo>
                  <a:pt x="77635" y="6096"/>
                </a:lnTo>
                <a:lnTo>
                  <a:pt x="83718" y="6096"/>
                </a:lnTo>
                <a:lnTo>
                  <a:pt x="83718" y="0"/>
                </a:lnTo>
                <a:close/>
              </a:path>
              <a:path w="6840220" h="697864">
                <a:moveTo>
                  <a:pt x="95897" y="0"/>
                </a:moveTo>
                <a:lnTo>
                  <a:pt x="89814" y="0"/>
                </a:lnTo>
                <a:lnTo>
                  <a:pt x="89814" y="6096"/>
                </a:lnTo>
                <a:lnTo>
                  <a:pt x="95897" y="6096"/>
                </a:lnTo>
                <a:lnTo>
                  <a:pt x="95897" y="0"/>
                </a:lnTo>
                <a:close/>
              </a:path>
              <a:path w="6840220" h="697864">
                <a:moveTo>
                  <a:pt x="109600" y="0"/>
                </a:moveTo>
                <a:lnTo>
                  <a:pt x="103517" y="0"/>
                </a:lnTo>
                <a:lnTo>
                  <a:pt x="103517" y="6096"/>
                </a:lnTo>
                <a:lnTo>
                  <a:pt x="109600" y="6096"/>
                </a:lnTo>
                <a:lnTo>
                  <a:pt x="109600" y="0"/>
                </a:lnTo>
                <a:close/>
              </a:path>
              <a:path w="6840220" h="697864">
                <a:moveTo>
                  <a:pt x="121780" y="0"/>
                </a:moveTo>
                <a:lnTo>
                  <a:pt x="115697" y="0"/>
                </a:lnTo>
                <a:lnTo>
                  <a:pt x="115697" y="6096"/>
                </a:lnTo>
                <a:lnTo>
                  <a:pt x="121780" y="6096"/>
                </a:lnTo>
                <a:lnTo>
                  <a:pt x="121780" y="0"/>
                </a:lnTo>
                <a:close/>
              </a:path>
              <a:path w="6840220" h="697864">
                <a:moveTo>
                  <a:pt x="133959" y="0"/>
                </a:moveTo>
                <a:lnTo>
                  <a:pt x="127876" y="0"/>
                </a:lnTo>
                <a:lnTo>
                  <a:pt x="127876" y="6096"/>
                </a:lnTo>
                <a:lnTo>
                  <a:pt x="133959" y="6096"/>
                </a:lnTo>
                <a:lnTo>
                  <a:pt x="133959" y="0"/>
                </a:lnTo>
                <a:close/>
              </a:path>
              <a:path w="6840220" h="697864">
                <a:moveTo>
                  <a:pt x="147662" y="0"/>
                </a:moveTo>
                <a:lnTo>
                  <a:pt x="141566" y="0"/>
                </a:lnTo>
                <a:lnTo>
                  <a:pt x="141566" y="6096"/>
                </a:lnTo>
                <a:lnTo>
                  <a:pt x="147662" y="6096"/>
                </a:lnTo>
                <a:lnTo>
                  <a:pt x="147662" y="0"/>
                </a:lnTo>
                <a:close/>
              </a:path>
              <a:path w="6840220" h="697864">
                <a:moveTo>
                  <a:pt x="159842" y="0"/>
                </a:moveTo>
                <a:lnTo>
                  <a:pt x="153746" y="0"/>
                </a:lnTo>
                <a:lnTo>
                  <a:pt x="153746" y="6096"/>
                </a:lnTo>
                <a:lnTo>
                  <a:pt x="159842" y="6096"/>
                </a:lnTo>
                <a:lnTo>
                  <a:pt x="159842" y="0"/>
                </a:lnTo>
                <a:close/>
              </a:path>
              <a:path w="6840220" h="697864">
                <a:moveTo>
                  <a:pt x="172021" y="0"/>
                </a:moveTo>
                <a:lnTo>
                  <a:pt x="165925" y="0"/>
                </a:lnTo>
                <a:lnTo>
                  <a:pt x="165925" y="6096"/>
                </a:lnTo>
                <a:lnTo>
                  <a:pt x="172021" y="6096"/>
                </a:lnTo>
                <a:lnTo>
                  <a:pt x="172021" y="0"/>
                </a:lnTo>
                <a:close/>
              </a:path>
              <a:path w="6840220" h="697864">
                <a:moveTo>
                  <a:pt x="185724" y="0"/>
                </a:moveTo>
                <a:lnTo>
                  <a:pt x="179628" y="0"/>
                </a:lnTo>
                <a:lnTo>
                  <a:pt x="179628" y="6096"/>
                </a:lnTo>
                <a:lnTo>
                  <a:pt x="185724" y="6096"/>
                </a:lnTo>
                <a:lnTo>
                  <a:pt x="185724" y="0"/>
                </a:lnTo>
                <a:close/>
              </a:path>
              <a:path w="6840220" h="697864">
                <a:moveTo>
                  <a:pt x="197904" y="0"/>
                </a:moveTo>
                <a:lnTo>
                  <a:pt x="191808" y="0"/>
                </a:lnTo>
                <a:lnTo>
                  <a:pt x="191808" y="6096"/>
                </a:lnTo>
                <a:lnTo>
                  <a:pt x="197904" y="6096"/>
                </a:lnTo>
                <a:lnTo>
                  <a:pt x="197904" y="0"/>
                </a:lnTo>
                <a:close/>
              </a:path>
              <a:path w="6840220" h="697864">
                <a:moveTo>
                  <a:pt x="210070" y="0"/>
                </a:moveTo>
                <a:lnTo>
                  <a:pt x="203987" y="0"/>
                </a:lnTo>
                <a:lnTo>
                  <a:pt x="203987" y="6096"/>
                </a:lnTo>
                <a:lnTo>
                  <a:pt x="210070" y="6096"/>
                </a:lnTo>
                <a:lnTo>
                  <a:pt x="210070" y="0"/>
                </a:lnTo>
                <a:close/>
              </a:path>
              <a:path w="6840220" h="697864">
                <a:moveTo>
                  <a:pt x="223773" y="0"/>
                </a:moveTo>
                <a:lnTo>
                  <a:pt x="217690" y="0"/>
                </a:lnTo>
                <a:lnTo>
                  <a:pt x="217690" y="6096"/>
                </a:lnTo>
                <a:lnTo>
                  <a:pt x="223773" y="6096"/>
                </a:lnTo>
                <a:lnTo>
                  <a:pt x="223773" y="0"/>
                </a:lnTo>
                <a:close/>
              </a:path>
              <a:path w="6840220" h="697864">
                <a:moveTo>
                  <a:pt x="235953" y="0"/>
                </a:moveTo>
                <a:lnTo>
                  <a:pt x="229870" y="0"/>
                </a:lnTo>
                <a:lnTo>
                  <a:pt x="229870" y="6096"/>
                </a:lnTo>
                <a:lnTo>
                  <a:pt x="235953" y="6096"/>
                </a:lnTo>
                <a:lnTo>
                  <a:pt x="235953" y="0"/>
                </a:lnTo>
                <a:close/>
              </a:path>
              <a:path w="6840220" h="697864">
                <a:moveTo>
                  <a:pt x="248132" y="0"/>
                </a:moveTo>
                <a:lnTo>
                  <a:pt x="242049" y="0"/>
                </a:lnTo>
                <a:lnTo>
                  <a:pt x="242049" y="6096"/>
                </a:lnTo>
                <a:lnTo>
                  <a:pt x="248132" y="6096"/>
                </a:lnTo>
                <a:lnTo>
                  <a:pt x="248132" y="0"/>
                </a:lnTo>
                <a:close/>
              </a:path>
              <a:path w="6840220" h="697864">
                <a:moveTo>
                  <a:pt x="261835" y="0"/>
                </a:moveTo>
                <a:lnTo>
                  <a:pt x="255752" y="0"/>
                </a:lnTo>
                <a:lnTo>
                  <a:pt x="255752" y="6096"/>
                </a:lnTo>
                <a:lnTo>
                  <a:pt x="261835" y="6096"/>
                </a:lnTo>
                <a:lnTo>
                  <a:pt x="261835" y="0"/>
                </a:lnTo>
                <a:close/>
              </a:path>
              <a:path w="6840220" h="697864">
                <a:moveTo>
                  <a:pt x="274015" y="0"/>
                </a:moveTo>
                <a:lnTo>
                  <a:pt x="267919" y="0"/>
                </a:lnTo>
                <a:lnTo>
                  <a:pt x="267919" y="6096"/>
                </a:lnTo>
                <a:lnTo>
                  <a:pt x="274015" y="6096"/>
                </a:lnTo>
                <a:lnTo>
                  <a:pt x="274015" y="0"/>
                </a:lnTo>
                <a:close/>
              </a:path>
              <a:path w="6840220" h="697864">
                <a:moveTo>
                  <a:pt x="286194" y="0"/>
                </a:moveTo>
                <a:lnTo>
                  <a:pt x="280098" y="0"/>
                </a:lnTo>
                <a:lnTo>
                  <a:pt x="280098" y="6096"/>
                </a:lnTo>
                <a:lnTo>
                  <a:pt x="286194" y="6096"/>
                </a:lnTo>
                <a:lnTo>
                  <a:pt x="286194" y="0"/>
                </a:lnTo>
                <a:close/>
              </a:path>
              <a:path w="6840220" h="697864">
                <a:moveTo>
                  <a:pt x="299897" y="0"/>
                </a:moveTo>
                <a:lnTo>
                  <a:pt x="293801" y="0"/>
                </a:lnTo>
                <a:lnTo>
                  <a:pt x="293801" y="6096"/>
                </a:lnTo>
                <a:lnTo>
                  <a:pt x="299897" y="6096"/>
                </a:lnTo>
                <a:lnTo>
                  <a:pt x="299897" y="0"/>
                </a:lnTo>
                <a:close/>
              </a:path>
              <a:path w="6840220" h="697864">
                <a:moveTo>
                  <a:pt x="312077" y="0"/>
                </a:moveTo>
                <a:lnTo>
                  <a:pt x="305981" y="0"/>
                </a:lnTo>
                <a:lnTo>
                  <a:pt x="305981" y="6096"/>
                </a:lnTo>
                <a:lnTo>
                  <a:pt x="312077" y="6096"/>
                </a:lnTo>
                <a:lnTo>
                  <a:pt x="312077" y="0"/>
                </a:lnTo>
                <a:close/>
              </a:path>
              <a:path w="6840220" h="697864">
                <a:moveTo>
                  <a:pt x="324256" y="0"/>
                </a:moveTo>
                <a:lnTo>
                  <a:pt x="318160" y="0"/>
                </a:lnTo>
                <a:lnTo>
                  <a:pt x="318160" y="6096"/>
                </a:lnTo>
                <a:lnTo>
                  <a:pt x="324256" y="6096"/>
                </a:lnTo>
                <a:lnTo>
                  <a:pt x="324256" y="0"/>
                </a:lnTo>
                <a:close/>
              </a:path>
              <a:path w="6840220" h="697864">
                <a:moveTo>
                  <a:pt x="337947" y="0"/>
                </a:moveTo>
                <a:lnTo>
                  <a:pt x="331863" y="0"/>
                </a:lnTo>
                <a:lnTo>
                  <a:pt x="331863" y="6096"/>
                </a:lnTo>
                <a:lnTo>
                  <a:pt x="337947" y="6096"/>
                </a:lnTo>
                <a:lnTo>
                  <a:pt x="337947" y="0"/>
                </a:lnTo>
                <a:close/>
              </a:path>
              <a:path w="6840220" h="697864">
                <a:moveTo>
                  <a:pt x="350126" y="0"/>
                </a:moveTo>
                <a:lnTo>
                  <a:pt x="344042" y="0"/>
                </a:lnTo>
                <a:lnTo>
                  <a:pt x="344042" y="6096"/>
                </a:lnTo>
                <a:lnTo>
                  <a:pt x="350126" y="6096"/>
                </a:lnTo>
                <a:lnTo>
                  <a:pt x="350126" y="0"/>
                </a:lnTo>
                <a:close/>
              </a:path>
              <a:path w="6840220" h="697864">
                <a:moveTo>
                  <a:pt x="362305" y="0"/>
                </a:moveTo>
                <a:lnTo>
                  <a:pt x="356222" y="0"/>
                </a:lnTo>
                <a:lnTo>
                  <a:pt x="356222" y="6096"/>
                </a:lnTo>
                <a:lnTo>
                  <a:pt x="362305" y="6096"/>
                </a:lnTo>
                <a:lnTo>
                  <a:pt x="362305" y="0"/>
                </a:lnTo>
                <a:close/>
              </a:path>
              <a:path w="6840220" h="697864">
                <a:moveTo>
                  <a:pt x="376008" y="0"/>
                </a:moveTo>
                <a:lnTo>
                  <a:pt x="369925" y="0"/>
                </a:lnTo>
                <a:lnTo>
                  <a:pt x="369925" y="6096"/>
                </a:lnTo>
                <a:lnTo>
                  <a:pt x="376008" y="6096"/>
                </a:lnTo>
                <a:lnTo>
                  <a:pt x="376008" y="0"/>
                </a:lnTo>
                <a:close/>
              </a:path>
              <a:path w="6840220" h="697864">
                <a:moveTo>
                  <a:pt x="388188" y="0"/>
                </a:moveTo>
                <a:lnTo>
                  <a:pt x="382104" y="0"/>
                </a:lnTo>
                <a:lnTo>
                  <a:pt x="382104" y="6096"/>
                </a:lnTo>
                <a:lnTo>
                  <a:pt x="388188" y="6096"/>
                </a:lnTo>
                <a:lnTo>
                  <a:pt x="388188" y="0"/>
                </a:lnTo>
                <a:close/>
              </a:path>
              <a:path w="6840220" h="697864">
                <a:moveTo>
                  <a:pt x="400367" y="0"/>
                </a:moveTo>
                <a:lnTo>
                  <a:pt x="394284" y="0"/>
                </a:lnTo>
                <a:lnTo>
                  <a:pt x="394284" y="6096"/>
                </a:lnTo>
                <a:lnTo>
                  <a:pt x="400367" y="6096"/>
                </a:lnTo>
                <a:lnTo>
                  <a:pt x="400367" y="0"/>
                </a:lnTo>
                <a:close/>
              </a:path>
              <a:path w="6840220" h="697864">
                <a:moveTo>
                  <a:pt x="414070" y="0"/>
                </a:moveTo>
                <a:lnTo>
                  <a:pt x="407974" y="0"/>
                </a:lnTo>
                <a:lnTo>
                  <a:pt x="407974" y="6096"/>
                </a:lnTo>
                <a:lnTo>
                  <a:pt x="414070" y="6096"/>
                </a:lnTo>
                <a:lnTo>
                  <a:pt x="414070" y="0"/>
                </a:lnTo>
                <a:close/>
              </a:path>
              <a:path w="6840220" h="697864">
                <a:moveTo>
                  <a:pt x="426250" y="0"/>
                </a:moveTo>
                <a:lnTo>
                  <a:pt x="420154" y="0"/>
                </a:lnTo>
                <a:lnTo>
                  <a:pt x="420154" y="6096"/>
                </a:lnTo>
                <a:lnTo>
                  <a:pt x="426250" y="6096"/>
                </a:lnTo>
                <a:lnTo>
                  <a:pt x="426250" y="0"/>
                </a:lnTo>
                <a:close/>
              </a:path>
              <a:path w="6840220" h="697864">
                <a:moveTo>
                  <a:pt x="438429" y="0"/>
                </a:moveTo>
                <a:lnTo>
                  <a:pt x="432333" y="0"/>
                </a:lnTo>
                <a:lnTo>
                  <a:pt x="432333" y="6096"/>
                </a:lnTo>
                <a:lnTo>
                  <a:pt x="438429" y="6096"/>
                </a:lnTo>
                <a:lnTo>
                  <a:pt x="438429" y="0"/>
                </a:lnTo>
                <a:close/>
              </a:path>
              <a:path w="6840220" h="697864">
                <a:moveTo>
                  <a:pt x="452132" y="0"/>
                </a:moveTo>
                <a:lnTo>
                  <a:pt x="446036" y="0"/>
                </a:lnTo>
                <a:lnTo>
                  <a:pt x="446036" y="6096"/>
                </a:lnTo>
                <a:lnTo>
                  <a:pt x="452132" y="6096"/>
                </a:lnTo>
                <a:lnTo>
                  <a:pt x="452132" y="0"/>
                </a:lnTo>
                <a:close/>
              </a:path>
              <a:path w="6840220" h="697864">
                <a:moveTo>
                  <a:pt x="464311" y="0"/>
                </a:moveTo>
                <a:lnTo>
                  <a:pt x="458216" y="0"/>
                </a:lnTo>
                <a:lnTo>
                  <a:pt x="458216" y="6096"/>
                </a:lnTo>
                <a:lnTo>
                  <a:pt x="464311" y="6096"/>
                </a:lnTo>
                <a:lnTo>
                  <a:pt x="464311" y="0"/>
                </a:lnTo>
                <a:close/>
              </a:path>
              <a:path w="6840220" h="697864">
                <a:moveTo>
                  <a:pt x="476491" y="0"/>
                </a:moveTo>
                <a:lnTo>
                  <a:pt x="470395" y="0"/>
                </a:lnTo>
                <a:lnTo>
                  <a:pt x="470395" y="6096"/>
                </a:lnTo>
                <a:lnTo>
                  <a:pt x="476491" y="6096"/>
                </a:lnTo>
                <a:lnTo>
                  <a:pt x="476491" y="0"/>
                </a:lnTo>
                <a:close/>
              </a:path>
              <a:path w="6840220" h="697864">
                <a:moveTo>
                  <a:pt x="490181" y="0"/>
                </a:moveTo>
                <a:lnTo>
                  <a:pt x="484098" y="0"/>
                </a:lnTo>
                <a:lnTo>
                  <a:pt x="484098" y="6096"/>
                </a:lnTo>
                <a:lnTo>
                  <a:pt x="490181" y="6096"/>
                </a:lnTo>
                <a:lnTo>
                  <a:pt x="490181" y="0"/>
                </a:lnTo>
                <a:close/>
              </a:path>
              <a:path w="6840220" h="697864">
                <a:moveTo>
                  <a:pt x="502361" y="0"/>
                </a:moveTo>
                <a:lnTo>
                  <a:pt x="496277" y="0"/>
                </a:lnTo>
                <a:lnTo>
                  <a:pt x="496277" y="6096"/>
                </a:lnTo>
                <a:lnTo>
                  <a:pt x="502361" y="6096"/>
                </a:lnTo>
                <a:lnTo>
                  <a:pt x="502361" y="0"/>
                </a:lnTo>
                <a:close/>
              </a:path>
              <a:path w="6840220" h="697864">
                <a:moveTo>
                  <a:pt x="514540" y="0"/>
                </a:moveTo>
                <a:lnTo>
                  <a:pt x="508457" y="0"/>
                </a:lnTo>
                <a:lnTo>
                  <a:pt x="508457" y="6096"/>
                </a:lnTo>
                <a:lnTo>
                  <a:pt x="514540" y="6096"/>
                </a:lnTo>
                <a:lnTo>
                  <a:pt x="514540" y="0"/>
                </a:lnTo>
                <a:close/>
              </a:path>
              <a:path w="6840220" h="697864">
                <a:moveTo>
                  <a:pt x="528243" y="0"/>
                </a:moveTo>
                <a:lnTo>
                  <a:pt x="522160" y="0"/>
                </a:lnTo>
                <a:lnTo>
                  <a:pt x="522160" y="6096"/>
                </a:lnTo>
                <a:lnTo>
                  <a:pt x="528243" y="6096"/>
                </a:lnTo>
                <a:lnTo>
                  <a:pt x="528243" y="0"/>
                </a:lnTo>
                <a:close/>
              </a:path>
              <a:path w="6840220" h="697864">
                <a:moveTo>
                  <a:pt x="540423" y="0"/>
                </a:moveTo>
                <a:lnTo>
                  <a:pt x="534339" y="0"/>
                </a:lnTo>
                <a:lnTo>
                  <a:pt x="534339" y="6096"/>
                </a:lnTo>
                <a:lnTo>
                  <a:pt x="540423" y="6096"/>
                </a:lnTo>
                <a:lnTo>
                  <a:pt x="540423" y="0"/>
                </a:lnTo>
                <a:close/>
              </a:path>
              <a:path w="6840220" h="697864">
                <a:moveTo>
                  <a:pt x="552602" y="0"/>
                </a:moveTo>
                <a:lnTo>
                  <a:pt x="546519" y="0"/>
                </a:lnTo>
                <a:lnTo>
                  <a:pt x="546519" y="6096"/>
                </a:lnTo>
                <a:lnTo>
                  <a:pt x="552602" y="6096"/>
                </a:lnTo>
                <a:lnTo>
                  <a:pt x="552602" y="0"/>
                </a:lnTo>
                <a:close/>
              </a:path>
              <a:path w="6840220" h="697864">
                <a:moveTo>
                  <a:pt x="566305" y="0"/>
                </a:moveTo>
                <a:lnTo>
                  <a:pt x="560209" y="0"/>
                </a:lnTo>
                <a:lnTo>
                  <a:pt x="560209" y="6096"/>
                </a:lnTo>
                <a:lnTo>
                  <a:pt x="566305" y="6096"/>
                </a:lnTo>
                <a:lnTo>
                  <a:pt x="566305" y="0"/>
                </a:lnTo>
                <a:close/>
              </a:path>
              <a:path w="6840220" h="697864">
                <a:moveTo>
                  <a:pt x="578485" y="0"/>
                </a:moveTo>
                <a:lnTo>
                  <a:pt x="572389" y="0"/>
                </a:lnTo>
                <a:lnTo>
                  <a:pt x="572389" y="6096"/>
                </a:lnTo>
                <a:lnTo>
                  <a:pt x="578485" y="6096"/>
                </a:lnTo>
                <a:lnTo>
                  <a:pt x="578485" y="0"/>
                </a:lnTo>
                <a:close/>
              </a:path>
              <a:path w="6840220" h="697864">
                <a:moveTo>
                  <a:pt x="590664" y="0"/>
                </a:moveTo>
                <a:lnTo>
                  <a:pt x="584568" y="0"/>
                </a:lnTo>
                <a:lnTo>
                  <a:pt x="584568" y="6096"/>
                </a:lnTo>
                <a:lnTo>
                  <a:pt x="590664" y="6096"/>
                </a:lnTo>
                <a:lnTo>
                  <a:pt x="590664" y="0"/>
                </a:lnTo>
                <a:close/>
              </a:path>
              <a:path w="6840220" h="697864">
                <a:moveTo>
                  <a:pt x="604367" y="0"/>
                </a:moveTo>
                <a:lnTo>
                  <a:pt x="598271" y="0"/>
                </a:lnTo>
                <a:lnTo>
                  <a:pt x="598271" y="6096"/>
                </a:lnTo>
                <a:lnTo>
                  <a:pt x="604367" y="6096"/>
                </a:lnTo>
                <a:lnTo>
                  <a:pt x="604367" y="0"/>
                </a:lnTo>
                <a:close/>
              </a:path>
              <a:path w="6840220" h="697864">
                <a:moveTo>
                  <a:pt x="616534" y="0"/>
                </a:moveTo>
                <a:lnTo>
                  <a:pt x="610450" y="0"/>
                </a:lnTo>
                <a:lnTo>
                  <a:pt x="610450" y="6096"/>
                </a:lnTo>
                <a:lnTo>
                  <a:pt x="616534" y="6096"/>
                </a:lnTo>
                <a:lnTo>
                  <a:pt x="616534" y="0"/>
                </a:lnTo>
                <a:close/>
              </a:path>
              <a:path w="6840220" h="697864">
                <a:moveTo>
                  <a:pt x="628713" y="0"/>
                </a:moveTo>
                <a:lnTo>
                  <a:pt x="622630" y="0"/>
                </a:lnTo>
                <a:lnTo>
                  <a:pt x="622630" y="6096"/>
                </a:lnTo>
                <a:lnTo>
                  <a:pt x="628713" y="6096"/>
                </a:lnTo>
                <a:lnTo>
                  <a:pt x="628713" y="0"/>
                </a:lnTo>
                <a:close/>
              </a:path>
              <a:path w="6840220" h="697864">
                <a:moveTo>
                  <a:pt x="642416" y="0"/>
                </a:moveTo>
                <a:lnTo>
                  <a:pt x="636333" y="0"/>
                </a:lnTo>
                <a:lnTo>
                  <a:pt x="636333" y="6096"/>
                </a:lnTo>
                <a:lnTo>
                  <a:pt x="642416" y="6096"/>
                </a:lnTo>
                <a:lnTo>
                  <a:pt x="642416" y="0"/>
                </a:lnTo>
                <a:close/>
              </a:path>
              <a:path w="6840220" h="697864">
                <a:moveTo>
                  <a:pt x="654596" y="0"/>
                </a:moveTo>
                <a:lnTo>
                  <a:pt x="648512" y="0"/>
                </a:lnTo>
                <a:lnTo>
                  <a:pt x="648512" y="6096"/>
                </a:lnTo>
                <a:lnTo>
                  <a:pt x="654596" y="6096"/>
                </a:lnTo>
                <a:lnTo>
                  <a:pt x="654596" y="0"/>
                </a:lnTo>
                <a:close/>
              </a:path>
              <a:path w="6840220" h="697864">
                <a:moveTo>
                  <a:pt x="666775" y="0"/>
                </a:moveTo>
                <a:lnTo>
                  <a:pt x="660692" y="0"/>
                </a:lnTo>
                <a:lnTo>
                  <a:pt x="660692" y="6096"/>
                </a:lnTo>
                <a:lnTo>
                  <a:pt x="666775" y="6096"/>
                </a:lnTo>
                <a:lnTo>
                  <a:pt x="666775" y="0"/>
                </a:lnTo>
                <a:close/>
              </a:path>
              <a:path w="6840220" h="697864">
                <a:moveTo>
                  <a:pt x="680478" y="0"/>
                </a:moveTo>
                <a:lnTo>
                  <a:pt x="674382" y="0"/>
                </a:lnTo>
                <a:lnTo>
                  <a:pt x="674382" y="6096"/>
                </a:lnTo>
                <a:lnTo>
                  <a:pt x="680478" y="6096"/>
                </a:lnTo>
                <a:lnTo>
                  <a:pt x="680478" y="0"/>
                </a:lnTo>
                <a:close/>
              </a:path>
              <a:path w="6840220" h="697864">
                <a:moveTo>
                  <a:pt x="692658" y="0"/>
                </a:moveTo>
                <a:lnTo>
                  <a:pt x="686561" y="0"/>
                </a:lnTo>
                <a:lnTo>
                  <a:pt x="686561" y="6096"/>
                </a:lnTo>
                <a:lnTo>
                  <a:pt x="692658" y="6096"/>
                </a:lnTo>
                <a:lnTo>
                  <a:pt x="692658" y="0"/>
                </a:lnTo>
                <a:close/>
              </a:path>
              <a:path w="6840220" h="697864">
                <a:moveTo>
                  <a:pt x="704837" y="0"/>
                </a:moveTo>
                <a:lnTo>
                  <a:pt x="698741" y="0"/>
                </a:lnTo>
                <a:lnTo>
                  <a:pt x="698741" y="6096"/>
                </a:lnTo>
                <a:lnTo>
                  <a:pt x="704837" y="6096"/>
                </a:lnTo>
                <a:lnTo>
                  <a:pt x="704837" y="0"/>
                </a:lnTo>
                <a:close/>
              </a:path>
              <a:path w="6840220" h="697864">
                <a:moveTo>
                  <a:pt x="718540" y="0"/>
                </a:moveTo>
                <a:lnTo>
                  <a:pt x="712444" y="0"/>
                </a:lnTo>
                <a:lnTo>
                  <a:pt x="712444" y="6096"/>
                </a:lnTo>
                <a:lnTo>
                  <a:pt x="718540" y="6096"/>
                </a:lnTo>
                <a:lnTo>
                  <a:pt x="718540" y="0"/>
                </a:lnTo>
                <a:close/>
              </a:path>
              <a:path w="6840220" h="697864">
                <a:moveTo>
                  <a:pt x="730719" y="0"/>
                </a:moveTo>
                <a:lnTo>
                  <a:pt x="724623" y="0"/>
                </a:lnTo>
                <a:lnTo>
                  <a:pt x="724623" y="6096"/>
                </a:lnTo>
                <a:lnTo>
                  <a:pt x="730719" y="6096"/>
                </a:lnTo>
                <a:lnTo>
                  <a:pt x="730719" y="0"/>
                </a:lnTo>
                <a:close/>
              </a:path>
              <a:path w="6840220" h="697864">
                <a:moveTo>
                  <a:pt x="742899" y="0"/>
                </a:moveTo>
                <a:lnTo>
                  <a:pt x="736803" y="0"/>
                </a:lnTo>
                <a:lnTo>
                  <a:pt x="736803" y="6096"/>
                </a:lnTo>
                <a:lnTo>
                  <a:pt x="742899" y="6096"/>
                </a:lnTo>
                <a:lnTo>
                  <a:pt x="742899" y="0"/>
                </a:lnTo>
                <a:close/>
              </a:path>
              <a:path w="6840220" h="697864">
                <a:moveTo>
                  <a:pt x="756589" y="0"/>
                </a:moveTo>
                <a:lnTo>
                  <a:pt x="750506" y="0"/>
                </a:lnTo>
                <a:lnTo>
                  <a:pt x="750506" y="6096"/>
                </a:lnTo>
                <a:lnTo>
                  <a:pt x="756589" y="6096"/>
                </a:lnTo>
                <a:lnTo>
                  <a:pt x="756589" y="0"/>
                </a:lnTo>
                <a:close/>
              </a:path>
              <a:path w="6840220" h="697864">
                <a:moveTo>
                  <a:pt x="768769" y="0"/>
                </a:moveTo>
                <a:lnTo>
                  <a:pt x="762685" y="0"/>
                </a:lnTo>
                <a:lnTo>
                  <a:pt x="762685" y="6096"/>
                </a:lnTo>
                <a:lnTo>
                  <a:pt x="768769" y="6096"/>
                </a:lnTo>
                <a:lnTo>
                  <a:pt x="768769" y="0"/>
                </a:lnTo>
                <a:close/>
              </a:path>
              <a:path w="6840220" h="697864">
                <a:moveTo>
                  <a:pt x="780948" y="0"/>
                </a:moveTo>
                <a:lnTo>
                  <a:pt x="774865" y="0"/>
                </a:lnTo>
                <a:lnTo>
                  <a:pt x="774865" y="6096"/>
                </a:lnTo>
                <a:lnTo>
                  <a:pt x="780948" y="6096"/>
                </a:lnTo>
                <a:lnTo>
                  <a:pt x="780948" y="0"/>
                </a:lnTo>
                <a:close/>
              </a:path>
              <a:path w="6840220" h="697864">
                <a:moveTo>
                  <a:pt x="794651" y="0"/>
                </a:moveTo>
                <a:lnTo>
                  <a:pt x="788568" y="0"/>
                </a:lnTo>
                <a:lnTo>
                  <a:pt x="788568" y="6096"/>
                </a:lnTo>
                <a:lnTo>
                  <a:pt x="794651" y="6096"/>
                </a:lnTo>
                <a:lnTo>
                  <a:pt x="794651" y="0"/>
                </a:lnTo>
                <a:close/>
              </a:path>
              <a:path w="6840220" h="697864">
                <a:moveTo>
                  <a:pt x="806830" y="0"/>
                </a:moveTo>
                <a:lnTo>
                  <a:pt x="800747" y="0"/>
                </a:lnTo>
                <a:lnTo>
                  <a:pt x="800747" y="6096"/>
                </a:lnTo>
                <a:lnTo>
                  <a:pt x="806830" y="6096"/>
                </a:lnTo>
                <a:lnTo>
                  <a:pt x="806830" y="0"/>
                </a:lnTo>
                <a:close/>
              </a:path>
              <a:path w="6840220" h="697864">
                <a:moveTo>
                  <a:pt x="819010" y="0"/>
                </a:moveTo>
                <a:lnTo>
                  <a:pt x="812927" y="0"/>
                </a:lnTo>
                <a:lnTo>
                  <a:pt x="812927" y="6096"/>
                </a:lnTo>
                <a:lnTo>
                  <a:pt x="819010" y="6096"/>
                </a:lnTo>
                <a:lnTo>
                  <a:pt x="819010" y="0"/>
                </a:lnTo>
                <a:close/>
              </a:path>
              <a:path w="6840220" h="697864">
                <a:moveTo>
                  <a:pt x="832713" y="0"/>
                </a:moveTo>
                <a:lnTo>
                  <a:pt x="826617" y="0"/>
                </a:lnTo>
                <a:lnTo>
                  <a:pt x="826617" y="6096"/>
                </a:lnTo>
                <a:lnTo>
                  <a:pt x="832713" y="6096"/>
                </a:lnTo>
                <a:lnTo>
                  <a:pt x="832713" y="0"/>
                </a:lnTo>
                <a:close/>
              </a:path>
              <a:path w="6840220" h="697864">
                <a:moveTo>
                  <a:pt x="844892" y="0"/>
                </a:moveTo>
                <a:lnTo>
                  <a:pt x="838796" y="0"/>
                </a:lnTo>
                <a:lnTo>
                  <a:pt x="838796" y="6096"/>
                </a:lnTo>
                <a:lnTo>
                  <a:pt x="844892" y="6096"/>
                </a:lnTo>
                <a:lnTo>
                  <a:pt x="844892" y="0"/>
                </a:lnTo>
                <a:close/>
              </a:path>
              <a:path w="6840220" h="697864">
                <a:moveTo>
                  <a:pt x="857072" y="0"/>
                </a:moveTo>
                <a:lnTo>
                  <a:pt x="850976" y="0"/>
                </a:lnTo>
                <a:lnTo>
                  <a:pt x="850976" y="6096"/>
                </a:lnTo>
                <a:lnTo>
                  <a:pt x="857072" y="6096"/>
                </a:lnTo>
                <a:lnTo>
                  <a:pt x="857072" y="0"/>
                </a:lnTo>
                <a:close/>
              </a:path>
              <a:path w="6840220" h="697864">
                <a:moveTo>
                  <a:pt x="870775" y="0"/>
                </a:moveTo>
                <a:lnTo>
                  <a:pt x="864679" y="0"/>
                </a:lnTo>
                <a:lnTo>
                  <a:pt x="864679" y="6096"/>
                </a:lnTo>
                <a:lnTo>
                  <a:pt x="870775" y="6096"/>
                </a:lnTo>
                <a:lnTo>
                  <a:pt x="870775" y="0"/>
                </a:lnTo>
                <a:close/>
              </a:path>
              <a:path w="6840220" h="697864">
                <a:moveTo>
                  <a:pt x="882954" y="0"/>
                </a:moveTo>
                <a:lnTo>
                  <a:pt x="876858" y="0"/>
                </a:lnTo>
                <a:lnTo>
                  <a:pt x="876858" y="6096"/>
                </a:lnTo>
                <a:lnTo>
                  <a:pt x="882954" y="6096"/>
                </a:lnTo>
                <a:lnTo>
                  <a:pt x="882954" y="0"/>
                </a:lnTo>
                <a:close/>
              </a:path>
              <a:path w="6840220" h="697864">
                <a:moveTo>
                  <a:pt x="895121" y="0"/>
                </a:moveTo>
                <a:lnTo>
                  <a:pt x="889038" y="0"/>
                </a:lnTo>
                <a:lnTo>
                  <a:pt x="889038" y="6096"/>
                </a:lnTo>
                <a:lnTo>
                  <a:pt x="895121" y="6096"/>
                </a:lnTo>
                <a:lnTo>
                  <a:pt x="895121" y="0"/>
                </a:lnTo>
                <a:close/>
              </a:path>
              <a:path w="6840220" h="697864">
                <a:moveTo>
                  <a:pt x="908824" y="0"/>
                </a:moveTo>
                <a:lnTo>
                  <a:pt x="902741" y="0"/>
                </a:lnTo>
                <a:lnTo>
                  <a:pt x="902741" y="6096"/>
                </a:lnTo>
                <a:lnTo>
                  <a:pt x="908824" y="6096"/>
                </a:lnTo>
                <a:lnTo>
                  <a:pt x="908824" y="0"/>
                </a:lnTo>
                <a:close/>
              </a:path>
              <a:path w="6840220" h="697864">
                <a:moveTo>
                  <a:pt x="921004" y="0"/>
                </a:moveTo>
                <a:lnTo>
                  <a:pt x="914920" y="0"/>
                </a:lnTo>
                <a:lnTo>
                  <a:pt x="914920" y="6096"/>
                </a:lnTo>
                <a:lnTo>
                  <a:pt x="921004" y="6096"/>
                </a:lnTo>
                <a:lnTo>
                  <a:pt x="921004" y="0"/>
                </a:lnTo>
                <a:close/>
              </a:path>
              <a:path w="6840220" h="697864">
                <a:moveTo>
                  <a:pt x="933183" y="0"/>
                </a:moveTo>
                <a:lnTo>
                  <a:pt x="927099" y="0"/>
                </a:lnTo>
                <a:lnTo>
                  <a:pt x="927099" y="6096"/>
                </a:lnTo>
                <a:lnTo>
                  <a:pt x="933183" y="6096"/>
                </a:lnTo>
                <a:lnTo>
                  <a:pt x="933183" y="0"/>
                </a:lnTo>
                <a:close/>
              </a:path>
              <a:path w="6840220" h="697864">
                <a:moveTo>
                  <a:pt x="946886" y="0"/>
                </a:moveTo>
                <a:lnTo>
                  <a:pt x="940803" y="0"/>
                </a:lnTo>
                <a:lnTo>
                  <a:pt x="940803" y="6096"/>
                </a:lnTo>
                <a:lnTo>
                  <a:pt x="946886" y="6096"/>
                </a:lnTo>
                <a:lnTo>
                  <a:pt x="946886" y="0"/>
                </a:lnTo>
                <a:close/>
              </a:path>
              <a:path w="6840220" h="697864">
                <a:moveTo>
                  <a:pt x="959065" y="0"/>
                </a:moveTo>
                <a:lnTo>
                  <a:pt x="952969" y="0"/>
                </a:lnTo>
                <a:lnTo>
                  <a:pt x="952969" y="6096"/>
                </a:lnTo>
                <a:lnTo>
                  <a:pt x="959065" y="6096"/>
                </a:lnTo>
                <a:lnTo>
                  <a:pt x="959065" y="0"/>
                </a:lnTo>
                <a:close/>
              </a:path>
              <a:path w="6840220" h="697864">
                <a:moveTo>
                  <a:pt x="971245" y="0"/>
                </a:moveTo>
                <a:lnTo>
                  <a:pt x="965149" y="0"/>
                </a:lnTo>
                <a:lnTo>
                  <a:pt x="965149" y="6096"/>
                </a:lnTo>
                <a:lnTo>
                  <a:pt x="971245" y="6096"/>
                </a:lnTo>
                <a:lnTo>
                  <a:pt x="971245" y="0"/>
                </a:lnTo>
                <a:close/>
              </a:path>
              <a:path w="6840220" h="697864">
                <a:moveTo>
                  <a:pt x="984948" y="0"/>
                </a:moveTo>
                <a:lnTo>
                  <a:pt x="978852" y="0"/>
                </a:lnTo>
                <a:lnTo>
                  <a:pt x="978852" y="6096"/>
                </a:lnTo>
                <a:lnTo>
                  <a:pt x="984948" y="6096"/>
                </a:lnTo>
                <a:lnTo>
                  <a:pt x="984948" y="0"/>
                </a:lnTo>
                <a:close/>
              </a:path>
              <a:path w="6840220" h="697864">
                <a:moveTo>
                  <a:pt x="997127" y="0"/>
                </a:moveTo>
                <a:lnTo>
                  <a:pt x="991031" y="0"/>
                </a:lnTo>
                <a:lnTo>
                  <a:pt x="991031" y="6096"/>
                </a:lnTo>
                <a:lnTo>
                  <a:pt x="997127" y="6096"/>
                </a:lnTo>
                <a:lnTo>
                  <a:pt x="997127" y="0"/>
                </a:lnTo>
                <a:close/>
              </a:path>
              <a:path w="6840220" h="697864">
                <a:moveTo>
                  <a:pt x="1009307" y="0"/>
                </a:moveTo>
                <a:lnTo>
                  <a:pt x="1003211" y="0"/>
                </a:lnTo>
                <a:lnTo>
                  <a:pt x="1003211" y="6096"/>
                </a:lnTo>
                <a:lnTo>
                  <a:pt x="1009307" y="6096"/>
                </a:lnTo>
                <a:lnTo>
                  <a:pt x="1009307" y="0"/>
                </a:lnTo>
                <a:close/>
              </a:path>
              <a:path w="6840220" h="697864">
                <a:moveTo>
                  <a:pt x="1022997" y="0"/>
                </a:moveTo>
                <a:lnTo>
                  <a:pt x="1016914" y="0"/>
                </a:lnTo>
                <a:lnTo>
                  <a:pt x="1016914" y="6096"/>
                </a:lnTo>
                <a:lnTo>
                  <a:pt x="1022997" y="6096"/>
                </a:lnTo>
                <a:lnTo>
                  <a:pt x="1022997" y="0"/>
                </a:lnTo>
                <a:close/>
              </a:path>
              <a:path w="6840220" h="697864">
                <a:moveTo>
                  <a:pt x="1035177" y="0"/>
                </a:moveTo>
                <a:lnTo>
                  <a:pt x="1029093" y="0"/>
                </a:lnTo>
                <a:lnTo>
                  <a:pt x="1029093" y="6096"/>
                </a:lnTo>
                <a:lnTo>
                  <a:pt x="1035177" y="6096"/>
                </a:lnTo>
                <a:lnTo>
                  <a:pt x="1035177" y="0"/>
                </a:lnTo>
                <a:close/>
              </a:path>
              <a:path w="6840220" h="697864">
                <a:moveTo>
                  <a:pt x="1047356" y="0"/>
                </a:moveTo>
                <a:lnTo>
                  <a:pt x="1041272" y="0"/>
                </a:lnTo>
                <a:lnTo>
                  <a:pt x="1041272" y="6096"/>
                </a:lnTo>
                <a:lnTo>
                  <a:pt x="1047356" y="6096"/>
                </a:lnTo>
                <a:lnTo>
                  <a:pt x="1047356" y="0"/>
                </a:lnTo>
                <a:close/>
              </a:path>
              <a:path w="6840220" h="697864">
                <a:moveTo>
                  <a:pt x="1061059" y="0"/>
                </a:moveTo>
                <a:lnTo>
                  <a:pt x="1054976" y="0"/>
                </a:lnTo>
                <a:lnTo>
                  <a:pt x="1054976" y="6096"/>
                </a:lnTo>
                <a:lnTo>
                  <a:pt x="1061059" y="6096"/>
                </a:lnTo>
                <a:lnTo>
                  <a:pt x="1061059" y="0"/>
                </a:lnTo>
                <a:close/>
              </a:path>
              <a:path w="6840220" h="697864">
                <a:moveTo>
                  <a:pt x="1073238" y="0"/>
                </a:moveTo>
                <a:lnTo>
                  <a:pt x="1067155" y="0"/>
                </a:lnTo>
                <a:lnTo>
                  <a:pt x="1067155" y="6096"/>
                </a:lnTo>
                <a:lnTo>
                  <a:pt x="1073238" y="6096"/>
                </a:lnTo>
                <a:lnTo>
                  <a:pt x="1073238" y="0"/>
                </a:lnTo>
                <a:close/>
              </a:path>
              <a:path w="6840220" h="697864">
                <a:moveTo>
                  <a:pt x="1085418" y="0"/>
                </a:moveTo>
                <a:lnTo>
                  <a:pt x="1079334" y="0"/>
                </a:lnTo>
                <a:lnTo>
                  <a:pt x="1079334" y="6096"/>
                </a:lnTo>
                <a:lnTo>
                  <a:pt x="1085418" y="6096"/>
                </a:lnTo>
                <a:lnTo>
                  <a:pt x="1085418" y="0"/>
                </a:lnTo>
                <a:close/>
              </a:path>
              <a:path w="6840220" h="697864">
                <a:moveTo>
                  <a:pt x="1099121" y="0"/>
                </a:moveTo>
                <a:lnTo>
                  <a:pt x="1093025" y="0"/>
                </a:lnTo>
                <a:lnTo>
                  <a:pt x="1093025" y="6096"/>
                </a:lnTo>
                <a:lnTo>
                  <a:pt x="1099121" y="6096"/>
                </a:lnTo>
                <a:lnTo>
                  <a:pt x="1099121" y="0"/>
                </a:lnTo>
                <a:close/>
              </a:path>
              <a:path w="6840220" h="697864">
                <a:moveTo>
                  <a:pt x="1111300" y="0"/>
                </a:moveTo>
                <a:lnTo>
                  <a:pt x="1105204" y="0"/>
                </a:lnTo>
                <a:lnTo>
                  <a:pt x="1105204" y="6096"/>
                </a:lnTo>
                <a:lnTo>
                  <a:pt x="1111300" y="6096"/>
                </a:lnTo>
                <a:lnTo>
                  <a:pt x="1111300" y="0"/>
                </a:lnTo>
                <a:close/>
              </a:path>
              <a:path w="6840220" h="697864">
                <a:moveTo>
                  <a:pt x="1123480" y="0"/>
                </a:moveTo>
                <a:lnTo>
                  <a:pt x="1117384" y="0"/>
                </a:lnTo>
                <a:lnTo>
                  <a:pt x="1117384" y="6096"/>
                </a:lnTo>
                <a:lnTo>
                  <a:pt x="1123480" y="6096"/>
                </a:lnTo>
                <a:lnTo>
                  <a:pt x="1123480" y="0"/>
                </a:lnTo>
                <a:close/>
              </a:path>
              <a:path w="6840220" h="697864">
                <a:moveTo>
                  <a:pt x="1137183" y="0"/>
                </a:moveTo>
                <a:lnTo>
                  <a:pt x="1131087" y="0"/>
                </a:lnTo>
                <a:lnTo>
                  <a:pt x="1131087" y="6096"/>
                </a:lnTo>
                <a:lnTo>
                  <a:pt x="1137183" y="6096"/>
                </a:lnTo>
                <a:lnTo>
                  <a:pt x="1137183" y="0"/>
                </a:lnTo>
                <a:close/>
              </a:path>
              <a:path w="6840220" h="697864">
                <a:moveTo>
                  <a:pt x="1149362" y="0"/>
                </a:moveTo>
                <a:lnTo>
                  <a:pt x="1143266" y="0"/>
                </a:lnTo>
                <a:lnTo>
                  <a:pt x="1143266" y="6096"/>
                </a:lnTo>
                <a:lnTo>
                  <a:pt x="1149362" y="6096"/>
                </a:lnTo>
                <a:lnTo>
                  <a:pt x="1149362" y="0"/>
                </a:lnTo>
                <a:close/>
              </a:path>
              <a:path w="6840220" h="697864">
                <a:moveTo>
                  <a:pt x="1161542" y="0"/>
                </a:moveTo>
                <a:lnTo>
                  <a:pt x="1155446" y="0"/>
                </a:lnTo>
                <a:lnTo>
                  <a:pt x="1155446" y="6096"/>
                </a:lnTo>
                <a:lnTo>
                  <a:pt x="1161542" y="6096"/>
                </a:lnTo>
                <a:lnTo>
                  <a:pt x="1161542" y="0"/>
                </a:lnTo>
                <a:close/>
              </a:path>
              <a:path w="6840220" h="697864">
                <a:moveTo>
                  <a:pt x="1175232" y="0"/>
                </a:moveTo>
                <a:lnTo>
                  <a:pt x="1169149" y="0"/>
                </a:lnTo>
                <a:lnTo>
                  <a:pt x="1169149" y="6096"/>
                </a:lnTo>
                <a:lnTo>
                  <a:pt x="1175232" y="6096"/>
                </a:lnTo>
                <a:lnTo>
                  <a:pt x="1175232" y="0"/>
                </a:lnTo>
                <a:close/>
              </a:path>
              <a:path w="6840220" h="697864">
                <a:moveTo>
                  <a:pt x="1187411" y="0"/>
                </a:moveTo>
                <a:lnTo>
                  <a:pt x="1181328" y="0"/>
                </a:lnTo>
                <a:lnTo>
                  <a:pt x="1181328" y="6096"/>
                </a:lnTo>
                <a:lnTo>
                  <a:pt x="1187411" y="6096"/>
                </a:lnTo>
                <a:lnTo>
                  <a:pt x="1187411" y="0"/>
                </a:lnTo>
                <a:close/>
              </a:path>
              <a:path w="6840220" h="697864">
                <a:moveTo>
                  <a:pt x="1199591" y="0"/>
                </a:moveTo>
                <a:lnTo>
                  <a:pt x="1193507" y="0"/>
                </a:lnTo>
                <a:lnTo>
                  <a:pt x="1193507" y="6096"/>
                </a:lnTo>
                <a:lnTo>
                  <a:pt x="1199591" y="6096"/>
                </a:lnTo>
                <a:lnTo>
                  <a:pt x="1199591" y="0"/>
                </a:lnTo>
                <a:close/>
              </a:path>
              <a:path w="6840220" h="697864">
                <a:moveTo>
                  <a:pt x="1213294" y="0"/>
                </a:moveTo>
                <a:lnTo>
                  <a:pt x="1207211" y="0"/>
                </a:lnTo>
                <a:lnTo>
                  <a:pt x="1207211" y="6096"/>
                </a:lnTo>
                <a:lnTo>
                  <a:pt x="1213294" y="6096"/>
                </a:lnTo>
                <a:lnTo>
                  <a:pt x="1213294" y="0"/>
                </a:lnTo>
                <a:close/>
              </a:path>
              <a:path w="6840220" h="697864">
                <a:moveTo>
                  <a:pt x="1225473" y="0"/>
                </a:moveTo>
                <a:lnTo>
                  <a:pt x="1219390" y="0"/>
                </a:lnTo>
                <a:lnTo>
                  <a:pt x="1219390" y="6096"/>
                </a:lnTo>
                <a:lnTo>
                  <a:pt x="1225473" y="6096"/>
                </a:lnTo>
                <a:lnTo>
                  <a:pt x="1225473" y="0"/>
                </a:lnTo>
                <a:close/>
              </a:path>
              <a:path w="6840220" h="697864">
                <a:moveTo>
                  <a:pt x="1237653" y="0"/>
                </a:moveTo>
                <a:lnTo>
                  <a:pt x="1231557" y="0"/>
                </a:lnTo>
                <a:lnTo>
                  <a:pt x="1231557" y="6096"/>
                </a:lnTo>
                <a:lnTo>
                  <a:pt x="1237653" y="6096"/>
                </a:lnTo>
                <a:lnTo>
                  <a:pt x="1237653" y="0"/>
                </a:lnTo>
                <a:close/>
              </a:path>
              <a:path w="6840220" h="697864">
                <a:moveTo>
                  <a:pt x="1251356" y="0"/>
                </a:moveTo>
                <a:lnTo>
                  <a:pt x="1245260" y="0"/>
                </a:lnTo>
                <a:lnTo>
                  <a:pt x="1245260" y="6096"/>
                </a:lnTo>
                <a:lnTo>
                  <a:pt x="1251356" y="6096"/>
                </a:lnTo>
                <a:lnTo>
                  <a:pt x="1251356" y="0"/>
                </a:lnTo>
                <a:close/>
              </a:path>
              <a:path w="6840220" h="697864">
                <a:moveTo>
                  <a:pt x="1263535" y="0"/>
                </a:moveTo>
                <a:lnTo>
                  <a:pt x="1257439" y="0"/>
                </a:lnTo>
                <a:lnTo>
                  <a:pt x="1257439" y="6096"/>
                </a:lnTo>
                <a:lnTo>
                  <a:pt x="1263535" y="6096"/>
                </a:lnTo>
                <a:lnTo>
                  <a:pt x="1263535" y="0"/>
                </a:lnTo>
                <a:close/>
              </a:path>
              <a:path w="6840220" h="697864">
                <a:moveTo>
                  <a:pt x="1275715" y="0"/>
                </a:moveTo>
                <a:lnTo>
                  <a:pt x="1269618" y="0"/>
                </a:lnTo>
                <a:lnTo>
                  <a:pt x="1269618" y="6096"/>
                </a:lnTo>
                <a:lnTo>
                  <a:pt x="1275715" y="6096"/>
                </a:lnTo>
                <a:lnTo>
                  <a:pt x="1275715" y="0"/>
                </a:lnTo>
                <a:close/>
              </a:path>
              <a:path w="6840220" h="697864">
                <a:moveTo>
                  <a:pt x="1289418" y="0"/>
                </a:moveTo>
                <a:lnTo>
                  <a:pt x="1283322" y="0"/>
                </a:lnTo>
                <a:lnTo>
                  <a:pt x="1283322" y="6096"/>
                </a:lnTo>
                <a:lnTo>
                  <a:pt x="1289418" y="6096"/>
                </a:lnTo>
                <a:lnTo>
                  <a:pt x="1289418" y="0"/>
                </a:lnTo>
                <a:close/>
              </a:path>
              <a:path w="6840220" h="697864">
                <a:moveTo>
                  <a:pt x="1301584" y="0"/>
                </a:moveTo>
                <a:lnTo>
                  <a:pt x="1295501" y="0"/>
                </a:lnTo>
                <a:lnTo>
                  <a:pt x="1295501" y="6096"/>
                </a:lnTo>
                <a:lnTo>
                  <a:pt x="1301584" y="6096"/>
                </a:lnTo>
                <a:lnTo>
                  <a:pt x="1301584" y="0"/>
                </a:lnTo>
                <a:close/>
              </a:path>
              <a:path w="6840220" h="697864">
                <a:moveTo>
                  <a:pt x="1313764" y="0"/>
                </a:moveTo>
                <a:lnTo>
                  <a:pt x="1307680" y="0"/>
                </a:lnTo>
                <a:lnTo>
                  <a:pt x="1307680" y="6096"/>
                </a:lnTo>
                <a:lnTo>
                  <a:pt x="1313764" y="6096"/>
                </a:lnTo>
                <a:lnTo>
                  <a:pt x="1313764" y="0"/>
                </a:lnTo>
                <a:close/>
              </a:path>
              <a:path w="6840220" h="697864">
                <a:moveTo>
                  <a:pt x="1327467" y="0"/>
                </a:moveTo>
                <a:lnTo>
                  <a:pt x="1321384" y="0"/>
                </a:lnTo>
                <a:lnTo>
                  <a:pt x="1321384" y="6096"/>
                </a:lnTo>
                <a:lnTo>
                  <a:pt x="1327467" y="6096"/>
                </a:lnTo>
                <a:lnTo>
                  <a:pt x="1327467" y="0"/>
                </a:lnTo>
                <a:close/>
              </a:path>
              <a:path w="6840220" h="697864">
                <a:moveTo>
                  <a:pt x="1339646" y="0"/>
                </a:moveTo>
                <a:lnTo>
                  <a:pt x="1333563" y="0"/>
                </a:lnTo>
                <a:lnTo>
                  <a:pt x="1333563" y="6096"/>
                </a:lnTo>
                <a:lnTo>
                  <a:pt x="1339646" y="6096"/>
                </a:lnTo>
                <a:lnTo>
                  <a:pt x="1339646" y="0"/>
                </a:lnTo>
                <a:close/>
              </a:path>
              <a:path w="6840220" h="697864">
                <a:moveTo>
                  <a:pt x="1351826" y="0"/>
                </a:moveTo>
                <a:lnTo>
                  <a:pt x="1345742" y="0"/>
                </a:lnTo>
                <a:lnTo>
                  <a:pt x="1345742" y="6096"/>
                </a:lnTo>
                <a:lnTo>
                  <a:pt x="1351826" y="6096"/>
                </a:lnTo>
                <a:lnTo>
                  <a:pt x="1351826" y="0"/>
                </a:lnTo>
                <a:close/>
              </a:path>
              <a:path w="6840220" h="697864">
                <a:moveTo>
                  <a:pt x="1365529" y="0"/>
                </a:moveTo>
                <a:lnTo>
                  <a:pt x="1359433" y="0"/>
                </a:lnTo>
                <a:lnTo>
                  <a:pt x="1359433" y="6096"/>
                </a:lnTo>
                <a:lnTo>
                  <a:pt x="1365529" y="6096"/>
                </a:lnTo>
                <a:lnTo>
                  <a:pt x="1365529" y="0"/>
                </a:lnTo>
                <a:close/>
              </a:path>
              <a:path w="6840220" h="697864">
                <a:moveTo>
                  <a:pt x="1377708" y="0"/>
                </a:moveTo>
                <a:lnTo>
                  <a:pt x="1371612" y="0"/>
                </a:lnTo>
                <a:lnTo>
                  <a:pt x="1371612" y="6096"/>
                </a:lnTo>
                <a:lnTo>
                  <a:pt x="1377708" y="6096"/>
                </a:lnTo>
                <a:lnTo>
                  <a:pt x="1377708" y="0"/>
                </a:lnTo>
                <a:close/>
              </a:path>
              <a:path w="6840220" h="697864">
                <a:moveTo>
                  <a:pt x="1389887" y="0"/>
                </a:moveTo>
                <a:lnTo>
                  <a:pt x="1383792" y="0"/>
                </a:lnTo>
                <a:lnTo>
                  <a:pt x="1383792" y="6096"/>
                </a:lnTo>
                <a:lnTo>
                  <a:pt x="1389887" y="6096"/>
                </a:lnTo>
                <a:lnTo>
                  <a:pt x="1389887" y="0"/>
                </a:lnTo>
                <a:close/>
              </a:path>
              <a:path w="6840220" h="697864">
                <a:moveTo>
                  <a:pt x="1403591" y="0"/>
                </a:moveTo>
                <a:lnTo>
                  <a:pt x="1397495" y="0"/>
                </a:lnTo>
                <a:lnTo>
                  <a:pt x="1397495" y="6096"/>
                </a:lnTo>
                <a:lnTo>
                  <a:pt x="1403591" y="6096"/>
                </a:lnTo>
                <a:lnTo>
                  <a:pt x="1403591" y="0"/>
                </a:lnTo>
                <a:close/>
              </a:path>
              <a:path w="6840220" h="697864">
                <a:moveTo>
                  <a:pt x="1415770" y="0"/>
                </a:moveTo>
                <a:lnTo>
                  <a:pt x="1409674" y="0"/>
                </a:lnTo>
                <a:lnTo>
                  <a:pt x="1409674" y="6096"/>
                </a:lnTo>
                <a:lnTo>
                  <a:pt x="1415770" y="6096"/>
                </a:lnTo>
                <a:lnTo>
                  <a:pt x="1415770" y="0"/>
                </a:lnTo>
                <a:close/>
              </a:path>
              <a:path w="6840220" h="697864">
                <a:moveTo>
                  <a:pt x="1427949" y="0"/>
                </a:moveTo>
                <a:lnTo>
                  <a:pt x="1421853" y="0"/>
                </a:lnTo>
                <a:lnTo>
                  <a:pt x="1421853" y="6096"/>
                </a:lnTo>
                <a:lnTo>
                  <a:pt x="1427949" y="6096"/>
                </a:lnTo>
                <a:lnTo>
                  <a:pt x="1427949" y="0"/>
                </a:lnTo>
                <a:close/>
              </a:path>
              <a:path w="6840220" h="697864">
                <a:moveTo>
                  <a:pt x="1441640" y="0"/>
                </a:moveTo>
                <a:lnTo>
                  <a:pt x="1435557" y="0"/>
                </a:lnTo>
                <a:lnTo>
                  <a:pt x="1435557" y="6096"/>
                </a:lnTo>
                <a:lnTo>
                  <a:pt x="1441640" y="6096"/>
                </a:lnTo>
                <a:lnTo>
                  <a:pt x="1441640" y="0"/>
                </a:lnTo>
                <a:close/>
              </a:path>
              <a:path w="6840220" h="697864">
                <a:moveTo>
                  <a:pt x="1453819" y="0"/>
                </a:moveTo>
                <a:lnTo>
                  <a:pt x="1447736" y="0"/>
                </a:lnTo>
                <a:lnTo>
                  <a:pt x="1447736" y="6096"/>
                </a:lnTo>
                <a:lnTo>
                  <a:pt x="1453819" y="6096"/>
                </a:lnTo>
                <a:lnTo>
                  <a:pt x="1453819" y="0"/>
                </a:lnTo>
                <a:close/>
              </a:path>
              <a:path w="6840220" h="697864">
                <a:moveTo>
                  <a:pt x="1465999" y="0"/>
                </a:moveTo>
                <a:lnTo>
                  <a:pt x="1459915" y="0"/>
                </a:lnTo>
                <a:lnTo>
                  <a:pt x="1459915" y="6096"/>
                </a:lnTo>
                <a:lnTo>
                  <a:pt x="1465999" y="6096"/>
                </a:lnTo>
                <a:lnTo>
                  <a:pt x="1465999" y="0"/>
                </a:lnTo>
                <a:close/>
              </a:path>
              <a:path w="6840220" h="697864">
                <a:moveTo>
                  <a:pt x="1479702" y="0"/>
                </a:moveTo>
                <a:lnTo>
                  <a:pt x="1473619" y="0"/>
                </a:lnTo>
                <a:lnTo>
                  <a:pt x="1473619" y="6096"/>
                </a:lnTo>
                <a:lnTo>
                  <a:pt x="1479702" y="6096"/>
                </a:lnTo>
                <a:lnTo>
                  <a:pt x="1479702" y="0"/>
                </a:lnTo>
                <a:close/>
              </a:path>
              <a:path w="6840220" h="697864">
                <a:moveTo>
                  <a:pt x="1491881" y="0"/>
                </a:moveTo>
                <a:lnTo>
                  <a:pt x="1485798" y="0"/>
                </a:lnTo>
                <a:lnTo>
                  <a:pt x="1485798" y="6096"/>
                </a:lnTo>
                <a:lnTo>
                  <a:pt x="1491881" y="6096"/>
                </a:lnTo>
                <a:lnTo>
                  <a:pt x="1491881" y="0"/>
                </a:lnTo>
                <a:close/>
              </a:path>
              <a:path w="6840220" h="697864">
                <a:moveTo>
                  <a:pt x="1504061" y="0"/>
                </a:moveTo>
                <a:lnTo>
                  <a:pt x="1497977" y="0"/>
                </a:lnTo>
                <a:lnTo>
                  <a:pt x="1497977" y="6096"/>
                </a:lnTo>
                <a:lnTo>
                  <a:pt x="1504061" y="6096"/>
                </a:lnTo>
                <a:lnTo>
                  <a:pt x="1504061" y="0"/>
                </a:lnTo>
                <a:close/>
              </a:path>
              <a:path w="6840220" h="697864">
                <a:moveTo>
                  <a:pt x="1517764" y="0"/>
                </a:moveTo>
                <a:lnTo>
                  <a:pt x="1511668" y="0"/>
                </a:lnTo>
                <a:lnTo>
                  <a:pt x="1511668" y="6096"/>
                </a:lnTo>
                <a:lnTo>
                  <a:pt x="1517764" y="6096"/>
                </a:lnTo>
                <a:lnTo>
                  <a:pt x="1517764" y="0"/>
                </a:lnTo>
                <a:close/>
              </a:path>
              <a:path w="6840220" h="697864">
                <a:moveTo>
                  <a:pt x="1529943" y="0"/>
                </a:moveTo>
                <a:lnTo>
                  <a:pt x="1523847" y="0"/>
                </a:lnTo>
                <a:lnTo>
                  <a:pt x="1523847" y="6096"/>
                </a:lnTo>
                <a:lnTo>
                  <a:pt x="1529943" y="6096"/>
                </a:lnTo>
                <a:lnTo>
                  <a:pt x="1529943" y="0"/>
                </a:lnTo>
                <a:close/>
              </a:path>
              <a:path w="6840220" h="697864">
                <a:moveTo>
                  <a:pt x="1542122" y="0"/>
                </a:moveTo>
                <a:lnTo>
                  <a:pt x="1536026" y="0"/>
                </a:lnTo>
                <a:lnTo>
                  <a:pt x="1536026" y="6096"/>
                </a:lnTo>
                <a:lnTo>
                  <a:pt x="1542122" y="6096"/>
                </a:lnTo>
                <a:lnTo>
                  <a:pt x="1542122" y="0"/>
                </a:lnTo>
                <a:close/>
              </a:path>
              <a:path w="6840220" h="697864">
                <a:moveTo>
                  <a:pt x="1555826" y="0"/>
                </a:moveTo>
                <a:lnTo>
                  <a:pt x="1549730" y="0"/>
                </a:lnTo>
                <a:lnTo>
                  <a:pt x="1549730" y="6096"/>
                </a:lnTo>
                <a:lnTo>
                  <a:pt x="1555826" y="6096"/>
                </a:lnTo>
                <a:lnTo>
                  <a:pt x="1555826" y="0"/>
                </a:lnTo>
                <a:close/>
              </a:path>
              <a:path w="6840220" h="697864">
                <a:moveTo>
                  <a:pt x="1568005" y="0"/>
                </a:moveTo>
                <a:lnTo>
                  <a:pt x="1561909" y="0"/>
                </a:lnTo>
                <a:lnTo>
                  <a:pt x="1561909" y="6096"/>
                </a:lnTo>
                <a:lnTo>
                  <a:pt x="1568005" y="6096"/>
                </a:lnTo>
                <a:lnTo>
                  <a:pt x="1568005" y="0"/>
                </a:lnTo>
                <a:close/>
              </a:path>
              <a:path w="6840220" h="697864">
                <a:moveTo>
                  <a:pt x="1580172" y="0"/>
                </a:moveTo>
                <a:lnTo>
                  <a:pt x="1574088" y="0"/>
                </a:lnTo>
                <a:lnTo>
                  <a:pt x="1574088" y="6096"/>
                </a:lnTo>
                <a:lnTo>
                  <a:pt x="1580172" y="6096"/>
                </a:lnTo>
                <a:lnTo>
                  <a:pt x="1580172" y="0"/>
                </a:lnTo>
                <a:close/>
              </a:path>
              <a:path w="6840220" h="697864">
                <a:moveTo>
                  <a:pt x="1593875" y="0"/>
                </a:moveTo>
                <a:lnTo>
                  <a:pt x="1587792" y="0"/>
                </a:lnTo>
                <a:lnTo>
                  <a:pt x="1587792" y="6096"/>
                </a:lnTo>
                <a:lnTo>
                  <a:pt x="1593875" y="6096"/>
                </a:lnTo>
                <a:lnTo>
                  <a:pt x="1593875" y="0"/>
                </a:lnTo>
                <a:close/>
              </a:path>
              <a:path w="6840220" h="697864">
                <a:moveTo>
                  <a:pt x="1606054" y="0"/>
                </a:moveTo>
                <a:lnTo>
                  <a:pt x="1599971" y="0"/>
                </a:lnTo>
                <a:lnTo>
                  <a:pt x="1599971" y="6096"/>
                </a:lnTo>
                <a:lnTo>
                  <a:pt x="1606054" y="6096"/>
                </a:lnTo>
                <a:lnTo>
                  <a:pt x="1606054" y="0"/>
                </a:lnTo>
                <a:close/>
              </a:path>
              <a:path w="6840220" h="697864">
                <a:moveTo>
                  <a:pt x="1618234" y="0"/>
                </a:moveTo>
                <a:lnTo>
                  <a:pt x="1612150" y="0"/>
                </a:lnTo>
                <a:lnTo>
                  <a:pt x="1612150" y="6096"/>
                </a:lnTo>
                <a:lnTo>
                  <a:pt x="1618234" y="6096"/>
                </a:lnTo>
                <a:lnTo>
                  <a:pt x="1618234" y="0"/>
                </a:lnTo>
                <a:close/>
              </a:path>
              <a:path w="6840220" h="697864">
                <a:moveTo>
                  <a:pt x="1631937" y="0"/>
                </a:moveTo>
                <a:lnTo>
                  <a:pt x="1625853" y="0"/>
                </a:lnTo>
                <a:lnTo>
                  <a:pt x="1625853" y="6096"/>
                </a:lnTo>
                <a:lnTo>
                  <a:pt x="1631937" y="6096"/>
                </a:lnTo>
                <a:lnTo>
                  <a:pt x="1631937" y="0"/>
                </a:lnTo>
                <a:close/>
              </a:path>
              <a:path w="6840220" h="697864">
                <a:moveTo>
                  <a:pt x="1644116" y="0"/>
                </a:moveTo>
                <a:lnTo>
                  <a:pt x="1638020" y="0"/>
                </a:lnTo>
                <a:lnTo>
                  <a:pt x="1638020" y="6096"/>
                </a:lnTo>
                <a:lnTo>
                  <a:pt x="1644116" y="6096"/>
                </a:lnTo>
                <a:lnTo>
                  <a:pt x="1644116" y="0"/>
                </a:lnTo>
                <a:close/>
              </a:path>
              <a:path w="6840220" h="697864">
                <a:moveTo>
                  <a:pt x="1656295" y="0"/>
                </a:moveTo>
                <a:lnTo>
                  <a:pt x="1650199" y="0"/>
                </a:lnTo>
                <a:lnTo>
                  <a:pt x="1650199" y="6096"/>
                </a:lnTo>
                <a:lnTo>
                  <a:pt x="1656295" y="6096"/>
                </a:lnTo>
                <a:lnTo>
                  <a:pt x="1656295" y="0"/>
                </a:lnTo>
                <a:close/>
              </a:path>
              <a:path w="6840220" h="697864">
                <a:moveTo>
                  <a:pt x="1669999" y="0"/>
                </a:moveTo>
                <a:lnTo>
                  <a:pt x="1663903" y="0"/>
                </a:lnTo>
                <a:lnTo>
                  <a:pt x="1663903" y="6096"/>
                </a:lnTo>
                <a:lnTo>
                  <a:pt x="1669999" y="6096"/>
                </a:lnTo>
                <a:lnTo>
                  <a:pt x="1669999" y="0"/>
                </a:lnTo>
                <a:close/>
              </a:path>
              <a:path w="6840220" h="697864">
                <a:moveTo>
                  <a:pt x="1682178" y="0"/>
                </a:moveTo>
                <a:lnTo>
                  <a:pt x="1676082" y="0"/>
                </a:lnTo>
                <a:lnTo>
                  <a:pt x="1676082" y="6096"/>
                </a:lnTo>
                <a:lnTo>
                  <a:pt x="1682178" y="6096"/>
                </a:lnTo>
                <a:lnTo>
                  <a:pt x="1682178" y="0"/>
                </a:lnTo>
                <a:close/>
              </a:path>
              <a:path w="6840220" h="697864">
                <a:moveTo>
                  <a:pt x="1694357" y="0"/>
                </a:moveTo>
                <a:lnTo>
                  <a:pt x="1688261" y="0"/>
                </a:lnTo>
                <a:lnTo>
                  <a:pt x="1688261" y="6096"/>
                </a:lnTo>
                <a:lnTo>
                  <a:pt x="1694357" y="6096"/>
                </a:lnTo>
                <a:lnTo>
                  <a:pt x="1694357" y="0"/>
                </a:lnTo>
                <a:close/>
              </a:path>
              <a:path w="6840220" h="697864">
                <a:moveTo>
                  <a:pt x="1708048" y="0"/>
                </a:moveTo>
                <a:lnTo>
                  <a:pt x="1701965" y="0"/>
                </a:lnTo>
                <a:lnTo>
                  <a:pt x="1701965" y="6096"/>
                </a:lnTo>
                <a:lnTo>
                  <a:pt x="1708048" y="6096"/>
                </a:lnTo>
                <a:lnTo>
                  <a:pt x="1708048" y="0"/>
                </a:lnTo>
                <a:close/>
              </a:path>
              <a:path w="6840220" h="697864">
                <a:moveTo>
                  <a:pt x="1720227" y="0"/>
                </a:moveTo>
                <a:lnTo>
                  <a:pt x="1714144" y="0"/>
                </a:lnTo>
                <a:lnTo>
                  <a:pt x="1714144" y="6096"/>
                </a:lnTo>
                <a:lnTo>
                  <a:pt x="1720227" y="6096"/>
                </a:lnTo>
                <a:lnTo>
                  <a:pt x="1720227" y="0"/>
                </a:lnTo>
                <a:close/>
              </a:path>
              <a:path w="6840220" h="697864">
                <a:moveTo>
                  <a:pt x="1732407" y="0"/>
                </a:moveTo>
                <a:lnTo>
                  <a:pt x="1726323" y="0"/>
                </a:lnTo>
                <a:lnTo>
                  <a:pt x="1726323" y="6096"/>
                </a:lnTo>
                <a:lnTo>
                  <a:pt x="1732407" y="6096"/>
                </a:lnTo>
                <a:lnTo>
                  <a:pt x="1732407" y="0"/>
                </a:lnTo>
                <a:close/>
              </a:path>
              <a:path w="6840220" h="697864">
                <a:moveTo>
                  <a:pt x="1746110" y="0"/>
                </a:moveTo>
                <a:lnTo>
                  <a:pt x="1740027" y="0"/>
                </a:lnTo>
                <a:lnTo>
                  <a:pt x="1740027" y="6096"/>
                </a:lnTo>
                <a:lnTo>
                  <a:pt x="1746110" y="6096"/>
                </a:lnTo>
                <a:lnTo>
                  <a:pt x="1746110" y="0"/>
                </a:lnTo>
                <a:close/>
              </a:path>
              <a:path w="6840220" h="697864">
                <a:moveTo>
                  <a:pt x="1758289" y="0"/>
                </a:moveTo>
                <a:lnTo>
                  <a:pt x="1752206" y="0"/>
                </a:lnTo>
                <a:lnTo>
                  <a:pt x="1752206" y="6096"/>
                </a:lnTo>
                <a:lnTo>
                  <a:pt x="1758289" y="6096"/>
                </a:lnTo>
                <a:lnTo>
                  <a:pt x="1758289" y="0"/>
                </a:lnTo>
                <a:close/>
              </a:path>
              <a:path w="6840220" h="697864">
                <a:moveTo>
                  <a:pt x="1770468" y="0"/>
                </a:moveTo>
                <a:lnTo>
                  <a:pt x="1764385" y="0"/>
                </a:lnTo>
                <a:lnTo>
                  <a:pt x="1764385" y="6096"/>
                </a:lnTo>
                <a:lnTo>
                  <a:pt x="1770468" y="6096"/>
                </a:lnTo>
                <a:lnTo>
                  <a:pt x="1770468" y="0"/>
                </a:lnTo>
                <a:close/>
              </a:path>
              <a:path w="6840220" h="697864">
                <a:moveTo>
                  <a:pt x="1784172" y="0"/>
                </a:moveTo>
                <a:lnTo>
                  <a:pt x="1778076" y="0"/>
                </a:lnTo>
                <a:lnTo>
                  <a:pt x="1778076" y="6096"/>
                </a:lnTo>
                <a:lnTo>
                  <a:pt x="1784172" y="6096"/>
                </a:lnTo>
                <a:lnTo>
                  <a:pt x="1784172" y="0"/>
                </a:lnTo>
                <a:close/>
              </a:path>
              <a:path w="6840220" h="697864">
                <a:moveTo>
                  <a:pt x="1796351" y="0"/>
                </a:moveTo>
                <a:lnTo>
                  <a:pt x="1790255" y="0"/>
                </a:lnTo>
                <a:lnTo>
                  <a:pt x="1790255" y="6096"/>
                </a:lnTo>
                <a:lnTo>
                  <a:pt x="1796351" y="6096"/>
                </a:lnTo>
                <a:lnTo>
                  <a:pt x="1796351" y="0"/>
                </a:lnTo>
                <a:close/>
              </a:path>
              <a:path w="6840220" h="697864">
                <a:moveTo>
                  <a:pt x="1808530" y="0"/>
                </a:moveTo>
                <a:lnTo>
                  <a:pt x="1802434" y="0"/>
                </a:lnTo>
                <a:lnTo>
                  <a:pt x="1802434" y="6096"/>
                </a:lnTo>
                <a:lnTo>
                  <a:pt x="1808530" y="6096"/>
                </a:lnTo>
                <a:lnTo>
                  <a:pt x="1808530" y="0"/>
                </a:lnTo>
                <a:close/>
              </a:path>
              <a:path w="6840220" h="697864">
                <a:moveTo>
                  <a:pt x="1822234" y="0"/>
                </a:moveTo>
                <a:lnTo>
                  <a:pt x="1816138" y="0"/>
                </a:lnTo>
                <a:lnTo>
                  <a:pt x="1816138" y="6096"/>
                </a:lnTo>
                <a:lnTo>
                  <a:pt x="1822234" y="6096"/>
                </a:lnTo>
                <a:lnTo>
                  <a:pt x="1822234" y="0"/>
                </a:lnTo>
                <a:close/>
              </a:path>
              <a:path w="6840220" h="697864">
                <a:moveTo>
                  <a:pt x="1834413" y="0"/>
                </a:moveTo>
                <a:lnTo>
                  <a:pt x="1828317" y="0"/>
                </a:lnTo>
                <a:lnTo>
                  <a:pt x="1828317" y="6096"/>
                </a:lnTo>
                <a:lnTo>
                  <a:pt x="1834413" y="6096"/>
                </a:lnTo>
                <a:lnTo>
                  <a:pt x="1834413" y="0"/>
                </a:lnTo>
                <a:close/>
              </a:path>
              <a:path w="6840220" h="697864">
                <a:moveTo>
                  <a:pt x="1846580" y="0"/>
                </a:moveTo>
                <a:lnTo>
                  <a:pt x="1840496" y="0"/>
                </a:lnTo>
                <a:lnTo>
                  <a:pt x="1840496" y="6096"/>
                </a:lnTo>
                <a:lnTo>
                  <a:pt x="1846580" y="6096"/>
                </a:lnTo>
                <a:lnTo>
                  <a:pt x="1846580" y="0"/>
                </a:lnTo>
                <a:close/>
              </a:path>
              <a:path w="6840220" h="697864">
                <a:moveTo>
                  <a:pt x="1860283" y="0"/>
                </a:moveTo>
                <a:lnTo>
                  <a:pt x="1854200" y="0"/>
                </a:lnTo>
                <a:lnTo>
                  <a:pt x="1854200" y="6096"/>
                </a:lnTo>
                <a:lnTo>
                  <a:pt x="1860283" y="6096"/>
                </a:lnTo>
                <a:lnTo>
                  <a:pt x="1860283" y="0"/>
                </a:lnTo>
                <a:close/>
              </a:path>
              <a:path w="6840220" h="697864">
                <a:moveTo>
                  <a:pt x="1872462" y="0"/>
                </a:moveTo>
                <a:lnTo>
                  <a:pt x="1866379" y="0"/>
                </a:lnTo>
                <a:lnTo>
                  <a:pt x="1866379" y="6096"/>
                </a:lnTo>
                <a:lnTo>
                  <a:pt x="1872462" y="6096"/>
                </a:lnTo>
                <a:lnTo>
                  <a:pt x="1872462" y="0"/>
                </a:lnTo>
                <a:close/>
              </a:path>
              <a:path w="6840220" h="697864">
                <a:moveTo>
                  <a:pt x="1884641" y="0"/>
                </a:moveTo>
                <a:lnTo>
                  <a:pt x="1878558" y="0"/>
                </a:lnTo>
                <a:lnTo>
                  <a:pt x="1878558" y="6096"/>
                </a:lnTo>
                <a:lnTo>
                  <a:pt x="1884641" y="6096"/>
                </a:lnTo>
                <a:lnTo>
                  <a:pt x="1884641" y="0"/>
                </a:lnTo>
                <a:close/>
              </a:path>
              <a:path w="6840220" h="697864">
                <a:moveTo>
                  <a:pt x="1898345" y="0"/>
                </a:moveTo>
                <a:lnTo>
                  <a:pt x="1892261" y="0"/>
                </a:lnTo>
                <a:lnTo>
                  <a:pt x="1892261" y="6096"/>
                </a:lnTo>
                <a:lnTo>
                  <a:pt x="1898345" y="6096"/>
                </a:lnTo>
                <a:lnTo>
                  <a:pt x="1898345" y="0"/>
                </a:lnTo>
                <a:close/>
              </a:path>
              <a:path w="6840220" h="697864">
                <a:moveTo>
                  <a:pt x="1910524" y="0"/>
                </a:moveTo>
                <a:lnTo>
                  <a:pt x="1904441" y="0"/>
                </a:lnTo>
                <a:lnTo>
                  <a:pt x="1904441" y="6096"/>
                </a:lnTo>
                <a:lnTo>
                  <a:pt x="1910524" y="6096"/>
                </a:lnTo>
                <a:lnTo>
                  <a:pt x="1910524" y="0"/>
                </a:lnTo>
                <a:close/>
              </a:path>
              <a:path w="6840220" h="697864">
                <a:moveTo>
                  <a:pt x="1922703" y="0"/>
                </a:moveTo>
                <a:lnTo>
                  <a:pt x="1916607" y="0"/>
                </a:lnTo>
                <a:lnTo>
                  <a:pt x="1916607" y="6096"/>
                </a:lnTo>
                <a:lnTo>
                  <a:pt x="1922703" y="6096"/>
                </a:lnTo>
                <a:lnTo>
                  <a:pt x="1922703" y="0"/>
                </a:lnTo>
                <a:close/>
              </a:path>
              <a:path w="6840220" h="697864">
                <a:moveTo>
                  <a:pt x="1936407" y="0"/>
                </a:moveTo>
                <a:lnTo>
                  <a:pt x="1930311" y="0"/>
                </a:lnTo>
                <a:lnTo>
                  <a:pt x="1930311" y="6096"/>
                </a:lnTo>
                <a:lnTo>
                  <a:pt x="1936407" y="6096"/>
                </a:lnTo>
                <a:lnTo>
                  <a:pt x="1936407" y="0"/>
                </a:lnTo>
                <a:close/>
              </a:path>
              <a:path w="6840220" h="697864">
                <a:moveTo>
                  <a:pt x="1948586" y="0"/>
                </a:moveTo>
                <a:lnTo>
                  <a:pt x="1942490" y="0"/>
                </a:lnTo>
                <a:lnTo>
                  <a:pt x="1942490" y="6096"/>
                </a:lnTo>
                <a:lnTo>
                  <a:pt x="1948586" y="6096"/>
                </a:lnTo>
                <a:lnTo>
                  <a:pt x="1948586" y="0"/>
                </a:lnTo>
                <a:close/>
              </a:path>
              <a:path w="6840220" h="697864">
                <a:moveTo>
                  <a:pt x="1960765" y="0"/>
                </a:moveTo>
                <a:lnTo>
                  <a:pt x="1954669" y="0"/>
                </a:lnTo>
                <a:lnTo>
                  <a:pt x="1954669" y="6096"/>
                </a:lnTo>
                <a:lnTo>
                  <a:pt x="1960765" y="6096"/>
                </a:lnTo>
                <a:lnTo>
                  <a:pt x="1960765" y="0"/>
                </a:lnTo>
                <a:close/>
              </a:path>
              <a:path w="6840220" h="697864">
                <a:moveTo>
                  <a:pt x="1974456" y="0"/>
                </a:moveTo>
                <a:lnTo>
                  <a:pt x="1968373" y="0"/>
                </a:lnTo>
                <a:lnTo>
                  <a:pt x="1968373" y="6096"/>
                </a:lnTo>
                <a:lnTo>
                  <a:pt x="1974456" y="6096"/>
                </a:lnTo>
                <a:lnTo>
                  <a:pt x="1974456" y="0"/>
                </a:lnTo>
                <a:close/>
              </a:path>
              <a:path w="6840220" h="697864">
                <a:moveTo>
                  <a:pt x="1986635" y="0"/>
                </a:moveTo>
                <a:lnTo>
                  <a:pt x="1980552" y="0"/>
                </a:lnTo>
                <a:lnTo>
                  <a:pt x="1980552" y="6096"/>
                </a:lnTo>
                <a:lnTo>
                  <a:pt x="1986635" y="6096"/>
                </a:lnTo>
                <a:lnTo>
                  <a:pt x="1986635" y="0"/>
                </a:lnTo>
                <a:close/>
              </a:path>
              <a:path w="6840220" h="697864">
                <a:moveTo>
                  <a:pt x="1998814" y="0"/>
                </a:moveTo>
                <a:lnTo>
                  <a:pt x="1992731" y="0"/>
                </a:lnTo>
                <a:lnTo>
                  <a:pt x="1992731" y="6096"/>
                </a:lnTo>
                <a:lnTo>
                  <a:pt x="1998814" y="6096"/>
                </a:lnTo>
                <a:lnTo>
                  <a:pt x="1998814" y="0"/>
                </a:lnTo>
                <a:close/>
              </a:path>
              <a:path w="6840220" h="697864">
                <a:moveTo>
                  <a:pt x="2012518" y="0"/>
                </a:moveTo>
                <a:lnTo>
                  <a:pt x="2006434" y="0"/>
                </a:lnTo>
                <a:lnTo>
                  <a:pt x="2006434" y="6096"/>
                </a:lnTo>
                <a:lnTo>
                  <a:pt x="2012518" y="6096"/>
                </a:lnTo>
                <a:lnTo>
                  <a:pt x="2012518" y="0"/>
                </a:lnTo>
                <a:close/>
              </a:path>
              <a:path w="6840220" h="697864">
                <a:moveTo>
                  <a:pt x="2024697" y="0"/>
                </a:moveTo>
                <a:lnTo>
                  <a:pt x="2018614" y="0"/>
                </a:lnTo>
                <a:lnTo>
                  <a:pt x="2018614" y="6096"/>
                </a:lnTo>
                <a:lnTo>
                  <a:pt x="2024697" y="6096"/>
                </a:lnTo>
                <a:lnTo>
                  <a:pt x="2024697" y="0"/>
                </a:lnTo>
                <a:close/>
              </a:path>
              <a:path w="6840220" h="697864">
                <a:moveTo>
                  <a:pt x="2036876" y="0"/>
                </a:moveTo>
                <a:lnTo>
                  <a:pt x="2030793" y="0"/>
                </a:lnTo>
                <a:lnTo>
                  <a:pt x="2030793" y="6096"/>
                </a:lnTo>
                <a:lnTo>
                  <a:pt x="2036876" y="6096"/>
                </a:lnTo>
                <a:lnTo>
                  <a:pt x="2036876" y="0"/>
                </a:lnTo>
                <a:close/>
              </a:path>
              <a:path w="6840220" h="697864">
                <a:moveTo>
                  <a:pt x="2050580" y="0"/>
                </a:moveTo>
                <a:lnTo>
                  <a:pt x="2044484" y="0"/>
                </a:lnTo>
                <a:lnTo>
                  <a:pt x="2044484" y="6096"/>
                </a:lnTo>
                <a:lnTo>
                  <a:pt x="2050580" y="6096"/>
                </a:lnTo>
                <a:lnTo>
                  <a:pt x="2050580" y="0"/>
                </a:lnTo>
                <a:close/>
              </a:path>
              <a:path w="6840220" h="697864">
                <a:moveTo>
                  <a:pt x="2062759" y="0"/>
                </a:moveTo>
                <a:lnTo>
                  <a:pt x="2056663" y="0"/>
                </a:lnTo>
                <a:lnTo>
                  <a:pt x="2056663" y="6096"/>
                </a:lnTo>
                <a:lnTo>
                  <a:pt x="2062759" y="6096"/>
                </a:lnTo>
                <a:lnTo>
                  <a:pt x="2062759" y="0"/>
                </a:lnTo>
                <a:close/>
              </a:path>
              <a:path w="6840220" h="697864">
                <a:moveTo>
                  <a:pt x="2074938" y="0"/>
                </a:moveTo>
                <a:lnTo>
                  <a:pt x="2068842" y="0"/>
                </a:lnTo>
                <a:lnTo>
                  <a:pt x="2068842" y="6096"/>
                </a:lnTo>
                <a:lnTo>
                  <a:pt x="2074938" y="6096"/>
                </a:lnTo>
                <a:lnTo>
                  <a:pt x="2074938" y="0"/>
                </a:lnTo>
                <a:close/>
              </a:path>
              <a:path w="6840220" h="697864">
                <a:moveTo>
                  <a:pt x="2088642" y="0"/>
                </a:moveTo>
                <a:lnTo>
                  <a:pt x="2082546" y="0"/>
                </a:lnTo>
                <a:lnTo>
                  <a:pt x="2082546" y="6096"/>
                </a:lnTo>
                <a:lnTo>
                  <a:pt x="2088642" y="6096"/>
                </a:lnTo>
                <a:lnTo>
                  <a:pt x="2088642" y="0"/>
                </a:lnTo>
                <a:close/>
              </a:path>
              <a:path w="6840220" h="697864">
                <a:moveTo>
                  <a:pt x="2100821" y="0"/>
                </a:moveTo>
                <a:lnTo>
                  <a:pt x="2094725" y="0"/>
                </a:lnTo>
                <a:lnTo>
                  <a:pt x="2094725" y="6096"/>
                </a:lnTo>
                <a:lnTo>
                  <a:pt x="2100821" y="6096"/>
                </a:lnTo>
                <a:lnTo>
                  <a:pt x="2100821" y="0"/>
                </a:lnTo>
                <a:close/>
              </a:path>
              <a:path w="6840220" h="697864">
                <a:moveTo>
                  <a:pt x="2113000" y="0"/>
                </a:moveTo>
                <a:lnTo>
                  <a:pt x="2106904" y="0"/>
                </a:lnTo>
                <a:lnTo>
                  <a:pt x="2106904" y="6096"/>
                </a:lnTo>
                <a:lnTo>
                  <a:pt x="2113000" y="6096"/>
                </a:lnTo>
                <a:lnTo>
                  <a:pt x="2113000" y="0"/>
                </a:lnTo>
                <a:close/>
              </a:path>
              <a:path w="6840220" h="697864">
                <a:moveTo>
                  <a:pt x="2126691" y="0"/>
                </a:moveTo>
                <a:lnTo>
                  <a:pt x="2120607" y="0"/>
                </a:lnTo>
                <a:lnTo>
                  <a:pt x="2120607" y="6096"/>
                </a:lnTo>
                <a:lnTo>
                  <a:pt x="2126691" y="6096"/>
                </a:lnTo>
                <a:lnTo>
                  <a:pt x="2126691" y="0"/>
                </a:lnTo>
                <a:close/>
              </a:path>
              <a:path w="6840220" h="697864">
                <a:moveTo>
                  <a:pt x="2138870" y="0"/>
                </a:moveTo>
                <a:lnTo>
                  <a:pt x="2132787" y="0"/>
                </a:lnTo>
                <a:lnTo>
                  <a:pt x="2132787" y="6096"/>
                </a:lnTo>
                <a:lnTo>
                  <a:pt x="2138870" y="6096"/>
                </a:lnTo>
                <a:lnTo>
                  <a:pt x="2138870" y="0"/>
                </a:lnTo>
                <a:close/>
              </a:path>
              <a:path w="6840220" h="697864">
                <a:moveTo>
                  <a:pt x="2151049" y="0"/>
                </a:moveTo>
                <a:lnTo>
                  <a:pt x="2144966" y="0"/>
                </a:lnTo>
                <a:lnTo>
                  <a:pt x="2144966" y="6096"/>
                </a:lnTo>
                <a:lnTo>
                  <a:pt x="2151049" y="6096"/>
                </a:lnTo>
                <a:lnTo>
                  <a:pt x="2151049" y="0"/>
                </a:lnTo>
                <a:close/>
              </a:path>
              <a:path w="6840220" h="697864">
                <a:moveTo>
                  <a:pt x="2164753" y="0"/>
                </a:moveTo>
                <a:lnTo>
                  <a:pt x="2158669" y="0"/>
                </a:lnTo>
                <a:lnTo>
                  <a:pt x="2158669" y="6096"/>
                </a:lnTo>
                <a:lnTo>
                  <a:pt x="2164753" y="6096"/>
                </a:lnTo>
                <a:lnTo>
                  <a:pt x="2164753" y="0"/>
                </a:lnTo>
                <a:close/>
              </a:path>
              <a:path w="6840220" h="697864">
                <a:moveTo>
                  <a:pt x="2176932" y="0"/>
                </a:moveTo>
                <a:lnTo>
                  <a:pt x="2170849" y="0"/>
                </a:lnTo>
                <a:lnTo>
                  <a:pt x="2170849" y="6096"/>
                </a:lnTo>
                <a:lnTo>
                  <a:pt x="2176932" y="6096"/>
                </a:lnTo>
                <a:lnTo>
                  <a:pt x="2176932" y="0"/>
                </a:lnTo>
                <a:close/>
              </a:path>
              <a:path w="6840220" h="697864">
                <a:moveTo>
                  <a:pt x="2189111" y="0"/>
                </a:moveTo>
                <a:lnTo>
                  <a:pt x="2183028" y="0"/>
                </a:lnTo>
                <a:lnTo>
                  <a:pt x="2183028" y="6096"/>
                </a:lnTo>
                <a:lnTo>
                  <a:pt x="2189111" y="6096"/>
                </a:lnTo>
                <a:lnTo>
                  <a:pt x="2189111" y="0"/>
                </a:lnTo>
                <a:close/>
              </a:path>
              <a:path w="6840220" h="697864">
                <a:moveTo>
                  <a:pt x="2202815" y="0"/>
                </a:moveTo>
                <a:lnTo>
                  <a:pt x="2196719" y="0"/>
                </a:lnTo>
                <a:lnTo>
                  <a:pt x="2196719" y="6096"/>
                </a:lnTo>
                <a:lnTo>
                  <a:pt x="2202815" y="6096"/>
                </a:lnTo>
                <a:lnTo>
                  <a:pt x="2202815" y="0"/>
                </a:lnTo>
                <a:close/>
              </a:path>
              <a:path w="6840220" h="697864">
                <a:moveTo>
                  <a:pt x="2214994" y="0"/>
                </a:moveTo>
                <a:lnTo>
                  <a:pt x="2208898" y="0"/>
                </a:lnTo>
                <a:lnTo>
                  <a:pt x="2208898" y="6096"/>
                </a:lnTo>
                <a:lnTo>
                  <a:pt x="2214994" y="6096"/>
                </a:lnTo>
                <a:lnTo>
                  <a:pt x="2214994" y="0"/>
                </a:lnTo>
                <a:close/>
              </a:path>
              <a:path w="6840220" h="697864">
                <a:moveTo>
                  <a:pt x="2227173" y="0"/>
                </a:moveTo>
                <a:lnTo>
                  <a:pt x="2221077" y="0"/>
                </a:lnTo>
                <a:lnTo>
                  <a:pt x="2221077" y="6096"/>
                </a:lnTo>
                <a:lnTo>
                  <a:pt x="2227173" y="6096"/>
                </a:lnTo>
                <a:lnTo>
                  <a:pt x="2227173" y="0"/>
                </a:lnTo>
                <a:close/>
              </a:path>
              <a:path w="6840220" h="697864">
                <a:moveTo>
                  <a:pt x="2240876" y="0"/>
                </a:moveTo>
                <a:lnTo>
                  <a:pt x="2234780" y="0"/>
                </a:lnTo>
                <a:lnTo>
                  <a:pt x="2234780" y="6096"/>
                </a:lnTo>
                <a:lnTo>
                  <a:pt x="2240876" y="6096"/>
                </a:lnTo>
                <a:lnTo>
                  <a:pt x="2240876" y="0"/>
                </a:lnTo>
                <a:close/>
              </a:path>
              <a:path w="6840220" h="697864">
                <a:moveTo>
                  <a:pt x="2253056" y="0"/>
                </a:moveTo>
                <a:lnTo>
                  <a:pt x="2246960" y="0"/>
                </a:lnTo>
                <a:lnTo>
                  <a:pt x="2246960" y="6096"/>
                </a:lnTo>
                <a:lnTo>
                  <a:pt x="2253056" y="6096"/>
                </a:lnTo>
                <a:lnTo>
                  <a:pt x="2253056" y="0"/>
                </a:lnTo>
                <a:close/>
              </a:path>
              <a:path w="6840220" h="697864">
                <a:moveTo>
                  <a:pt x="2265222" y="0"/>
                </a:moveTo>
                <a:lnTo>
                  <a:pt x="2259139" y="0"/>
                </a:lnTo>
                <a:lnTo>
                  <a:pt x="2259139" y="6096"/>
                </a:lnTo>
                <a:lnTo>
                  <a:pt x="2265222" y="6096"/>
                </a:lnTo>
                <a:lnTo>
                  <a:pt x="2265222" y="0"/>
                </a:lnTo>
                <a:close/>
              </a:path>
              <a:path w="6840220" h="697864">
                <a:moveTo>
                  <a:pt x="2278926" y="0"/>
                </a:moveTo>
                <a:lnTo>
                  <a:pt x="2272842" y="0"/>
                </a:lnTo>
                <a:lnTo>
                  <a:pt x="2272842" y="6096"/>
                </a:lnTo>
                <a:lnTo>
                  <a:pt x="2278926" y="6096"/>
                </a:lnTo>
                <a:lnTo>
                  <a:pt x="2278926" y="0"/>
                </a:lnTo>
                <a:close/>
              </a:path>
              <a:path w="6840220" h="697864">
                <a:moveTo>
                  <a:pt x="2291105" y="0"/>
                </a:moveTo>
                <a:lnTo>
                  <a:pt x="2285022" y="0"/>
                </a:lnTo>
                <a:lnTo>
                  <a:pt x="2285022" y="6096"/>
                </a:lnTo>
                <a:lnTo>
                  <a:pt x="2291105" y="6096"/>
                </a:lnTo>
                <a:lnTo>
                  <a:pt x="2291105" y="0"/>
                </a:lnTo>
                <a:close/>
              </a:path>
              <a:path w="6840220" h="697864">
                <a:moveTo>
                  <a:pt x="2303284" y="0"/>
                </a:moveTo>
                <a:lnTo>
                  <a:pt x="2297201" y="0"/>
                </a:lnTo>
                <a:lnTo>
                  <a:pt x="2297201" y="6096"/>
                </a:lnTo>
                <a:lnTo>
                  <a:pt x="2303284" y="6096"/>
                </a:lnTo>
                <a:lnTo>
                  <a:pt x="2303284" y="0"/>
                </a:lnTo>
                <a:close/>
              </a:path>
              <a:path w="6840220" h="697864">
                <a:moveTo>
                  <a:pt x="2316988" y="0"/>
                </a:moveTo>
                <a:lnTo>
                  <a:pt x="2310904" y="0"/>
                </a:lnTo>
                <a:lnTo>
                  <a:pt x="2310904" y="6096"/>
                </a:lnTo>
                <a:lnTo>
                  <a:pt x="2316988" y="6096"/>
                </a:lnTo>
                <a:lnTo>
                  <a:pt x="2316988" y="0"/>
                </a:lnTo>
                <a:close/>
              </a:path>
              <a:path w="6840220" h="697864">
                <a:moveTo>
                  <a:pt x="2329167" y="0"/>
                </a:moveTo>
                <a:lnTo>
                  <a:pt x="2323071" y="0"/>
                </a:lnTo>
                <a:lnTo>
                  <a:pt x="2323071" y="6096"/>
                </a:lnTo>
                <a:lnTo>
                  <a:pt x="2329167" y="6096"/>
                </a:lnTo>
                <a:lnTo>
                  <a:pt x="2329167" y="0"/>
                </a:lnTo>
                <a:close/>
              </a:path>
              <a:path w="6840220" h="697864">
                <a:moveTo>
                  <a:pt x="2341346" y="0"/>
                </a:moveTo>
                <a:lnTo>
                  <a:pt x="2335250" y="0"/>
                </a:lnTo>
                <a:lnTo>
                  <a:pt x="2335250" y="6096"/>
                </a:lnTo>
                <a:lnTo>
                  <a:pt x="2341346" y="6096"/>
                </a:lnTo>
                <a:lnTo>
                  <a:pt x="2341346" y="0"/>
                </a:lnTo>
                <a:close/>
              </a:path>
              <a:path w="6840220" h="697864">
                <a:moveTo>
                  <a:pt x="2355049" y="0"/>
                </a:moveTo>
                <a:lnTo>
                  <a:pt x="2348953" y="0"/>
                </a:lnTo>
                <a:lnTo>
                  <a:pt x="2348953" y="6096"/>
                </a:lnTo>
                <a:lnTo>
                  <a:pt x="2355049" y="6096"/>
                </a:lnTo>
                <a:lnTo>
                  <a:pt x="2355049" y="0"/>
                </a:lnTo>
                <a:close/>
              </a:path>
              <a:path w="6840220" h="697864">
                <a:moveTo>
                  <a:pt x="2367229" y="0"/>
                </a:moveTo>
                <a:lnTo>
                  <a:pt x="2361133" y="0"/>
                </a:lnTo>
                <a:lnTo>
                  <a:pt x="2361133" y="6096"/>
                </a:lnTo>
                <a:lnTo>
                  <a:pt x="2367229" y="6096"/>
                </a:lnTo>
                <a:lnTo>
                  <a:pt x="2367229" y="0"/>
                </a:lnTo>
                <a:close/>
              </a:path>
              <a:path w="6840220" h="697864">
                <a:moveTo>
                  <a:pt x="2379408" y="0"/>
                </a:moveTo>
                <a:lnTo>
                  <a:pt x="2373312" y="0"/>
                </a:lnTo>
                <a:lnTo>
                  <a:pt x="2373312" y="6096"/>
                </a:lnTo>
                <a:lnTo>
                  <a:pt x="2379408" y="6096"/>
                </a:lnTo>
                <a:lnTo>
                  <a:pt x="2379408" y="0"/>
                </a:lnTo>
                <a:close/>
              </a:path>
              <a:path w="6840220" h="697864">
                <a:moveTo>
                  <a:pt x="2393099" y="0"/>
                </a:moveTo>
                <a:lnTo>
                  <a:pt x="2387015" y="0"/>
                </a:lnTo>
                <a:lnTo>
                  <a:pt x="2387015" y="6096"/>
                </a:lnTo>
                <a:lnTo>
                  <a:pt x="2393099" y="6096"/>
                </a:lnTo>
                <a:lnTo>
                  <a:pt x="2393099" y="0"/>
                </a:lnTo>
                <a:close/>
              </a:path>
              <a:path w="6840220" h="697864">
                <a:moveTo>
                  <a:pt x="2405278" y="0"/>
                </a:moveTo>
                <a:lnTo>
                  <a:pt x="2399195" y="0"/>
                </a:lnTo>
                <a:lnTo>
                  <a:pt x="2399195" y="6096"/>
                </a:lnTo>
                <a:lnTo>
                  <a:pt x="2405278" y="6096"/>
                </a:lnTo>
                <a:lnTo>
                  <a:pt x="2405278" y="0"/>
                </a:lnTo>
                <a:close/>
              </a:path>
              <a:path w="6840220" h="697864">
                <a:moveTo>
                  <a:pt x="2417457" y="0"/>
                </a:moveTo>
                <a:lnTo>
                  <a:pt x="2411374" y="0"/>
                </a:lnTo>
                <a:lnTo>
                  <a:pt x="2411374" y="6096"/>
                </a:lnTo>
                <a:lnTo>
                  <a:pt x="2417457" y="6096"/>
                </a:lnTo>
                <a:lnTo>
                  <a:pt x="2417457" y="0"/>
                </a:lnTo>
                <a:close/>
              </a:path>
              <a:path w="6840220" h="697864">
                <a:moveTo>
                  <a:pt x="2431161" y="0"/>
                </a:moveTo>
                <a:lnTo>
                  <a:pt x="2425077" y="0"/>
                </a:lnTo>
                <a:lnTo>
                  <a:pt x="2425077" y="6096"/>
                </a:lnTo>
                <a:lnTo>
                  <a:pt x="2431161" y="6096"/>
                </a:lnTo>
                <a:lnTo>
                  <a:pt x="2431161" y="0"/>
                </a:lnTo>
                <a:close/>
              </a:path>
              <a:path w="6840220" h="697864">
                <a:moveTo>
                  <a:pt x="2443340" y="0"/>
                </a:moveTo>
                <a:lnTo>
                  <a:pt x="2437257" y="0"/>
                </a:lnTo>
                <a:lnTo>
                  <a:pt x="2437257" y="6096"/>
                </a:lnTo>
                <a:lnTo>
                  <a:pt x="2443340" y="6096"/>
                </a:lnTo>
                <a:lnTo>
                  <a:pt x="2443340" y="0"/>
                </a:lnTo>
                <a:close/>
              </a:path>
              <a:path w="6840220" h="697864">
                <a:moveTo>
                  <a:pt x="2455519" y="0"/>
                </a:moveTo>
                <a:lnTo>
                  <a:pt x="2449436" y="0"/>
                </a:lnTo>
                <a:lnTo>
                  <a:pt x="2449436" y="6096"/>
                </a:lnTo>
                <a:lnTo>
                  <a:pt x="2455519" y="6096"/>
                </a:lnTo>
                <a:lnTo>
                  <a:pt x="2455519" y="0"/>
                </a:lnTo>
                <a:close/>
              </a:path>
              <a:path w="6840220" h="697864">
                <a:moveTo>
                  <a:pt x="2469222" y="0"/>
                </a:moveTo>
                <a:lnTo>
                  <a:pt x="2463126" y="0"/>
                </a:lnTo>
                <a:lnTo>
                  <a:pt x="2463126" y="6096"/>
                </a:lnTo>
                <a:lnTo>
                  <a:pt x="2469222" y="6096"/>
                </a:lnTo>
                <a:lnTo>
                  <a:pt x="2469222" y="0"/>
                </a:lnTo>
                <a:close/>
              </a:path>
              <a:path w="6840220" h="697864">
                <a:moveTo>
                  <a:pt x="2481402" y="0"/>
                </a:moveTo>
                <a:lnTo>
                  <a:pt x="2475306" y="0"/>
                </a:lnTo>
                <a:lnTo>
                  <a:pt x="2475306" y="6096"/>
                </a:lnTo>
                <a:lnTo>
                  <a:pt x="2481402" y="6096"/>
                </a:lnTo>
                <a:lnTo>
                  <a:pt x="2481402" y="0"/>
                </a:lnTo>
                <a:close/>
              </a:path>
              <a:path w="6840220" h="697864">
                <a:moveTo>
                  <a:pt x="2493581" y="0"/>
                </a:moveTo>
                <a:lnTo>
                  <a:pt x="2487485" y="0"/>
                </a:lnTo>
                <a:lnTo>
                  <a:pt x="2487485" y="6096"/>
                </a:lnTo>
                <a:lnTo>
                  <a:pt x="2493581" y="6096"/>
                </a:lnTo>
                <a:lnTo>
                  <a:pt x="2493581" y="0"/>
                </a:lnTo>
                <a:close/>
              </a:path>
              <a:path w="6840220" h="697864">
                <a:moveTo>
                  <a:pt x="2507284" y="0"/>
                </a:moveTo>
                <a:lnTo>
                  <a:pt x="2501188" y="0"/>
                </a:lnTo>
                <a:lnTo>
                  <a:pt x="2501188" y="6096"/>
                </a:lnTo>
                <a:lnTo>
                  <a:pt x="2507284" y="6096"/>
                </a:lnTo>
                <a:lnTo>
                  <a:pt x="2507284" y="0"/>
                </a:lnTo>
                <a:close/>
              </a:path>
              <a:path w="6840220" h="697864">
                <a:moveTo>
                  <a:pt x="2519464" y="0"/>
                </a:moveTo>
                <a:lnTo>
                  <a:pt x="2513368" y="0"/>
                </a:lnTo>
                <a:lnTo>
                  <a:pt x="2513368" y="6096"/>
                </a:lnTo>
                <a:lnTo>
                  <a:pt x="2519464" y="6096"/>
                </a:lnTo>
                <a:lnTo>
                  <a:pt x="2519464" y="0"/>
                </a:lnTo>
                <a:close/>
              </a:path>
              <a:path w="6840220" h="697864">
                <a:moveTo>
                  <a:pt x="2531643" y="0"/>
                </a:moveTo>
                <a:lnTo>
                  <a:pt x="2525547" y="0"/>
                </a:lnTo>
                <a:lnTo>
                  <a:pt x="2525547" y="6096"/>
                </a:lnTo>
                <a:lnTo>
                  <a:pt x="2531643" y="6096"/>
                </a:lnTo>
                <a:lnTo>
                  <a:pt x="2531643" y="0"/>
                </a:lnTo>
                <a:close/>
              </a:path>
              <a:path w="6840220" h="697864">
                <a:moveTo>
                  <a:pt x="2545334" y="0"/>
                </a:moveTo>
                <a:lnTo>
                  <a:pt x="2539250" y="0"/>
                </a:lnTo>
                <a:lnTo>
                  <a:pt x="2539250" y="6096"/>
                </a:lnTo>
                <a:lnTo>
                  <a:pt x="2545334" y="6096"/>
                </a:lnTo>
                <a:lnTo>
                  <a:pt x="2545334" y="0"/>
                </a:lnTo>
                <a:close/>
              </a:path>
              <a:path w="6840220" h="697864">
                <a:moveTo>
                  <a:pt x="2557513" y="0"/>
                </a:moveTo>
                <a:lnTo>
                  <a:pt x="2551430" y="0"/>
                </a:lnTo>
                <a:lnTo>
                  <a:pt x="2551430" y="6096"/>
                </a:lnTo>
                <a:lnTo>
                  <a:pt x="2557513" y="6096"/>
                </a:lnTo>
                <a:lnTo>
                  <a:pt x="2557513" y="0"/>
                </a:lnTo>
                <a:close/>
              </a:path>
              <a:path w="6840220" h="697864">
                <a:moveTo>
                  <a:pt x="2569692" y="0"/>
                </a:moveTo>
                <a:lnTo>
                  <a:pt x="2563609" y="0"/>
                </a:lnTo>
                <a:lnTo>
                  <a:pt x="2563609" y="6096"/>
                </a:lnTo>
                <a:lnTo>
                  <a:pt x="2569692" y="6096"/>
                </a:lnTo>
                <a:lnTo>
                  <a:pt x="2569692" y="0"/>
                </a:lnTo>
                <a:close/>
              </a:path>
              <a:path w="6840220" h="697864">
                <a:moveTo>
                  <a:pt x="2583395" y="0"/>
                </a:moveTo>
                <a:lnTo>
                  <a:pt x="2577312" y="0"/>
                </a:lnTo>
                <a:lnTo>
                  <a:pt x="2577312" y="6096"/>
                </a:lnTo>
                <a:lnTo>
                  <a:pt x="2583395" y="6096"/>
                </a:lnTo>
                <a:lnTo>
                  <a:pt x="2583395" y="0"/>
                </a:lnTo>
                <a:close/>
              </a:path>
              <a:path w="6840220" h="697864">
                <a:moveTo>
                  <a:pt x="2595575" y="0"/>
                </a:moveTo>
                <a:lnTo>
                  <a:pt x="2589491" y="0"/>
                </a:lnTo>
                <a:lnTo>
                  <a:pt x="2589491" y="6096"/>
                </a:lnTo>
                <a:lnTo>
                  <a:pt x="2595575" y="6096"/>
                </a:lnTo>
                <a:lnTo>
                  <a:pt x="2595575" y="0"/>
                </a:lnTo>
                <a:close/>
              </a:path>
              <a:path w="6840220" h="697864">
                <a:moveTo>
                  <a:pt x="2607754" y="0"/>
                </a:moveTo>
                <a:lnTo>
                  <a:pt x="2601658" y="0"/>
                </a:lnTo>
                <a:lnTo>
                  <a:pt x="2601658" y="6096"/>
                </a:lnTo>
                <a:lnTo>
                  <a:pt x="2607754" y="6096"/>
                </a:lnTo>
                <a:lnTo>
                  <a:pt x="2607754" y="0"/>
                </a:lnTo>
                <a:close/>
              </a:path>
              <a:path w="6840220" h="697864">
                <a:moveTo>
                  <a:pt x="2621457" y="0"/>
                </a:moveTo>
                <a:lnTo>
                  <a:pt x="2615361" y="0"/>
                </a:lnTo>
                <a:lnTo>
                  <a:pt x="2615361" y="6096"/>
                </a:lnTo>
                <a:lnTo>
                  <a:pt x="2621457" y="6096"/>
                </a:lnTo>
                <a:lnTo>
                  <a:pt x="2621457" y="0"/>
                </a:lnTo>
                <a:close/>
              </a:path>
              <a:path w="6840220" h="697864">
                <a:moveTo>
                  <a:pt x="2633637" y="0"/>
                </a:moveTo>
                <a:lnTo>
                  <a:pt x="2627541" y="0"/>
                </a:lnTo>
                <a:lnTo>
                  <a:pt x="2627541" y="6096"/>
                </a:lnTo>
                <a:lnTo>
                  <a:pt x="2633637" y="6096"/>
                </a:lnTo>
                <a:lnTo>
                  <a:pt x="2633637" y="0"/>
                </a:lnTo>
                <a:close/>
              </a:path>
              <a:path w="6840220" h="697864">
                <a:moveTo>
                  <a:pt x="2645816" y="0"/>
                </a:moveTo>
                <a:lnTo>
                  <a:pt x="2639720" y="0"/>
                </a:lnTo>
                <a:lnTo>
                  <a:pt x="2639720" y="6096"/>
                </a:lnTo>
                <a:lnTo>
                  <a:pt x="2645816" y="6096"/>
                </a:lnTo>
                <a:lnTo>
                  <a:pt x="2645816" y="0"/>
                </a:lnTo>
                <a:close/>
              </a:path>
              <a:path w="6840220" h="697864">
                <a:moveTo>
                  <a:pt x="2659507" y="0"/>
                </a:moveTo>
                <a:lnTo>
                  <a:pt x="2653423" y="0"/>
                </a:lnTo>
                <a:lnTo>
                  <a:pt x="2653423" y="6096"/>
                </a:lnTo>
                <a:lnTo>
                  <a:pt x="2659507" y="6096"/>
                </a:lnTo>
                <a:lnTo>
                  <a:pt x="2659507" y="0"/>
                </a:lnTo>
                <a:close/>
              </a:path>
              <a:path w="6840220" h="697864">
                <a:moveTo>
                  <a:pt x="2671686" y="0"/>
                </a:moveTo>
                <a:lnTo>
                  <a:pt x="2665603" y="0"/>
                </a:lnTo>
                <a:lnTo>
                  <a:pt x="2665603" y="6096"/>
                </a:lnTo>
                <a:lnTo>
                  <a:pt x="2671686" y="6096"/>
                </a:lnTo>
                <a:lnTo>
                  <a:pt x="2671686" y="0"/>
                </a:lnTo>
                <a:close/>
              </a:path>
              <a:path w="6840220" h="697864">
                <a:moveTo>
                  <a:pt x="2683865" y="0"/>
                </a:moveTo>
                <a:lnTo>
                  <a:pt x="2677782" y="0"/>
                </a:lnTo>
                <a:lnTo>
                  <a:pt x="2677782" y="6096"/>
                </a:lnTo>
                <a:lnTo>
                  <a:pt x="2683865" y="6096"/>
                </a:lnTo>
                <a:lnTo>
                  <a:pt x="2683865" y="0"/>
                </a:lnTo>
                <a:close/>
              </a:path>
              <a:path w="6840220" h="697864">
                <a:moveTo>
                  <a:pt x="2697568" y="0"/>
                </a:moveTo>
                <a:lnTo>
                  <a:pt x="2691485" y="0"/>
                </a:lnTo>
                <a:lnTo>
                  <a:pt x="2691485" y="6096"/>
                </a:lnTo>
                <a:lnTo>
                  <a:pt x="2697568" y="6096"/>
                </a:lnTo>
                <a:lnTo>
                  <a:pt x="2697568" y="0"/>
                </a:lnTo>
                <a:close/>
              </a:path>
              <a:path w="6840220" h="697864">
                <a:moveTo>
                  <a:pt x="2709748" y="0"/>
                </a:moveTo>
                <a:lnTo>
                  <a:pt x="2703664" y="0"/>
                </a:lnTo>
                <a:lnTo>
                  <a:pt x="2703664" y="6096"/>
                </a:lnTo>
                <a:lnTo>
                  <a:pt x="2709748" y="6096"/>
                </a:lnTo>
                <a:lnTo>
                  <a:pt x="2709748" y="0"/>
                </a:lnTo>
                <a:close/>
              </a:path>
              <a:path w="6840220" h="697864">
                <a:moveTo>
                  <a:pt x="2721927" y="0"/>
                </a:moveTo>
                <a:lnTo>
                  <a:pt x="2715844" y="0"/>
                </a:lnTo>
                <a:lnTo>
                  <a:pt x="2715844" y="6096"/>
                </a:lnTo>
                <a:lnTo>
                  <a:pt x="2721927" y="6096"/>
                </a:lnTo>
                <a:lnTo>
                  <a:pt x="2721927" y="0"/>
                </a:lnTo>
                <a:close/>
              </a:path>
              <a:path w="6840220" h="697864">
                <a:moveTo>
                  <a:pt x="2735630" y="0"/>
                </a:moveTo>
                <a:lnTo>
                  <a:pt x="2729534" y="0"/>
                </a:lnTo>
                <a:lnTo>
                  <a:pt x="2729534" y="6096"/>
                </a:lnTo>
                <a:lnTo>
                  <a:pt x="2735630" y="6096"/>
                </a:lnTo>
                <a:lnTo>
                  <a:pt x="2735630" y="0"/>
                </a:lnTo>
                <a:close/>
              </a:path>
              <a:path w="6840220" h="697864">
                <a:moveTo>
                  <a:pt x="2747810" y="0"/>
                </a:moveTo>
                <a:lnTo>
                  <a:pt x="2741714" y="0"/>
                </a:lnTo>
                <a:lnTo>
                  <a:pt x="2741714" y="6096"/>
                </a:lnTo>
                <a:lnTo>
                  <a:pt x="2747810" y="6096"/>
                </a:lnTo>
                <a:lnTo>
                  <a:pt x="2747810" y="0"/>
                </a:lnTo>
                <a:close/>
              </a:path>
              <a:path w="6840220" h="697864">
                <a:moveTo>
                  <a:pt x="2759989" y="0"/>
                </a:moveTo>
                <a:lnTo>
                  <a:pt x="2753893" y="0"/>
                </a:lnTo>
                <a:lnTo>
                  <a:pt x="2753893" y="6096"/>
                </a:lnTo>
                <a:lnTo>
                  <a:pt x="2759989" y="6096"/>
                </a:lnTo>
                <a:lnTo>
                  <a:pt x="2759989" y="0"/>
                </a:lnTo>
                <a:close/>
              </a:path>
              <a:path w="6840220" h="697864">
                <a:moveTo>
                  <a:pt x="2773692" y="0"/>
                </a:moveTo>
                <a:lnTo>
                  <a:pt x="2767596" y="0"/>
                </a:lnTo>
                <a:lnTo>
                  <a:pt x="2767596" y="6096"/>
                </a:lnTo>
                <a:lnTo>
                  <a:pt x="2773692" y="6096"/>
                </a:lnTo>
                <a:lnTo>
                  <a:pt x="2773692" y="0"/>
                </a:lnTo>
                <a:close/>
              </a:path>
              <a:path w="6840220" h="697864">
                <a:moveTo>
                  <a:pt x="2785872" y="0"/>
                </a:moveTo>
                <a:lnTo>
                  <a:pt x="2779776" y="0"/>
                </a:lnTo>
                <a:lnTo>
                  <a:pt x="2779776" y="6096"/>
                </a:lnTo>
                <a:lnTo>
                  <a:pt x="2785872" y="6096"/>
                </a:lnTo>
                <a:lnTo>
                  <a:pt x="2785872" y="0"/>
                </a:lnTo>
                <a:close/>
              </a:path>
              <a:path w="6840220" h="697864">
                <a:moveTo>
                  <a:pt x="2798051" y="0"/>
                </a:moveTo>
                <a:lnTo>
                  <a:pt x="2791955" y="0"/>
                </a:lnTo>
                <a:lnTo>
                  <a:pt x="2791955" y="6096"/>
                </a:lnTo>
                <a:lnTo>
                  <a:pt x="2798051" y="6096"/>
                </a:lnTo>
                <a:lnTo>
                  <a:pt x="2798051" y="0"/>
                </a:lnTo>
                <a:close/>
              </a:path>
              <a:path w="6840220" h="697864">
                <a:moveTo>
                  <a:pt x="2811741" y="0"/>
                </a:moveTo>
                <a:lnTo>
                  <a:pt x="2805658" y="0"/>
                </a:lnTo>
                <a:lnTo>
                  <a:pt x="2805658" y="6096"/>
                </a:lnTo>
                <a:lnTo>
                  <a:pt x="2811741" y="6096"/>
                </a:lnTo>
                <a:lnTo>
                  <a:pt x="2811741" y="0"/>
                </a:lnTo>
                <a:close/>
              </a:path>
              <a:path w="6840220" h="697864">
                <a:moveTo>
                  <a:pt x="2823921" y="0"/>
                </a:moveTo>
                <a:lnTo>
                  <a:pt x="2817837" y="0"/>
                </a:lnTo>
                <a:lnTo>
                  <a:pt x="2817837" y="6096"/>
                </a:lnTo>
                <a:lnTo>
                  <a:pt x="2823921" y="6096"/>
                </a:lnTo>
                <a:lnTo>
                  <a:pt x="2823921" y="0"/>
                </a:lnTo>
                <a:close/>
              </a:path>
              <a:path w="6840220" h="697864">
                <a:moveTo>
                  <a:pt x="2836100" y="0"/>
                </a:moveTo>
                <a:lnTo>
                  <a:pt x="2830017" y="0"/>
                </a:lnTo>
                <a:lnTo>
                  <a:pt x="2830017" y="6096"/>
                </a:lnTo>
                <a:lnTo>
                  <a:pt x="2836100" y="6096"/>
                </a:lnTo>
                <a:lnTo>
                  <a:pt x="2836100" y="0"/>
                </a:lnTo>
                <a:close/>
              </a:path>
              <a:path w="6840220" h="697864">
                <a:moveTo>
                  <a:pt x="2849803" y="0"/>
                </a:moveTo>
                <a:lnTo>
                  <a:pt x="2843720" y="0"/>
                </a:lnTo>
                <a:lnTo>
                  <a:pt x="2843720" y="6096"/>
                </a:lnTo>
                <a:lnTo>
                  <a:pt x="2849803" y="6096"/>
                </a:lnTo>
                <a:lnTo>
                  <a:pt x="2849803" y="0"/>
                </a:lnTo>
                <a:close/>
              </a:path>
              <a:path w="6840220" h="697864">
                <a:moveTo>
                  <a:pt x="2861983" y="0"/>
                </a:moveTo>
                <a:lnTo>
                  <a:pt x="2855899" y="0"/>
                </a:lnTo>
                <a:lnTo>
                  <a:pt x="2855899" y="6096"/>
                </a:lnTo>
                <a:lnTo>
                  <a:pt x="2861983" y="6096"/>
                </a:lnTo>
                <a:lnTo>
                  <a:pt x="2861983" y="0"/>
                </a:lnTo>
                <a:close/>
              </a:path>
              <a:path w="6840220" h="697864">
                <a:moveTo>
                  <a:pt x="2874162" y="0"/>
                </a:moveTo>
                <a:lnTo>
                  <a:pt x="2868079" y="0"/>
                </a:lnTo>
                <a:lnTo>
                  <a:pt x="2868079" y="6096"/>
                </a:lnTo>
                <a:lnTo>
                  <a:pt x="2874162" y="6096"/>
                </a:lnTo>
                <a:lnTo>
                  <a:pt x="2874162" y="0"/>
                </a:lnTo>
                <a:close/>
              </a:path>
              <a:path w="6840220" h="697864">
                <a:moveTo>
                  <a:pt x="2887865" y="0"/>
                </a:moveTo>
                <a:lnTo>
                  <a:pt x="2881769" y="0"/>
                </a:lnTo>
                <a:lnTo>
                  <a:pt x="2881769" y="6096"/>
                </a:lnTo>
                <a:lnTo>
                  <a:pt x="2887865" y="6096"/>
                </a:lnTo>
                <a:lnTo>
                  <a:pt x="2887865" y="0"/>
                </a:lnTo>
                <a:close/>
              </a:path>
              <a:path w="6840220" h="697864">
                <a:moveTo>
                  <a:pt x="2900045" y="0"/>
                </a:moveTo>
                <a:lnTo>
                  <a:pt x="2893949" y="0"/>
                </a:lnTo>
                <a:lnTo>
                  <a:pt x="2893949" y="6096"/>
                </a:lnTo>
                <a:lnTo>
                  <a:pt x="2900045" y="6096"/>
                </a:lnTo>
                <a:lnTo>
                  <a:pt x="2900045" y="0"/>
                </a:lnTo>
                <a:close/>
              </a:path>
              <a:path w="6840220" h="697864">
                <a:moveTo>
                  <a:pt x="2912224" y="0"/>
                </a:moveTo>
                <a:lnTo>
                  <a:pt x="2906128" y="0"/>
                </a:lnTo>
                <a:lnTo>
                  <a:pt x="2906128" y="6096"/>
                </a:lnTo>
                <a:lnTo>
                  <a:pt x="2912224" y="6096"/>
                </a:lnTo>
                <a:lnTo>
                  <a:pt x="2912224" y="0"/>
                </a:lnTo>
                <a:close/>
              </a:path>
              <a:path w="6840220" h="697864">
                <a:moveTo>
                  <a:pt x="2925927" y="0"/>
                </a:moveTo>
                <a:lnTo>
                  <a:pt x="2919831" y="0"/>
                </a:lnTo>
                <a:lnTo>
                  <a:pt x="2919831" y="6096"/>
                </a:lnTo>
                <a:lnTo>
                  <a:pt x="2925927" y="6096"/>
                </a:lnTo>
                <a:lnTo>
                  <a:pt x="2925927" y="0"/>
                </a:lnTo>
                <a:close/>
              </a:path>
              <a:path w="6840220" h="697864">
                <a:moveTo>
                  <a:pt x="2938094" y="0"/>
                </a:moveTo>
                <a:lnTo>
                  <a:pt x="2932010" y="0"/>
                </a:lnTo>
                <a:lnTo>
                  <a:pt x="2932010" y="6096"/>
                </a:lnTo>
                <a:lnTo>
                  <a:pt x="2938094" y="6096"/>
                </a:lnTo>
                <a:lnTo>
                  <a:pt x="2938094" y="0"/>
                </a:lnTo>
                <a:close/>
              </a:path>
              <a:path w="6840220" h="697864">
                <a:moveTo>
                  <a:pt x="2950273" y="0"/>
                </a:moveTo>
                <a:lnTo>
                  <a:pt x="2944190" y="0"/>
                </a:lnTo>
                <a:lnTo>
                  <a:pt x="2944190" y="6096"/>
                </a:lnTo>
                <a:lnTo>
                  <a:pt x="2950273" y="6096"/>
                </a:lnTo>
                <a:lnTo>
                  <a:pt x="2950273" y="0"/>
                </a:lnTo>
                <a:close/>
              </a:path>
              <a:path w="6840220" h="697864">
                <a:moveTo>
                  <a:pt x="2963976" y="0"/>
                </a:moveTo>
                <a:lnTo>
                  <a:pt x="2957893" y="0"/>
                </a:lnTo>
                <a:lnTo>
                  <a:pt x="2957893" y="6096"/>
                </a:lnTo>
                <a:lnTo>
                  <a:pt x="2963976" y="6096"/>
                </a:lnTo>
                <a:lnTo>
                  <a:pt x="2963976" y="0"/>
                </a:lnTo>
                <a:close/>
              </a:path>
              <a:path w="6840220" h="697864">
                <a:moveTo>
                  <a:pt x="2976156" y="0"/>
                </a:moveTo>
                <a:lnTo>
                  <a:pt x="2970072" y="0"/>
                </a:lnTo>
                <a:lnTo>
                  <a:pt x="2970072" y="6096"/>
                </a:lnTo>
                <a:lnTo>
                  <a:pt x="2976156" y="6096"/>
                </a:lnTo>
                <a:lnTo>
                  <a:pt x="2976156" y="0"/>
                </a:lnTo>
                <a:close/>
              </a:path>
              <a:path w="6840220" h="697864">
                <a:moveTo>
                  <a:pt x="2988335" y="0"/>
                </a:moveTo>
                <a:lnTo>
                  <a:pt x="2982252" y="0"/>
                </a:lnTo>
                <a:lnTo>
                  <a:pt x="2982252" y="6096"/>
                </a:lnTo>
                <a:lnTo>
                  <a:pt x="2988335" y="6096"/>
                </a:lnTo>
                <a:lnTo>
                  <a:pt x="2988335" y="0"/>
                </a:lnTo>
                <a:close/>
              </a:path>
              <a:path w="6840220" h="697864">
                <a:moveTo>
                  <a:pt x="3002038" y="0"/>
                </a:moveTo>
                <a:lnTo>
                  <a:pt x="2995955" y="0"/>
                </a:lnTo>
                <a:lnTo>
                  <a:pt x="2995955" y="6096"/>
                </a:lnTo>
                <a:lnTo>
                  <a:pt x="3002038" y="6096"/>
                </a:lnTo>
                <a:lnTo>
                  <a:pt x="3002038" y="0"/>
                </a:lnTo>
                <a:close/>
              </a:path>
              <a:path w="6840220" h="697864">
                <a:moveTo>
                  <a:pt x="3014218" y="0"/>
                </a:moveTo>
                <a:lnTo>
                  <a:pt x="3008122" y="0"/>
                </a:lnTo>
                <a:lnTo>
                  <a:pt x="3008122" y="6096"/>
                </a:lnTo>
                <a:lnTo>
                  <a:pt x="3014218" y="6096"/>
                </a:lnTo>
                <a:lnTo>
                  <a:pt x="3014218" y="0"/>
                </a:lnTo>
                <a:close/>
              </a:path>
              <a:path w="6840220" h="697864">
                <a:moveTo>
                  <a:pt x="3026397" y="0"/>
                </a:moveTo>
                <a:lnTo>
                  <a:pt x="3020301" y="0"/>
                </a:lnTo>
                <a:lnTo>
                  <a:pt x="3020301" y="6096"/>
                </a:lnTo>
                <a:lnTo>
                  <a:pt x="3026397" y="6096"/>
                </a:lnTo>
                <a:lnTo>
                  <a:pt x="3026397" y="0"/>
                </a:lnTo>
                <a:close/>
              </a:path>
              <a:path w="6840220" h="697864">
                <a:moveTo>
                  <a:pt x="3040100" y="0"/>
                </a:moveTo>
                <a:lnTo>
                  <a:pt x="3034004" y="0"/>
                </a:lnTo>
                <a:lnTo>
                  <a:pt x="3034004" y="6096"/>
                </a:lnTo>
                <a:lnTo>
                  <a:pt x="3040100" y="6096"/>
                </a:lnTo>
                <a:lnTo>
                  <a:pt x="3040100" y="0"/>
                </a:lnTo>
                <a:close/>
              </a:path>
              <a:path w="6840220" h="697864">
                <a:moveTo>
                  <a:pt x="3052279" y="0"/>
                </a:moveTo>
                <a:lnTo>
                  <a:pt x="3046183" y="0"/>
                </a:lnTo>
                <a:lnTo>
                  <a:pt x="3046183" y="6096"/>
                </a:lnTo>
                <a:lnTo>
                  <a:pt x="3052279" y="6096"/>
                </a:lnTo>
                <a:lnTo>
                  <a:pt x="3052279" y="0"/>
                </a:lnTo>
                <a:close/>
              </a:path>
              <a:path w="6840220" h="697864">
                <a:moveTo>
                  <a:pt x="3064459" y="0"/>
                </a:moveTo>
                <a:lnTo>
                  <a:pt x="3058363" y="0"/>
                </a:lnTo>
                <a:lnTo>
                  <a:pt x="3058363" y="6096"/>
                </a:lnTo>
                <a:lnTo>
                  <a:pt x="3064459" y="6096"/>
                </a:lnTo>
                <a:lnTo>
                  <a:pt x="3064459" y="0"/>
                </a:lnTo>
                <a:close/>
              </a:path>
              <a:path w="6840220" h="697864">
                <a:moveTo>
                  <a:pt x="3078149" y="0"/>
                </a:moveTo>
                <a:lnTo>
                  <a:pt x="3072066" y="0"/>
                </a:lnTo>
                <a:lnTo>
                  <a:pt x="3072066" y="6096"/>
                </a:lnTo>
                <a:lnTo>
                  <a:pt x="3078149" y="6096"/>
                </a:lnTo>
                <a:lnTo>
                  <a:pt x="3078149" y="0"/>
                </a:lnTo>
                <a:close/>
              </a:path>
              <a:path w="6840220" h="697864">
                <a:moveTo>
                  <a:pt x="3090329" y="0"/>
                </a:moveTo>
                <a:lnTo>
                  <a:pt x="3084245" y="0"/>
                </a:lnTo>
                <a:lnTo>
                  <a:pt x="3084245" y="6096"/>
                </a:lnTo>
                <a:lnTo>
                  <a:pt x="3090329" y="6096"/>
                </a:lnTo>
                <a:lnTo>
                  <a:pt x="3090329" y="0"/>
                </a:lnTo>
                <a:close/>
              </a:path>
              <a:path w="6840220" h="697864">
                <a:moveTo>
                  <a:pt x="3102508" y="0"/>
                </a:moveTo>
                <a:lnTo>
                  <a:pt x="3096425" y="0"/>
                </a:lnTo>
                <a:lnTo>
                  <a:pt x="3096425" y="6096"/>
                </a:lnTo>
                <a:lnTo>
                  <a:pt x="3102508" y="6096"/>
                </a:lnTo>
                <a:lnTo>
                  <a:pt x="3102508" y="0"/>
                </a:lnTo>
                <a:close/>
              </a:path>
              <a:path w="6840220" h="697864">
                <a:moveTo>
                  <a:pt x="3116211" y="0"/>
                </a:moveTo>
                <a:lnTo>
                  <a:pt x="3110128" y="0"/>
                </a:lnTo>
                <a:lnTo>
                  <a:pt x="3110128" y="6096"/>
                </a:lnTo>
                <a:lnTo>
                  <a:pt x="3116211" y="6096"/>
                </a:lnTo>
                <a:lnTo>
                  <a:pt x="3116211" y="0"/>
                </a:lnTo>
                <a:close/>
              </a:path>
              <a:path w="6840220" h="697864">
                <a:moveTo>
                  <a:pt x="3128391" y="0"/>
                </a:moveTo>
                <a:lnTo>
                  <a:pt x="3122307" y="0"/>
                </a:lnTo>
                <a:lnTo>
                  <a:pt x="3122307" y="6096"/>
                </a:lnTo>
                <a:lnTo>
                  <a:pt x="3128391" y="6096"/>
                </a:lnTo>
                <a:lnTo>
                  <a:pt x="3128391" y="0"/>
                </a:lnTo>
                <a:close/>
              </a:path>
              <a:path w="6840220" h="697864">
                <a:moveTo>
                  <a:pt x="3140570" y="0"/>
                </a:moveTo>
                <a:lnTo>
                  <a:pt x="3134487" y="0"/>
                </a:lnTo>
                <a:lnTo>
                  <a:pt x="3134487" y="6096"/>
                </a:lnTo>
                <a:lnTo>
                  <a:pt x="3140570" y="6096"/>
                </a:lnTo>
                <a:lnTo>
                  <a:pt x="3140570" y="0"/>
                </a:lnTo>
                <a:close/>
              </a:path>
              <a:path w="6840220" h="697864">
                <a:moveTo>
                  <a:pt x="3154273" y="0"/>
                </a:moveTo>
                <a:lnTo>
                  <a:pt x="3148177" y="0"/>
                </a:lnTo>
                <a:lnTo>
                  <a:pt x="3148177" y="6096"/>
                </a:lnTo>
                <a:lnTo>
                  <a:pt x="3154273" y="6096"/>
                </a:lnTo>
                <a:lnTo>
                  <a:pt x="3154273" y="0"/>
                </a:lnTo>
                <a:close/>
              </a:path>
              <a:path w="6840220" h="697864">
                <a:moveTo>
                  <a:pt x="3166452" y="0"/>
                </a:moveTo>
                <a:lnTo>
                  <a:pt x="3160356" y="0"/>
                </a:lnTo>
                <a:lnTo>
                  <a:pt x="3160356" y="6096"/>
                </a:lnTo>
                <a:lnTo>
                  <a:pt x="3166452" y="6096"/>
                </a:lnTo>
                <a:lnTo>
                  <a:pt x="3166452" y="0"/>
                </a:lnTo>
                <a:close/>
              </a:path>
              <a:path w="6840220" h="697864">
                <a:moveTo>
                  <a:pt x="3178632" y="0"/>
                </a:moveTo>
                <a:lnTo>
                  <a:pt x="3172536" y="0"/>
                </a:lnTo>
                <a:lnTo>
                  <a:pt x="3172536" y="6096"/>
                </a:lnTo>
                <a:lnTo>
                  <a:pt x="3178632" y="6096"/>
                </a:lnTo>
                <a:lnTo>
                  <a:pt x="3178632" y="0"/>
                </a:lnTo>
                <a:close/>
              </a:path>
              <a:path w="6840220" h="697864">
                <a:moveTo>
                  <a:pt x="3192335" y="0"/>
                </a:moveTo>
                <a:lnTo>
                  <a:pt x="3186239" y="0"/>
                </a:lnTo>
                <a:lnTo>
                  <a:pt x="3186239" y="6096"/>
                </a:lnTo>
                <a:lnTo>
                  <a:pt x="3192335" y="6096"/>
                </a:lnTo>
                <a:lnTo>
                  <a:pt x="3192335" y="0"/>
                </a:lnTo>
                <a:close/>
              </a:path>
              <a:path w="6840220" h="697864">
                <a:moveTo>
                  <a:pt x="3204514" y="0"/>
                </a:moveTo>
                <a:lnTo>
                  <a:pt x="3198418" y="0"/>
                </a:lnTo>
                <a:lnTo>
                  <a:pt x="3198418" y="6096"/>
                </a:lnTo>
                <a:lnTo>
                  <a:pt x="3204514" y="6096"/>
                </a:lnTo>
                <a:lnTo>
                  <a:pt x="3204514" y="0"/>
                </a:lnTo>
                <a:close/>
              </a:path>
              <a:path w="6840220" h="697864">
                <a:moveTo>
                  <a:pt x="3216681" y="0"/>
                </a:moveTo>
                <a:lnTo>
                  <a:pt x="3210598" y="0"/>
                </a:lnTo>
                <a:lnTo>
                  <a:pt x="3210598" y="6096"/>
                </a:lnTo>
                <a:lnTo>
                  <a:pt x="3216681" y="6096"/>
                </a:lnTo>
                <a:lnTo>
                  <a:pt x="3216681" y="0"/>
                </a:lnTo>
                <a:close/>
              </a:path>
              <a:path w="6840220" h="697864">
                <a:moveTo>
                  <a:pt x="3230384" y="0"/>
                </a:moveTo>
                <a:lnTo>
                  <a:pt x="3224301" y="0"/>
                </a:lnTo>
                <a:lnTo>
                  <a:pt x="3224301" y="6096"/>
                </a:lnTo>
                <a:lnTo>
                  <a:pt x="3230384" y="6096"/>
                </a:lnTo>
                <a:lnTo>
                  <a:pt x="3230384" y="0"/>
                </a:lnTo>
                <a:close/>
              </a:path>
              <a:path w="6840220" h="697864">
                <a:moveTo>
                  <a:pt x="3242564" y="0"/>
                </a:moveTo>
                <a:lnTo>
                  <a:pt x="3236480" y="0"/>
                </a:lnTo>
                <a:lnTo>
                  <a:pt x="3236480" y="6096"/>
                </a:lnTo>
                <a:lnTo>
                  <a:pt x="3242564" y="6096"/>
                </a:lnTo>
                <a:lnTo>
                  <a:pt x="3242564" y="0"/>
                </a:lnTo>
                <a:close/>
              </a:path>
              <a:path w="6840220" h="697864">
                <a:moveTo>
                  <a:pt x="3254743" y="0"/>
                </a:moveTo>
                <a:lnTo>
                  <a:pt x="3248660" y="0"/>
                </a:lnTo>
                <a:lnTo>
                  <a:pt x="3248660" y="6096"/>
                </a:lnTo>
                <a:lnTo>
                  <a:pt x="3254743" y="6096"/>
                </a:lnTo>
                <a:lnTo>
                  <a:pt x="3254743" y="0"/>
                </a:lnTo>
                <a:close/>
              </a:path>
              <a:path w="6840220" h="697864">
                <a:moveTo>
                  <a:pt x="3268446" y="0"/>
                </a:moveTo>
                <a:lnTo>
                  <a:pt x="3262363" y="0"/>
                </a:lnTo>
                <a:lnTo>
                  <a:pt x="3262363" y="6096"/>
                </a:lnTo>
                <a:lnTo>
                  <a:pt x="3268446" y="6096"/>
                </a:lnTo>
                <a:lnTo>
                  <a:pt x="3268446" y="0"/>
                </a:lnTo>
                <a:close/>
              </a:path>
              <a:path w="6840220" h="697864">
                <a:moveTo>
                  <a:pt x="3280625" y="0"/>
                </a:moveTo>
                <a:lnTo>
                  <a:pt x="3274542" y="0"/>
                </a:lnTo>
                <a:lnTo>
                  <a:pt x="3274542" y="6096"/>
                </a:lnTo>
                <a:lnTo>
                  <a:pt x="3280625" y="6096"/>
                </a:lnTo>
                <a:lnTo>
                  <a:pt x="3280625" y="0"/>
                </a:lnTo>
                <a:close/>
              </a:path>
              <a:path w="6840220" h="697864">
                <a:moveTo>
                  <a:pt x="3292805" y="0"/>
                </a:moveTo>
                <a:lnTo>
                  <a:pt x="3286709" y="0"/>
                </a:lnTo>
                <a:lnTo>
                  <a:pt x="3286709" y="6096"/>
                </a:lnTo>
                <a:lnTo>
                  <a:pt x="3292805" y="6096"/>
                </a:lnTo>
                <a:lnTo>
                  <a:pt x="3292805" y="0"/>
                </a:lnTo>
                <a:close/>
              </a:path>
              <a:path w="6840220" h="697864">
                <a:moveTo>
                  <a:pt x="3306508" y="0"/>
                </a:moveTo>
                <a:lnTo>
                  <a:pt x="3300412" y="0"/>
                </a:lnTo>
                <a:lnTo>
                  <a:pt x="3300412" y="6096"/>
                </a:lnTo>
                <a:lnTo>
                  <a:pt x="3306508" y="6096"/>
                </a:lnTo>
                <a:lnTo>
                  <a:pt x="3306508" y="0"/>
                </a:lnTo>
                <a:close/>
              </a:path>
              <a:path w="6840220" h="697864">
                <a:moveTo>
                  <a:pt x="3318687" y="0"/>
                </a:moveTo>
                <a:lnTo>
                  <a:pt x="3312591" y="0"/>
                </a:lnTo>
                <a:lnTo>
                  <a:pt x="3312591" y="6096"/>
                </a:lnTo>
                <a:lnTo>
                  <a:pt x="3318687" y="6096"/>
                </a:lnTo>
                <a:lnTo>
                  <a:pt x="3318687" y="0"/>
                </a:lnTo>
                <a:close/>
              </a:path>
              <a:path w="6840220" h="697864">
                <a:moveTo>
                  <a:pt x="3330867" y="0"/>
                </a:moveTo>
                <a:lnTo>
                  <a:pt x="3324771" y="0"/>
                </a:lnTo>
                <a:lnTo>
                  <a:pt x="3324771" y="6096"/>
                </a:lnTo>
                <a:lnTo>
                  <a:pt x="3330867" y="6096"/>
                </a:lnTo>
                <a:lnTo>
                  <a:pt x="3330867" y="0"/>
                </a:lnTo>
                <a:close/>
              </a:path>
              <a:path w="6840220" h="697864">
                <a:moveTo>
                  <a:pt x="3344557" y="0"/>
                </a:moveTo>
                <a:lnTo>
                  <a:pt x="3338474" y="0"/>
                </a:lnTo>
                <a:lnTo>
                  <a:pt x="3338474" y="6096"/>
                </a:lnTo>
                <a:lnTo>
                  <a:pt x="3344557" y="6096"/>
                </a:lnTo>
                <a:lnTo>
                  <a:pt x="3344557" y="0"/>
                </a:lnTo>
                <a:close/>
              </a:path>
              <a:path w="6840220" h="697864">
                <a:moveTo>
                  <a:pt x="3356737" y="0"/>
                </a:moveTo>
                <a:lnTo>
                  <a:pt x="3350653" y="0"/>
                </a:lnTo>
                <a:lnTo>
                  <a:pt x="3350653" y="6096"/>
                </a:lnTo>
                <a:lnTo>
                  <a:pt x="3356737" y="6096"/>
                </a:lnTo>
                <a:lnTo>
                  <a:pt x="3356737" y="0"/>
                </a:lnTo>
                <a:close/>
              </a:path>
              <a:path w="6840220" h="697864">
                <a:moveTo>
                  <a:pt x="3368916" y="0"/>
                </a:moveTo>
                <a:lnTo>
                  <a:pt x="3362833" y="0"/>
                </a:lnTo>
                <a:lnTo>
                  <a:pt x="3362833" y="6096"/>
                </a:lnTo>
                <a:lnTo>
                  <a:pt x="3368916" y="6096"/>
                </a:lnTo>
                <a:lnTo>
                  <a:pt x="3368916" y="0"/>
                </a:lnTo>
                <a:close/>
              </a:path>
              <a:path w="6840220" h="697864">
                <a:moveTo>
                  <a:pt x="3382619" y="0"/>
                </a:moveTo>
                <a:lnTo>
                  <a:pt x="3376536" y="0"/>
                </a:lnTo>
                <a:lnTo>
                  <a:pt x="3376536" y="6096"/>
                </a:lnTo>
                <a:lnTo>
                  <a:pt x="3382619" y="6096"/>
                </a:lnTo>
                <a:lnTo>
                  <a:pt x="3382619" y="0"/>
                </a:lnTo>
                <a:close/>
              </a:path>
              <a:path w="6840220" h="697864">
                <a:moveTo>
                  <a:pt x="3394798" y="0"/>
                </a:moveTo>
                <a:lnTo>
                  <a:pt x="3388715" y="0"/>
                </a:lnTo>
                <a:lnTo>
                  <a:pt x="3388715" y="6096"/>
                </a:lnTo>
                <a:lnTo>
                  <a:pt x="3394798" y="6096"/>
                </a:lnTo>
                <a:lnTo>
                  <a:pt x="3394798" y="0"/>
                </a:lnTo>
                <a:close/>
              </a:path>
              <a:path w="6840220" h="697864">
                <a:moveTo>
                  <a:pt x="3406978" y="0"/>
                </a:moveTo>
                <a:lnTo>
                  <a:pt x="3400894" y="0"/>
                </a:lnTo>
                <a:lnTo>
                  <a:pt x="3400894" y="6096"/>
                </a:lnTo>
                <a:lnTo>
                  <a:pt x="3406978" y="6096"/>
                </a:lnTo>
                <a:lnTo>
                  <a:pt x="3406978" y="0"/>
                </a:lnTo>
                <a:close/>
              </a:path>
              <a:path w="6840220" h="697864">
                <a:moveTo>
                  <a:pt x="3420681" y="0"/>
                </a:moveTo>
                <a:lnTo>
                  <a:pt x="3414585" y="0"/>
                </a:lnTo>
                <a:lnTo>
                  <a:pt x="3414585" y="6096"/>
                </a:lnTo>
                <a:lnTo>
                  <a:pt x="3420681" y="6096"/>
                </a:lnTo>
                <a:lnTo>
                  <a:pt x="3420681" y="0"/>
                </a:lnTo>
                <a:close/>
              </a:path>
              <a:path w="6840220" h="697864">
                <a:moveTo>
                  <a:pt x="3432860" y="0"/>
                </a:moveTo>
                <a:lnTo>
                  <a:pt x="3426764" y="0"/>
                </a:lnTo>
                <a:lnTo>
                  <a:pt x="3426764" y="6096"/>
                </a:lnTo>
                <a:lnTo>
                  <a:pt x="3432860" y="6096"/>
                </a:lnTo>
                <a:lnTo>
                  <a:pt x="3432860" y="0"/>
                </a:lnTo>
                <a:close/>
              </a:path>
              <a:path w="6840220" h="697864">
                <a:moveTo>
                  <a:pt x="3445040" y="0"/>
                </a:moveTo>
                <a:lnTo>
                  <a:pt x="3438944" y="0"/>
                </a:lnTo>
                <a:lnTo>
                  <a:pt x="3438944" y="6096"/>
                </a:lnTo>
                <a:lnTo>
                  <a:pt x="3445040" y="6096"/>
                </a:lnTo>
                <a:lnTo>
                  <a:pt x="3445040" y="0"/>
                </a:lnTo>
                <a:close/>
              </a:path>
              <a:path w="6840220" h="697864">
                <a:moveTo>
                  <a:pt x="3458743" y="0"/>
                </a:moveTo>
                <a:lnTo>
                  <a:pt x="3452647" y="0"/>
                </a:lnTo>
                <a:lnTo>
                  <a:pt x="3452647" y="6096"/>
                </a:lnTo>
                <a:lnTo>
                  <a:pt x="3458743" y="6096"/>
                </a:lnTo>
                <a:lnTo>
                  <a:pt x="3458743" y="0"/>
                </a:lnTo>
                <a:close/>
              </a:path>
              <a:path w="6840220" h="697864">
                <a:moveTo>
                  <a:pt x="3470922" y="0"/>
                </a:moveTo>
                <a:lnTo>
                  <a:pt x="3464826" y="0"/>
                </a:lnTo>
                <a:lnTo>
                  <a:pt x="3464826" y="6096"/>
                </a:lnTo>
                <a:lnTo>
                  <a:pt x="3470922" y="6096"/>
                </a:lnTo>
                <a:lnTo>
                  <a:pt x="3470922" y="0"/>
                </a:lnTo>
                <a:close/>
              </a:path>
              <a:path w="6840220" h="697864">
                <a:moveTo>
                  <a:pt x="3483102" y="0"/>
                </a:moveTo>
                <a:lnTo>
                  <a:pt x="3477006" y="0"/>
                </a:lnTo>
                <a:lnTo>
                  <a:pt x="3477006" y="6096"/>
                </a:lnTo>
                <a:lnTo>
                  <a:pt x="3483102" y="6096"/>
                </a:lnTo>
                <a:lnTo>
                  <a:pt x="3483102" y="0"/>
                </a:lnTo>
                <a:close/>
              </a:path>
              <a:path w="6840220" h="697864">
                <a:moveTo>
                  <a:pt x="3496792" y="0"/>
                </a:moveTo>
                <a:lnTo>
                  <a:pt x="3490709" y="0"/>
                </a:lnTo>
                <a:lnTo>
                  <a:pt x="3490709" y="6096"/>
                </a:lnTo>
                <a:lnTo>
                  <a:pt x="3496792" y="6096"/>
                </a:lnTo>
                <a:lnTo>
                  <a:pt x="3496792" y="0"/>
                </a:lnTo>
                <a:close/>
              </a:path>
              <a:path w="6840220" h="697864">
                <a:moveTo>
                  <a:pt x="3508971" y="0"/>
                </a:moveTo>
                <a:lnTo>
                  <a:pt x="3502888" y="0"/>
                </a:lnTo>
                <a:lnTo>
                  <a:pt x="3502888" y="6096"/>
                </a:lnTo>
                <a:lnTo>
                  <a:pt x="3508971" y="6096"/>
                </a:lnTo>
                <a:lnTo>
                  <a:pt x="3508971" y="0"/>
                </a:lnTo>
                <a:close/>
              </a:path>
              <a:path w="6840220" h="697864">
                <a:moveTo>
                  <a:pt x="3521151" y="0"/>
                </a:moveTo>
                <a:lnTo>
                  <a:pt x="3515067" y="0"/>
                </a:lnTo>
                <a:lnTo>
                  <a:pt x="3515067" y="6096"/>
                </a:lnTo>
                <a:lnTo>
                  <a:pt x="3521151" y="6096"/>
                </a:lnTo>
                <a:lnTo>
                  <a:pt x="3521151" y="0"/>
                </a:lnTo>
                <a:close/>
              </a:path>
              <a:path w="6840220" h="697864">
                <a:moveTo>
                  <a:pt x="3534854" y="0"/>
                </a:moveTo>
                <a:lnTo>
                  <a:pt x="3528771" y="0"/>
                </a:lnTo>
                <a:lnTo>
                  <a:pt x="3528771" y="6096"/>
                </a:lnTo>
                <a:lnTo>
                  <a:pt x="3534854" y="6096"/>
                </a:lnTo>
                <a:lnTo>
                  <a:pt x="3534854" y="0"/>
                </a:lnTo>
                <a:close/>
              </a:path>
              <a:path w="6840220" h="697864">
                <a:moveTo>
                  <a:pt x="3547033" y="0"/>
                </a:moveTo>
                <a:lnTo>
                  <a:pt x="3540950" y="0"/>
                </a:lnTo>
                <a:lnTo>
                  <a:pt x="3540950" y="6096"/>
                </a:lnTo>
                <a:lnTo>
                  <a:pt x="3547033" y="6096"/>
                </a:lnTo>
                <a:lnTo>
                  <a:pt x="3547033" y="0"/>
                </a:lnTo>
                <a:close/>
              </a:path>
              <a:path w="6840220" h="697864">
                <a:moveTo>
                  <a:pt x="3559213" y="0"/>
                </a:moveTo>
                <a:lnTo>
                  <a:pt x="3553129" y="0"/>
                </a:lnTo>
                <a:lnTo>
                  <a:pt x="3553129" y="6096"/>
                </a:lnTo>
                <a:lnTo>
                  <a:pt x="3559213" y="6096"/>
                </a:lnTo>
                <a:lnTo>
                  <a:pt x="3559213" y="0"/>
                </a:lnTo>
                <a:close/>
              </a:path>
              <a:path w="6840220" h="697864">
                <a:moveTo>
                  <a:pt x="3572916" y="0"/>
                </a:moveTo>
                <a:lnTo>
                  <a:pt x="3566820" y="0"/>
                </a:lnTo>
                <a:lnTo>
                  <a:pt x="3566820" y="6096"/>
                </a:lnTo>
                <a:lnTo>
                  <a:pt x="3572916" y="6096"/>
                </a:lnTo>
                <a:lnTo>
                  <a:pt x="3572916" y="0"/>
                </a:lnTo>
                <a:close/>
              </a:path>
              <a:path w="6840220" h="697864">
                <a:moveTo>
                  <a:pt x="3585095" y="0"/>
                </a:moveTo>
                <a:lnTo>
                  <a:pt x="3578999" y="0"/>
                </a:lnTo>
                <a:lnTo>
                  <a:pt x="3578999" y="6096"/>
                </a:lnTo>
                <a:lnTo>
                  <a:pt x="3585095" y="6096"/>
                </a:lnTo>
                <a:lnTo>
                  <a:pt x="3585095" y="0"/>
                </a:lnTo>
                <a:close/>
              </a:path>
              <a:path w="6840220" h="697864">
                <a:moveTo>
                  <a:pt x="3597275" y="0"/>
                </a:moveTo>
                <a:lnTo>
                  <a:pt x="3591179" y="0"/>
                </a:lnTo>
                <a:lnTo>
                  <a:pt x="3591179" y="6096"/>
                </a:lnTo>
                <a:lnTo>
                  <a:pt x="3597275" y="6096"/>
                </a:lnTo>
                <a:lnTo>
                  <a:pt x="3597275" y="0"/>
                </a:lnTo>
                <a:close/>
              </a:path>
              <a:path w="6840220" h="697864">
                <a:moveTo>
                  <a:pt x="3610978" y="0"/>
                </a:moveTo>
                <a:lnTo>
                  <a:pt x="3604882" y="0"/>
                </a:lnTo>
                <a:lnTo>
                  <a:pt x="3604882" y="6096"/>
                </a:lnTo>
                <a:lnTo>
                  <a:pt x="3610978" y="6096"/>
                </a:lnTo>
                <a:lnTo>
                  <a:pt x="3610978" y="0"/>
                </a:lnTo>
                <a:close/>
              </a:path>
              <a:path w="6840220" h="697864">
                <a:moveTo>
                  <a:pt x="3623144" y="0"/>
                </a:moveTo>
                <a:lnTo>
                  <a:pt x="3617061" y="0"/>
                </a:lnTo>
                <a:lnTo>
                  <a:pt x="3617061" y="6096"/>
                </a:lnTo>
                <a:lnTo>
                  <a:pt x="3623144" y="6096"/>
                </a:lnTo>
                <a:lnTo>
                  <a:pt x="3623144" y="0"/>
                </a:lnTo>
                <a:close/>
              </a:path>
              <a:path w="6840220" h="697864">
                <a:moveTo>
                  <a:pt x="3635324" y="0"/>
                </a:moveTo>
                <a:lnTo>
                  <a:pt x="3629240" y="0"/>
                </a:lnTo>
                <a:lnTo>
                  <a:pt x="3629240" y="6096"/>
                </a:lnTo>
                <a:lnTo>
                  <a:pt x="3635324" y="6096"/>
                </a:lnTo>
                <a:lnTo>
                  <a:pt x="3635324" y="0"/>
                </a:lnTo>
                <a:close/>
              </a:path>
              <a:path w="6840220" h="697864">
                <a:moveTo>
                  <a:pt x="3649027" y="0"/>
                </a:moveTo>
                <a:lnTo>
                  <a:pt x="3642944" y="0"/>
                </a:lnTo>
                <a:lnTo>
                  <a:pt x="3642944" y="6096"/>
                </a:lnTo>
                <a:lnTo>
                  <a:pt x="3649027" y="6096"/>
                </a:lnTo>
                <a:lnTo>
                  <a:pt x="3649027" y="0"/>
                </a:lnTo>
                <a:close/>
              </a:path>
              <a:path w="6840220" h="697864">
                <a:moveTo>
                  <a:pt x="3661206" y="0"/>
                </a:moveTo>
                <a:lnTo>
                  <a:pt x="3655123" y="0"/>
                </a:lnTo>
                <a:lnTo>
                  <a:pt x="3655123" y="6096"/>
                </a:lnTo>
                <a:lnTo>
                  <a:pt x="3661206" y="6096"/>
                </a:lnTo>
                <a:lnTo>
                  <a:pt x="3661206" y="0"/>
                </a:lnTo>
                <a:close/>
              </a:path>
              <a:path w="6840220" h="697864">
                <a:moveTo>
                  <a:pt x="3673386" y="0"/>
                </a:moveTo>
                <a:lnTo>
                  <a:pt x="3667302" y="0"/>
                </a:lnTo>
                <a:lnTo>
                  <a:pt x="3667302" y="6096"/>
                </a:lnTo>
                <a:lnTo>
                  <a:pt x="3673386" y="6096"/>
                </a:lnTo>
                <a:lnTo>
                  <a:pt x="3673386" y="0"/>
                </a:lnTo>
                <a:close/>
              </a:path>
              <a:path w="6840220" h="697864">
                <a:moveTo>
                  <a:pt x="3687089" y="0"/>
                </a:moveTo>
                <a:lnTo>
                  <a:pt x="3680993" y="0"/>
                </a:lnTo>
                <a:lnTo>
                  <a:pt x="3680993" y="6096"/>
                </a:lnTo>
                <a:lnTo>
                  <a:pt x="3687089" y="6096"/>
                </a:lnTo>
                <a:lnTo>
                  <a:pt x="3687089" y="0"/>
                </a:lnTo>
                <a:close/>
              </a:path>
              <a:path w="6840220" h="697864">
                <a:moveTo>
                  <a:pt x="3699268" y="0"/>
                </a:moveTo>
                <a:lnTo>
                  <a:pt x="3693172" y="0"/>
                </a:lnTo>
                <a:lnTo>
                  <a:pt x="3693172" y="6096"/>
                </a:lnTo>
                <a:lnTo>
                  <a:pt x="3699268" y="6096"/>
                </a:lnTo>
                <a:lnTo>
                  <a:pt x="3699268" y="0"/>
                </a:lnTo>
                <a:close/>
              </a:path>
              <a:path w="6840220" h="697864">
                <a:moveTo>
                  <a:pt x="3711448" y="0"/>
                </a:moveTo>
                <a:lnTo>
                  <a:pt x="3705352" y="0"/>
                </a:lnTo>
                <a:lnTo>
                  <a:pt x="3705352" y="6096"/>
                </a:lnTo>
                <a:lnTo>
                  <a:pt x="3711448" y="6096"/>
                </a:lnTo>
                <a:lnTo>
                  <a:pt x="3711448" y="0"/>
                </a:lnTo>
                <a:close/>
              </a:path>
              <a:path w="6840220" h="697864">
                <a:moveTo>
                  <a:pt x="3725151" y="0"/>
                </a:moveTo>
                <a:lnTo>
                  <a:pt x="3719055" y="0"/>
                </a:lnTo>
                <a:lnTo>
                  <a:pt x="3719055" y="6096"/>
                </a:lnTo>
                <a:lnTo>
                  <a:pt x="3725151" y="6096"/>
                </a:lnTo>
                <a:lnTo>
                  <a:pt x="3725151" y="0"/>
                </a:lnTo>
                <a:close/>
              </a:path>
              <a:path w="6840220" h="697864">
                <a:moveTo>
                  <a:pt x="3737330" y="0"/>
                </a:moveTo>
                <a:lnTo>
                  <a:pt x="3731234" y="0"/>
                </a:lnTo>
                <a:lnTo>
                  <a:pt x="3731234" y="6096"/>
                </a:lnTo>
                <a:lnTo>
                  <a:pt x="3737330" y="6096"/>
                </a:lnTo>
                <a:lnTo>
                  <a:pt x="3737330" y="0"/>
                </a:lnTo>
                <a:close/>
              </a:path>
              <a:path w="6840220" h="697864">
                <a:moveTo>
                  <a:pt x="3749509" y="0"/>
                </a:moveTo>
                <a:lnTo>
                  <a:pt x="3743413" y="0"/>
                </a:lnTo>
                <a:lnTo>
                  <a:pt x="3743413" y="6096"/>
                </a:lnTo>
                <a:lnTo>
                  <a:pt x="3749509" y="6096"/>
                </a:lnTo>
                <a:lnTo>
                  <a:pt x="3749509" y="0"/>
                </a:lnTo>
                <a:close/>
              </a:path>
              <a:path w="6840220" h="697864">
                <a:moveTo>
                  <a:pt x="3763200" y="0"/>
                </a:moveTo>
                <a:lnTo>
                  <a:pt x="3757117" y="0"/>
                </a:lnTo>
                <a:lnTo>
                  <a:pt x="3757117" y="6096"/>
                </a:lnTo>
                <a:lnTo>
                  <a:pt x="3763200" y="6096"/>
                </a:lnTo>
                <a:lnTo>
                  <a:pt x="3763200" y="0"/>
                </a:lnTo>
                <a:close/>
              </a:path>
              <a:path w="6840220" h="697864">
                <a:moveTo>
                  <a:pt x="3775379" y="0"/>
                </a:moveTo>
                <a:lnTo>
                  <a:pt x="3769296" y="0"/>
                </a:lnTo>
                <a:lnTo>
                  <a:pt x="3769296" y="6096"/>
                </a:lnTo>
                <a:lnTo>
                  <a:pt x="3775379" y="6096"/>
                </a:lnTo>
                <a:lnTo>
                  <a:pt x="3775379" y="0"/>
                </a:lnTo>
                <a:close/>
              </a:path>
              <a:path w="6840220" h="697864">
                <a:moveTo>
                  <a:pt x="3787559" y="0"/>
                </a:moveTo>
                <a:lnTo>
                  <a:pt x="3781475" y="0"/>
                </a:lnTo>
                <a:lnTo>
                  <a:pt x="3781475" y="6096"/>
                </a:lnTo>
                <a:lnTo>
                  <a:pt x="3787559" y="6096"/>
                </a:lnTo>
                <a:lnTo>
                  <a:pt x="3787559" y="0"/>
                </a:lnTo>
                <a:close/>
              </a:path>
              <a:path w="6840220" h="697864">
                <a:moveTo>
                  <a:pt x="3801262" y="0"/>
                </a:moveTo>
                <a:lnTo>
                  <a:pt x="3795179" y="0"/>
                </a:lnTo>
                <a:lnTo>
                  <a:pt x="3795179" y="6096"/>
                </a:lnTo>
                <a:lnTo>
                  <a:pt x="3801262" y="6096"/>
                </a:lnTo>
                <a:lnTo>
                  <a:pt x="3801262" y="0"/>
                </a:lnTo>
                <a:close/>
              </a:path>
              <a:path w="6840220" h="697864">
                <a:moveTo>
                  <a:pt x="3813441" y="0"/>
                </a:moveTo>
                <a:lnTo>
                  <a:pt x="3807358" y="0"/>
                </a:lnTo>
                <a:lnTo>
                  <a:pt x="3807358" y="6096"/>
                </a:lnTo>
                <a:lnTo>
                  <a:pt x="3813441" y="6096"/>
                </a:lnTo>
                <a:lnTo>
                  <a:pt x="3813441" y="0"/>
                </a:lnTo>
                <a:close/>
              </a:path>
              <a:path w="6840220" h="697864">
                <a:moveTo>
                  <a:pt x="3825621" y="0"/>
                </a:moveTo>
                <a:lnTo>
                  <a:pt x="3819537" y="0"/>
                </a:lnTo>
                <a:lnTo>
                  <a:pt x="3819537" y="6096"/>
                </a:lnTo>
                <a:lnTo>
                  <a:pt x="3825621" y="6096"/>
                </a:lnTo>
                <a:lnTo>
                  <a:pt x="3825621" y="0"/>
                </a:lnTo>
                <a:close/>
              </a:path>
              <a:path w="6840220" h="697864">
                <a:moveTo>
                  <a:pt x="3839324" y="0"/>
                </a:moveTo>
                <a:lnTo>
                  <a:pt x="3833228" y="0"/>
                </a:lnTo>
                <a:lnTo>
                  <a:pt x="3833228" y="6096"/>
                </a:lnTo>
                <a:lnTo>
                  <a:pt x="3839324" y="6096"/>
                </a:lnTo>
                <a:lnTo>
                  <a:pt x="3839324" y="0"/>
                </a:lnTo>
                <a:close/>
              </a:path>
              <a:path w="6840220" h="697864">
                <a:moveTo>
                  <a:pt x="3851503" y="0"/>
                </a:moveTo>
                <a:lnTo>
                  <a:pt x="3845407" y="0"/>
                </a:lnTo>
                <a:lnTo>
                  <a:pt x="3845407" y="6096"/>
                </a:lnTo>
                <a:lnTo>
                  <a:pt x="3851503" y="6096"/>
                </a:lnTo>
                <a:lnTo>
                  <a:pt x="3851503" y="0"/>
                </a:lnTo>
                <a:close/>
              </a:path>
              <a:path w="6840220" h="697864">
                <a:moveTo>
                  <a:pt x="3863682" y="0"/>
                </a:moveTo>
                <a:lnTo>
                  <a:pt x="3857586" y="0"/>
                </a:lnTo>
                <a:lnTo>
                  <a:pt x="3857586" y="6096"/>
                </a:lnTo>
                <a:lnTo>
                  <a:pt x="3863682" y="6096"/>
                </a:lnTo>
                <a:lnTo>
                  <a:pt x="3863682" y="0"/>
                </a:lnTo>
                <a:close/>
              </a:path>
              <a:path w="6840220" h="697864">
                <a:moveTo>
                  <a:pt x="3877386" y="0"/>
                </a:moveTo>
                <a:lnTo>
                  <a:pt x="3871290" y="0"/>
                </a:lnTo>
                <a:lnTo>
                  <a:pt x="3871290" y="6096"/>
                </a:lnTo>
                <a:lnTo>
                  <a:pt x="3877386" y="6096"/>
                </a:lnTo>
                <a:lnTo>
                  <a:pt x="3877386" y="0"/>
                </a:lnTo>
                <a:close/>
              </a:path>
              <a:path w="6840220" h="697864">
                <a:moveTo>
                  <a:pt x="3889565" y="0"/>
                </a:moveTo>
                <a:lnTo>
                  <a:pt x="3883469" y="0"/>
                </a:lnTo>
                <a:lnTo>
                  <a:pt x="3883469" y="6096"/>
                </a:lnTo>
                <a:lnTo>
                  <a:pt x="3889565" y="6096"/>
                </a:lnTo>
                <a:lnTo>
                  <a:pt x="3889565" y="0"/>
                </a:lnTo>
                <a:close/>
              </a:path>
              <a:path w="6840220" h="697864">
                <a:moveTo>
                  <a:pt x="3901732" y="0"/>
                </a:moveTo>
                <a:lnTo>
                  <a:pt x="3895648" y="0"/>
                </a:lnTo>
                <a:lnTo>
                  <a:pt x="3895648" y="6096"/>
                </a:lnTo>
                <a:lnTo>
                  <a:pt x="3901732" y="6096"/>
                </a:lnTo>
                <a:lnTo>
                  <a:pt x="3901732" y="0"/>
                </a:lnTo>
                <a:close/>
              </a:path>
              <a:path w="6840220" h="697864">
                <a:moveTo>
                  <a:pt x="3915435" y="0"/>
                </a:moveTo>
                <a:lnTo>
                  <a:pt x="3909352" y="0"/>
                </a:lnTo>
                <a:lnTo>
                  <a:pt x="3909352" y="6096"/>
                </a:lnTo>
                <a:lnTo>
                  <a:pt x="3915435" y="6096"/>
                </a:lnTo>
                <a:lnTo>
                  <a:pt x="3915435" y="0"/>
                </a:lnTo>
                <a:close/>
              </a:path>
              <a:path w="6840220" h="697864">
                <a:moveTo>
                  <a:pt x="3927614" y="0"/>
                </a:moveTo>
                <a:lnTo>
                  <a:pt x="3921531" y="0"/>
                </a:lnTo>
                <a:lnTo>
                  <a:pt x="3921531" y="6096"/>
                </a:lnTo>
                <a:lnTo>
                  <a:pt x="3927614" y="6096"/>
                </a:lnTo>
                <a:lnTo>
                  <a:pt x="3927614" y="0"/>
                </a:lnTo>
                <a:close/>
              </a:path>
              <a:path w="6840220" h="697864">
                <a:moveTo>
                  <a:pt x="3939794" y="0"/>
                </a:moveTo>
                <a:lnTo>
                  <a:pt x="3933710" y="0"/>
                </a:lnTo>
                <a:lnTo>
                  <a:pt x="3933710" y="6096"/>
                </a:lnTo>
                <a:lnTo>
                  <a:pt x="3939794" y="6096"/>
                </a:lnTo>
                <a:lnTo>
                  <a:pt x="3939794" y="0"/>
                </a:lnTo>
                <a:close/>
              </a:path>
              <a:path w="6840220" h="697864">
                <a:moveTo>
                  <a:pt x="3953497" y="0"/>
                </a:moveTo>
                <a:lnTo>
                  <a:pt x="3947414" y="0"/>
                </a:lnTo>
                <a:lnTo>
                  <a:pt x="3947414" y="6096"/>
                </a:lnTo>
                <a:lnTo>
                  <a:pt x="3953497" y="6096"/>
                </a:lnTo>
                <a:lnTo>
                  <a:pt x="3953497" y="0"/>
                </a:lnTo>
                <a:close/>
              </a:path>
              <a:path w="6840220" h="697864">
                <a:moveTo>
                  <a:pt x="3965676" y="0"/>
                </a:moveTo>
                <a:lnTo>
                  <a:pt x="3959580" y="0"/>
                </a:lnTo>
                <a:lnTo>
                  <a:pt x="3959580" y="6096"/>
                </a:lnTo>
                <a:lnTo>
                  <a:pt x="3965676" y="6096"/>
                </a:lnTo>
                <a:lnTo>
                  <a:pt x="3965676" y="0"/>
                </a:lnTo>
                <a:close/>
              </a:path>
              <a:path w="6840220" h="697864">
                <a:moveTo>
                  <a:pt x="3977855" y="0"/>
                </a:moveTo>
                <a:lnTo>
                  <a:pt x="3971759" y="0"/>
                </a:lnTo>
                <a:lnTo>
                  <a:pt x="3971759" y="6096"/>
                </a:lnTo>
                <a:lnTo>
                  <a:pt x="3977855" y="6096"/>
                </a:lnTo>
                <a:lnTo>
                  <a:pt x="3977855" y="0"/>
                </a:lnTo>
                <a:close/>
              </a:path>
              <a:path w="6840220" h="697864">
                <a:moveTo>
                  <a:pt x="3991559" y="0"/>
                </a:moveTo>
                <a:lnTo>
                  <a:pt x="3985463" y="0"/>
                </a:lnTo>
                <a:lnTo>
                  <a:pt x="3985463" y="6096"/>
                </a:lnTo>
                <a:lnTo>
                  <a:pt x="3991559" y="6096"/>
                </a:lnTo>
                <a:lnTo>
                  <a:pt x="3991559" y="0"/>
                </a:lnTo>
                <a:close/>
              </a:path>
              <a:path w="6840220" h="697864">
                <a:moveTo>
                  <a:pt x="4003738" y="0"/>
                </a:moveTo>
                <a:lnTo>
                  <a:pt x="3997642" y="0"/>
                </a:lnTo>
                <a:lnTo>
                  <a:pt x="3997642" y="6096"/>
                </a:lnTo>
                <a:lnTo>
                  <a:pt x="4003738" y="6096"/>
                </a:lnTo>
                <a:lnTo>
                  <a:pt x="4003738" y="0"/>
                </a:lnTo>
                <a:close/>
              </a:path>
              <a:path w="6840220" h="697864">
                <a:moveTo>
                  <a:pt x="4015917" y="0"/>
                </a:moveTo>
                <a:lnTo>
                  <a:pt x="4009821" y="0"/>
                </a:lnTo>
                <a:lnTo>
                  <a:pt x="4009821" y="6096"/>
                </a:lnTo>
                <a:lnTo>
                  <a:pt x="4015917" y="6096"/>
                </a:lnTo>
                <a:lnTo>
                  <a:pt x="4015917" y="0"/>
                </a:lnTo>
                <a:close/>
              </a:path>
              <a:path w="6840220" h="697864">
                <a:moveTo>
                  <a:pt x="4029608" y="0"/>
                </a:moveTo>
                <a:lnTo>
                  <a:pt x="4023525" y="0"/>
                </a:lnTo>
                <a:lnTo>
                  <a:pt x="4023525" y="6096"/>
                </a:lnTo>
                <a:lnTo>
                  <a:pt x="4029608" y="6096"/>
                </a:lnTo>
                <a:lnTo>
                  <a:pt x="4029608" y="0"/>
                </a:lnTo>
                <a:close/>
              </a:path>
              <a:path w="6840220" h="697864">
                <a:moveTo>
                  <a:pt x="4041787" y="0"/>
                </a:moveTo>
                <a:lnTo>
                  <a:pt x="4035704" y="0"/>
                </a:lnTo>
                <a:lnTo>
                  <a:pt x="4035704" y="6096"/>
                </a:lnTo>
                <a:lnTo>
                  <a:pt x="4041787" y="6096"/>
                </a:lnTo>
                <a:lnTo>
                  <a:pt x="4041787" y="0"/>
                </a:lnTo>
                <a:close/>
              </a:path>
              <a:path w="6840220" h="697864">
                <a:moveTo>
                  <a:pt x="4053967" y="0"/>
                </a:moveTo>
                <a:lnTo>
                  <a:pt x="4047883" y="0"/>
                </a:lnTo>
                <a:lnTo>
                  <a:pt x="4047883" y="6096"/>
                </a:lnTo>
                <a:lnTo>
                  <a:pt x="4053967" y="6096"/>
                </a:lnTo>
                <a:lnTo>
                  <a:pt x="4053967" y="0"/>
                </a:lnTo>
                <a:close/>
              </a:path>
              <a:path w="6840220" h="697864">
                <a:moveTo>
                  <a:pt x="4067670" y="0"/>
                </a:moveTo>
                <a:lnTo>
                  <a:pt x="4061587" y="0"/>
                </a:lnTo>
                <a:lnTo>
                  <a:pt x="4061587" y="6096"/>
                </a:lnTo>
                <a:lnTo>
                  <a:pt x="4067670" y="6096"/>
                </a:lnTo>
                <a:lnTo>
                  <a:pt x="4067670" y="0"/>
                </a:lnTo>
                <a:close/>
              </a:path>
              <a:path w="6840220" h="697864">
                <a:moveTo>
                  <a:pt x="4079849" y="0"/>
                </a:moveTo>
                <a:lnTo>
                  <a:pt x="4073766" y="0"/>
                </a:lnTo>
                <a:lnTo>
                  <a:pt x="4073766" y="6096"/>
                </a:lnTo>
                <a:lnTo>
                  <a:pt x="4079849" y="6096"/>
                </a:lnTo>
                <a:lnTo>
                  <a:pt x="4079849" y="0"/>
                </a:lnTo>
                <a:close/>
              </a:path>
              <a:path w="6840220" h="697864">
                <a:moveTo>
                  <a:pt x="4092028" y="0"/>
                </a:moveTo>
                <a:lnTo>
                  <a:pt x="4085945" y="0"/>
                </a:lnTo>
                <a:lnTo>
                  <a:pt x="4085945" y="6096"/>
                </a:lnTo>
                <a:lnTo>
                  <a:pt x="4092028" y="6096"/>
                </a:lnTo>
                <a:lnTo>
                  <a:pt x="4092028" y="0"/>
                </a:lnTo>
                <a:close/>
              </a:path>
              <a:path w="6840220" h="697864">
                <a:moveTo>
                  <a:pt x="4105732" y="0"/>
                </a:moveTo>
                <a:lnTo>
                  <a:pt x="4099636" y="0"/>
                </a:lnTo>
                <a:lnTo>
                  <a:pt x="4099636" y="6096"/>
                </a:lnTo>
                <a:lnTo>
                  <a:pt x="4105732" y="6096"/>
                </a:lnTo>
                <a:lnTo>
                  <a:pt x="4105732" y="0"/>
                </a:lnTo>
                <a:close/>
              </a:path>
              <a:path w="6840220" h="697864">
                <a:moveTo>
                  <a:pt x="4117911" y="0"/>
                </a:moveTo>
                <a:lnTo>
                  <a:pt x="4111815" y="0"/>
                </a:lnTo>
                <a:lnTo>
                  <a:pt x="4111815" y="6096"/>
                </a:lnTo>
                <a:lnTo>
                  <a:pt x="4117911" y="6096"/>
                </a:lnTo>
                <a:lnTo>
                  <a:pt x="4117911" y="0"/>
                </a:lnTo>
                <a:close/>
              </a:path>
              <a:path w="6840220" h="697864">
                <a:moveTo>
                  <a:pt x="4130090" y="0"/>
                </a:moveTo>
                <a:lnTo>
                  <a:pt x="4123994" y="0"/>
                </a:lnTo>
                <a:lnTo>
                  <a:pt x="4123994" y="6096"/>
                </a:lnTo>
                <a:lnTo>
                  <a:pt x="4130090" y="6096"/>
                </a:lnTo>
                <a:lnTo>
                  <a:pt x="4130090" y="0"/>
                </a:lnTo>
                <a:close/>
              </a:path>
              <a:path w="6840220" h="697864">
                <a:moveTo>
                  <a:pt x="4143794" y="0"/>
                </a:moveTo>
                <a:lnTo>
                  <a:pt x="4137698" y="0"/>
                </a:lnTo>
                <a:lnTo>
                  <a:pt x="4137698" y="6096"/>
                </a:lnTo>
                <a:lnTo>
                  <a:pt x="4143794" y="6096"/>
                </a:lnTo>
                <a:lnTo>
                  <a:pt x="4143794" y="0"/>
                </a:lnTo>
                <a:close/>
              </a:path>
              <a:path w="6840220" h="697864">
                <a:moveTo>
                  <a:pt x="4155973" y="0"/>
                </a:moveTo>
                <a:lnTo>
                  <a:pt x="4149877" y="0"/>
                </a:lnTo>
                <a:lnTo>
                  <a:pt x="4149877" y="6096"/>
                </a:lnTo>
                <a:lnTo>
                  <a:pt x="4155973" y="6096"/>
                </a:lnTo>
                <a:lnTo>
                  <a:pt x="4155973" y="0"/>
                </a:lnTo>
                <a:close/>
              </a:path>
              <a:path w="6840220" h="697864">
                <a:moveTo>
                  <a:pt x="4168152" y="0"/>
                </a:moveTo>
                <a:lnTo>
                  <a:pt x="4162056" y="0"/>
                </a:lnTo>
                <a:lnTo>
                  <a:pt x="4162056" y="6096"/>
                </a:lnTo>
                <a:lnTo>
                  <a:pt x="4168152" y="6096"/>
                </a:lnTo>
                <a:lnTo>
                  <a:pt x="4168152" y="0"/>
                </a:lnTo>
                <a:close/>
              </a:path>
              <a:path w="6840220" h="697864">
                <a:moveTo>
                  <a:pt x="4181843" y="0"/>
                </a:moveTo>
                <a:lnTo>
                  <a:pt x="4175760" y="0"/>
                </a:lnTo>
                <a:lnTo>
                  <a:pt x="4175760" y="6096"/>
                </a:lnTo>
                <a:lnTo>
                  <a:pt x="4181843" y="6096"/>
                </a:lnTo>
                <a:lnTo>
                  <a:pt x="4181843" y="0"/>
                </a:lnTo>
                <a:close/>
              </a:path>
              <a:path w="6840220" h="697864">
                <a:moveTo>
                  <a:pt x="4194022" y="0"/>
                </a:moveTo>
                <a:lnTo>
                  <a:pt x="4187939" y="0"/>
                </a:lnTo>
                <a:lnTo>
                  <a:pt x="4187939" y="6096"/>
                </a:lnTo>
                <a:lnTo>
                  <a:pt x="4194022" y="6096"/>
                </a:lnTo>
                <a:lnTo>
                  <a:pt x="4194022" y="0"/>
                </a:lnTo>
                <a:close/>
              </a:path>
              <a:path w="6840220" h="697864">
                <a:moveTo>
                  <a:pt x="4206201" y="0"/>
                </a:moveTo>
                <a:lnTo>
                  <a:pt x="4200118" y="0"/>
                </a:lnTo>
                <a:lnTo>
                  <a:pt x="4200118" y="6096"/>
                </a:lnTo>
                <a:lnTo>
                  <a:pt x="4206201" y="6096"/>
                </a:lnTo>
                <a:lnTo>
                  <a:pt x="4206201" y="0"/>
                </a:lnTo>
                <a:close/>
              </a:path>
              <a:path w="6840220" h="697864">
                <a:moveTo>
                  <a:pt x="4219905" y="0"/>
                </a:moveTo>
                <a:lnTo>
                  <a:pt x="4213821" y="0"/>
                </a:lnTo>
                <a:lnTo>
                  <a:pt x="4213821" y="6096"/>
                </a:lnTo>
                <a:lnTo>
                  <a:pt x="4219905" y="6096"/>
                </a:lnTo>
                <a:lnTo>
                  <a:pt x="4219905" y="0"/>
                </a:lnTo>
                <a:close/>
              </a:path>
              <a:path w="6840220" h="697864">
                <a:moveTo>
                  <a:pt x="4232084" y="0"/>
                </a:moveTo>
                <a:lnTo>
                  <a:pt x="4226001" y="0"/>
                </a:lnTo>
                <a:lnTo>
                  <a:pt x="4226001" y="6096"/>
                </a:lnTo>
                <a:lnTo>
                  <a:pt x="4232084" y="6096"/>
                </a:lnTo>
                <a:lnTo>
                  <a:pt x="4232084" y="0"/>
                </a:lnTo>
                <a:close/>
              </a:path>
              <a:path w="6840220" h="697864">
                <a:moveTo>
                  <a:pt x="4244263" y="0"/>
                </a:moveTo>
                <a:lnTo>
                  <a:pt x="4238167" y="0"/>
                </a:lnTo>
                <a:lnTo>
                  <a:pt x="4238167" y="6096"/>
                </a:lnTo>
                <a:lnTo>
                  <a:pt x="4244263" y="6096"/>
                </a:lnTo>
                <a:lnTo>
                  <a:pt x="4244263" y="0"/>
                </a:lnTo>
                <a:close/>
              </a:path>
              <a:path w="6840220" h="697864">
                <a:moveTo>
                  <a:pt x="4257967" y="0"/>
                </a:moveTo>
                <a:lnTo>
                  <a:pt x="4251871" y="0"/>
                </a:lnTo>
                <a:lnTo>
                  <a:pt x="4251871" y="6096"/>
                </a:lnTo>
                <a:lnTo>
                  <a:pt x="4257967" y="6096"/>
                </a:lnTo>
                <a:lnTo>
                  <a:pt x="4257967" y="0"/>
                </a:lnTo>
                <a:close/>
              </a:path>
              <a:path w="6840220" h="697864">
                <a:moveTo>
                  <a:pt x="4270146" y="0"/>
                </a:moveTo>
                <a:lnTo>
                  <a:pt x="4264050" y="0"/>
                </a:lnTo>
                <a:lnTo>
                  <a:pt x="4264050" y="6096"/>
                </a:lnTo>
                <a:lnTo>
                  <a:pt x="4270146" y="6096"/>
                </a:lnTo>
                <a:lnTo>
                  <a:pt x="4270146" y="0"/>
                </a:lnTo>
                <a:close/>
              </a:path>
              <a:path w="6840220" h="697864">
                <a:moveTo>
                  <a:pt x="4282325" y="0"/>
                </a:moveTo>
                <a:lnTo>
                  <a:pt x="4276229" y="0"/>
                </a:lnTo>
                <a:lnTo>
                  <a:pt x="4276229" y="6096"/>
                </a:lnTo>
                <a:lnTo>
                  <a:pt x="4282325" y="6096"/>
                </a:lnTo>
                <a:lnTo>
                  <a:pt x="4282325" y="0"/>
                </a:lnTo>
                <a:close/>
              </a:path>
              <a:path w="6840220" h="697864">
                <a:moveTo>
                  <a:pt x="4296029" y="0"/>
                </a:moveTo>
                <a:lnTo>
                  <a:pt x="4289933" y="0"/>
                </a:lnTo>
                <a:lnTo>
                  <a:pt x="4289933" y="6096"/>
                </a:lnTo>
                <a:lnTo>
                  <a:pt x="4296029" y="6096"/>
                </a:lnTo>
                <a:lnTo>
                  <a:pt x="4296029" y="0"/>
                </a:lnTo>
                <a:close/>
              </a:path>
              <a:path w="6840220" h="697864">
                <a:moveTo>
                  <a:pt x="4308195" y="0"/>
                </a:moveTo>
                <a:lnTo>
                  <a:pt x="4302112" y="0"/>
                </a:lnTo>
                <a:lnTo>
                  <a:pt x="4302112" y="6096"/>
                </a:lnTo>
                <a:lnTo>
                  <a:pt x="4308195" y="6096"/>
                </a:lnTo>
                <a:lnTo>
                  <a:pt x="4308195" y="0"/>
                </a:lnTo>
                <a:close/>
              </a:path>
              <a:path w="6840220" h="697864">
                <a:moveTo>
                  <a:pt x="4320374" y="0"/>
                </a:moveTo>
                <a:lnTo>
                  <a:pt x="4314291" y="0"/>
                </a:lnTo>
                <a:lnTo>
                  <a:pt x="4314291" y="6096"/>
                </a:lnTo>
                <a:lnTo>
                  <a:pt x="4320374" y="6096"/>
                </a:lnTo>
                <a:lnTo>
                  <a:pt x="4320374" y="0"/>
                </a:lnTo>
                <a:close/>
              </a:path>
              <a:path w="6840220" h="697864">
                <a:moveTo>
                  <a:pt x="4334078" y="0"/>
                </a:moveTo>
                <a:lnTo>
                  <a:pt x="4327994" y="0"/>
                </a:lnTo>
                <a:lnTo>
                  <a:pt x="4327994" y="6096"/>
                </a:lnTo>
                <a:lnTo>
                  <a:pt x="4334078" y="6096"/>
                </a:lnTo>
                <a:lnTo>
                  <a:pt x="4334078" y="0"/>
                </a:lnTo>
                <a:close/>
              </a:path>
              <a:path w="6840220" h="697864">
                <a:moveTo>
                  <a:pt x="4346257" y="0"/>
                </a:moveTo>
                <a:lnTo>
                  <a:pt x="4340174" y="0"/>
                </a:lnTo>
                <a:lnTo>
                  <a:pt x="4340174" y="6096"/>
                </a:lnTo>
                <a:lnTo>
                  <a:pt x="4346257" y="6096"/>
                </a:lnTo>
                <a:lnTo>
                  <a:pt x="4346257" y="0"/>
                </a:lnTo>
                <a:close/>
              </a:path>
              <a:path w="6840220" h="697864">
                <a:moveTo>
                  <a:pt x="4358436" y="0"/>
                </a:moveTo>
                <a:lnTo>
                  <a:pt x="4352353" y="0"/>
                </a:lnTo>
                <a:lnTo>
                  <a:pt x="4352353" y="6096"/>
                </a:lnTo>
                <a:lnTo>
                  <a:pt x="4358436" y="6096"/>
                </a:lnTo>
                <a:lnTo>
                  <a:pt x="4358436" y="0"/>
                </a:lnTo>
                <a:close/>
              </a:path>
              <a:path w="6840220" h="697864">
                <a:moveTo>
                  <a:pt x="4372140" y="0"/>
                </a:moveTo>
                <a:lnTo>
                  <a:pt x="4366044" y="0"/>
                </a:lnTo>
                <a:lnTo>
                  <a:pt x="4366044" y="6096"/>
                </a:lnTo>
                <a:lnTo>
                  <a:pt x="4372140" y="6096"/>
                </a:lnTo>
                <a:lnTo>
                  <a:pt x="4372140" y="0"/>
                </a:lnTo>
                <a:close/>
              </a:path>
              <a:path w="6840220" h="697864">
                <a:moveTo>
                  <a:pt x="4384319" y="0"/>
                </a:moveTo>
                <a:lnTo>
                  <a:pt x="4378223" y="0"/>
                </a:lnTo>
                <a:lnTo>
                  <a:pt x="4378223" y="6096"/>
                </a:lnTo>
                <a:lnTo>
                  <a:pt x="4384319" y="6096"/>
                </a:lnTo>
                <a:lnTo>
                  <a:pt x="4384319" y="0"/>
                </a:lnTo>
                <a:close/>
              </a:path>
              <a:path w="6840220" h="697864">
                <a:moveTo>
                  <a:pt x="4396498" y="0"/>
                </a:moveTo>
                <a:lnTo>
                  <a:pt x="4390402" y="0"/>
                </a:lnTo>
                <a:lnTo>
                  <a:pt x="4390402" y="6096"/>
                </a:lnTo>
                <a:lnTo>
                  <a:pt x="4396498" y="6096"/>
                </a:lnTo>
                <a:lnTo>
                  <a:pt x="4396498" y="0"/>
                </a:lnTo>
                <a:close/>
              </a:path>
              <a:path w="6840220" h="697864">
                <a:moveTo>
                  <a:pt x="4410202" y="0"/>
                </a:moveTo>
                <a:lnTo>
                  <a:pt x="4404106" y="0"/>
                </a:lnTo>
                <a:lnTo>
                  <a:pt x="4404106" y="6096"/>
                </a:lnTo>
                <a:lnTo>
                  <a:pt x="4410202" y="6096"/>
                </a:lnTo>
                <a:lnTo>
                  <a:pt x="4410202" y="0"/>
                </a:lnTo>
                <a:close/>
              </a:path>
              <a:path w="6840220" h="697864">
                <a:moveTo>
                  <a:pt x="4422381" y="0"/>
                </a:moveTo>
                <a:lnTo>
                  <a:pt x="4416285" y="0"/>
                </a:lnTo>
                <a:lnTo>
                  <a:pt x="4416285" y="6096"/>
                </a:lnTo>
                <a:lnTo>
                  <a:pt x="4422381" y="6096"/>
                </a:lnTo>
                <a:lnTo>
                  <a:pt x="4422381" y="0"/>
                </a:lnTo>
                <a:close/>
              </a:path>
              <a:path w="6840220" h="697864">
                <a:moveTo>
                  <a:pt x="4434560" y="0"/>
                </a:moveTo>
                <a:lnTo>
                  <a:pt x="4428464" y="0"/>
                </a:lnTo>
                <a:lnTo>
                  <a:pt x="4428464" y="6096"/>
                </a:lnTo>
                <a:lnTo>
                  <a:pt x="4434560" y="6096"/>
                </a:lnTo>
                <a:lnTo>
                  <a:pt x="4434560" y="0"/>
                </a:lnTo>
                <a:close/>
              </a:path>
              <a:path w="6840220" h="697864">
                <a:moveTo>
                  <a:pt x="4448251" y="0"/>
                </a:moveTo>
                <a:lnTo>
                  <a:pt x="4442167" y="0"/>
                </a:lnTo>
                <a:lnTo>
                  <a:pt x="4442167" y="6096"/>
                </a:lnTo>
                <a:lnTo>
                  <a:pt x="4448251" y="6096"/>
                </a:lnTo>
                <a:lnTo>
                  <a:pt x="4448251" y="0"/>
                </a:lnTo>
                <a:close/>
              </a:path>
              <a:path w="6840220" h="697864">
                <a:moveTo>
                  <a:pt x="4460430" y="0"/>
                </a:moveTo>
                <a:lnTo>
                  <a:pt x="4454347" y="0"/>
                </a:lnTo>
                <a:lnTo>
                  <a:pt x="4454347" y="6096"/>
                </a:lnTo>
                <a:lnTo>
                  <a:pt x="4460430" y="6096"/>
                </a:lnTo>
                <a:lnTo>
                  <a:pt x="4460430" y="0"/>
                </a:lnTo>
                <a:close/>
              </a:path>
              <a:path w="6840220" h="697864">
                <a:moveTo>
                  <a:pt x="4472609" y="0"/>
                </a:moveTo>
                <a:lnTo>
                  <a:pt x="4466526" y="0"/>
                </a:lnTo>
                <a:lnTo>
                  <a:pt x="4466526" y="6096"/>
                </a:lnTo>
                <a:lnTo>
                  <a:pt x="4472609" y="6096"/>
                </a:lnTo>
                <a:lnTo>
                  <a:pt x="4472609" y="0"/>
                </a:lnTo>
                <a:close/>
              </a:path>
              <a:path w="6840220" h="697864">
                <a:moveTo>
                  <a:pt x="4486313" y="0"/>
                </a:moveTo>
                <a:lnTo>
                  <a:pt x="4480229" y="0"/>
                </a:lnTo>
                <a:lnTo>
                  <a:pt x="4480229" y="6096"/>
                </a:lnTo>
                <a:lnTo>
                  <a:pt x="4486313" y="6096"/>
                </a:lnTo>
                <a:lnTo>
                  <a:pt x="4486313" y="0"/>
                </a:lnTo>
                <a:close/>
              </a:path>
              <a:path w="6840220" h="697864">
                <a:moveTo>
                  <a:pt x="4498492" y="0"/>
                </a:moveTo>
                <a:lnTo>
                  <a:pt x="4492409" y="0"/>
                </a:lnTo>
                <a:lnTo>
                  <a:pt x="4492409" y="6096"/>
                </a:lnTo>
                <a:lnTo>
                  <a:pt x="4498492" y="6096"/>
                </a:lnTo>
                <a:lnTo>
                  <a:pt x="4498492" y="0"/>
                </a:lnTo>
                <a:close/>
              </a:path>
              <a:path w="6840220" h="697864">
                <a:moveTo>
                  <a:pt x="4510671" y="0"/>
                </a:moveTo>
                <a:lnTo>
                  <a:pt x="4504588" y="0"/>
                </a:lnTo>
                <a:lnTo>
                  <a:pt x="4504588" y="6096"/>
                </a:lnTo>
                <a:lnTo>
                  <a:pt x="4510671" y="6096"/>
                </a:lnTo>
                <a:lnTo>
                  <a:pt x="4510671" y="0"/>
                </a:lnTo>
                <a:close/>
              </a:path>
              <a:path w="6840220" h="697864">
                <a:moveTo>
                  <a:pt x="4524375" y="0"/>
                </a:moveTo>
                <a:lnTo>
                  <a:pt x="4518279" y="0"/>
                </a:lnTo>
                <a:lnTo>
                  <a:pt x="4518279" y="6096"/>
                </a:lnTo>
                <a:lnTo>
                  <a:pt x="4524375" y="6096"/>
                </a:lnTo>
                <a:lnTo>
                  <a:pt x="4524375" y="0"/>
                </a:lnTo>
                <a:close/>
              </a:path>
              <a:path w="6840220" h="697864">
                <a:moveTo>
                  <a:pt x="4536554" y="0"/>
                </a:moveTo>
                <a:lnTo>
                  <a:pt x="4530458" y="0"/>
                </a:lnTo>
                <a:lnTo>
                  <a:pt x="4530458" y="6096"/>
                </a:lnTo>
                <a:lnTo>
                  <a:pt x="4536554" y="6096"/>
                </a:lnTo>
                <a:lnTo>
                  <a:pt x="4536554" y="0"/>
                </a:lnTo>
                <a:close/>
              </a:path>
              <a:path w="6840220" h="697864">
                <a:moveTo>
                  <a:pt x="4548733" y="0"/>
                </a:moveTo>
                <a:lnTo>
                  <a:pt x="4542637" y="0"/>
                </a:lnTo>
                <a:lnTo>
                  <a:pt x="4542637" y="6096"/>
                </a:lnTo>
                <a:lnTo>
                  <a:pt x="4548733" y="6096"/>
                </a:lnTo>
                <a:lnTo>
                  <a:pt x="4548733" y="0"/>
                </a:lnTo>
                <a:close/>
              </a:path>
              <a:path w="6840220" h="697864">
                <a:moveTo>
                  <a:pt x="4562436" y="0"/>
                </a:moveTo>
                <a:lnTo>
                  <a:pt x="4556340" y="0"/>
                </a:lnTo>
                <a:lnTo>
                  <a:pt x="4556340" y="6096"/>
                </a:lnTo>
                <a:lnTo>
                  <a:pt x="4562436" y="6096"/>
                </a:lnTo>
                <a:lnTo>
                  <a:pt x="4562436" y="0"/>
                </a:lnTo>
                <a:close/>
              </a:path>
              <a:path w="6840220" h="697864">
                <a:moveTo>
                  <a:pt x="4574616" y="0"/>
                </a:moveTo>
                <a:lnTo>
                  <a:pt x="4568520" y="0"/>
                </a:lnTo>
                <a:lnTo>
                  <a:pt x="4568520" y="6096"/>
                </a:lnTo>
                <a:lnTo>
                  <a:pt x="4574616" y="6096"/>
                </a:lnTo>
                <a:lnTo>
                  <a:pt x="4574616" y="0"/>
                </a:lnTo>
                <a:close/>
              </a:path>
              <a:path w="6840220" h="697864">
                <a:moveTo>
                  <a:pt x="4586782" y="0"/>
                </a:moveTo>
                <a:lnTo>
                  <a:pt x="4580699" y="0"/>
                </a:lnTo>
                <a:lnTo>
                  <a:pt x="4580699" y="6096"/>
                </a:lnTo>
                <a:lnTo>
                  <a:pt x="4586782" y="6096"/>
                </a:lnTo>
                <a:lnTo>
                  <a:pt x="4586782" y="0"/>
                </a:lnTo>
                <a:close/>
              </a:path>
              <a:path w="6840220" h="697864">
                <a:moveTo>
                  <a:pt x="4600486" y="0"/>
                </a:moveTo>
                <a:lnTo>
                  <a:pt x="4594402" y="0"/>
                </a:lnTo>
                <a:lnTo>
                  <a:pt x="4594402" y="6096"/>
                </a:lnTo>
                <a:lnTo>
                  <a:pt x="4600486" y="6096"/>
                </a:lnTo>
                <a:lnTo>
                  <a:pt x="4600486" y="0"/>
                </a:lnTo>
                <a:close/>
              </a:path>
              <a:path w="6840220" h="697864">
                <a:moveTo>
                  <a:pt x="4612665" y="0"/>
                </a:moveTo>
                <a:lnTo>
                  <a:pt x="4606582" y="0"/>
                </a:lnTo>
                <a:lnTo>
                  <a:pt x="4606582" y="6096"/>
                </a:lnTo>
                <a:lnTo>
                  <a:pt x="4612665" y="6096"/>
                </a:lnTo>
                <a:lnTo>
                  <a:pt x="4612665" y="0"/>
                </a:lnTo>
                <a:close/>
              </a:path>
              <a:path w="6840220" h="697864">
                <a:moveTo>
                  <a:pt x="4624844" y="0"/>
                </a:moveTo>
                <a:lnTo>
                  <a:pt x="4618761" y="0"/>
                </a:lnTo>
                <a:lnTo>
                  <a:pt x="4618761" y="6096"/>
                </a:lnTo>
                <a:lnTo>
                  <a:pt x="4624844" y="6096"/>
                </a:lnTo>
                <a:lnTo>
                  <a:pt x="4624844" y="0"/>
                </a:lnTo>
                <a:close/>
              </a:path>
              <a:path w="6840220" h="697864">
                <a:moveTo>
                  <a:pt x="4638548" y="0"/>
                </a:moveTo>
                <a:lnTo>
                  <a:pt x="4632464" y="0"/>
                </a:lnTo>
                <a:lnTo>
                  <a:pt x="4632464" y="6096"/>
                </a:lnTo>
                <a:lnTo>
                  <a:pt x="4638548" y="6096"/>
                </a:lnTo>
                <a:lnTo>
                  <a:pt x="4638548" y="0"/>
                </a:lnTo>
                <a:close/>
              </a:path>
              <a:path w="6840220" h="697864">
                <a:moveTo>
                  <a:pt x="4650727" y="0"/>
                </a:moveTo>
                <a:lnTo>
                  <a:pt x="4644631" y="0"/>
                </a:lnTo>
                <a:lnTo>
                  <a:pt x="4644631" y="6096"/>
                </a:lnTo>
                <a:lnTo>
                  <a:pt x="4650727" y="6096"/>
                </a:lnTo>
                <a:lnTo>
                  <a:pt x="4650727" y="0"/>
                </a:lnTo>
                <a:close/>
              </a:path>
              <a:path w="6840220" h="697864">
                <a:moveTo>
                  <a:pt x="4662906" y="0"/>
                </a:moveTo>
                <a:lnTo>
                  <a:pt x="4656810" y="0"/>
                </a:lnTo>
                <a:lnTo>
                  <a:pt x="4656810" y="6096"/>
                </a:lnTo>
                <a:lnTo>
                  <a:pt x="4662906" y="6096"/>
                </a:lnTo>
                <a:lnTo>
                  <a:pt x="4662906" y="0"/>
                </a:lnTo>
                <a:close/>
              </a:path>
              <a:path w="6840220" h="697864">
                <a:moveTo>
                  <a:pt x="4676609" y="0"/>
                </a:moveTo>
                <a:lnTo>
                  <a:pt x="4670513" y="0"/>
                </a:lnTo>
                <a:lnTo>
                  <a:pt x="4670513" y="6096"/>
                </a:lnTo>
                <a:lnTo>
                  <a:pt x="4676609" y="6096"/>
                </a:lnTo>
                <a:lnTo>
                  <a:pt x="4676609" y="0"/>
                </a:lnTo>
                <a:close/>
              </a:path>
              <a:path w="6840220" h="697864">
                <a:moveTo>
                  <a:pt x="4688789" y="0"/>
                </a:moveTo>
                <a:lnTo>
                  <a:pt x="4682693" y="0"/>
                </a:lnTo>
                <a:lnTo>
                  <a:pt x="4682693" y="6096"/>
                </a:lnTo>
                <a:lnTo>
                  <a:pt x="4688789" y="6096"/>
                </a:lnTo>
                <a:lnTo>
                  <a:pt x="4688789" y="0"/>
                </a:lnTo>
                <a:close/>
              </a:path>
              <a:path w="6840220" h="697864">
                <a:moveTo>
                  <a:pt x="4700968" y="0"/>
                </a:moveTo>
                <a:lnTo>
                  <a:pt x="4694872" y="0"/>
                </a:lnTo>
                <a:lnTo>
                  <a:pt x="4694872" y="6096"/>
                </a:lnTo>
                <a:lnTo>
                  <a:pt x="4700968" y="6096"/>
                </a:lnTo>
                <a:lnTo>
                  <a:pt x="4700968" y="0"/>
                </a:lnTo>
                <a:close/>
              </a:path>
              <a:path w="6840220" h="697864">
                <a:moveTo>
                  <a:pt x="4714659" y="0"/>
                </a:moveTo>
                <a:lnTo>
                  <a:pt x="4708575" y="0"/>
                </a:lnTo>
                <a:lnTo>
                  <a:pt x="4708575" y="6096"/>
                </a:lnTo>
                <a:lnTo>
                  <a:pt x="4714659" y="6096"/>
                </a:lnTo>
                <a:lnTo>
                  <a:pt x="4714659" y="0"/>
                </a:lnTo>
                <a:close/>
              </a:path>
              <a:path w="6840220" h="697864">
                <a:moveTo>
                  <a:pt x="4726838" y="0"/>
                </a:moveTo>
                <a:lnTo>
                  <a:pt x="4720755" y="0"/>
                </a:lnTo>
                <a:lnTo>
                  <a:pt x="4720755" y="6096"/>
                </a:lnTo>
                <a:lnTo>
                  <a:pt x="4726838" y="6096"/>
                </a:lnTo>
                <a:lnTo>
                  <a:pt x="4726838" y="0"/>
                </a:lnTo>
                <a:close/>
              </a:path>
              <a:path w="6840220" h="697864">
                <a:moveTo>
                  <a:pt x="4739017" y="0"/>
                </a:moveTo>
                <a:lnTo>
                  <a:pt x="4732934" y="0"/>
                </a:lnTo>
                <a:lnTo>
                  <a:pt x="4732934" y="6096"/>
                </a:lnTo>
                <a:lnTo>
                  <a:pt x="4739017" y="6096"/>
                </a:lnTo>
                <a:lnTo>
                  <a:pt x="4739017" y="0"/>
                </a:lnTo>
                <a:close/>
              </a:path>
              <a:path w="6840220" h="697864">
                <a:moveTo>
                  <a:pt x="4752721" y="0"/>
                </a:moveTo>
                <a:lnTo>
                  <a:pt x="4746637" y="0"/>
                </a:lnTo>
                <a:lnTo>
                  <a:pt x="4746637" y="6096"/>
                </a:lnTo>
                <a:lnTo>
                  <a:pt x="4752721" y="6096"/>
                </a:lnTo>
                <a:lnTo>
                  <a:pt x="4752721" y="0"/>
                </a:lnTo>
                <a:close/>
              </a:path>
              <a:path w="6840220" h="697864">
                <a:moveTo>
                  <a:pt x="4764900" y="0"/>
                </a:moveTo>
                <a:lnTo>
                  <a:pt x="4758817" y="0"/>
                </a:lnTo>
                <a:lnTo>
                  <a:pt x="4758817" y="6096"/>
                </a:lnTo>
                <a:lnTo>
                  <a:pt x="4764900" y="6096"/>
                </a:lnTo>
                <a:lnTo>
                  <a:pt x="4764900" y="0"/>
                </a:lnTo>
                <a:close/>
              </a:path>
              <a:path w="6840220" h="697864">
                <a:moveTo>
                  <a:pt x="4777079" y="0"/>
                </a:moveTo>
                <a:lnTo>
                  <a:pt x="4770996" y="0"/>
                </a:lnTo>
                <a:lnTo>
                  <a:pt x="4770996" y="6096"/>
                </a:lnTo>
                <a:lnTo>
                  <a:pt x="4777079" y="6096"/>
                </a:lnTo>
                <a:lnTo>
                  <a:pt x="4777079" y="0"/>
                </a:lnTo>
                <a:close/>
              </a:path>
              <a:path w="6840220" h="697864">
                <a:moveTo>
                  <a:pt x="4790782" y="0"/>
                </a:moveTo>
                <a:lnTo>
                  <a:pt x="4784686" y="0"/>
                </a:lnTo>
                <a:lnTo>
                  <a:pt x="4784686" y="6096"/>
                </a:lnTo>
                <a:lnTo>
                  <a:pt x="4790782" y="6096"/>
                </a:lnTo>
                <a:lnTo>
                  <a:pt x="4790782" y="0"/>
                </a:lnTo>
                <a:close/>
              </a:path>
              <a:path w="6840220" h="697864">
                <a:moveTo>
                  <a:pt x="4802962" y="0"/>
                </a:moveTo>
                <a:lnTo>
                  <a:pt x="4796866" y="0"/>
                </a:lnTo>
                <a:lnTo>
                  <a:pt x="4796866" y="6096"/>
                </a:lnTo>
                <a:lnTo>
                  <a:pt x="4802962" y="6096"/>
                </a:lnTo>
                <a:lnTo>
                  <a:pt x="4802962" y="0"/>
                </a:lnTo>
                <a:close/>
              </a:path>
              <a:path w="6840220" h="697864">
                <a:moveTo>
                  <a:pt x="4815141" y="0"/>
                </a:moveTo>
                <a:lnTo>
                  <a:pt x="4809045" y="0"/>
                </a:lnTo>
                <a:lnTo>
                  <a:pt x="4809045" y="6096"/>
                </a:lnTo>
                <a:lnTo>
                  <a:pt x="4815141" y="6096"/>
                </a:lnTo>
                <a:lnTo>
                  <a:pt x="4815141" y="0"/>
                </a:lnTo>
                <a:close/>
              </a:path>
              <a:path w="6840220" h="697864">
                <a:moveTo>
                  <a:pt x="4828844" y="0"/>
                </a:moveTo>
                <a:lnTo>
                  <a:pt x="4822748" y="0"/>
                </a:lnTo>
                <a:lnTo>
                  <a:pt x="4822748" y="6096"/>
                </a:lnTo>
                <a:lnTo>
                  <a:pt x="4828844" y="6096"/>
                </a:lnTo>
                <a:lnTo>
                  <a:pt x="4828844" y="0"/>
                </a:lnTo>
                <a:close/>
              </a:path>
              <a:path w="6840220" h="697864">
                <a:moveTo>
                  <a:pt x="4841024" y="0"/>
                </a:moveTo>
                <a:lnTo>
                  <a:pt x="4834928" y="0"/>
                </a:lnTo>
                <a:lnTo>
                  <a:pt x="4834928" y="6096"/>
                </a:lnTo>
                <a:lnTo>
                  <a:pt x="4841024" y="6096"/>
                </a:lnTo>
                <a:lnTo>
                  <a:pt x="4841024" y="0"/>
                </a:lnTo>
                <a:close/>
              </a:path>
              <a:path w="6840220" h="697864">
                <a:moveTo>
                  <a:pt x="4853203" y="0"/>
                </a:moveTo>
                <a:lnTo>
                  <a:pt x="4847107" y="0"/>
                </a:lnTo>
                <a:lnTo>
                  <a:pt x="4847107" y="6096"/>
                </a:lnTo>
                <a:lnTo>
                  <a:pt x="4853203" y="6096"/>
                </a:lnTo>
                <a:lnTo>
                  <a:pt x="4853203" y="0"/>
                </a:lnTo>
                <a:close/>
              </a:path>
              <a:path w="6840220" h="697864">
                <a:moveTo>
                  <a:pt x="4866894" y="0"/>
                </a:moveTo>
                <a:lnTo>
                  <a:pt x="4860810" y="0"/>
                </a:lnTo>
                <a:lnTo>
                  <a:pt x="4860810" y="6096"/>
                </a:lnTo>
                <a:lnTo>
                  <a:pt x="4866894" y="6096"/>
                </a:lnTo>
                <a:lnTo>
                  <a:pt x="4866894" y="0"/>
                </a:lnTo>
                <a:close/>
              </a:path>
              <a:path w="6840220" h="697864">
                <a:moveTo>
                  <a:pt x="4879073" y="0"/>
                </a:moveTo>
                <a:lnTo>
                  <a:pt x="4872990" y="0"/>
                </a:lnTo>
                <a:lnTo>
                  <a:pt x="4872990" y="6096"/>
                </a:lnTo>
                <a:lnTo>
                  <a:pt x="4879073" y="6096"/>
                </a:lnTo>
                <a:lnTo>
                  <a:pt x="4879073" y="0"/>
                </a:lnTo>
                <a:close/>
              </a:path>
              <a:path w="6840220" h="697864">
                <a:moveTo>
                  <a:pt x="4891252" y="0"/>
                </a:moveTo>
                <a:lnTo>
                  <a:pt x="4885169" y="0"/>
                </a:lnTo>
                <a:lnTo>
                  <a:pt x="4885169" y="6096"/>
                </a:lnTo>
                <a:lnTo>
                  <a:pt x="4891252" y="6096"/>
                </a:lnTo>
                <a:lnTo>
                  <a:pt x="4891252" y="0"/>
                </a:lnTo>
                <a:close/>
              </a:path>
              <a:path w="6840220" h="697864">
                <a:moveTo>
                  <a:pt x="4904955" y="0"/>
                </a:moveTo>
                <a:lnTo>
                  <a:pt x="4898872" y="0"/>
                </a:lnTo>
                <a:lnTo>
                  <a:pt x="4898872" y="6096"/>
                </a:lnTo>
                <a:lnTo>
                  <a:pt x="4904955" y="6096"/>
                </a:lnTo>
                <a:lnTo>
                  <a:pt x="4904955" y="0"/>
                </a:lnTo>
                <a:close/>
              </a:path>
              <a:path w="6840220" h="697864">
                <a:moveTo>
                  <a:pt x="4917135" y="0"/>
                </a:moveTo>
                <a:lnTo>
                  <a:pt x="4911051" y="0"/>
                </a:lnTo>
                <a:lnTo>
                  <a:pt x="4911051" y="6096"/>
                </a:lnTo>
                <a:lnTo>
                  <a:pt x="4917135" y="6096"/>
                </a:lnTo>
                <a:lnTo>
                  <a:pt x="4917135" y="0"/>
                </a:lnTo>
                <a:close/>
              </a:path>
              <a:path w="6840220" h="697864">
                <a:moveTo>
                  <a:pt x="4929314" y="0"/>
                </a:moveTo>
                <a:lnTo>
                  <a:pt x="4923231" y="0"/>
                </a:lnTo>
                <a:lnTo>
                  <a:pt x="4923231" y="6096"/>
                </a:lnTo>
                <a:lnTo>
                  <a:pt x="4929314" y="6096"/>
                </a:lnTo>
                <a:lnTo>
                  <a:pt x="4929314" y="0"/>
                </a:lnTo>
                <a:close/>
              </a:path>
              <a:path w="6840220" h="697864">
                <a:moveTo>
                  <a:pt x="4943017" y="0"/>
                </a:moveTo>
                <a:lnTo>
                  <a:pt x="4936921" y="0"/>
                </a:lnTo>
                <a:lnTo>
                  <a:pt x="4936921" y="6096"/>
                </a:lnTo>
                <a:lnTo>
                  <a:pt x="4943017" y="6096"/>
                </a:lnTo>
                <a:lnTo>
                  <a:pt x="4943017" y="0"/>
                </a:lnTo>
                <a:close/>
              </a:path>
              <a:path w="6840220" h="697864">
                <a:moveTo>
                  <a:pt x="4955197" y="0"/>
                </a:moveTo>
                <a:lnTo>
                  <a:pt x="4949101" y="0"/>
                </a:lnTo>
                <a:lnTo>
                  <a:pt x="4949101" y="6096"/>
                </a:lnTo>
                <a:lnTo>
                  <a:pt x="4955197" y="6096"/>
                </a:lnTo>
                <a:lnTo>
                  <a:pt x="4955197" y="0"/>
                </a:lnTo>
                <a:close/>
              </a:path>
              <a:path w="6840220" h="697864">
                <a:moveTo>
                  <a:pt x="4967376" y="0"/>
                </a:moveTo>
                <a:lnTo>
                  <a:pt x="4961280" y="0"/>
                </a:lnTo>
                <a:lnTo>
                  <a:pt x="4961280" y="6096"/>
                </a:lnTo>
                <a:lnTo>
                  <a:pt x="4967376" y="6096"/>
                </a:lnTo>
                <a:lnTo>
                  <a:pt x="4967376" y="0"/>
                </a:lnTo>
                <a:close/>
              </a:path>
              <a:path w="6840220" h="697864">
                <a:moveTo>
                  <a:pt x="4981067" y="0"/>
                </a:moveTo>
                <a:lnTo>
                  <a:pt x="4974983" y="0"/>
                </a:lnTo>
                <a:lnTo>
                  <a:pt x="4974983" y="6096"/>
                </a:lnTo>
                <a:lnTo>
                  <a:pt x="4981067" y="6096"/>
                </a:lnTo>
                <a:lnTo>
                  <a:pt x="4981067" y="0"/>
                </a:lnTo>
                <a:close/>
              </a:path>
              <a:path w="6840220" h="697864">
                <a:moveTo>
                  <a:pt x="4993246" y="0"/>
                </a:moveTo>
                <a:lnTo>
                  <a:pt x="4987163" y="0"/>
                </a:lnTo>
                <a:lnTo>
                  <a:pt x="4987163" y="6096"/>
                </a:lnTo>
                <a:lnTo>
                  <a:pt x="4993246" y="6096"/>
                </a:lnTo>
                <a:lnTo>
                  <a:pt x="4993246" y="0"/>
                </a:lnTo>
                <a:close/>
              </a:path>
              <a:path w="6840220" h="697864">
                <a:moveTo>
                  <a:pt x="5005425" y="0"/>
                </a:moveTo>
                <a:lnTo>
                  <a:pt x="4999342" y="0"/>
                </a:lnTo>
                <a:lnTo>
                  <a:pt x="4999342" y="6096"/>
                </a:lnTo>
                <a:lnTo>
                  <a:pt x="5005425" y="6096"/>
                </a:lnTo>
                <a:lnTo>
                  <a:pt x="5005425" y="0"/>
                </a:lnTo>
                <a:close/>
              </a:path>
              <a:path w="6840220" h="697864">
                <a:moveTo>
                  <a:pt x="5019128" y="0"/>
                </a:moveTo>
                <a:lnTo>
                  <a:pt x="5013045" y="0"/>
                </a:lnTo>
                <a:lnTo>
                  <a:pt x="5013045" y="6096"/>
                </a:lnTo>
                <a:lnTo>
                  <a:pt x="5019128" y="6096"/>
                </a:lnTo>
                <a:lnTo>
                  <a:pt x="5019128" y="0"/>
                </a:lnTo>
                <a:close/>
              </a:path>
              <a:path w="6840220" h="697864">
                <a:moveTo>
                  <a:pt x="5031308" y="0"/>
                </a:moveTo>
                <a:lnTo>
                  <a:pt x="5025224" y="0"/>
                </a:lnTo>
                <a:lnTo>
                  <a:pt x="5025224" y="6096"/>
                </a:lnTo>
                <a:lnTo>
                  <a:pt x="5031308" y="6096"/>
                </a:lnTo>
                <a:lnTo>
                  <a:pt x="5031308" y="0"/>
                </a:lnTo>
                <a:close/>
              </a:path>
              <a:path w="6840220" h="697864">
                <a:moveTo>
                  <a:pt x="5043487" y="0"/>
                </a:moveTo>
                <a:lnTo>
                  <a:pt x="5037404" y="0"/>
                </a:lnTo>
                <a:lnTo>
                  <a:pt x="5037404" y="6096"/>
                </a:lnTo>
                <a:lnTo>
                  <a:pt x="5043487" y="6096"/>
                </a:lnTo>
                <a:lnTo>
                  <a:pt x="5043487" y="0"/>
                </a:lnTo>
                <a:close/>
              </a:path>
              <a:path w="6840220" h="697864">
                <a:moveTo>
                  <a:pt x="5057190" y="0"/>
                </a:moveTo>
                <a:lnTo>
                  <a:pt x="5051094" y="0"/>
                </a:lnTo>
                <a:lnTo>
                  <a:pt x="5051094" y="6096"/>
                </a:lnTo>
                <a:lnTo>
                  <a:pt x="5057190" y="6096"/>
                </a:lnTo>
                <a:lnTo>
                  <a:pt x="5057190" y="0"/>
                </a:lnTo>
                <a:close/>
              </a:path>
              <a:path w="6840220" h="697864">
                <a:moveTo>
                  <a:pt x="5069370" y="0"/>
                </a:moveTo>
                <a:lnTo>
                  <a:pt x="5063274" y="0"/>
                </a:lnTo>
                <a:lnTo>
                  <a:pt x="5063274" y="6096"/>
                </a:lnTo>
                <a:lnTo>
                  <a:pt x="5069370" y="6096"/>
                </a:lnTo>
                <a:lnTo>
                  <a:pt x="5069370" y="0"/>
                </a:lnTo>
                <a:close/>
              </a:path>
              <a:path w="6840220" h="697864">
                <a:moveTo>
                  <a:pt x="5081549" y="0"/>
                </a:moveTo>
                <a:lnTo>
                  <a:pt x="5075453" y="0"/>
                </a:lnTo>
                <a:lnTo>
                  <a:pt x="5075453" y="6096"/>
                </a:lnTo>
                <a:lnTo>
                  <a:pt x="5081549" y="6096"/>
                </a:lnTo>
                <a:lnTo>
                  <a:pt x="5081549" y="0"/>
                </a:lnTo>
                <a:close/>
              </a:path>
              <a:path w="6840220" h="697864">
                <a:moveTo>
                  <a:pt x="5095252" y="0"/>
                </a:moveTo>
                <a:lnTo>
                  <a:pt x="5089156" y="0"/>
                </a:lnTo>
                <a:lnTo>
                  <a:pt x="5089156" y="6096"/>
                </a:lnTo>
                <a:lnTo>
                  <a:pt x="5095252" y="6096"/>
                </a:lnTo>
                <a:lnTo>
                  <a:pt x="5095252" y="0"/>
                </a:lnTo>
                <a:close/>
              </a:path>
              <a:path w="6840220" h="697864">
                <a:moveTo>
                  <a:pt x="5107432" y="0"/>
                </a:moveTo>
                <a:lnTo>
                  <a:pt x="5101336" y="0"/>
                </a:lnTo>
                <a:lnTo>
                  <a:pt x="5101336" y="6096"/>
                </a:lnTo>
                <a:lnTo>
                  <a:pt x="5107432" y="6096"/>
                </a:lnTo>
                <a:lnTo>
                  <a:pt x="5107432" y="0"/>
                </a:lnTo>
                <a:close/>
              </a:path>
              <a:path w="6840220" h="697864">
                <a:moveTo>
                  <a:pt x="5119611" y="0"/>
                </a:moveTo>
                <a:lnTo>
                  <a:pt x="5113515" y="0"/>
                </a:lnTo>
                <a:lnTo>
                  <a:pt x="5113515" y="6096"/>
                </a:lnTo>
                <a:lnTo>
                  <a:pt x="5119611" y="6096"/>
                </a:lnTo>
                <a:lnTo>
                  <a:pt x="5119611" y="0"/>
                </a:lnTo>
                <a:close/>
              </a:path>
              <a:path w="6840220" h="697864">
                <a:moveTo>
                  <a:pt x="5133301" y="0"/>
                </a:moveTo>
                <a:lnTo>
                  <a:pt x="5127218" y="0"/>
                </a:lnTo>
                <a:lnTo>
                  <a:pt x="5127218" y="6096"/>
                </a:lnTo>
                <a:lnTo>
                  <a:pt x="5133301" y="6096"/>
                </a:lnTo>
                <a:lnTo>
                  <a:pt x="5133301" y="0"/>
                </a:lnTo>
                <a:close/>
              </a:path>
              <a:path w="6840220" h="697864">
                <a:moveTo>
                  <a:pt x="5145481" y="0"/>
                </a:moveTo>
                <a:lnTo>
                  <a:pt x="5139397" y="0"/>
                </a:lnTo>
                <a:lnTo>
                  <a:pt x="5139397" y="6096"/>
                </a:lnTo>
                <a:lnTo>
                  <a:pt x="5145481" y="6096"/>
                </a:lnTo>
                <a:lnTo>
                  <a:pt x="5145481" y="0"/>
                </a:lnTo>
                <a:close/>
              </a:path>
              <a:path w="6840220" h="697864">
                <a:moveTo>
                  <a:pt x="5157660" y="0"/>
                </a:moveTo>
                <a:lnTo>
                  <a:pt x="5151577" y="0"/>
                </a:lnTo>
                <a:lnTo>
                  <a:pt x="5151577" y="6096"/>
                </a:lnTo>
                <a:lnTo>
                  <a:pt x="5157660" y="6096"/>
                </a:lnTo>
                <a:lnTo>
                  <a:pt x="5157660" y="0"/>
                </a:lnTo>
                <a:close/>
              </a:path>
              <a:path w="6840220" h="697864">
                <a:moveTo>
                  <a:pt x="5171363" y="0"/>
                </a:moveTo>
                <a:lnTo>
                  <a:pt x="5165280" y="0"/>
                </a:lnTo>
                <a:lnTo>
                  <a:pt x="5165280" y="6096"/>
                </a:lnTo>
                <a:lnTo>
                  <a:pt x="5171363" y="6096"/>
                </a:lnTo>
                <a:lnTo>
                  <a:pt x="5171363" y="0"/>
                </a:lnTo>
                <a:close/>
              </a:path>
              <a:path w="6840220" h="697864">
                <a:moveTo>
                  <a:pt x="5183543" y="0"/>
                </a:moveTo>
                <a:lnTo>
                  <a:pt x="5177459" y="0"/>
                </a:lnTo>
                <a:lnTo>
                  <a:pt x="5177459" y="6096"/>
                </a:lnTo>
                <a:lnTo>
                  <a:pt x="5183543" y="6096"/>
                </a:lnTo>
                <a:lnTo>
                  <a:pt x="5183543" y="0"/>
                </a:lnTo>
                <a:close/>
              </a:path>
              <a:path w="6840220" h="697864">
                <a:moveTo>
                  <a:pt x="5195722" y="0"/>
                </a:moveTo>
                <a:lnTo>
                  <a:pt x="5189639" y="0"/>
                </a:lnTo>
                <a:lnTo>
                  <a:pt x="5189639" y="6096"/>
                </a:lnTo>
                <a:lnTo>
                  <a:pt x="5195722" y="6096"/>
                </a:lnTo>
                <a:lnTo>
                  <a:pt x="5195722" y="0"/>
                </a:lnTo>
                <a:close/>
              </a:path>
              <a:path w="6840220" h="697864">
                <a:moveTo>
                  <a:pt x="5209425" y="0"/>
                </a:moveTo>
                <a:lnTo>
                  <a:pt x="5203329" y="0"/>
                </a:lnTo>
                <a:lnTo>
                  <a:pt x="5203329" y="6096"/>
                </a:lnTo>
                <a:lnTo>
                  <a:pt x="5209425" y="6096"/>
                </a:lnTo>
                <a:lnTo>
                  <a:pt x="5209425" y="0"/>
                </a:lnTo>
                <a:close/>
              </a:path>
              <a:path w="6840220" h="697864">
                <a:moveTo>
                  <a:pt x="5221605" y="0"/>
                </a:moveTo>
                <a:lnTo>
                  <a:pt x="5215509" y="0"/>
                </a:lnTo>
                <a:lnTo>
                  <a:pt x="5215509" y="6096"/>
                </a:lnTo>
                <a:lnTo>
                  <a:pt x="5221605" y="6096"/>
                </a:lnTo>
                <a:lnTo>
                  <a:pt x="5221605" y="0"/>
                </a:lnTo>
                <a:close/>
              </a:path>
              <a:path w="6840220" h="697864">
                <a:moveTo>
                  <a:pt x="5233784" y="0"/>
                </a:moveTo>
                <a:lnTo>
                  <a:pt x="5227688" y="0"/>
                </a:lnTo>
                <a:lnTo>
                  <a:pt x="5227688" y="6096"/>
                </a:lnTo>
                <a:lnTo>
                  <a:pt x="5233784" y="6096"/>
                </a:lnTo>
                <a:lnTo>
                  <a:pt x="5233784" y="0"/>
                </a:lnTo>
                <a:close/>
              </a:path>
              <a:path w="6840220" h="697864">
                <a:moveTo>
                  <a:pt x="5247487" y="0"/>
                </a:moveTo>
                <a:lnTo>
                  <a:pt x="5241391" y="0"/>
                </a:lnTo>
                <a:lnTo>
                  <a:pt x="5241391" y="6096"/>
                </a:lnTo>
                <a:lnTo>
                  <a:pt x="5247487" y="6096"/>
                </a:lnTo>
                <a:lnTo>
                  <a:pt x="5247487" y="0"/>
                </a:lnTo>
                <a:close/>
              </a:path>
              <a:path w="6840220" h="697864">
                <a:moveTo>
                  <a:pt x="5259666" y="0"/>
                </a:moveTo>
                <a:lnTo>
                  <a:pt x="5253570" y="0"/>
                </a:lnTo>
                <a:lnTo>
                  <a:pt x="5253570" y="6096"/>
                </a:lnTo>
                <a:lnTo>
                  <a:pt x="5259666" y="6096"/>
                </a:lnTo>
                <a:lnTo>
                  <a:pt x="5259666" y="0"/>
                </a:lnTo>
                <a:close/>
              </a:path>
              <a:path w="6840220" h="697864">
                <a:moveTo>
                  <a:pt x="5271833" y="0"/>
                </a:moveTo>
                <a:lnTo>
                  <a:pt x="5265750" y="0"/>
                </a:lnTo>
                <a:lnTo>
                  <a:pt x="5265750" y="6096"/>
                </a:lnTo>
                <a:lnTo>
                  <a:pt x="5271833" y="6096"/>
                </a:lnTo>
                <a:lnTo>
                  <a:pt x="5271833" y="0"/>
                </a:lnTo>
                <a:close/>
              </a:path>
              <a:path w="6840220" h="697864">
                <a:moveTo>
                  <a:pt x="5285536" y="0"/>
                </a:moveTo>
                <a:lnTo>
                  <a:pt x="5279453" y="0"/>
                </a:lnTo>
                <a:lnTo>
                  <a:pt x="5279453" y="6096"/>
                </a:lnTo>
                <a:lnTo>
                  <a:pt x="5285536" y="6096"/>
                </a:lnTo>
                <a:lnTo>
                  <a:pt x="5285536" y="0"/>
                </a:lnTo>
                <a:close/>
              </a:path>
              <a:path w="6840220" h="697864">
                <a:moveTo>
                  <a:pt x="5297716" y="0"/>
                </a:moveTo>
                <a:lnTo>
                  <a:pt x="5291632" y="0"/>
                </a:lnTo>
                <a:lnTo>
                  <a:pt x="5291632" y="6096"/>
                </a:lnTo>
                <a:lnTo>
                  <a:pt x="5297716" y="6096"/>
                </a:lnTo>
                <a:lnTo>
                  <a:pt x="5297716" y="0"/>
                </a:lnTo>
                <a:close/>
              </a:path>
              <a:path w="6840220" h="697864">
                <a:moveTo>
                  <a:pt x="5309895" y="0"/>
                </a:moveTo>
                <a:lnTo>
                  <a:pt x="5303812" y="0"/>
                </a:lnTo>
                <a:lnTo>
                  <a:pt x="5303812" y="6096"/>
                </a:lnTo>
                <a:lnTo>
                  <a:pt x="5309895" y="6096"/>
                </a:lnTo>
                <a:lnTo>
                  <a:pt x="5309895" y="0"/>
                </a:lnTo>
                <a:close/>
              </a:path>
              <a:path w="6840220" h="697864">
                <a:moveTo>
                  <a:pt x="5323598" y="0"/>
                </a:moveTo>
                <a:lnTo>
                  <a:pt x="5317515" y="0"/>
                </a:lnTo>
                <a:lnTo>
                  <a:pt x="5317515" y="6096"/>
                </a:lnTo>
                <a:lnTo>
                  <a:pt x="5323598" y="6096"/>
                </a:lnTo>
                <a:lnTo>
                  <a:pt x="5323598" y="0"/>
                </a:lnTo>
                <a:close/>
              </a:path>
              <a:path w="6840220" h="697864">
                <a:moveTo>
                  <a:pt x="5335778" y="0"/>
                </a:moveTo>
                <a:lnTo>
                  <a:pt x="5329682" y="0"/>
                </a:lnTo>
                <a:lnTo>
                  <a:pt x="5329682" y="6096"/>
                </a:lnTo>
                <a:lnTo>
                  <a:pt x="5335778" y="6096"/>
                </a:lnTo>
                <a:lnTo>
                  <a:pt x="5335778" y="0"/>
                </a:lnTo>
                <a:close/>
              </a:path>
              <a:path w="6840220" h="697864">
                <a:moveTo>
                  <a:pt x="5347957" y="0"/>
                </a:moveTo>
                <a:lnTo>
                  <a:pt x="5341861" y="0"/>
                </a:lnTo>
                <a:lnTo>
                  <a:pt x="5341861" y="6096"/>
                </a:lnTo>
                <a:lnTo>
                  <a:pt x="5347957" y="6096"/>
                </a:lnTo>
                <a:lnTo>
                  <a:pt x="5347957" y="0"/>
                </a:lnTo>
                <a:close/>
              </a:path>
              <a:path w="6840220" h="697864">
                <a:moveTo>
                  <a:pt x="5361660" y="0"/>
                </a:moveTo>
                <a:lnTo>
                  <a:pt x="5355564" y="0"/>
                </a:lnTo>
                <a:lnTo>
                  <a:pt x="5355564" y="6096"/>
                </a:lnTo>
                <a:lnTo>
                  <a:pt x="5361660" y="6096"/>
                </a:lnTo>
                <a:lnTo>
                  <a:pt x="5361660" y="0"/>
                </a:lnTo>
                <a:close/>
              </a:path>
              <a:path w="6840220" h="697864">
                <a:moveTo>
                  <a:pt x="5373839" y="0"/>
                </a:moveTo>
                <a:lnTo>
                  <a:pt x="5367743" y="0"/>
                </a:lnTo>
                <a:lnTo>
                  <a:pt x="5367743" y="6096"/>
                </a:lnTo>
                <a:lnTo>
                  <a:pt x="5373839" y="6096"/>
                </a:lnTo>
                <a:lnTo>
                  <a:pt x="5373839" y="0"/>
                </a:lnTo>
                <a:close/>
              </a:path>
              <a:path w="6840220" h="697864">
                <a:moveTo>
                  <a:pt x="5386019" y="0"/>
                </a:moveTo>
                <a:lnTo>
                  <a:pt x="5379923" y="0"/>
                </a:lnTo>
                <a:lnTo>
                  <a:pt x="5379923" y="6096"/>
                </a:lnTo>
                <a:lnTo>
                  <a:pt x="5386019" y="6096"/>
                </a:lnTo>
                <a:lnTo>
                  <a:pt x="5386019" y="0"/>
                </a:lnTo>
                <a:close/>
              </a:path>
              <a:path w="6840220" h="697864">
                <a:moveTo>
                  <a:pt x="5399709" y="0"/>
                </a:moveTo>
                <a:lnTo>
                  <a:pt x="5393626" y="0"/>
                </a:lnTo>
                <a:lnTo>
                  <a:pt x="5393626" y="6096"/>
                </a:lnTo>
                <a:lnTo>
                  <a:pt x="5399709" y="6096"/>
                </a:lnTo>
                <a:lnTo>
                  <a:pt x="5399709" y="0"/>
                </a:lnTo>
                <a:close/>
              </a:path>
              <a:path w="6840220" h="697864">
                <a:moveTo>
                  <a:pt x="5411889" y="0"/>
                </a:moveTo>
                <a:lnTo>
                  <a:pt x="5405805" y="0"/>
                </a:lnTo>
                <a:lnTo>
                  <a:pt x="5405805" y="6096"/>
                </a:lnTo>
                <a:lnTo>
                  <a:pt x="5411889" y="6096"/>
                </a:lnTo>
                <a:lnTo>
                  <a:pt x="5411889" y="0"/>
                </a:lnTo>
                <a:close/>
              </a:path>
              <a:path w="6840220" h="697864">
                <a:moveTo>
                  <a:pt x="5424068" y="0"/>
                </a:moveTo>
                <a:lnTo>
                  <a:pt x="5417985" y="0"/>
                </a:lnTo>
                <a:lnTo>
                  <a:pt x="5417985" y="6096"/>
                </a:lnTo>
                <a:lnTo>
                  <a:pt x="5424068" y="6096"/>
                </a:lnTo>
                <a:lnTo>
                  <a:pt x="5424068" y="0"/>
                </a:lnTo>
                <a:close/>
              </a:path>
              <a:path w="6840220" h="697864">
                <a:moveTo>
                  <a:pt x="5437771" y="0"/>
                </a:moveTo>
                <a:lnTo>
                  <a:pt x="5431688" y="0"/>
                </a:lnTo>
                <a:lnTo>
                  <a:pt x="5431688" y="6096"/>
                </a:lnTo>
                <a:lnTo>
                  <a:pt x="5437771" y="6096"/>
                </a:lnTo>
                <a:lnTo>
                  <a:pt x="5437771" y="0"/>
                </a:lnTo>
                <a:close/>
              </a:path>
              <a:path w="6840220" h="697864">
                <a:moveTo>
                  <a:pt x="5449951" y="0"/>
                </a:moveTo>
                <a:lnTo>
                  <a:pt x="5443867" y="0"/>
                </a:lnTo>
                <a:lnTo>
                  <a:pt x="5443867" y="6096"/>
                </a:lnTo>
                <a:lnTo>
                  <a:pt x="5449951" y="6096"/>
                </a:lnTo>
                <a:lnTo>
                  <a:pt x="5449951" y="0"/>
                </a:lnTo>
                <a:close/>
              </a:path>
              <a:path w="6840220" h="697864">
                <a:moveTo>
                  <a:pt x="5462130" y="0"/>
                </a:moveTo>
                <a:lnTo>
                  <a:pt x="5456046" y="0"/>
                </a:lnTo>
                <a:lnTo>
                  <a:pt x="5456046" y="6096"/>
                </a:lnTo>
                <a:lnTo>
                  <a:pt x="5462130" y="6096"/>
                </a:lnTo>
                <a:lnTo>
                  <a:pt x="5462130" y="0"/>
                </a:lnTo>
                <a:close/>
              </a:path>
              <a:path w="6840220" h="697864">
                <a:moveTo>
                  <a:pt x="5475833" y="0"/>
                </a:moveTo>
                <a:lnTo>
                  <a:pt x="5469737" y="0"/>
                </a:lnTo>
                <a:lnTo>
                  <a:pt x="5469737" y="6096"/>
                </a:lnTo>
                <a:lnTo>
                  <a:pt x="5475833" y="6096"/>
                </a:lnTo>
                <a:lnTo>
                  <a:pt x="5475833" y="0"/>
                </a:lnTo>
                <a:close/>
              </a:path>
              <a:path w="6840220" h="697864">
                <a:moveTo>
                  <a:pt x="5488012" y="0"/>
                </a:moveTo>
                <a:lnTo>
                  <a:pt x="5481916" y="0"/>
                </a:lnTo>
                <a:lnTo>
                  <a:pt x="5481916" y="6096"/>
                </a:lnTo>
                <a:lnTo>
                  <a:pt x="5488012" y="6096"/>
                </a:lnTo>
                <a:lnTo>
                  <a:pt x="5488012" y="0"/>
                </a:lnTo>
                <a:close/>
              </a:path>
              <a:path w="6840220" h="697864">
                <a:moveTo>
                  <a:pt x="5500192" y="0"/>
                </a:moveTo>
                <a:lnTo>
                  <a:pt x="5494096" y="0"/>
                </a:lnTo>
                <a:lnTo>
                  <a:pt x="5494096" y="6096"/>
                </a:lnTo>
                <a:lnTo>
                  <a:pt x="5500192" y="6096"/>
                </a:lnTo>
                <a:lnTo>
                  <a:pt x="5500192" y="0"/>
                </a:lnTo>
                <a:close/>
              </a:path>
              <a:path w="6840220" h="697864">
                <a:moveTo>
                  <a:pt x="5513895" y="0"/>
                </a:moveTo>
                <a:lnTo>
                  <a:pt x="5507799" y="0"/>
                </a:lnTo>
                <a:lnTo>
                  <a:pt x="5507799" y="6096"/>
                </a:lnTo>
                <a:lnTo>
                  <a:pt x="5513895" y="6096"/>
                </a:lnTo>
                <a:lnTo>
                  <a:pt x="5513895" y="0"/>
                </a:lnTo>
                <a:close/>
              </a:path>
              <a:path w="6840220" h="697864">
                <a:moveTo>
                  <a:pt x="5526074" y="0"/>
                </a:moveTo>
                <a:lnTo>
                  <a:pt x="5519978" y="0"/>
                </a:lnTo>
                <a:lnTo>
                  <a:pt x="5519978" y="6096"/>
                </a:lnTo>
                <a:lnTo>
                  <a:pt x="5526074" y="6096"/>
                </a:lnTo>
                <a:lnTo>
                  <a:pt x="5526074" y="0"/>
                </a:lnTo>
                <a:close/>
              </a:path>
              <a:path w="6840220" h="697864">
                <a:moveTo>
                  <a:pt x="5538254" y="0"/>
                </a:moveTo>
                <a:lnTo>
                  <a:pt x="5532158" y="0"/>
                </a:lnTo>
                <a:lnTo>
                  <a:pt x="5532158" y="6096"/>
                </a:lnTo>
                <a:lnTo>
                  <a:pt x="5538254" y="6096"/>
                </a:lnTo>
                <a:lnTo>
                  <a:pt x="5538254" y="0"/>
                </a:lnTo>
                <a:close/>
              </a:path>
              <a:path w="6840220" h="697864">
                <a:moveTo>
                  <a:pt x="5551944" y="0"/>
                </a:moveTo>
                <a:lnTo>
                  <a:pt x="5545861" y="0"/>
                </a:lnTo>
                <a:lnTo>
                  <a:pt x="5545861" y="6096"/>
                </a:lnTo>
                <a:lnTo>
                  <a:pt x="5551944" y="6096"/>
                </a:lnTo>
                <a:lnTo>
                  <a:pt x="5551944" y="0"/>
                </a:lnTo>
                <a:close/>
              </a:path>
              <a:path w="6840220" h="697864">
                <a:moveTo>
                  <a:pt x="5564124" y="0"/>
                </a:moveTo>
                <a:lnTo>
                  <a:pt x="5558040" y="0"/>
                </a:lnTo>
                <a:lnTo>
                  <a:pt x="5558040" y="6096"/>
                </a:lnTo>
                <a:lnTo>
                  <a:pt x="5564124" y="6096"/>
                </a:lnTo>
                <a:lnTo>
                  <a:pt x="5564124" y="0"/>
                </a:lnTo>
                <a:close/>
              </a:path>
              <a:path w="6840220" h="697864">
                <a:moveTo>
                  <a:pt x="5576303" y="0"/>
                </a:moveTo>
                <a:lnTo>
                  <a:pt x="5570220" y="0"/>
                </a:lnTo>
                <a:lnTo>
                  <a:pt x="5570220" y="6096"/>
                </a:lnTo>
                <a:lnTo>
                  <a:pt x="5576303" y="6096"/>
                </a:lnTo>
                <a:lnTo>
                  <a:pt x="5576303" y="0"/>
                </a:lnTo>
                <a:close/>
              </a:path>
              <a:path w="6840220" h="697864">
                <a:moveTo>
                  <a:pt x="5590006" y="0"/>
                </a:moveTo>
                <a:lnTo>
                  <a:pt x="5583923" y="0"/>
                </a:lnTo>
                <a:lnTo>
                  <a:pt x="5583923" y="6096"/>
                </a:lnTo>
                <a:lnTo>
                  <a:pt x="5590006" y="6096"/>
                </a:lnTo>
                <a:lnTo>
                  <a:pt x="5590006" y="0"/>
                </a:lnTo>
                <a:close/>
              </a:path>
              <a:path w="6840220" h="697864">
                <a:moveTo>
                  <a:pt x="5602185" y="0"/>
                </a:moveTo>
                <a:lnTo>
                  <a:pt x="5596089" y="0"/>
                </a:lnTo>
                <a:lnTo>
                  <a:pt x="5596089" y="6096"/>
                </a:lnTo>
                <a:lnTo>
                  <a:pt x="5602185" y="6096"/>
                </a:lnTo>
                <a:lnTo>
                  <a:pt x="5602185" y="0"/>
                </a:lnTo>
                <a:close/>
              </a:path>
              <a:path w="6840220" h="697864">
                <a:moveTo>
                  <a:pt x="5614365" y="0"/>
                </a:moveTo>
                <a:lnTo>
                  <a:pt x="5608269" y="0"/>
                </a:lnTo>
                <a:lnTo>
                  <a:pt x="5608269" y="6096"/>
                </a:lnTo>
                <a:lnTo>
                  <a:pt x="5614365" y="6096"/>
                </a:lnTo>
                <a:lnTo>
                  <a:pt x="5614365" y="0"/>
                </a:lnTo>
                <a:close/>
              </a:path>
              <a:path w="6840220" h="697864">
                <a:moveTo>
                  <a:pt x="5628068" y="0"/>
                </a:moveTo>
                <a:lnTo>
                  <a:pt x="5621972" y="0"/>
                </a:lnTo>
                <a:lnTo>
                  <a:pt x="5621972" y="6096"/>
                </a:lnTo>
                <a:lnTo>
                  <a:pt x="5628068" y="6096"/>
                </a:lnTo>
                <a:lnTo>
                  <a:pt x="5628068" y="0"/>
                </a:lnTo>
                <a:close/>
              </a:path>
              <a:path w="6840220" h="697864">
                <a:moveTo>
                  <a:pt x="5640247" y="0"/>
                </a:moveTo>
                <a:lnTo>
                  <a:pt x="5634151" y="0"/>
                </a:lnTo>
                <a:lnTo>
                  <a:pt x="5634151" y="6096"/>
                </a:lnTo>
                <a:lnTo>
                  <a:pt x="5640247" y="6096"/>
                </a:lnTo>
                <a:lnTo>
                  <a:pt x="5640247" y="0"/>
                </a:lnTo>
                <a:close/>
              </a:path>
              <a:path w="6840220" h="697864">
                <a:moveTo>
                  <a:pt x="5652427" y="0"/>
                </a:moveTo>
                <a:lnTo>
                  <a:pt x="5646331" y="0"/>
                </a:lnTo>
                <a:lnTo>
                  <a:pt x="5646331" y="6096"/>
                </a:lnTo>
                <a:lnTo>
                  <a:pt x="5652427" y="6096"/>
                </a:lnTo>
                <a:lnTo>
                  <a:pt x="5652427" y="0"/>
                </a:lnTo>
                <a:close/>
              </a:path>
              <a:path w="6840220" h="697864">
                <a:moveTo>
                  <a:pt x="5666117" y="0"/>
                </a:moveTo>
                <a:lnTo>
                  <a:pt x="5660034" y="0"/>
                </a:lnTo>
                <a:lnTo>
                  <a:pt x="5660034" y="6096"/>
                </a:lnTo>
                <a:lnTo>
                  <a:pt x="5666117" y="6096"/>
                </a:lnTo>
                <a:lnTo>
                  <a:pt x="5666117" y="0"/>
                </a:lnTo>
                <a:close/>
              </a:path>
              <a:path w="6840220" h="697864">
                <a:moveTo>
                  <a:pt x="5678296" y="0"/>
                </a:moveTo>
                <a:lnTo>
                  <a:pt x="5672213" y="0"/>
                </a:lnTo>
                <a:lnTo>
                  <a:pt x="5672213" y="6096"/>
                </a:lnTo>
                <a:lnTo>
                  <a:pt x="5678296" y="6096"/>
                </a:lnTo>
                <a:lnTo>
                  <a:pt x="5678296" y="0"/>
                </a:lnTo>
                <a:close/>
              </a:path>
              <a:path w="6840220" h="697864">
                <a:moveTo>
                  <a:pt x="5690476" y="0"/>
                </a:moveTo>
                <a:lnTo>
                  <a:pt x="5684393" y="0"/>
                </a:lnTo>
                <a:lnTo>
                  <a:pt x="5684393" y="6096"/>
                </a:lnTo>
                <a:lnTo>
                  <a:pt x="5690476" y="6096"/>
                </a:lnTo>
                <a:lnTo>
                  <a:pt x="5690476" y="0"/>
                </a:lnTo>
                <a:close/>
              </a:path>
              <a:path w="6840220" h="697864">
                <a:moveTo>
                  <a:pt x="5704179" y="0"/>
                </a:moveTo>
                <a:lnTo>
                  <a:pt x="5698096" y="0"/>
                </a:lnTo>
                <a:lnTo>
                  <a:pt x="5698096" y="6096"/>
                </a:lnTo>
                <a:lnTo>
                  <a:pt x="5704179" y="6096"/>
                </a:lnTo>
                <a:lnTo>
                  <a:pt x="5704179" y="0"/>
                </a:lnTo>
                <a:close/>
              </a:path>
              <a:path w="6840220" h="697864">
                <a:moveTo>
                  <a:pt x="5716358" y="0"/>
                </a:moveTo>
                <a:lnTo>
                  <a:pt x="5710275" y="0"/>
                </a:lnTo>
                <a:lnTo>
                  <a:pt x="5710275" y="6096"/>
                </a:lnTo>
                <a:lnTo>
                  <a:pt x="5716358" y="6096"/>
                </a:lnTo>
                <a:lnTo>
                  <a:pt x="5716358" y="0"/>
                </a:lnTo>
                <a:close/>
              </a:path>
              <a:path w="6840220" h="697864">
                <a:moveTo>
                  <a:pt x="5728538" y="0"/>
                </a:moveTo>
                <a:lnTo>
                  <a:pt x="5722454" y="0"/>
                </a:lnTo>
                <a:lnTo>
                  <a:pt x="5722454" y="6096"/>
                </a:lnTo>
                <a:lnTo>
                  <a:pt x="5728538" y="6096"/>
                </a:lnTo>
                <a:lnTo>
                  <a:pt x="5728538" y="0"/>
                </a:lnTo>
                <a:close/>
              </a:path>
              <a:path w="6840220" h="697864">
                <a:moveTo>
                  <a:pt x="5742241" y="0"/>
                </a:moveTo>
                <a:lnTo>
                  <a:pt x="5736145" y="0"/>
                </a:lnTo>
                <a:lnTo>
                  <a:pt x="5736145" y="6096"/>
                </a:lnTo>
                <a:lnTo>
                  <a:pt x="5742241" y="6096"/>
                </a:lnTo>
                <a:lnTo>
                  <a:pt x="5742241" y="0"/>
                </a:lnTo>
                <a:close/>
              </a:path>
              <a:path w="6840220" h="697864">
                <a:moveTo>
                  <a:pt x="5754420" y="0"/>
                </a:moveTo>
                <a:lnTo>
                  <a:pt x="5748324" y="0"/>
                </a:lnTo>
                <a:lnTo>
                  <a:pt x="5748324" y="6096"/>
                </a:lnTo>
                <a:lnTo>
                  <a:pt x="5754420" y="6096"/>
                </a:lnTo>
                <a:lnTo>
                  <a:pt x="5754420" y="0"/>
                </a:lnTo>
                <a:close/>
              </a:path>
              <a:path w="6840220" h="697864">
                <a:moveTo>
                  <a:pt x="5766600" y="0"/>
                </a:moveTo>
                <a:lnTo>
                  <a:pt x="5760504" y="0"/>
                </a:lnTo>
                <a:lnTo>
                  <a:pt x="5760504" y="6096"/>
                </a:lnTo>
                <a:lnTo>
                  <a:pt x="5766600" y="6096"/>
                </a:lnTo>
                <a:lnTo>
                  <a:pt x="5766600" y="0"/>
                </a:lnTo>
                <a:close/>
              </a:path>
              <a:path w="6840220" h="697864">
                <a:moveTo>
                  <a:pt x="5780303" y="0"/>
                </a:moveTo>
                <a:lnTo>
                  <a:pt x="5774207" y="0"/>
                </a:lnTo>
                <a:lnTo>
                  <a:pt x="5774207" y="6096"/>
                </a:lnTo>
                <a:lnTo>
                  <a:pt x="5780303" y="6096"/>
                </a:lnTo>
                <a:lnTo>
                  <a:pt x="5780303" y="0"/>
                </a:lnTo>
                <a:close/>
              </a:path>
              <a:path w="6840220" h="697864">
                <a:moveTo>
                  <a:pt x="5792482" y="0"/>
                </a:moveTo>
                <a:lnTo>
                  <a:pt x="5786386" y="0"/>
                </a:lnTo>
                <a:lnTo>
                  <a:pt x="5786386" y="6096"/>
                </a:lnTo>
                <a:lnTo>
                  <a:pt x="5792482" y="6096"/>
                </a:lnTo>
                <a:lnTo>
                  <a:pt x="5792482" y="0"/>
                </a:lnTo>
                <a:close/>
              </a:path>
              <a:path w="6840220" h="697864">
                <a:moveTo>
                  <a:pt x="5804662" y="0"/>
                </a:moveTo>
                <a:lnTo>
                  <a:pt x="5798566" y="0"/>
                </a:lnTo>
                <a:lnTo>
                  <a:pt x="5798566" y="6096"/>
                </a:lnTo>
                <a:lnTo>
                  <a:pt x="5804662" y="6096"/>
                </a:lnTo>
                <a:lnTo>
                  <a:pt x="5804662" y="0"/>
                </a:lnTo>
                <a:close/>
              </a:path>
              <a:path w="6840220" h="697864">
                <a:moveTo>
                  <a:pt x="5818352" y="0"/>
                </a:moveTo>
                <a:lnTo>
                  <a:pt x="5812269" y="0"/>
                </a:lnTo>
                <a:lnTo>
                  <a:pt x="5812269" y="6096"/>
                </a:lnTo>
                <a:lnTo>
                  <a:pt x="5818352" y="6096"/>
                </a:lnTo>
                <a:lnTo>
                  <a:pt x="5818352" y="0"/>
                </a:lnTo>
                <a:close/>
              </a:path>
              <a:path w="6840220" h="697864">
                <a:moveTo>
                  <a:pt x="5830531" y="0"/>
                </a:moveTo>
                <a:lnTo>
                  <a:pt x="5824448" y="0"/>
                </a:lnTo>
                <a:lnTo>
                  <a:pt x="5824448" y="6096"/>
                </a:lnTo>
                <a:lnTo>
                  <a:pt x="5830531" y="6096"/>
                </a:lnTo>
                <a:lnTo>
                  <a:pt x="5830531" y="0"/>
                </a:lnTo>
                <a:close/>
              </a:path>
              <a:path w="6840220" h="697864">
                <a:moveTo>
                  <a:pt x="5842711" y="0"/>
                </a:moveTo>
                <a:lnTo>
                  <a:pt x="5836627" y="0"/>
                </a:lnTo>
                <a:lnTo>
                  <a:pt x="5836627" y="6096"/>
                </a:lnTo>
                <a:lnTo>
                  <a:pt x="5842711" y="6096"/>
                </a:lnTo>
                <a:lnTo>
                  <a:pt x="5842711" y="0"/>
                </a:lnTo>
                <a:close/>
              </a:path>
              <a:path w="6840220" h="697864">
                <a:moveTo>
                  <a:pt x="5856414" y="0"/>
                </a:moveTo>
                <a:lnTo>
                  <a:pt x="5850331" y="0"/>
                </a:lnTo>
                <a:lnTo>
                  <a:pt x="5850331" y="6096"/>
                </a:lnTo>
                <a:lnTo>
                  <a:pt x="5856414" y="6096"/>
                </a:lnTo>
                <a:lnTo>
                  <a:pt x="5856414" y="0"/>
                </a:lnTo>
                <a:close/>
              </a:path>
              <a:path w="6840220" h="697864">
                <a:moveTo>
                  <a:pt x="5868593" y="0"/>
                </a:moveTo>
                <a:lnTo>
                  <a:pt x="5862510" y="0"/>
                </a:lnTo>
                <a:lnTo>
                  <a:pt x="5862510" y="6096"/>
                </a:lnTo>
                <a:lnTo>
                  <a:pt x="5868593" y="6096"/>
                </a:lnTo>
                <a:lnTo>
                  <a:pt x="5868593" y="0"/>
                </a:lnTo>
                <a:close/>
              </a:path>
              <a:path w="6840220" h="697864">
                <a:moveTo>
                  <a:pt x="5880773" y="0"/>
                </a:moveTo>
                <a:lnTo>
                  <a:pt x="5874689" y="0"/>
                </a:lnTo>
                <a:lnTo>
                  <a:pt x="5874689" y="6096"/>
                </a:lnTo>
                <a:lnTo>
                  <a:pt x="5880773" y="6096"/>
                </a:lnTo>
                <a:lnTo>
                  <a:pt x="5880773" y="0"/>
                </a:lnTo>
                <a:close/>
              </a:path>
              <a:path w="6840220" h="697864">
                <a:moveTo>
                  <a:pt x="5894476" y="0"/>
                </a:moveTo>
                <a:lnTo>
                  <a:pt x="5888380" y="0"/>
                </a:lnTo>
                <a:lnTo>
                  <a:pt x="5888380" y="6096"/>
                </a:lnTo>
                <a:lnTo>
                  <a:pt x="5894476" y="6096"/>
                </a:lnTo>
                <a:lnTo>
                  <a:pt x="5894476" y="0"/>
                </a:lnTo>
                <a:close/>
              </a:path>
              <a:path w="6840220" h="697864">
                <a:moveTo>
                  <a:pt x="5906655" y="0"/>
                </a:moveTo>
                <a:lnTo>
                  <a:pt x="5900559" y="0"/>
                </a:lnTo>
                <a:lnTo>
                  <a:pt x="5900559" y="6096"/>
                </a:lnTo>
                <a:lnTo>
                  <a:pt x="5906655" y="6096"/>
                </a:lnTo>
                <a:lnTo>
                  <a:pt x="5906655" y="0"/>
                </a:lnTo>
                <a:close/>
              </a:path>
              <a:path w="6840220" h="697864">
                <a:moveTo>
                  <a:pt x="5918835" y="0"/>
                </a:moveTo>
                <a:lnTo>
                  <a:pt x="5912739" y="0"/>
                </a:lnTo>
                <a:lnTo>
                  <a:pt x="5912739" y="6096"/>
                </a:lnTo>
                <a:lnTo>
                  <a:pt x="5918835" y="6096"/>
                </a:lnTo>
                <a:lnTo>
                  <a:pt x="5918835" y="0"/>
                </a:lnTo>
                <a:close/>
              </a:path>
              <a:path w="6840220" h="697864">
                <a:moveTo>
                  <a:pt x="5932538" y="0"/>
                </a:moveTo>
                <a:lnTo>
                  <a:pt x="5926442" y="0"/>
                </a:lnTo>
                <a:lnTo>
                  <a:pt x="5926442" y="6096"/>
                </a:lnTo>
                <a:lnTo>
                  <a:pt x="5932538" y="6096"/>
                </a:lnTo>
                <a:lnTo>
                  <a:pt x="5932538" y="0"/>
                </a:lnTo>
                <a:close/>
              </a:path>
              <a:path w="6840220" h="697864">
                <a:moveTo>
                  <a:pt x="5944717" y="0"/>
                </a:moveTo>
                <a:lnTo>
                  <a:pt x="5938621" y="0"/>
                </a:lnTo>
                <a:lnTo>
                  <a:pt x="5938621" y="6096"/>
                </a:lnTo>
                <a:lnTo>
                  <a:pt x="5944717" y="6096"/>
                </a:lnTo>
                <a:lnTo>
                  <a:pt x="5944717" y="0"/>
                </a:lnTo>
                <a:close/>
              </a:path>
              <a:path w="6840220" h="697864">
                <a:moveTo>
                  <a:pt x="5956884" y="0"/>
                </a:moveTo>
                <a:lnTo>
                  <a:pt x="5950800" y="0"/>
                </a:lnTo>
                <a:lnTo>
                  <a:pt x="5950800" y="6096"/>
                </a:lnTo>
                <a:lnTo>
                  <a:pt x="5956884" y="6096"/>
                </a:lnTo>
                <a:lnTo>
                  <a:pt x="5956884" y="0"/>
                </a:lnTo>
                <a:close/>
              </a:path>
              <a:path w="6840220" h="697864">
                <a:moveTo>
                  <a:pt x="5970587" y="0"/>
                </a:moveTo>
                <a:lnTo>
                  <a:pt x="5964504" y="0"/>
                </a:lnTo>
                <a:lnTo>
                  <a:pt x="5964504" y="6096"/>
                </a:lnTo>
                <a:lnTo>
                  <a:pt x="5970587" y="6096"/>
                </a:lnTo>
                <a:lnTo>
                  <a:pt x="5970587" y="0"/>
                </a:lnTo>
                <a:close/>
              </a:path>
              <a:path w="6840220" h="697864">
                <a:moveTo>
                  <a:pt x="5982766" y="0"/>
                </a:moveTo>
                <a:lnTo>
                  <a:pt x="5976683" y="0"/>
                </a:lnTo>
                <a:lnTo>
                  <a:pt x="5976683" y="6096"/>
                </a:lnTo>
                <a:lnTo>
                  <a:pt x="5982766" y="6096"/>
                </a:lnTo>
                <a:lnTo>
                  <a:pt x="5982766" y="0"/>
                </a:lnTo>
                <a:close/>
              </a:path>
              <a:path w="6840220" h="697864">
                <a:moveTo>
                  <a:pt x="5994946" y="0"/>
                </a:moveTo>
                <a:lnTo>
                  <a:pt x="5988862" y="0"/>
                </a:lnTo>
                <a:lnTo>
                  <a:pt x="5988862" y="6096"/>
                </a:lnTo>
                <a:lnTo>
                  <a:pt x="5994946" y="6096"/>
                </a:lnTo>
                <a:lnTo>
                  <a:pt x="5994946" y="0"/>
                </a:lnTo>
                <a:close/>
              </a:path>
              <a:path w="6840220" h="697864">
                <a:moveTo>
                  <a:pt x="6008649" y="0"/>
                </a:moveTo>
                <a:lnTo>
                  <a:pt x="6002566" y="0"/>
                </a:lnTo>
                <a:lnTo>
                  <a:pt x="6002566" y="6096"/>
                </a:lnTo>
                <a:lnTo>
                  <a:pt x="6008649" y="6096"/>
                </a:lnTo>
                <a:lnTo>
                  <a:pt x="6008649" y="0"/>
                </a:lnTo>
                <a:close/>
              </a:path>
              <a:path w="6840220" h="697864">
                <a:moveTo>
                  <a:pt x="6020828" y="0"/>
                </a:moveTo>
                <a:lnTo>
                  <a:pt x="6014732" y="0"/>
                </a:lnTo>
                <a:lnTo>
                  <a:pt x="6014732" y="6096"/>
                </a:lnTo>
                <a:lnTo>
                  <a:pt x="6020828" y="6096"/>
                </a:lnTo>
                <a:lnTo>
                  <a:pt x="6020828" y="0"/>
                </a:lnTo>
                <a:close/>
              </a:path>
              <a:path w="6840220" h="697864">
                <a:moveTo>
                  <a:pt x="6033008" y="0"/>
                </a:moveTo>
                <a:lnTo>
                  <a:pt x="6026912" y="0"/>
                </a:lnTo>
                <a:lnTo>
                  <a:pt x="6026912" y="6096"/>
                </a:lnTo>
                <a:lnTo>
                  <a:pt x="6033008" y="6096"/>
                </a:lnTo>
                <a:lnTo>
                  <a:pt x="6033008" y="0"/>
                </a:lnTo>
                <a:close/>
              </a:path>
              <a:path w="6840220" h="697864">
                <a:moveTo>
                  <a:pt x="6046711" y="0"/>
                </a:moveTo>
                <a:lnTo>
                  <a:pt x="6040615" y="0"/>
                </a:lnTo>
                <a:lnTo>
                  <a:pt x="6040615" y="6096"/>
                </a:lnTo>
                <a:lnTo>
                  <a:pt x="6046711" y="6096"/>
                </a:lnTo>
                <a:lnTo>
                  <a:pt x="6046711" y="0"/>
                </a:lnTo>
                <a:close/>
              </a:path>
              <a:path w="6840220" h="697864">
                <a:moveTo>
                  <a:pt x="6058890" y="0"/>
                </a:moveTo>
                <a:lnTo>
                  <a:pt x="6052794" y="0"/>
                </a:lnTo>
                <a:lnTo>
                  <a:pt x="6052794" y="6096"/>
                </a:lnTo>
                <a:lnTo>
                  <a:pt x="6058890" y="6096"/>
                </a:lnTo>
                <a:lnTo>
                  <a:pt x="6058890" y="0"/>
                </a:lnTo>
                <a:close/>
              </a:path>
              <a:path w="6840220" h="697864">
                <a:moveTo>
                  <a:pt x="6071069" y="0"/>
                </a:moveTo>
                <a:lnTo>
                  <a:pt x="6064973" y="0"/>
                </a:lnTo>
                <a:lnTo>
                  <a:pt x="6064973" y="6096"/>
                </a:lnTo>
                <a:lnTo>
                  <a:pt x="6071069" y="6096"/>
                </a:lnTo>
                <a:lnTo>
                  <a:pt x="6071069" y="0"/>
                </a:lnTo>
                <a:close/>
              </a:path>
              <a:path w="6840220" h="697864">
                <a:moveTo>
                  <a:pt x="6084760" y="0"/>
                </a:moveTo>
                <a:lnTo>
                  <a:pt x="6078677" y="0"/>
                </a:lnTo>
                <a:lnTo>
                  <a:pt x="6078677" y="6096"/>
                </a:lnTo>
                <a:lnTo>
                  <a:pt x="6084760" y="6096"/>
                </a:lnTo>
                <a:lnTo>
                  <a:pt x="6084760" y="0"/>
                </a:lnTo>
                <a:close/>
              </a:path>
              <a:path w="6840220" h="697864">
                <a:moveTo>
                  <a:pt x="6096939" y="0"/>
                </a:moveTo>
                <a:lnTo>
                  <a:pt x="6090856" y="0"/>
                </a:lnTo>
                <a:lnTo>
                  <a:pt x="6090856" y="6096"/>
                </a:lnTo>
                <a:lnTo>
                  <a:pt x="6096939" y="6096"/>
                </a:lnTo>
                <a:lnTo>
                  <a:pt x="6096939" y="0"/>
                </a:lnTo>
                <a:close/>
              </a:path>
              <a:path w="6840220" h="697864">
                <a:moveTo>
                  <a:pt x="6109119" y="0"/>
                </a:moveTo>
                <a:lnTo>
                  <a:pt x="6103035" y="0"/>
                </a:lnTo>
                <a:lnTo>
                  <a:pt x="6103035" y="6096"/>
                </a:lnTo>
                <a:lnTo>
                  <a:pt x="6109119" y="6096"/>
                </a:lnTo>
                <a:lnTo>
                  <a:pt x="6109119" y="0"/>
                </a:lnTo>
                <a:close/>
              </a:path>
              <a:path w="6840220" h="697864">
                <a:moveTo>
                  <a:pt x="6122822" y="0"/>
                </a:moveTo>
                <a:lnTo>
                  <a:pt x="6116739" y="0"/>
                </a:lnTo>
                <a:lnTo>
                  <a:pt x="6116739" y="6096"/>
                </a:lnTo>
                <a:lnTo>
                  <a:pt x="6122822" y="6096"/>
                </a:lnTo>
                <a:lnTo>
                  <a:pt x="6122822" y="0"/>
                </a:lnTo>
                <a:close/>
              </a:path>
              <a:path w="6840220" h="697864">
                <a:moveTo>
                  <a:pt x="6135001" y="0"/>
                </a:moveTo>
                <a:lnTo>
                  <a:pt x="6128918" y="0"/>
                </a:lnTo>
                <a:lnTo>
                  <a:pt x="6128918" y="6096"/>
                </a:lnTo>
                <a:lnTo>
                  <a:pt x="6135001" y="6096"/>
                </a:lnTo>
                <a:lnTo>
                  <a:pt x="6135001" y="0"/>
                </a:lnTo>
                <a:close/>
              </a:path>
              <a:path w="6840220" h="697864">
                <a:moveTo>
                  <a:pt x="6147181" y="0"/>
                </a:moveTo>
                <a:lnTo>
                  <a:pt x="6141097" y="0"/>
                </a:lnTo>
                <a:lnTo>
                  <a:pt x="6141097" y="6096"/>
                </a:lnTo>
                <a:lnTo>
                  <a:pt x="6147181" y="6096"/>
                </a:lnTo>
                <a:lnTo>
                  <a:pt x="6147181" y="0"/>
                </a:lnTo>
                <a:close/>
              </a:path>
              <a:path w="6840220" h="697864">
                <a:moveTo>
                  <a:pt x="6160884" y="0"/>
                </a:moveTo>
                <a:lnTo>
                  <a:pt x="6154788" y="0"/>
                </a:lnTo>
                <a:lnTo>
                  <a:pt x="6154788" y="6096"/>
                </a:lnTo>
                <a:lnTo>
                  <a:pt x="6160884" y="6096"/>
                </a:lnTo>
                <a:lnTo>
                  <a:pt x="6160884" y="0"/>
                </a:lnTo>
                <a:close/>
              </a:path>
              <a:path w="6840220" h="697864">
                <a:moveTo>
                  <a:pt x="6173063" y="0"/>
                </a:moveTo>
                <a:lnTo>
                  <a:pt x="6166967" y="0"/>
                </a:lnTo>
                <a:lnTo>
                  <a:pt x="6166967" y="6096"/>
                </a:lnTo>
                <a:lnTo>
                  <a:pt x="6173063" y="6096"/>
                </a:lnTo>
                <a:lnTo>
                  <a:pt x="6173063" y="0"/>
                </a:lnTo>
                <a:close/>
              </a:path>
              <a:path w="6840220" h="697864">
                <a:moveTo>
                  <a:pt x="6185242" y="0"/>
                </a:moveTo>
                <a:lnTo>
                  <a:pt x="6179146" y="0"/>
                </a:lnTo>
                <a:lnTo>
                  <a:pt x="6179146" y="6096"/>
                </a:lnTo>
                <a:lnTo>
                  <a:pt x="6185242" y="6096"/>
                </a:lnTo>
                <a:lnTo>
                  <a:pt x="6185242" y="0"/>
                </a:lnTo>
                <a:close/>
              </a:path>
              <a:path w="6840220" h="697864">
                <a:moveTo>
                  <a:pt x="6198946" y="0"/>
                </a:moveTo>
                <a:lnTo>
                  <a:pt x="6192850" y="0"/>
                </a:lnTo>
                <a:lnTo>
                  <a:pt x="6192850" y="6096"/>
                </a:lnTo>
                <a:lnTo>
                  <a:pt x="6198946" y="6096"/>
                </a:lnTo>
                <a:lnTo>
                  <a:pt x="6198946" y="0"/>
                </a:lnTo>
                <a:close/>
              </a:path>
              <a:path w="6840220" h="697864">
                <a:moveTo>
                  <a:pt x="6211125" y="0"/>
                </a:moveTo>
                <a:lnTo>
                  <a:pt x="6205029" y="0"/>
                </a:lnTo>
                <a:lnTo>
                  <a:pt x="6205029" y="6096"/>
                </a:lnTo>
                <a:lnTo>
                  <a:pt x="6211125" y="6096"/>
                </a:lnTo>
                <a:lnTo>
                  <a:pt x="6211125" y="0"/>
                </a:lnTo>
                <a:close/>
              </a:path>
              <a:path w="6840220" h="697864">
                <a:moveTo>
                  <a:pt x="6223292" y="0"/>
                </a:moveTo>
                <a:lnTo>
                  <a:pt x="6217208" y="0"/>
                </a:lnTo>
                <a:lnTo>
                  <a:pt x="6217208" y="6096"/>
                </a:lnTo>
                <a:lnTo>
                  <a:pt x="6223292" y="6096"/>
                </a:lnTo>
                <a:lnTo>
                  <a:pt x="6223292" y="0"/>
                </a:lnTo>
                <a:close/>
              </a:path>
              <a:path w="6840220" h="697864">
                <a:moveTo>
                  <a:pt x="6236995" y="0"/>
                </a:moveTo>
                <a:lnTo>
                  <a:pt x="6230912" y="0"/>
                </a:lnTo>
                <a:lnTo>
                  <a:pt x="6230912" y="6096"/>
                </a:lnTo>
                <a:lnTo>
                  <a:pt x="6236995" y="6096"/>
                </a:lnTo>
                <a:lnTo>
                  <a:pt x="6236995" y="0"/>
                </a:lnTo>
                <a:close/>
              </a:path>
              <a:path w="6840220" h="697864">
                <a:moveTo>
                  <a:pt x="6249174" y="0"/>
                </a:moveTo>
                <a:lnTo>
                  <a:pt x="6243091" y="0"/>
                </a:lnTo>
                <a:lnTo>
                  <a:pt x="6243091" y="6096"/>
                </a:lnTo>
                <a:lnTo>
                  <a:pt x="6249174" y="6096"/>
                </a:lnTo>
                <a:lnTo>
                  <a:pt x="6249174" y="0"/>
                </a:lnTo>
                <a:close/>
              </a:path>
              <a:path w="6840220" h="697864">
                <a:moveTo>
                  <a:pt x="6261354" y="0"/>
                </a:moveTo>
                <a:lnTo>
                  <a:pt x="6255270" y="0"/>
                </a:lnTo>
                <a:lnTo>
                  <a:pt x="6255270" y="6096"/>
                </a:lnTo>
                <a:lnTo>
                  <a:pt x="6261354" y="6096"/>
                </a:lnTo>
                <a:lnTo>
                  <a:pt x="6261354" y="0"/>
                </a:lnTo>
                <a:close/>
              </a:path>
              <a:path w="6840220" h="697864">
                <a:moveTo>
                  <a:pt x="6275057" y="0"/>
                </a:moveTo>
                <a:lnTo>
                  <a:pt x="6268974" y="0"/>
                </a:lnTo>
                <a:lnTo>
                  <a:pt x="6268974" y="6096"/>
                </a:lnTo>
                <a:lnTo>
                  <a:pt x="6275057" y="6096"/>
                </a:lnTo>
                <a:lnTo>
                  <a:pt x="6275057" y="0"/>
                </a:lnTo>
                <a:close/>
              </a:path>
              <a:path w="6840220" h="697864">
                <a:moveTo>
                  <a:pt x="6287236" y="0"/>
                </a:moveTo>
                <a:lnTo>
                  <a:pt x="6281153" y="0"/>
                </a:lnTo>
                <a:lnTo>
                  <a:pt x="6281153" y="6096"/>
                </a:lnTo>
                <a:lnTo>
                  <a:pt x="6287236" y="6096"/>
                </a:lnTo>
                <a:lnTo>
                  <a:pt x="6287236" y="0"/>
                </a:lnTo>
                <a:close/>
              </a:path>
              <a:path w="6840220" h="697864">
                <a:moveTo>
                  <a:pt x="6299415" y="0"/>
                </a:moveTo>
                <a:lnTo>
                  <a:pt x="6293319" y="0"/>
                </a:lnTo>
                <a:lnTo>
                  <a:pt x="6293319" y="6096"/>
                </a:lnTo>
                <a:lnTo>
                  <a:pt x="6299415" y="6096"/>
                </a:lnTo>
                <a:lnTo>
                  <a:pt x="6299415" y="0"/>
                </a:lnTo>
                <a:close/>
              </a:path>
              <a:path w="6840220" h="697864">
                <a:moveTo>
                  <a:pt x="6313119" y="0"/>
                </a:moveTo>
                <a:lnTo>
                  <a:pt x="6307023" y="0"/>
                </a:lnTo>
                <a:lnTo>
                  <a:pt x="6307023" y="6096"/>
                </a:lnTo>
                <a:lnTo>
                  <a:pt x="6313119" y="6096"/>
                </a:lnTo>
                <a:lnTo>
                  <a:pt x="6313119" y="0"/>
                </a:lnTo>
                <a:close/>
              </a:path>
              <a:path w="6840220" h="697864">
                <a:moveTo>
                  <a:pt x="6325298" y="0"/>
                </a:moveTo>
                <a:lnTo>
                  <a:pt x="6319202" y="0"/>
                </a:lnTo>
                <a:lnTo>
                  <a:pt x="6319202" y="6096"/>
                </a:lnTo>
                <a:lnTo>
                  <a:pt x="6325298" y="6096"/>
                </a:lnTo>
                <a:lnTo>
                  <a:pt x="6325298" y="0"/>
                </a:lnTo>
                <a:close/>
              </a:path>
              <a:path w="6840220" h="697864">
                <a:moveTo>
                  <a:pt x="6337477" y="0"/>
                </a:moveTo>
                <a:lnTo>
                  <a:pt x="6331381" y="0"/>
                </a:lnTo>
                <a:lnTo>
                  <a:pt x="6331381" y="6096"/>
                </a:lnTo>
                <a:lnTo>
                  <a:pt x="6337477" y="6096"/>
                </a:lnTo>
                <a:lnTo>
                  <a:pt x="6337477" y="0"/>
                </a:lnTo>
                <a:close/>
              </a:path>
              <a:path w="6840220" h="697864">
                <a:moveTo>
                  <a:pt x="6351181" y="0"/>
                </a:moveTo>
                <a:lnTo>
                  <a:pt x="6345085" y="0"/>
                </a:lnTo>
                <a:lnTo>
                  <a:pt x="6345085" y="6096"/>
                </a:lnTo>
                <a:lnTo>
                  <a:pt x="6351181" y="6096"/>
                </a:lnTo>
                <a:lnTo>
                  <a:pt x="6351181" y="0"/>
                </a:lnTo>
                <a:close/>
              </a:path>
              <a:path w="6840220" h="697864">
                <a:moveTo>
                  <a:pt x="6363347" y="0"/>
                </a:moveTo>
                <a:lnTo>
                  <a:pt x="6357264" y="0"/>
                </a:lnTo>
                <a:lnTo>
                  <a:pt x="6357264" y="6096"/>
                </a:lnTo>
                <a:lnTo>
                  <a:pt x="6363347" y="6096"/>
                </a:lnTo>
                <a:lnTo>
                  <a:pt x="6363347" y="0"/>
                </a:lnTo>
                <a:close/>
              </a:path>
              <a:path w="6840220" h="697864">
                <a:moveTo>
                  <a:pt x="6375527" y="0"/>
                </a:moveTo>
                <a:lnTo>
                  <a:pt x="6369443" y="0"/>
                </a:lnTo>
                <a:lnTo>
                  <a:pt x="6369443" y="6096"/>
                </a:lnTo>
                <a:lnTo>
                  <a:pt x="6375527" y="6096"/>
                </a:lnTo>
                <a:lnTo>
                  <a:pt x="6375527" y="0"/>
                </a:lnTo>
                <a:close/>
              </a:path>
              <a:path w="6840220" h="697864">
                <a:moveTo>
                  <a:pt x="6389230" y="0"/>
                </a:moveTo>
                <a:lnTo>
                  <a:pt x="6383146" y="0"/>
                </a:lnTo>
                <a:lnTo>
                  <a:pt x="6383146" y="6096"/>
                </a:lnTo>
                <a:lnTo>
                  <a:pt x="6389230" y="6096"/>
                </a:lnTo>
                <a:lnTo>
                  <a:pt x="6389230" y="0"/>
                </a:lnTo>
                <a:close/>
              </a:path>
              <a:path w="6840220" h="697864">
                <a:moveTo>
                  <a:pt x="6401409" y="0"/>
                </a:moveTo>
                <a:lnTo>
                  <a:pt x="6395326" y="0"/>
                </a:lnTo>
                <a:lnTo>
                  <a:pt x="6395326" y="6096"/>
                </a:lnTo>
                <a:lnTo>
                  <a:pt x="6401409" y="6096"/>
                </a:lnTo>
                <a:lnTo>
                  <a:pt x="6401409" y="0"/>
                </a:lnTo>
                <a:close/>
              </a:path>
              <a:path w="6840220" h="697864">
                <a:moveTo>
                  <a:pt x="6413588" y="0"/>
                </a:moveTo>
                <a:lnTo>
                  <a:pt x="6407505" y="0"/>
                </a:lnTo>
                <a:lnTo>
                  <a:pt x="6407505" y="6096"/>
                </a:lnTo>
                <a:lnTo>
                  <a:pt x="6413588" y="6096"/>
                </a:lnTo>
                <a:lnTo>
                  <a:pt x="6413588" y="0"/>
                </a:lnTo>
                <a:close/>
              </a:path>
              <a:path w="6840220" h="697864">
                <a:moveTo>
                  <a:pt x="6427292" y="0"/>
                </a:moveTo>
                <a:lnTo>
                  <a:pt x="6421196" y="0"/>
                </a:lnTo>
                <a:lnTo>
                  <a:pt x="6421196" y="6096"/>
                </a:lnTo>
                <a:lnTo>
                  <a:pt x="6427292" y="6096"/>
                </a:lnTo>
                <a:lnTo>
                  <a:pt x="6427292" y="0"/>
                </a:lnTo>
                <a:close/>
              </a:path>
              <a:path w="6840220" h="697864">
                <a:moveTo>
                  <a:pt x="6439471" y="0"/>
                </a:moveTo>
                <a:lnTo>
                  <a:pt x="6433375" y="0"/>
                </a:lnTo>
                <a:lnTo>
                  <a:pt x="6433375" y="6096"/>
                </a:lnTo>
                <a:lnTo>
                  <a:pt x="6439471" y="6096"/>
                </a:lnTo>
                <a:lnTo>
                  <a:pt x="6439471" y="0"/>
                </a:lnTo>
                <a:close/>
              </a:path>
              <a:path w="6840220" h="697864">
                <a:moveTo>
                  <a:pt x="6451650" y="0"/>
                </a:moveTo>
                <a:lnTo>
                  <a:pt x="6445554" y="0"/>
                </a:lnTo>
                <a:lnTo>
                  <a:pt x="6445554" y="6096"/>
                </a:lnTo>
                <a:lnTo>
                  <a:pt x="6451650" y="6096"/>
                </a:lnTo>
                <a:lnTo>
                  <a:pt x="6451650" y="0"/>
                </a:lnTo>
                <a:close/>
              </a:path>
              <a:path w="6840220" h="697864">
                <a:moveTo>
                  <a:pt x="6465354" y="0"/>
                </a:moveTo>
                <a:lnTo>
                  <a:pt x="6459258" y="0"/>
                </a:lnTo>
                <a:lnTo>
                  <a:pt x="6459258" y="6096"/>
                </a:lnTo>
                <a:lnTo>
                  <a:pt x="6465354" y="6096"/>
                </a:lnTo>
                <a:lnTo>
                  <a:pt x="6465354" y="0"/>
                </a:lnTo>
                <a:close/>
              </a:path>
              <a:path w="6840220" h="697864">
                <a:moveTo>
                  <a:pt x="6477533" y="0"/>
                </a:moveTo>
                <a:lnTo>
                  <a:pt x="6471437" y="0"/>
                </a:lnTo>
                <a:lnTo>
                  <a:pt x="6471437" y="6096"/>
                </a:lnTo>
                <a:lnTo>
                  <a:pt x="6477533" y="6096"/>
                </a:lnTo>
                <a:lnTo>
                  <a:pt x="6477533" y="0"/>
                </a:lnTo>
                <a:close/>
              </a:path>
              <a:path w="6840220" h="697864">
                <a:moveTo>
                  <a:pt x="6489712" y="0"/>
                </a:moveTo>
                <a:lnTo>
                  <a:pt x="6483616" y="0"/>
                </a:lnTo>
                <a:lnTo>
                  <a:pt x="6483616" y="6096"/>
                </a:lnTo>
                <a:lnTo>
                  <a:pt x="6489712" y="6096"/>
                </a:lnTo>
                <a:lnTo>
                  <a:pt x="6489712" y="0"/>
                </a:lnTo>
                <a:close/>
              </a:path>
              <a:path w="6840220" h="697864">
                <a:moveTo>
                  <a:pt x="6503403" y="0"/>
                </a:moveTo>
                <a:lnTo>
                  <a:pt x="6497320" y="0"/>
                </a:lnTo>
                <a:lnTo>
                  <a:pt x="6497320" y="6096"/>
                </a:lnTo>
                <a:lnTo>
                  <a:pt x="6503403" y="6096"/>
                </a:lnTo>
                <a:lnTo>
                  <a:pt x="6503403" y="0"/>
                </a:lnTo>
                <a:close/>
              </a:path>
              <a:path w="6840220" h="697864">
                <a:moveTo>
                  <a:pt x="6515582" y="0"/>
                </a:moveTo>
                <a:lnTo>
                  <a:pt x="6509499" y="0"/>
                </a:lnTo>
                <a:lnTo>
                  <a:pt x="6509499" y="6096"/>
                </a:lnTo>
                <a:lnTo>
                  <a:pt x="6515582" y="6096"/>
                </a:lnTo>
                <a:lnTo>
                  <a:pt x="6515582" y="0"/>
                </a:lnTo>
                <a:close/>
              </a:path>
              <a:path w="6840220" h="697864">
                <a:moveTo>
                  <a:pt x="6527761" y="0"/>
                </a:moveTo>
                <a:lnTo>
                  <a:pt x="6521678" y="0"/>
                </a:lnTo>
                <a:lnTo>
                  <a:pt x="6521678" y="6096"/>
                </a:lnTo>
                <a:lnTo>
                  <a:pt x="6527761" y="6096"/>
                </a:lnTo>
                <a:lnTo>
                  <a:pt x="6527761" y="0"/>
                </a:lnTo>
                <a:close/>
              </a:path>
              <a:path w="6840220" h="697864">
                <a:moveTo>
                  <a:pt x="6541465" y="0"/>
                </a:moveTo>
                <a:lnTo>
                  <a:pt x="6535381" y="0"/>
                </a:lnTo>
                <a:lnTo>
                  <a:pt x="6535381" y="6096"/>
                </a:lnTo>
                <a:lnTo>
                  <a:pt x="6541465" y="6096"/>
                </a:lnTo>
                <a:lnTo>
                  <a:pt x="6541465" y="0"/>
                </a:lnTo>
                <a:close/>
              </a:path>
              <a:path w="6840220" h="697864">
                <a:moveTo>
                  <a:pt x="6553644" y="0"/>
                </a:moveTo>
                <a:lnTo>
                  <a:pt x="6547561" y="0"/>
                </a:lnTo>
                <a:lnTo>
                  <a:pt x="6547561" y="6096"/>
                </a:lnTo>
                <a:lnTo>
                  <a:pt x="6553644" y="6096"/>
                </a:lnTo>
                <a:lnTo>
                  <a:pt x="6553644" y="0"/>
                </a:lnTo>
                <a:close/>
              </a:path>
              <a:path w="6840220" h="697864">
                <a:moveTo>
                  <a:pt x="6565823" y="0"/>
                </a:moveTo>
                <a:lnTo>
                  <a:pt x="6559740" y="0"/>
                </a:lnTo>
                <a:lnTo>
                  <a:pt x="6559740" y="6096"/>
                </a:lnTo>
                <a:lnTo>
                  <a:pt x="6565823" y="6096"/>
                </a:lnTo>
                <a:lnTo>
                  <a:pt x="6565823" y="0"/>
                </a:lnTo>
                <a:close/>
              </a:path>
              <a:path w="6840220" h="697864">
                <a:moveTo>
                  <a:pt x="6579527" y="0"/>
                </a:moveTo>
                <a:lnTo>
                  <a:pt x="6573431" y="0"/>
                </a:lnTo>
                <a:lnTo>
                  <a:pt x="6573431" y="6096"/>
                </a:lnTo>
                <a:lnTo>
                  <a:pt x="6579527" y="6096"/>
                </a:lnTo>
                <a:lnTo>
                  <a:pt x="6579527" y="0"/>
                </a:lnTo>
                <a:close/>
              </a:path>
              <a:path w="6840220" h="697864">
                <a:moveTo>
                  <a:pt x="6591706" y="0"/>
                </a:moveTo>
                <a:lnTo>
                  <a:pt x="6585610" y="0"/>
                </a:lnTo>
                <a:lnTo>
                  <a:pt x="6585610" y="6096"/>
                </a:lnTo>
                <a:lnTo>
                  <a:pt x="6591706" y="6096"/>
                </a:lnTo>
                <a:lnTo>
                  <a:pt x="6591706" y="0"/>
                </a:lnTo>
                <a:close/>
              </a:path>
              <a:path w="6840220" h="697864">
                <a:moveTo>
                  <a:pt x="6603885" y="0"/>
                </a:moveTo>
                <a:lnTo>
                  <a:pt x="6597789" y="0"/>
                </a:lnTo>
                <a:lnTo>
                  <a:pt x="6597789" y="6096"/>
                </a:lnTo>
                <a:lnTo>
                  <a:pt x="6603885" y="6096"/>
                </a:lnTo>
                <a:lnTo>
                  <a:pt x="6603885" y="0"/>
                </a:lnTo>
                <a:close/>
              </a:path>
              <a:path w="6840220" h="697864">
                <a:moveTo>
                  <a:pt x="6617588" y="0"/>
                </a:moveTo>
                <a:lnTo>
                  <a:pt x="6611492" y="0"/>
                </a:lnTo>
                <a:lnTo>
                  <a:pt x="6611492" y="6096"/>
                </a:lnTo>
                <a:lnTo>
                  <a:pt x="6617588" y="6096"/>
                </a:lnTo>
                <a:lnTo>
                  <a:pt x="6617588" y="0"/>
                </a:lnTo>
                <a:close/>
              </a:path>
              <a:path w="6840220" h="697864">
                <a:moveTo>
                  <a:pt x="6629755" y="0"/>
                </a:moveTo>
                <a:lnTo>
                  <a:pt x="6623672" y="0"/>
                </a:lnTo>
                <a:lnTo>
                  <a:pt x="6623672" y="6096"/>
                </a:lnTo>
                <a:lnTo>
                  <a:pt x="6629755" y="6096"/>
                </a:lnTo>
                <a:lnTo>
                  <a:pt x="6629755" y="0"/>
                </a:lnTo>
                <a:close/>
              </a:path>
              <a:path w="6840220" h="697864">
                <a:moveTo>
                  <a:pt x="6641934" y="0"/>
                </a:moveTo>
                <a:lnTo>
                  <a:pt x="6635851" y="0"/>
                </a:lnTo>
                <a:lnTo>
                  <a:pt x="6635851" y="6096"/>
                </a:lnTo>
                <a:lnTo>
                  <a:pt x="6641934" y="6096"/>
                </a:lnTo>
                <a:lnTo>
                  <a:pt x="6641934" y="0"/>
                </a:lnTo>
                <a:close/>
              </a:path>
              <a:path w="6840220" h="697864">
                <a:moveTo>
                  <a:pt x="6655638" y="0"/>
                </a:moveTo>
                <a:lnTo>
                  <a:pt x="6649554" y="0"/>
                </a:lnTo>
                <a:lnTo>
                  <a:pt x="6649554" y="6096"/>
                </a:lnTo>
                <a:lnTo>
                  <a:pt x="6655638" y="6096"/>
                </a:lnTo>
                <a:lnTo>
                  <a:pt x="6655638" y="0"/>
                </a:lnTo>
                <a:close/>
              </a:path>
              <a:path w="6840220" h="697864">
                <a:moveTo>
                  <a:pt x="6667817" y="0"/>
                </a:moveTo>
                <a:lnTo>
                  <a:pt x="6661734" y="0"/>
                </a:lnTo>
                <a:lnTo>
                  <a:pt x="6661734" y="6096"/>
                </a:lnTo>
                <a:lnTo>
                  <a:pt x="6667817" y="6096"/>
                </a:lnTo>
                <a:lnTo>
                  <a:pt x="6667817" y="0"/>
                </a:lnTo>
                <a:close/>
              </a:path>
              <a:path w="6840220" h="697864">
                <a:moveTo>
                  <a:pt x="6679996" y="0"/>
                </a:moveTo>
                <a:lnTo>
                  <a:pt x="6673913" y="0"/>
                </a:lnTo>
                <a:lnTo>
                  <a:pt x="6673913" y="6096"/>
                </a:lnTo>
                <a:lnTo>
                  <a:pt x="6679996" y="6096"/>
                </a:lnTo>
                <a:lnTo>
                  <a:pt x="6679996" y="0"/>
                </a:lnTo>
                <a:close/>
              </a:path>
              <a:path w="6840220" h="697864">
                <a:moveTo>
                  <a:pt x="6693700" y="0"/>
                </a:moveTo>
                <a:lnTo>
                  <a:pt x="6687604" y="0"/>
                </a:lnTo>
                <a:lnTo>
                  <a:pt x="6687604" y="6096"/>
                </a:lnTo>
                <a:lnTo>
                  <a:pt x="6693700" y="6096"/>
                </a:lnTo>
                <a:lnTo>
                  <a:pt x="6693700" y="0"/>
                </a:lnTo>
                <a:close/>
              </a:path>
              <a:path w="6840220" h="697864">
                <a:moveTo>
                  <a:pt x="6705879" y="0"/>
                </a:moveTo>
                <a:lnTo>
                  <a:pt x="6699783" y="0"/>
                </a:lnTo>
                <a:lnTo>
                  <a:pt x="6699783" y="6096"/>
                </a:lnTo>
                <a:lnTo>
                  <a:pt x="6705879" y="6096"/>
                </a:lnTo>
                <a:lnTo>
                  <a:pt x="6705879" y="0"/>
                </a:lnTo>
                <a:close/>
              </a:path>
              <a:path w="6840220" h="697864">
                <a:moveTo>
                  <a:pt x="6718058" y="0"/>
                </a:moveTo>
                <a:lnTo>
                  <a:pt x="6711962" y="0"/>
                </a:lnTo>
                <a:lnTo>
                  <a:pt x="6711962" y="6096"/>
                </a:lnTo>
                <a:lnTo>
                  <a:pt x="6718058" y="6096"/>
                </a:lnTo>
                <a:lnTo>
                  <a:pt x="6718058" y="0"/>
                </a:lnTo>
                <a:close/>
              </a:path>
              <a:path w="6840220" h="697864">
                <a:moveTo>
                  <a:pt x="6731761" y="0"/>
                </a:moveTo>
                <a:lnTo>
                  <a:pt x="6725665" y="0"/>
                </a:lnTo>
                <a:lnTo>
                  <a:pt x="6725665" y="6096"/>
                </a:lnTo>
                <a:lnTo>
                  <a:pt x="6731761" y="6096"/>
                </a:lnTo>
                <a:lnTo>
                  <a:pt x="6731761" y="0"/>
                </a:lnTo>
                <a:close/>
              </a:path>
              <a:path w="6840220" h="697864">
                <a:moveTo>
                  <a:pt x="6743941" y="0"/>
                </a:moveTo>
                <a:lnTo>
                  <a:pt x="6737845" y="0"/>
                </a:lnTo>
                <a:lnTo>
                  <a:pt x="6737845" y="6096"/>
                </a:lnTo>
                <a:lnTo>
                  <a:pt x="6743941" y="6096"/>
                </a:lnTo>
                <a:lnTo>
                  <a:pt x="6743941" y="0"/>
                </a:lnTo>
                <a:close/>
              </a:path>
              <a:path w="6840220" h="697864">
                <a:moveTo>
                  <a:pt x="6756120" y="0"/>
                </a:moveTo>
                <a:lnTo>
                  <a:pt x="6750024" y="0"/>
                </a:lnTo>
                <a:lnTo>
                  <a:pt x="6750024" y="6096"/>
                </a:lnTo>
                <a:lnTo>
                  <a:pt x="6756120" y="6096"/>
                </a:lnTo>
                <a:lnTo>
                  <a:pt x="6756120" y="0"/>
                </a:lnTo>
                <a:close/>
              </a:path>
              <a:path w="6840220" h="697864">
                <a:moveTo>
                  <a:pt x="6769811" y="0"/>
                </a:moveTo>
                <a:lnTo>
                  <a:pt x="6763727" y="0"/>
                </a:lnTo>
                <a:lnTo>
                  <a:pt x="6763727" y="6096"/>
                </a:lnTo>
                <a:lnTo>
                  <a:pt x="6769811" y="6096"/>
                </a:lnTo>
                <a:lnTo>
                  <a:pt x="6769811" y="0"/>
                </a:lnTo>
                <a:close/>
              </a:path>
              <a:path w="6840220" h="697864">
                <a:moveTo>
                  <a:pt x="6781990" y="0"/>
                </a:moveTo>
                <a:lnTo>
                  <a:pt x="6775907" y="0"/>
                </a:lnTo>
                <a:lnTo>
                  <a:pt x="6775907" y="6096"/>
                </a:lnTo>
                <a:lnTo>
                  <a:pt x="6781990" y="6096"/>
                </a:lnTo>
                <a:lnTo>
                  <a:pt x="6781990" y="0"/>
                </a:lnTo>
                <a:close/>
              </a:path>
              <a:path w="6840220" h="697864">
                <a:moveTo>
                  <a:pt x="6794169" y="0"/>
                </a:moveTo>
                <a:lnTo>
                  <a:pt x="6788086" y="0"/>
                </a:lnTo>
                <a:lnTo>
                  <a:pt x="6788086" y="6096"/>
                </a:lnTo>
                <a:lnTo>
                  <a:pt x="6794169" y="6096"/>
                </a:lnTo>
                <a:lnTo>
                  <a:pt x="6794169" y="0"/>
                </a:lnTo>
                <a:close/>
              </a:path>
              <a:path w="6840220" h="697864">
                <a:moveTo>
                  <a:pt x="6807873" y="0"/>
                </a:moveTo>
                <a:lnTo>
                  <a:pt x="6801789" y="0"/>
                </a:lnTo>
                <a:lnTo>
                  <a:pt x="6801789" y="6096"/>
                </a:lnTo>
                <a:lnTo>
                  <a:pt x="6807873" y="6096"/>
                </a:lnTo>
                <a:lnTo>
                  <a:pt x="6807873" y="0"/>
                </a:lnTo>
                <a:close/>
              </a:path>
              <a:path w="6840220" h="697864">
                <a:moveTo>
                  <a:pt x="6821576" y="0"/>
                </a:moveTo>
                <a:lnTo>
                  <a:pt x="6813969" y="0"/>
                </a:lnTo>
                <a:lnTo>
                  <a:pt x="6813969" y="6096"/>
                </a:lnTo>
                <a:lnTo>
                  <a:pt x="6818528" y="6096"/>
                </a:lnTo>
                <a:lnTo>
                  <a:pt x="6821576" y="0"/>
                </a:lnTo>
                <a:close/>
              </a:path>
              <a:path w="6840220" h="697864">
                <a:moveTo>
                  <a:pt x="6829183" y="3048"/>
                </a:moveTo>
                <a:lnTo>
                  <a:pt x="6827659" y="3048"/>
                </a:lnTo>
                <a:lnTo>
                  <a:pt x="6824624" y="9144"/>
                </a:lnTo>
                <a:lnTo>
                  <a:pt x="6827659" y="10668"/>
                </a:lnTo>
                <a:lnTo>
                  <a:pt x="6827659" y="12192"/>
                </a:lnTo>
                <a:lnTo>
                  <a:pt x="6833755" y="7620"/>
                </a:lnTo>
                <a:lnTo>
                  <a:pt x="6832231" y="6096"/>
                </a:lnTo>
                <a:lnTo>
                  <a:pt x="6829183" y="4572"/>
                </a:lnTo>
                <a:lnTo>
                  <a:pt x="6829183" y="3048"/>
                </a:lnTo>
                <a:close/>
              </a:path>
              <a:path w="6840220" h="697864">
                <a:moveTo>
                  <a:pt x="6838327" y="13715"/>
                </a:moveTo>
                <a:lnTo>
                  <a:pt x="6836803" y="13715"/>
                </a:lnTo>
                <a:lnTo>
                  <a:pt x="6832231" y="16763"/>
                </a:lnTo>
                <a:lnTo>
                  <a:pt x="6832231" y="21336"/>
                </a:lnTo>
                <a:lnTo>
                  <a:pt x="6839838" y="19812"/>
                </a:lnTo>
                <a:lnTo>
                  <a:pt x="6839838" y="18287"/>
                </a:lnTo>
                <a:lnTo>
                  <a:pt x="6838327" y="18287"/>
                </a:lnTo>
                <a:lnTo>
                  <a:pt x="6838327" y="13715"/>
                </a:lnTo>
                <a:close/>
              </a:path>
              <a:path w="6840220" h="697864">
                <a:moveTo>
                  <a:pt x="6839838" y="27419"/>
                </a:moveTo>
                <a:lnTo>
                  <a:pt x="6833755" y="27419"/>
                </a:lnTo>
                <a:lnTo>
                  <a:pt x="6833755" y="33515"/>
                </a:lnTo>
                <a:lnTo>
                  <a:pt x="6839838" y="33515"/>
                </a:lnTo>
                <a:lnTo>
                  <a:pt x="6839838" y="27419"/>
                </a:lnTo>
                <a:close/>
              </a:path>
              <a:path w="6840220" h="697864">
                <a:moveTo>
                  <a:pt x="6839838" y="39611"/>
                </a:moveTo>
                <a:lnTo>
                  <a:pt x="6833755" y="39611"/>
                </a:lnTo>
                <a:lnTo>
                  <a:pt x="6833755" y="45694"/>
                </a:lnTo>
                <a:lnTo>
                  <a:pt x="6839838" y="45694"/>
                </a:lnTo>
                <a:lnTo>
                  <a:pt x="6839838" y="39611"/>
                </a:lnTo>
                <a:close/>
              </a:path>
              <a:path w="6840220" h="697864">
                <a:moveTo>
                  <a:pt x="6839838" y="53314"/>
                </a:moveTo>
                <a:lnTo>
                  <a:pt x="6833755" y="53314"/>
                </a:lnTo>
                <a:lnTo>
                  <a:pt x="6833755" y="59410"/>
                </a:lnTo>
                <a:lnTo>
                  <a:pt x="6839838" y="59410"/>
                </a:lnTo>
                <a:lnTo>
                  <a:pt x="6839838" y="53314"/>
                </a:lnTo>
                <a:close/>
              </a:path>
              <a:path w="6840220" h="697864">
                <a:moveTo>
                  <a:pt x="6839838" y="65506"/>
                </a:moveTo>
                <a:lnTo>
                  <a:pt x="6833755" y="65506"/>
                </a:lnTo>
                <a:lnTo>
                  <a:pt x="6833755" y="71589"/>
                </a:lnTo>
                <a:lnTo>
                  <a:pt x="6839838" y="71589"/>
                </a:lnTo>
                <a:lnTo>
                  <a:pt x="6839838" y="65506"/>
                </a:lnTo>
                <a:close/>
              </a:path>
              <a:path w="6840220" h="697864">
                <a:moveTo>
                  <a:pt x="6839838" y="77685"/>
                </a:moveTo>
                <a:lnTo>
                  <a:pt x="6833755" y="77685"/>
                </a:lnTo>
                <a:lnTo>
                  <a:pt x="6833755" y="83781"/>
                </a:lnTo>
                <a:lnTo>
                  <a:pt x="6839838" y="83781"/>
                </a:lnTo>
                <a:lnTo>
                  <a:pt x="6839838" y="77685"/>
                </a:lnTo>
                <a:close/>
              </a:path>
              <a:path w="6840220" h="697864">
                <a:moveTo>
                  <a:pt x="6839838" y="91401"/>
                </a:moveTo>
                <a:lnTo>
                  <a:pt x="6833755" y="91401"/>
                </a:lnTo>
                <a:lnTo>
                  <a:pt x="6833755" y="97485"/>
                </a:lnTo>
                <a:lnTo>
                  <a:pt x="6839838" y="97485"/>
                </a:lnTo>
                <a:lnTo>
                  <a:pt x="6839838" y="91401"/>
                </a:lnTo>
                <a:close/>
              </a:path>
              <a:path w="6840220" h="697864">
                <a:moveTo>
                  <a:pt x="6839838" y="103581"/>
                </a:moveTo>
                <a:lnTo>
                  <a:pt x="6833755" y="103581"/>
                </a:lnTo>
                <a:lnTo>
                  <a:pt x="6833755" y="109677"/>
                </a:lnTo>
                <a:lnTo>
                  <a:pt x="6839838" y="109677"/>
                </a:lnTo>
                <a:lnTo>
                  <a:pt x="6839838" y="103581"/>
                </a:lnTo>
                <a:close/>
              </a:path>
              <a:path w="6840220" h="697864">
                <a:moveTo>
                  <a:pt x="6839838" y="115773"/>
                </a:moveTo>
                <a:lnTo>
                  <a:pt x="6833755" y="115773"/>
                </a:lnTo>
                <a:lnTo>
                  <a:pt x="6833755" y="121856"/>
                </a:lnTo>
                <a:lnTo>
                  <a:pt x="6839838" y="121856"/>
                </a:lnTo>
                <a:lnTo>
                  <a:pt x="6839838" y="115773"/>
                </a:lnTo>
                <a:close/>
              </a:path>
              <a:path w="6840220" h="697864">
                <a:moveTo>
                  <a:pt x="6839838" y="129476"/>
                </a:moveTo>
                <a:lnTo>
                  <a:pt x="6833755" y="129476"/>
                </a:lnTo>
                <a:lnTo>
                  <a:pt x="6833755" y="135572"/>
                </a:lnTo>
                <a:lnTo>
                  <a:pt x="6839838" y="135572"/>
                </a:lnTo>
                <a:lnTo>
                  <a:pt x="6839838" y="129476"/>
                </a:lnTo>
                <a:close/>
              </a:path>
              <a:path w="6840220" h="697864">
                <a:moveTo>
                  <a:pt x="6839838" y="141655"/>
                </a:moveTo>
                <a:lnTo>
                  <a:pt x="6833755" y="141655"/>
                </a:lnTo>
                <a:lnTo>
                  <a:pt x="6833755" y="147751"/>
                </a:lnTo>
                <a:lnTo>
                  <a:pt x="6839838" y="147751"/>
                </a:lnTo>
                <a:lnTo>
                  <a:pt x="6839838" y="141655"/>
                </a:lnTo>
                <a:close/>
              </a:path>
              <a:path w="6840220" h="697864">
                <a:moveTo>
                  <a:pt x="6839838" y="153847"/>
                </a:moveTo>
                <a:lnTo>
                  <a:pt x="6833755" y="153847"/>
                </a:lnTo>
                <a:lnTo>
                  <a:pt x="6833755" y="159943"/>
                </a:lnTo>
                <a:lnTo>
                  <a:pt x="6839838" y="159943"/>
                </a:lnTo>
                <a:lnTo>
                  <a:pt x="6839838" y="153847"/>
                </a:lnTo>
                <a:close/>
              </a:path>
              <a:path w="6840220" h="697864">
                <a:moveTo>
                  <a:pt x="6839838" y="167551"/>
                </a:moveTo>
                <a:lnTo>
                  <a:pt x="6833755" y="167551"/>
                </a:lnTo>
                <a:lnTo>
                  <a:pt x="6833755" y="173647"/>
                </a:lnTo>
                <a:lnTo>
                  <a:pt x="6839838" y="173647"/>
                </a:lnTo>
                <a:lnTo>
                  <a:pt x="6839838" y="167551"/>
                </a:lnTo>
                <a:close/>
              </a:path>
              <a:path w="6840220" h="697864">
                <a:moveTo>
                  <a:pt x="6839838" y="179743"/>
                </a:moveTo>
                <a:lnTo>
                  <a:pt x="6833755" y="179743"/>
                </a:lnTo>
                <a:lnTo>
                  <a:pt x="6833755" y="185839"/>
                </a:lnTo>
                <a:lnTo>
                  <a:pt x="6839838" y="185839"/>
                </a:lnTo>
                <a:lnTo>
                  <a:pt x="6839838" y="179743"/>
                </a:lnTo>
                <a:close/>
              </a:path>
              <a:path w="6840220" h="697864">
                <a:moveTo>
                  <a:pt x="6839838" y="191922"/>
                </a:moveTo>
                <a:lnTo>
                  <a:pt x="6833755" y="191922"/>
                </a:lnTo>
                <a:lnTo>
                  <a:pt x="6833755" y="198018"/>
                </a:lnTo>
                <a:lnTo>
                  <a:pt x="6839838" y="198018"/>
                </a:lnTo>
                <a:lnTo>
                  <a:pt x="6839838" y="191922"/>
                </a:lnTo>
                <a:close/>
              </a:path>
              <a:path w="6840220" h="697864">
                <a:moveTo>
                  <a:pt x="6839838" y="205638"/>
                </a:moveTo>
                <a:lnTo>
                  <a:pt x="6833755" y="205638"/>
                </a:lnTo>
                <a:lnTo>
                  <a:pt x="6833755" y="211721"/>
                </a:lnTo>
                <a:lnTo>
                  <a:pt x="6839838" y="211721"/>
                </a:lnTo>
                <a:lnTo>
                  <a:pt x="6839838" y="205638"/>
                </a:lnTo>
                <a:close/>
              </a:path>
              <a:path w="6840220" h="697864">
                <a:moveTo>
                  <a:pt x="6839838" y="217817"/>
                </a:moveTo>
                <a:lnTo>
                  <a:pt x="6833755" y="217817"/>
                </a:lnTo>
                <a:lnTo>
                  <a:pt x="6833755" y="223913"/>
                </a:lnTo>
                <a:lnTo>
                  <a:pt x="6839838" y="223913"/>
                </a:lnTo>
                <a:lnTo>
                  <a:pt x="6839838" y="217817"/>
                </a:lnTo>
                <a:close/>
              </a:path>
              <a:path w="6840220" h="697864">
                <a:moveTo>
                  <a:pt x="6839838" y="230009"/>
                </a:moveTo>
                <a:lnTo>
                  <a:pt x="6833755" y="230009"/>
                </a:lnTo>
                <a:lnTo>
                  <a:pt x="6833755" y="236093"/>
                </a:lnTo>
                <a:lnTo>
                  <a:pt x="6839838" y="236093"/>
                </a:lnTo>
                <a:lnTo>
                  <a:pt x="6839838" y="230009"/>
                </a:lnTo>
                <a:close/>
              </a:path>
              <a:path w="6840220" h="697864">
                <a:moveTo>
                  <a:pt x="6839838" y="243712"/>
                </a:moveTo>
                <a:lnTo>
                  <a:pt x="6833755" y="243712"/>
                </a:lnTo>
                <a:lnTo>
                  <a:pt x="6833755" y="249809"/>
                </a:lnTo>
                <a:lnTo>
                  <a:pt x="6839838" y="249809"/>
                </a:lnTo>
                <a:lnTo>
                  <a:pt x="6839838" y="243712"/>
                </a:lnTo>
                <a:close/>
              </a:path>
              <a:path w="6840220" h="697864">
                <a:moveTo>
                  <a:pt x="6839838" y="255905"/>
                </a:moveTo>
                <a:lnTo>
                  <a:pt x="6833755" y="255905"/>
                </a:lnTo>
                <a:lnTo>
                  <a:pt x="6833755" y="261988"/>
                </a:lnTo>
                <a:lnTo>
                  <a:pt x="6839838" y="261988"/>
                </a:lnTo>
                <a:lnTo>
                  <a:pt x="6839838" y="255905"/>
                </a:lnTo>
                <a:close/>
              </a:path>
              <a:path w="6840220" h="697864">
                <a:moveTo>
                  <a:pt x="6839838" y="268084"/>
                </a:moveTo>
                <a:lnTo>
                  <a:pt x="6833755" y="268084"/>
                </a:lnTo>
                <a:lnTo>
                  <a:pt x="6833755" y="274180"/>
                </a:lnTo>
                <a:lnTo>
                  <a:pt x="6839838" y="274180"/>
                </a:lnTo>
                <a:lnTo>
                  <a:pt x="6839838" y="268084"/>
                </a:lnTo>
                <a:close/>
              </a:path>
              <a:path w="6840220" h="697864">
                <a:moveTo>
                  <a:pt x="6839838" y="281787"/>
                </a:moveTo>
                <a:lnTo>
                  <a:pt x="6833755" y="281787"/>
                </a:lnTo>
                <a:lnTo>
                  <a:pt x="6833755" y="287883"/>
                </a:lnTo>
                <a:lnTo>
                  <a:pt x="6839838" y="287883"/>
                </a:lnTo>
                <a:lnTo>
                  <a:pt x="6839838" y="281787"/>
                </a:lnTo>
                <a:close/>
              </a:path>
              <a:path w="6840220" h="697864">
                <a:moveTo>
                  <a:pt x="6839838" y="293979"/>
                </a:moveTo>
                <a:lnTo>
                  <a:pt x="6833755" y="293979"/>
                </a:lnTo>
                <a:lnTo>
                  <a:pt x="6833755" y="300075"/>
                </a:lnTo>
                <a:lnTo>
                  <a:pt x="6839838" y="300075"/>
                </a:lnTo>
                <a:lnTo>
                  <a:pt x="6839838" y="293979"/>
                </a:lnTo>
                <a:close/>
              </a:path>
              <a:path w="6840220" h="697864">
                <a:moveTo>
                  <a:pt x="6839838" y="306158"/>
                </a:moveTo>
                <a:lnTo>
                  <a:pt x="6833755" y="306158"/>
                </a:lnTo>
                <a:lnTo>
                  <a:pt x="6833755" y="312254"/>
                </a:lnTo>
                <a:lnTo>
                  <a:pt x="6839838" y="312254"/>
                </a:lnTo>
                <a:lnTo>
                  <a:pt x="6839838" y="306158"/>
                </a:lnTo>
                <a:close/>
              </a:path>
              <a:path w="6840220" h="697864">
                <a:moveTo>
                  <a:pt x="6839838" y="319874"/>
                </a:moveTo>
                <a:lnTo>
                  <a:pt x="6833755" y="319874"/>
                </a:lnTo>
                <a:lnTo>
                  <a:pt x="6833755" y="325970"/>
                </a:lnTo>
                <a:lnTo>
                  <a:pt x="6839838" y="325970"/>
                </a:lnTo>
                <a:lnTo>
                  <a:pt x="6839838" y="319874"/>
                </a:lnTo>
                <a:close/>
              </a:path>
              <a:path w="6840220" h="697864">
                <a:moveTo>
                  <a:pt x="6839838" y="332054"/>
                </a:moveTo>
                <a:lnTo>
                  <a:pt x="6833755" y="332054"/>
                </a:lnTo>
                <a:lnTo>
                  <a:pt x="6833755" y="338150"/>
                </a:lnTo>
                <a:lnTo>
                  <a:pt x="6839838" y="338150"/>
                </a:lnTo>
                <a:lnTo>
                  <a:pt x="6839838" y="332054"/>
                </a:lnTo>
                <a:close/>
              </a:path>
              <a:path w="6840220" h="697864">
                <a:moveTo>
                  <a:pt x="6839838" y="344246"/>
                </a:moveTo>
                <a:lnTo>
                  <a:pt x="6833755" y="344246"/>
                </a:lnTo>
                <a:lnTo>
                  <a:pt x="6833755" y="350342"/>
                </a:lnTo>
                <a:lnTo>
                  <a:pt x="6839838" y="350342"/>
                </a:lnTo>
                <a:lnTo>
                  <a:pt x="6839838" y="344246"/>
                </a:lnTo>
                <a:close/>
              </a:path>
              <a:path w="6840220" h="697864">
                <a:moveTo>
                  <a:pt x="6839838" y="357949"/>
                </a:moveTo>
                <a:lnTo>
                  <a:pt x="6833755" y="357949"/>
                </a:lnTo>
                <a:lnTo>
                  <a:pt x="6833755" y="364045"/>
                </a:lnTo>
                <a:lnTo>
                  <a:pt x="6839838" y="364045"/>
                </a:lnTo>
                <a:lnTo>
                  <a:pt x="6839838" y="357949"/>
                </a:lnTo>
                <a:close/>
              </a:path>
              <a:path w="6840220" h="697864">
                <a:moveTo>
                  <a:pt x="6839838" y="370141"/>
                </a:moveTo>
                <a:lnTo>
                  <a:pt x="6833755" y="370141"/>
                </a:lnTo>
                <a:lnTo>
                  <a:pt x="6833755" y="376224"/>
                </a:lnTo>
                <a:lnTo>
                  <a:pt x="6839838" y="376224"/>
                </a:lnTo>
                <a:lnTo>
                  <a:pt x="6839838" y="370141"/>
                </a:lnTo>
                <a:close/>
              </a:path>
              <a:path w="6840220" h="697864">
                <a:moveTo>
                  <a:pt x="6839838" y="382320"/>
                </a:moveTo>
                <a:lnTo>
                  <a:pt x="6833755" y="382320"/>
                </a:lnTo>
                <a:lnTo>
                  <a:pt x="6833755" y="388416"/>
                </a:lnTo>
                <a:lnTo>
                  <a:pt x="6839838" y="388416"/>
                </a:lnTo>
                <a:lnTo>
                  <a:pt x="6839838" y="382320"/>
                </a:lnTo>
                <a:close/>
              </a:path>
              <a:path w="6840220" h="697864">
                <a:moveTo>
                  <a:pt x="6839838" y="396036"/>
                </a:moveTo>
                <a:lnTo>
                  <a:pt x="6833755" y="396036"/>
                </a:lnTo>
                <a:lnTo>
                  <a:pt x="6833755" y="402120"/>
                </a:lnTo>
                <a:lnTo>
                  <a:pt x="6839838" y="402120"/>
                </a:lnTo>
                <a:lnTo>
                  <a:pt x="6839838" y="396036"/>
                </a:lnTo>
                <a:close/>
              </a:path>
              <a:path w="6840220" h="697864">
                <a:moveTo>
                  <a:pt x="6839838" y="408216"/>
                </a:moveTo>
                <a:lnTo>
                  <a:pt x="6833755" y="408216"/>
                </a:lnTo>
                <a:lnTo>
                  <a:pt x="6833755" y="414312"/>
                </a:lnTo>
                <a:lnTo>
                  <a:pt x="6839838" y="414312"/>
                </a:lnTo>
                <a:lnTo>
                  <a:pt x="6839838" y="408216"/>
                </a:lnTo>
                <a:close/>
              </a:path>
              <a:path w="6840220" h="697864">
                <a:moveTo>
                  <a:pt x="6839838" y="420408"/>
                </a:moveTo>
                <a:lnTo>
                  <a:pt x="6833755" y="420408"/>
                </a:lnTo>
                <a:lnTo>
                  <a:pt x="6833755" y="426491"/>
                </a:lnTo>
                <a:lnTo>
                  <a:pt x="6839838" y="426491"/>
                </a:lnTo>
                <a:lnTo>
                  <a:pt x="6839838" y="420408"/>
                </a:lnTo>
                <a:close/>
              </a:path>
              <a:path w="6840220" h="697864">
                <a:moveTo>
                  <a:pt x="6839838" y="434111"/>
                </a:moveTo>
                <a:lnTo>
                  <a:pt x="6833755" y="434111"/>
                </a:lnTo>
                <a:lnTo>
                  <a:pt x="6833755" y="440207"/>
                </a:lnTo>
                <a:lnTo>
                  <a:pt x="6839838" y="440207"/>
                </a:lnTo>
                <a:lnTo>
                  <a:pt x="6839838" y="434111"/>
                </a:lnTo>
                <a:close/>
              </a:path>
              <a:path w="6840220" h="697864">
                <a:moveTo>
                  <a:pt x="6839838" y="446303"/>
                </a:moveTo>
                <a:lnTo>
                  <a:pt x="6833755" y="446303"/>
                </a:lnTo>
                <a:lnTo>
                  <a:pt x="6833755" y="452386"/>
                </a:lnTo>
                <a:lnTo>
                  <a:pt x="6839838" y="452386"/>
                </a:lnTo>
                <a:lnTo>
                  <a:pt x="6839838" y="446303"/>
                </a:lnTo>
                <a:close/>
              </a:path>
              <a:path w="6840220" h="697864">
                <a:moveTo>
                  <a:pt x="6839838" y="458482"/>
                </a:moveTo>
                <a:lnTo>
                  <a:pt x="6833755" y="458482"/>
                </a:lnTo>
                <a:lnTo>
                  <a:pt x="6833755" y="464578"/>
                </a:lnTo>
                <a:lnTo>
                  <a:pt x="6839838" y="464578"/>
                </a:lnTo>
                <a:lnTo>
                  <a:pt x="6839838" y="458482"/>
                </a:lnTo>
                <a:close/>
              </a:path>
              <a:path w="6840220" h="697864">
                <a:moveTo>
                  <a:pt x="6839838" y="472186"/>
                </a:moveTo>
                <a:lnTo>
                  <a:pt x="6833755" y="472186"/>
                </a:lnTo>
                <a:lnTo>
                  <a:pt x="6833755" y="478282"/>
                </a:lnTo>
                <a:lnTo>
                  <a:pt x="6839838" y="478282"/>
                </a:lnTo>
                <a:lnTo>
                  <a:pt x="6839838" y="472186"/>
                </a:lnTo>
                <a:close/>
              </a:path>
              <a:path w="6840220" h="697864">
                <a:moveTo>
                  <a:pt x="6839838" y="484377"/>
                </a:moveTo>
                <a:lnTo>
                  <a:pt x="6833755" y="484377"/>
                </a:lnTo>
                <a:lnTo>
                  <a:pt x="6833755" y="490474"/>
                </a:lnTo>
                <a:lnTo>
                  <a:pt x="6839838" y="490474"/>
                </a:lnTo>
                <a:lnTo>
                  <a:pt x="6839838" y="484377"/>
                </a:lnTo>
                <a:close/>
              </a:path>
              <a:path w="6840220" h="697864">
                <a:moveTo>
                  <a:pt x="6839838" y="496557"/>
                </a:moveTo>
                <a:lnTo>
                  <a:pt x="6833755" y="496557"/>
                </a:lnTo>
                <a:lnTo>
                  <a:pt x="6833755" y="502653"/>
                </a:lnTo>
                <a:lnTo>
                  <a:pt x="6839838" y="502653"/>
                </a:lnTo>
                <a:lnTo>
                  <a:pt x="6839838" y="496557"/>
                </a:lnTo>
                <a:close/>
              </a:path>
              <a:path w="6840220" h="697864">
                <a:moveTo>
                  <a:pt x="6839838" y="510273"/>
                </a:moveTo>
                <a:lnTo>
                  <a:pt x="6833755" y="510273"/>
                </a:lnTo>
                <a:lnTo>
                  <a:pt x="6833755" y="516369"/>
                </a:lnTo>
                <a:lnTo>
                  <a:pt x="6839838" y="516369"/>
                </a:lnTo>
                <a:lnTo>
                  <a:pt x="6839838" y="510273"/>
                </a:lnTo>
                <a:close/>
              </a:path>
              <a:path w="6840220" h="697864">
                <a:moveTo>
                  <a:pt x="6839838" y="522452"/>
                </a:moveTo>
                <a:lnTo>
                  <a:pt x="6833755" y="522452"/>
                </a:lnTo>
                <a:lnTo>
                  <a:pt x="6833755" y="528548"/>
                </a:lnTo>
                <a:lnTo>
                  <a:pt x="6839838" y="528548"/>
                </a:lnTo>
                <a:lnTo>
                  <a:pt x="6839838" y="522452"/>
                </a:lnTo>
                <a:close/>
              </a:path>
              <a:path w="6840220" h="697864">
                <a:moveTo>
                  <a:pt x="6839838" y="534644"/>
                </a:moveTo>
                <a:lnTo>
                  <a:pt x="6833755" y="534644"/>
                </a:lnTo>
                <a:lnTo>
                  <a:pt x="6833755" y="540740"/>
                </a:lnTo>
                <a:lnTo>
                  <a:pt x="6839838" y="540740"/>
                </a:lnTo>
                <a:lnTo>
                  <a:pt x="6839838" y="534644"/>
                </a:lnTo>
                <a:close/>
              </a:path>
              <a:path w="6840220" h="697864">
                <a:moveTo>
                  <a:pt x="6839838" y="548347"/>
                </a:moveTo>
                <a:lnTo>
                  <a:pt x="6833755" y="548347"/>
                </a:lnTo>
                <a:lnTo>
                  <a:pt x="6833755" y="554443"/>
                </a:lnTo>
                <a:lnTo>
                  <a:pt x="6839838" y="554443"/>
                </a:lnTo>
                <a:lnTo>
                  <a:pt x="6839838" y="548347"/>
                </a:lnTo>
                <a:close/>
              </a:path>
              <a:path w="6840220" h="697864">
                <a:moveTo>
                  <a:pt x="6839838" y="560539"/>
                </a:moveTo>
                <a:lnTo>
                  <a:pt x="6833755" y="560539"/>
                </a:lnTo>
                <a:lnTo>
                  <a:pt x="6833755" y="566623"/>
                </a:lnTo>
                <a:lnTo>
                  <a:pt x="6839838" y="566623"/>
                </a:lnTo>
                <a:lnTo>
                  <a:pt x="6839838" y="560539"/>
                </a:lnTo>
                <a:close/>
              </a:path>
              <a:path w="6840220" h="697864">
                <a:moveTo>
                  <a:pt x="6839838" y="572719"/>
                </a:moveTo>
                <a:lnTo>
                  <a:pt x="6833755" y="572719"/>
                </a:lnTo>
                <a:lnTo>
                  <a:pt x="6833755" y="578815"/>
                </a:lnTo>
                <a:lnTo>
                  <a:pt x="6839838" y="578815"/>
                </a:lnTo>
                <a:lnTo>
                  <a:pt x="6839838" y="572719"/>
                </a:lnTo>
                <a:close/>
              </a:path>
              <a:path w="6840220" h="697864">
                <a:moveTo>
                  <a:pt x="6839838" y="586435"/>
                </a:moveTo>
                <a:lnTo>
                  <a:pt x="6833755" y="586435"/>
                </a:lnTo>
                <a:lnTo>
                  <a:pt x="6833755" y="592518"/>
                </a:lnTo>
                <a:lnTo>
                  <a:pt x="6839838" y="592518"/>
                </a:lnTo>
                <a:lnTo>
                  <a:pt x="6839838" y="586435"/>
                </a:lnTo>
                <a:close/>
              </a:path>
              <a:path w="6840220" h="697864">
                <a:moveTo>
                  <a:pt x="6839838" y="598614"/>
                </a:moveTo>
                <a:lnTo>
                  <a:pt x="6833755" y="598614"/>
                </a:lnTo>
                <a:lnTo>
                  <a:pt x="6833755" y="604710"/>
                </a:lnTo>
                <a:lnTo>
                  <a:pt x="6839838" y="604710"/>
                </a:lnTo>
                <a:lnTo>
                  <a:pt x="6839838" y="598614"/>
                </a:lnTo>
                <a:close/>
              </a:path>
              <a:path w="6840220" h="697864">
                <a:moveTo>
                  <a:pt x="6839838" y="610806"/>
                </a:moveTo>
                <a:lnTo>
                  <a:pt x="6833755" y="610806"/>
                </a:lnTo>
                <a:lnTo>
                  <a:pt x="6833755" y="616889"/>
                </a:lnTo>
                <a:lnTo>
                  <a:pt x="6839838" y="616889"/>
                </a:lnTo>
                <a:lnTo>
                  <a:pt x="6839838" y="610806"/>
                </a:lnTo>
                <a:close/>
              </a:path>
              <a:path w="6840220" h="697864">
                <a:moveTo>
                  <a:pt x="6839838" y="624509"/>
                </a:moveTo>
                <a:lnTo>
                  <a:pt x="6833755" y="624509"/>
                </a:lnTo>
                <a:lnTo>
                  <a:pt x="6833755" y="630605"/>
                </a:lnTo>
                <a:lnTo>
                  <a:pt x="6839838" y="630605"/>
                </a:lnTo>
                <a:lnTo>
                  <a:pt x="6839838" y="624509"/>
                </a:lnTo>
                <a:close/>
              </a:path>
              <a:path w="6840220" h="697864">
                <a:moveTo>
                  <a:pt x="6839838" y="636689"/>
                </a:moveTo>
                <a:lnTo>
                  <a:pt x="6833755" y="636689"/>
                </a:lnTo>
                <a:lnTo>
                  <a:pt x="6833755" y="642785"/>
                </a:lnTo>
                <a:lnTo>
                  <a:pt x="6839838" y="642785"/>
                </a:lnTo>
                <a:lnTo>
                  <a:pt x="6839838" y="636689"/>
                </a:lnTo>
                <a:close/>
              </a:path>
              <a:path w="6840220" h="697864">
                <a:moveTo>
                  <a:pt x="6839838" y="648881"/>
                </a:moveTo>
                <a:lnTo>
                  <a:pt x="6833755" y="648881"/>
                </a:lnTo>
                <a:lnTo>
                  <a:pt x="6833755" y="654977"/>
                </a:lnTo>
                <a:lnTo>
                  <a:pt x="6839838" y="654977"/>
                </a:lnTo>
                <a:lnTo>
                  <a:pt x="6839838" y="648881"/>
                </a:lnTo>
                <a:close/>
              </a:path>
              <a:path w="6840220" h="697864">
                <a:moveTo>
                  <a:pt x="6839838" y="662584"/>
                </a:moveTo>
                <a:lnTo>
                  <a:pt x="6833755" y="662584"/>
                </a:lnTo>
                <a:lnTo>
                  <a:pt x="6833755" y="668680"/>
                </a:lnTo>
                <a:lnTo>
                  <a:pt x="6839838" y="668680"/>
                </a:lnTo>
                <a:lnTo>
                  <a:pt x="6839838" y="662584"/>
                </a:lnTo>
                <a:close/>
              </a:path>
              <a:path w="6840220" h="697864">
                <a:moveTo>
                  <a:pt x="6839838" y="674776"/>
                </a:moveTo>
                <a:lnTo>
                  <a:pt x="6833755" y="674776"/>
                </a:lnTo>
                <a:lnTo>
                  <a:pt x="6832231" y="677824"/>
                </a:lnTo>
                <a:lnTo>
                  <a:pt x="6832231" y="679348"/>
                </a:lnTo>
                <a:lnTo>
                  <a:pt x="6838327" y="682396"/>
                </a:lnTo>
                <a:lnTo>
                  <a:pt x="6838327" y="679348"/>
                </a:lnTo>
                <a:lnTo>
                  <a:pt x="6839838" y="677824"/>
                </a:lnTo>
                <a:lnTo>
                  <a:pt x="6839838" y="674776"/>
                </a:lnTo>
                <a:close/>
              </a:path>
              <a:path w="6840220" h="697864">
                <a:moveTo>
                  <a:pt x="6827659" y="685431"/>
                </a:moveTo>
                <a:lnTo>
                  <a:pt x="6826148" y="688479"/>
                </a:lnTo>
                <a:lnTo>
                  <a:pt x="6829183" y="693051"/>
                </a:lnTo>
                <a:lnTo>
                  <a:pt x="6832231" y="691527"/>
                </a:lnTo>
                <a:lnTo>
                  <a:pt x="6832231" y="690003"/>
                </a:lnTo>
                <a:lnTo>
                  <a:pt x="6835279" y="688479"/>
                </a:lnTo>
                <a:lnTo>
                  <a:pt x="6833247" y="686955"/>
                </a:lnTo>
                <a:lnTo>
                  <a:pt x="6827659" y="686955"/>
                </a:lnTo>
                <a:lnTo>
                  <a:pt x="6827659" y="685431"/>
                </a:lnTo>
                <a:close/>
              </a:path>
              <a:path w="6840220" h="697864">
                <a:moveTo>
                  <a:pt x="6829183" y="683907"/>
                </a:moveTo>
                <a:lnTo>
                  <a:pt x="6827659" y="686955"/>
                </a:lnTo>
                <a:lnTo>
                  <a:pt x="6833247" y="686955"/>
                </a:lnTo>
                <a:lnTo>
                  <a:pt x="6829183" y="683907"/>
                </a:lnTo>
                <a:close/>
              </a:path>
              <a:path w="6840220" h="697864">
                <a:moveTo>
                  <a:pt x="6821576" y="690003"/>
                </a:moveTo>
                <a:lnTo>
                  <a:pt x="6818528" y="691527"/>
                </a:lnTo>
                <a:lnTo>
                  <a:pt x="6815493" y="691527"/>
                </a:lnTo>
                <a:lnTo>
                  <a:pt x="6815493" y="697623"/>
                </a:lnTo>
                <a:lnTo>
                  <a:pt x="6820052" y="697623"/>
                </a:lnTo>
                <a:lnTo>
                  <a:pt x="6823100" y="696099"/>
                </a:lnTo>
                <a:lnTo>
                  <a:pt x="6821576" y="690003"/>
                </a:lnTo>
                <a:close/>
              </a:path>
              <a:path w="6840220" h="697864">
                <a:moveTo>
                  <a:pt x="6809397" y="691527"/>
                </a:moveTo>
                <a:lnTo>
                  <a:pt x="6803313" y="691527"/>
                </a:lnTo>
                <a:lnTo>
                  <a:pt x="6803313" y="697623"/>
                </a:lnTo>
                <a:lnTo>
                  <a:pt x="6809397" y="697623"/>
                </a:lnTo>
                <a:lnTo>
                  <a:pt x="6809397" y="691527"/>
                </a:lnTo>
                <a:close/>
              </a:path>
              <a:path w="6840220" h="697864">
                <a:moveTo>
                  <a:pt x="6797217" y="691527"/>
                </a:moveTo>
                <a:lnTo>
                  <a:pt x="6791134" y="691527"/>
                </a:lnTo>
                <a:lnTo>
                  <a:pt x="6791134" y="697623"/>
                </a:lnTo>
                <a:lnTo>
                  <a:pt x="6797217" y="697623"/>
                </a:lnTo>
                <a:lnTo>
                  <a:pt x="6797217" y="691527"/>
                </a:lnTo>
                <a:close/>
              </a:path>
              <a:path w="6840220" h="697864">
                <a:moveTo>
                  <a:pt x="6783514" y="691527"/>
                </a:moveTo>
                <a:lnTo>
                  <a:pt x="6777431" y="691527"/>
                </a:lnTo>
                <a:lnTo>
                  <a:pt x="6777431" y="697623"/>
                </a:lnTo>
                <a:lnTo>
                  <a:pt x="6783514" y="697623"/>
                </a:lnTo>
                <a:lnTo>
                  <a:pt x="6783514" y="691527"/>
                </a:lnTo>
                <a:close/>
              </a:path>
              <a:path w="6840220" h="697864">
                <a:moveTo>
                  <a:pt x="6771335" y="691527"/>
                </a:moveTo>
                <a:lnTo>
                  <a:pt x="6765251" y="691527"/>
                </a:lnTo>
                <a:lnTo>
                  <a:pt x="6765251" y="697623"/>
                </a:lnTo>
                <a:lnTo>
                  <a:pt x="6771335" y="697623"/>
                </a:lnTo>
                <a:lnTo>
                  <a:pt x="6771335" y="691527"/>
                </a:lnTo>
                <a:close/>
              </a:path>
              <a:path w="6840220" h="697864">
                <a:moveTo>
                  <a:pt x="6759155" y="691527"/>
                </a:moveTo>
                <a:lnTo>
                  <a:pt x="6753072" y="691527"/>
                </a:lnTo>
                <a:lnTo>
                  <a:pt x="6753072" y="697623"/>
                </a:lnTo>
                <a:lnTo>
                  <a:pt x="6759155" y="697623"/>
                </a:lnTo>
                <a:lnTo>
                  <a:pt x="6759155" y="691527"/>
                </a:lnTo>
                <a:close/>
              </a:path>
              <a:path w="6840220" h="697864">
                <a:moveTo>
                  <a:pt x="6745465" y="691527"/>
                </a:moveTo>
                <a:lnTo>
                  <a:pt x="6739369" y="691527"/>
                </a:lnTo>
                <a:lnTo>
                  <a:pt x="6739369" y="697623"/>
                </a:lnTo>
                <a:lnTo>
                  <a:pt x="6745465" y="697623"/>
                </a:lnTo>
                <a:lnTo>
                  <a:pt x="6745465" y="691527"/>
                </a:lnTo>
                <a:close/>
              </a:path>
              <a:path w="6840220" h="697864">
                <a:moveTo>
                  <a:pt x="6733285" y="691527"/>
                </a:moveTo>
                <a:lnTo>
                  <a:pt x="6727189" y="691527"/>
                </a:lnTo>
                <a:lnTo>
                  <a:pt x="6727189" y="697623"/>
                </a:lnTo>
                <a:lnTo>
                  <a:pt x="6733285" y="697623"/>
                </a:lnTo>
                <a:lnTo>
                  <a:pt x="6733285" y="691527"/>
                </a:lnTo>
                <a:close/>
              </a:path>
              <a:path w="6840220" h="697864">
                <a:moveTo>
                  <a:pt x="6721106" y="691527"/>
                </a:moveTo>
                <a:lnTo>
                  <a:pt x="6715010" y="691527"/>
                </a:lnTo>
                <a:lnTo>
                  <a:pt x="6715010" y="697623"/>
                </a:lnTo>
                <a:lnTo>
                  <a:pt x="6721106" y="697623"/>
                </a:lnTo>
                <a:lnTo>
                  <a:pt x="6721106" y="691527"/>
                </a:lnTo>
                <a:close/>
              </a:path>
              <a:path w="6840220" h="697864">
                <a:moveTo>
                  <a:pt x="6707403" y="691527"/>
                </a:moveTo>
                <a:lnTo>
                  <a:pt x="6701307" y="691527"/>
                </a:lnTo>
                <a:lnTo>
                  <a:pt x="6701307" y="697623"/>
                </a:lnTo>
                <a:lnTo>
                  <a:pt x="6707403" y="697623"/>
                </a:lnTo>
                <a:lnTo>
                  <a:pt x="6707403" y="691527"/>
                </a:lnTo>
                <a:close/>
              </a:path>
              <a:path w="6840220" h="697864">
                <a:moveTo>
                  <a:pt x="6695224" y="691527"/>
                </a:moveTo>
                <a:lnTo>
                  <a:pt x="6689128" y="691527"/>
                </a:lnTo>
                <a:lnTo>
                  <a:pt x="6689128" y="697623"/>
                </a:lnTo>
                <a:lnTo>
                  <a:pt x="6695224" y="697623"/>
                </a:lnTo>
                <a:lnTo>
                  <a:pt x="6695224" y="691527"/>
                </a:lnTo>
                <a:close/>
              </a:path>
              <a:path w="6840220" h="697864">
                <a:moveTo>
                  <a:pt x="6683044" y="691527"/>
                </a:moveTo>
                <a:lnTo>
                  <a:pt x="6676948" y="691527"/>
                </a:lnTo>
                <a:lnTo>
                  <a:pt x="6676948" y="697623"/>
                </a:lnTo>
                <a:lnTo>
                  <a:pt x="6683044" y="697623"/>
                </a:lnTo>
                <a:lnTo>
                  <a:pt x="6683044" y="691527"/>
                </a:lnTo>
                <a:close/>
              </a:path>
              <a:path w="6840220" h="697864">
                <a:moveTo>
                  <a:pt x="6669341" y="691527"/>
                </a:moveTo>
                <a:lnTo>
                  <a:pt x="6663258" y="691527"/>
                </a:lnTo>
                <a:lnTo>
                  <a:pt x="6663258" y="697623"/>
                </a:lnTo>
                <a:lnTo>
                  <a:pt x="6669341" y="697623"/>
                </a:lnTo>
                <a:lnTo>
                  <a:pt x="6669341" y="691527"/>
                </a:lnTo>
                <a:close/>
              </a:path>
              <a:path w="6840220" h="697864">
                <a:moveTo>
                  <a:pt x="6657162" y="691527"/>
                </a:moveTo>
                <a:lnTo>
                  <a:pt x="6651078" y="691527"/>
                </a:lnTo>
                <a:lnTo>
                  <a:pt x="6651078" y="697623"/>
                </a:lnTo>
                <a:lnTo>
                  <a:pt x="6657162" y="697623"/>
                </a:lnTo>
                <a:lnTo>
                  <a:pt x="6657162" y="691527"/>
                </a:lnTo>
                <a:close/>
              </a:path>
              <a:path w="6840220" h="697864">
                <a:moveTo>
                  <a:pt x="6644982" y="691527"/>
                </a:moveTo>
                <a:lnTo>
                  <a:pt x="6638899" y="691527"/>
                </a:lnTo>
                <a:lnTo>
                  <a:pt x="6638899" y="697623"/>
                </a:lnTo>
                <a:lnTo>
                  <a:pt x="6644982" y="697623"/>
                </a:lnTo>
                <a:lnTo>
                  <a:pt x="6644982" y="691527"/>
                </a:lnTo>
                <a:close/>
              </a:path>
              <a:path w="6840220" h="697864">
                <a:moveTo>
                  <a:pt x="6631279" y="691527"/>
                </a:moveTo>
                <a:lnTo>
                  <a:pt x="6625196" y="691527"/>
                </a:lnTo>
                <a:lnTo>
                  <a:pt x="6625196" y="697623"/>
                </a:lnTo>
                <a:lnTo>
                  <a:pt x="6631279" y="697623"/>
                </a:lnTo>
                <a:lnTo>
                  <a:pt x="6631279" y="691527"/>
                </a:lnTo>
                <a:close/>
              </a:path>
              <a:path w="6840220" h="697864">
                <a:moveTo>
                  <a:pt x="6619100" y="691527"/>
                </a:moveTo>
                <a:lnTo>
                  <a:pt x="6613016" y="691527"/>
                </a:lnTo>
                <a:lnTo>
                  <a:pt x="6613016" y="697623"/>
                </a:lnTo>
                <a:lnTo>
                  <a:pt x="6619100" y="697623"/>
                </a:lnTo>
                <a:lnTo>
                  <a:pt x="6619100" y="691527"/>
                </a:lnTo>
                <a:close/>
              </a:path>
              <a:path w="6840220" h="697864">
                <a:moveTo>
                  <a:pt x="6606920" y="691527"/>
                </a:moveTo>
                <a:lnTo>
                  <a:pt x="6600837" y="691527"/>
                </a:lnTo>
                <a:lnTo>
                  <a:pt x="6600837" y="697623"/>
                </a:lnTo>
                <a:lnTo>
                  <a:pt x="6606920" y="697623"/>
                </a:lnTo>
                <a:lnTo>
                  <a:pt x="6606920" y="691527"/>
                </a:lnTo>
                <a:close/>
              </a:path>
              <a:path w="6840220" h="697864">
                <a:moveTo>
                  <a:pt x="6593230" y="691527"/>
                </a:moveTo>
                <a:lnTo>
                  <a:pt x="6587134" y="691527"/>
                </a:lnTo>
                <a:lnTo>
                  <a:pt x="6587134" y="697623"/>
                </a:lnTo>
                <a:lnTo>
                  <a:pt x="6593230" y="697623"/>
                </a:lnTo>
                <a:lnTo>
                  <a:pt x="6593230" y="691527"/>
                </a:lnTo>
                <a:close/>
              </a:path>
              <a:path w="6840220" h="697864">
                <a:moveTo>
                  <a:pt x="6581051" y="691527"/>
                </a:moveTo>
                <a:lnTo>
                  <a:pt x="6574955" y="691527"/>
                </a:lnTo>
                <a:lnTo>
                  <a:pt x="6574955" y="697623"/>
                </a:lnTo>
                <a:lnTo>
                  <a:pt x="6581051" y="697623"/>
                </a:lnTo>
                <a:lnTo>
                  <a:pt x="6581051" y="691527"/>
                </a:lnTo>
                <a:close/>
              </a:path>
              <a:path w="6840220" h="697864">
                <a:moveTo>
                  <a:pt x="6568871" y="691527"/>
                </a:moveTo>
                <a:lnTo>
                  <a:pt x="6562775" y="691527"/>
                </a:lnTo>
                <a:lnTo>
                  <a:pt x="6562775" y="697623"/>
                </a:lnTo>
                <a:lnTo>
                  <a:pt x="6568871" y="697623"/>
                </a:lnTo>
                <a:lnTo>
                  <a:pt x="6568871" y="691527"/>
                </a:lnTo>
                <a:close/>
              </a:path>
              <a:path w="6840220" h="697864">
                <a:moveTo>
                  <a:pt x="6555168" y="691527"/>
                </a:moveTo>
                <a:lnTo>
                  <a:pt x="6549072" y="691527"/>
                </a:lnTo>
                <a:lnTo>
                  <a:pt x="6549072" y="697623"/>
                </a:lnTo>
                <a:lnTo>
                  <a:pt x="6555168" y="697623"/>
                </a:lnTo>
                <a:lnTo>
                  <a:pt x="6555168" y="691527"/>
                </a:lnTo>
                <a:close/>
              </a:path>
              <a:path w="6840220" h="697864">
                <a:moveTo>
                  <a:pt x="6542989" y="691527"/>
                </a:moveTo>
                <a:lnTo>
                  <a:pt x="6536893" y="691527"/>
                </a:lnTo>
                <a:lnTo>
                  <a:pt x="6536893" y="697623"/>
                </a:lnTo>
                <a:lnTo>
                  <a:pt x="6542989" y="697623"/>
                </a:lnTo>
                <a:lnTo>
                  <a:pt x="6542989" y="691527"/>
                </a:lnTo>
                <a:close/>
              </a:path>
              <a:path w="6840220" h="697864">
                <a:moveTo>
                  <a:pt x="6530809" y="691527"/>
                </a:moveTo>
                <a:lnTo>
                  <a:pt x="6524726" y="691527"/>
                </a:lnTo>
                <a:lnTo>
                  <a:pt x="6524726" y="697623"/>
                </a:lnTo>
                <a:lnTo>
                  <a:pt x="6530809" y="697623"/>
                </a:lnTo>
                <a:lnTo>
                  <a:pt x="6530809" y="691527"/>
                </a:lnTo>
                <a:close/>
              </a:path>
              <a:path w="6840220" h="697864">
                <a:moveTo>
                  <a:pt x="6517106" y="691527"/>
                </a:moveTo>
                <a:lnTo>
                  <a:pt x="6511023" y="691527"/>
                </a:lnTo>
                <a:lnTo>
                  <a:pt x="6511023" y="697623"/>
                </a:lnTo>
                <a:lnTo>
                  <a:pt x="6517106" y="697623"/>
                </a:lnTo>
                <a:lnTo>
                  <a:pt x="6517106" y="691527"/>
                </a:lnTo>
                <a:close/>
              </a:path>
              <a:path w="6840220" h="697864">
                <a:moveTo>
                  <a:pt x="6504927" y="691527"/>
                </a:moveTo>
                <a:lnTo>
                  <a:pt x="6498844" y="691527"/>
                </a:lnTo>
                <a:lnTo>
                  <a:pt x="6498844" y="697623"/>
                </a:lnTo>
                <a:lnTo>
                  <a:pt x="6504927" y="697623"/>
                </a:lnTo>
                <a:lnTo>
                  <a:pt x="6504927" y="691527"/>
                </a:lnTo>
                <a:close/>
              </a:path>
              <a:path w="6840220" h="697864">
                <a:moveTo>
                  <a:pt x="6492748" y="691527"/>
                </a:moveTo>
                <a:lnTo>
                  <a:pt x="6486664" y="691527"/>
                </a:lnTo>
                <a:lnTo>
                  <a:pt x="6486664" y="697623"/>
                </a:lnTo>
                <a:lnTo>
                  <a:pt x="6492748" y="697623"/>
                </a:lnTo>
                <a:lnTo>
                  <a:pt x="6492748" y="691527"/>
                </a:lnTo>
                <a:close/>
              </a:path>
              <a:path w="6840220" h="697864">
                <a:moveTo>
                  <a:pt x="6479044" y="691527"/>
                </a:moveTo>
                <a:lnTo>
                  <a:pt x="6472961" y="691527"/>
                </a:lnTo>
                <a:lnTo>
                  <a:pt x="6472961" y="697623"/>
                </a:lnTo>
                <a:lnTo>
                  <a:pt x="6479044" y="697623"/>
                </a:lnTo>
                <a:lnTo>
                  <a:pt x="6479044" y="691527"/>
                </a:lnTo>
                <a:close/>
              </a:path>
              <a:path w="6840220" h="697864">
                <a:moveTo>
                  <a:pt x="6466878" y="691527"/>
                </a:moveTo>
                <a:lnTo>
                  <a:pt x="6460782" y="691527"/>
                </a:lnTo>
                <a:lnTo>
                  <a:pt x="6460782" y="697623"/>
                </a:lnTo>
                <a:lnTo>
                  <a:pt x="6466878" y="697623"/>
                </a:lnTo>
                <a:lnTo>
                  <a:pt x="6466878" y="691527"/>
                </a:lnTo>
                <a:close/>
              </a:path>
              <a:path w="6840220" h="697864">
                <a:moveTo>
                  <a:pt x="6454698" y="691527"/>
                </a:moveTo>
                <a:lnTo>
                  <a:pt x="6448602" y="691527"/>
                </a:lnTo>
                <a:lnTo>
                  <a:pt x="6448602" y="697623"/>
                </a:lnTo>
                <a:lnTo>
                  <a:pt x="6454698" y="697623"/>
                </a:lnTo>
                <a:lnTo>
                  <a:pt x="6454698" y="691527"/>
                </a:lnTo>
                <a:close/>
              </a:path>
              <a:path w="6840220" h="697864">
                <a:moveTo>
                  <a:pt x="6440995" y="691527"/>
                </a:moveTo>
                <a:lnTo>
                  <a:pt x="6434899" y="691527"/>
                </a:lnTo>
                <a:lnTo>
                  <a:pt x="6434899" y="697623"/>
                </a:lnTo>
                <a:lnTo>
                  <a:pt x="6440995" y="697623"/>
                </a:lnTo>
                <a:lnTo>
                  <a:pt x="6440995" y="691527"/>
                </a:lnTo>
                <a:close/>
              </a:path>
              <a:path w="6840220" h="697864">
                <a:moveTo>
                  <a:pt x="6428816" y="691527"/>
                </a:moveTo>
                <a:lnTo>
                  <a:pt x="6422720" y="691527"/>
                </a:lnTo>
                <a:lnTo>
                  <a:pt x="6422720" y="697623"/>
                </a:lnTo>
                <a:lnTo>
                  <a:pt x="6428816" y="697623"/>
                </a:lnTo>
                <a:lnTo>
                  <a:pt x="6428816" y="691527"/>
                </a:lnTo>
                <a:close/>
              </a:path>
              <a:path w="6840220" h="697864">
                <a:moveTo>
                  <a:pt x="6416636" y="691527"/>
                </a:moveTo>
                <a:lnTo>
                  <a:pt x="6410540" y="691527"/>
                </a:lnTo>
                <a:lnTo>
                  <a:pt x="6410540" y="697623"/>
                </a:lnTo>
                <a:lnTo>
                  <a:pt x="6416636" y="697623"/>
                </a:lnTo>
                <a:lnTo>
                  <a:pt x="6416636" y="691527"/>
                </a:lnTo>
                <a:close/>
              </a:path>
              <a:path w="6840220" h="697864">
                <a:moveTo>
                  <a:pt x="6402933" y="691527"/>
                </a:moveTo>
                <a:lnTo>
                  <a:pt x="6396850" y="691527"/>
                </a:lnTo>
                <a:lnTo>
                  <a:pt x="6396850" y="697623"/>
                </a:lnTo>
                <a:lnTo>
                  <a:pt x="6402933" y="697623"/>
                </a:lnTo>
                <a:lnTo>
                  <a:pt x="6402933" y="691527"/>
                </a:lnTo>
                <a:close/>
              </a:path>
              <a:path w="6840220" h="697864">
                <a:moveTo>
                  <a:pt x="6390754" y="691527"/>
                </a:moveTo>
                <a:lnTo>
                  <a:pt x="6384670" y="691527"/>
                </a:lnTo>
                <a:lnTo>
                  <a:pt x="6384670" y="697623"/>
                </a:lnTo>
                <a:lnTo>
                  <a:pt x="6390754" y="697623"/>
                </a:lnTo>
                <a:lnTo>
                  <a:pt x="6390754" y="691527"/>
                </a:lnTo>
                <a:close/>
              </a:path>
              <a:path w="6840220" h="697864">
                <a:moveTo>
                  <a:pt x="6378575" y="691527"/>
                </a:moveTo>
                <a:lnTo>
                  <a:pt x="6372491" y="691527"/>
                </a:lnTo>
                <a:lnTo>
                  <a:pt x="6372491" y="697623"/>
                </a:lnTo>
                <a:lnTo>
                  <a:pt x="6378575" y="697623"/>
                </a:lnTo>
                <a:lnTo>
                  <a:pt x="6378575" y="691527"/>
                </a:lnTo>
                <a:close/>
              </a:path>
              <a:path w="6840220" h="697864">
                <a:moveTo>
                  <a:pt x="6364871" y="691527"/>
                </a:moveTo>
                <a:lnTo>
                  <a:pt x="6358788" y="691527"/>
                </a:lnTo>
                <a:lnTo>
                  <a:pt x="6358788" y="697623"/>
                </a:lnTo>
                <a:lnTo>
                  <a:pt x="6364871" y="697623"/>
                </a:lnTo>
                <a:lnTo>
                  <a:pt x="6364871" y="691527"/>
                </a:lnTo>
                <a:close/>
              </a:path>
              <a:path w="6840220" h="697864">
                <a:moveTo>
                  <a:pt x="6352692" y="691527"/>
                </a:moveTo>
                <a:lnTo>
                  <a:pt x="6346609" y="691527"/>
                </a:lnTo>
                <a:lnTo>
                  <a:pt x="6346609" y="697623"/>
                </a:lnTo>
                <a:lnTo>
                  <a:pt x="6352692" y="697623"/>
                </a:lnTo>
                <a:lnTo>
                  <a:pt x="6352692" y="691527"/>
                </a:lnTo>
                <a:close/>
              </a:path>
              <a:path w="6840220" h="697864">
                <a:moveTo>
                  <a:pt x="6340513" y="691527"/>
                </a:moveTo>
                <a:lnTo>
                  <a:pt x="6334429" y="691527"/>
                </a:lnTo>
                <a:lnTo>
                  <a:pt x="6334429" y="697623"/>
                </a:lnTo>
                <a:lnTo>
                  <a:pt x="6340513" y="697623"/>
                </a:lnTo>
                <a:lnTo>
                  <a:pt x="6340513" y="691527"/>
                </a:lnTo>
                <a:close/>
              </a:path>
              <a:path w="6840220" h="697864">
                <a:moveTo>
                  <a:pt x="6326822" y="691527"/>
                </a:moveTo>
                <a:lnTo>
                  <a:pt x="6320726" y="691527"/>
                </a:lnTo>
                <a:lnTo>
                  <a:pt x="6320726" y="697623"/>
                </a:lnTo>
                <a:lnTo>
                  <a:pt x="6326822" y="697623"/>
                </a:lnTo>
                <a:lnTo>
                  <a:pt x="6326822" y="691527"/>
                </a:lnTo>
                <a:close/>
              </a:path>
              <a:path w="6840220" h="697864">
                <a:moveTo>
                  <a:pt x="6314643" y="691527"/>
                </a:moveTo>
                <a:lnTo>
                  <a:pt x="6308547" y="691527"/>
                </a:lnTo>
                <a:lnTo>
                  <a:pt x="6308547" y="697623"/>
                </a:lnTo>
                <a:lnTo>
                  <a:pt x="6314643" y="697623"/>
                </a:lnTo>
                <a:lnTo>
                  <a:pt x="6314643" y="691527"/>
                </a:lnTo>
                <a:close/>
              </a:path>
              <a:path w="6840220" h="697864">
                <a:moveTo>
                  <a:pt x="6302463" y="691527"/>
                </a:moveTo>
                <a:lnTo>
                  <a:pt x="6296367" y="691527"/>
                </a:lnTo>
                <a:lnTo>
                  <a:pt x="6296367" y="697623"/>
                </a:lnTo>
                <a:lnTo>
                  <a:pt x="6302463" y="697623"/>
                </a:lnTo>
                <a:lnTo>
                  <a:pt x="6302463" y="691527"/>
                </a:lnTo>
                <a:close/>
              </a:path>
              <a:path w="6840220" h="697864">
                <a:moveTo>
                  <a:pt x="6288760" y="691527"/>
                </a:moveTo>
                <a:lnTo>
                  <a:pt x="6282664" y="691527"/>
                </a:lnTo>
                <a:lnTo>
                  <a:pt x="6282664" y="697623"/>
                </a:lnTo>
                <a:lnTo>
                  <a:pt x="6288760" y="697623"/>
                </a:lnTo>
                <a:lnTo>
                  <a:pt x="6288760" y="691527"/>
                </a:lnTo>
                <a:close/>
              </a:path>
              <a:path w="6840220" h="697864">
                <a:moveTo>
                  <a:pt x="6276581" y="691527"/>
                </a:moveTo>
                <a:lnTo>
                  <a:pt x="6270485" y="691527"/>
                </a:lnTo>
                <a:lnTo>
                  <a:pt x="6270485" y="697623"/>
                </a:lnTo>
                <a:lnTo>
                  <a:pt x="6276581" y="697623"/>
                </a:lnTo>
                <a:lnTo>
                  <a:pt x="6276581" y="691527"/>
                </a:lnTo>
                <a:close/>
              </a:path>
              <a:path w="6840220" h="697864">
                <a:moveTo>
                  <a:pt x="6264402" y="691527"/>
                </a:moveTo>
                <a:lnTo>
                  <a:pt x="6258318" y="691527"/>
                </a:lnTo>
                <a:lnTo>
                  <a:pt x="6258318" y="697623"/>
                </a:lnTo>
                <a:lnTo>
                  <a:pt x="6264402" y="697623"/>
                </a:lnTo>
                <a:lnTo>
                  <a:pt x="6264402" y="691527"/>
                </a:lnTo>
                <a:close/>
              </a:path>
              <a:path w="6840220" h="697864">
                <a:moveTo>
                  <a:pt x="6250698" y="691527"/>
                </a:moveTo>
                <a:lnTo>
                  <a:pt x="6244615" y="691527"/>
                </a:lnTo>
                <a:lnTo>
                  <a:pt x="6244615" y="697623"/>
                </a:lnTo>
                <a:lnTo>
                  <a:pt x="6250698" y="697623"/>
                </a:lnTo>
                <a:lnTo>
                  <a:pt x="6250698" y="691527"/>
                </a:lnTo>
                <a:close/>
              </a:path>
              <a:path w="6840220" h="697864">
                <a:moveTo>
                  <a:pt x="6238519" y="691527"/>
                </a:moveTo>
                <a:lnTo>
                  <a:pt x="6232436" y="691527"/>
                </a:lnTo>
                <a:lnTo>
                  <a:pt x="6232436" y="697623"/>
                </a:lnTo>
                <a:lnTo>
                  <a:pt x="6238519" y="697623"/>
                </a:lnTo>
                <a:lnTo>
                  <a:pt x="6238519" y="691527"/>
                </a:lnTo>
                <a:close/>
              </a:path>
              <a:path w="6840220" h="697864">
                <a:moveTo>
                  <a:pt x="6226340" y="691527"/>
                </a:moveTo>
                <a:lnTo>
                  <a:pt x="6220256" y="691527"/>
                </a:lnTo>
                <a:lnTo>
                  <a:pt x="6220256" y="697623"/>
                </a:lnTo>
                <a:lnTo>
                  <a:pt x="6226340" y="697623"/>
                </a:lnTo>
                <a:lnTo>
                  <a:pt x="6226340" y="691527"/>
                </a:lnTo>
                <a:close/>
              </a:path>
              <a:path w="6840220" h="697864">
                <a:moveTo>
                  <a:pt x="6212636" y="691527"/>
                </a:moveTo>
                <a:lnTo>
                  <a:pt x="6206553" y="691527"/>
                </a:lnTo>
                <a:lnTo>
                  <a:pt x="6206553" y="697623"/>
                </a:lnTo>
                <a:lnTo>
                  <a:pt x="6212636" y="697623"/>
                </a:lnTo>
                <a:lnTo>
                  <a:pt x="6212636" y="691527"/>
                </a:lnTo>
                <a:close/>
              </a:path>
              <a:path w="6840220" h="697864">
                <a:moveTo>
                  <a:pt x="6200457" y="691527"/>
                </a:moveTo>
                <a:lnTo>
                  <a:pt x="6194374" y="691527"/>
                </a:lnTo>
                <a:lnTo>
                  <a:pt x="6194374" y="697623"/>
                </a:lnTo>
                <a:lnTo>
                  <a:pt x="6200457" y="697623"/>
                </a:lnTo>
                <a:lnTo>
                  <a:pt x="6200457" y="691527"/>
                </a:lnTo>
                <a:close/>
              </a:path>
              <a:path w="6840220" h="697864">
                <a:moveTo>
                  <a:pt x="6188290" y="691527"/>
                </a:moveTo>
                <a:lnTo>
                  <a:pt x="6182194" y="691527"/>
                </a:lnTo>
                <a:lnTo>
                  <a:pt x="6182194" y="697623"/>
                </a:lnTo>
                <a:lnTo>
                  <a:pt x="6188290" y="697623"/>
                </a:lnTo>
                <a:lnTo>
                  <a:pt x="6188290" y="691527"/>
                </a:lnTo>
                <a:close/>
              </a:path>
              <a:path w="6840220" h="697864">
                <a:moveTo>
                  <a:pt x="6174587" y="691527"/>
                </a:moveTo>
                <a:lnTo>
                  <a:pt x="6168491" y="691527"/>
                </a:lnTo>
                <a:lnTo>
                  <a:pt x="6168491" y="697623"/>
                </a:lnTo>
                <a:lnTo>
                  <a:pt x="6174587" y="697623"/>
                </a:lnTo>
                <a:lnTo>
                  <a:pt x="6174587" y="691527"/>
                </a:lnTo>
                <a:close/>
              </a:path>
              <a:path w="6840220" h="697864">
                <a:moveTo>
                  <a:pt x="6162408" y="691527"/>
                </a:moveTo>
                <a:lnTo>
                  <a:pt x="6156312" y="691527"/>
                </a:lnTo>
                <a:lnTo>
                  <a:pt x="6156312" y="697623"/>
                </a:lnTo>
                <a:lnTo>
                  <a:pt x="6162408" y="697623"/>
                </a:lnTo>
                <a:lnTo>
                  <a:pt x="6162408" y="691527"/>
                </a:lnTo>
                <a:close/>
              </a:path>
              <a:path w="6840220" h="697864">
                <a:moveTo>
                  <a:pt x="6150229" y="691527"/>
                </a:moveTo>
                <a:lnTo>
                  <a:pt x="6144133" y="691527"/>
                </a:lnTo>
                <a:lnTo>
                  <a:pt x="6144133" y="697623"/>
                </a:lnTo>
                <a:lnTo>
                  <a:pt x="6150229" y="697623"/>
                </a:lnTo>
                <a:lnTo>
                  <a:pt x="6150229" y="691527"/>
                </a:lnTo>
                <a:close/>
              </a:path>
              <a:path w="6840220" h="697864">
                <a:moveTo>
                  <a:pt x="6136525" y="691527"/>
                </a:moveTo>
                <a:lnTo>
                  <a:pt x="6130429" y="691527"/>
                </a:lnTo>
                <a:lnTo>
                  <a:pt x="6130429" y="697623"/>
                </a:lnTo>
                <a:lnTo>
                  <a:pt x="6136525" y="697623"/>
                </a:lnTo>
                <a:lnTo>
                  <a:pt x="6136525" y="691527"/>
                </a:lnTo>
                <a:close/>
              </a:path>
              <a:path w="6840220" h="697864">
                <a:moveTo>
                  <a:pt x="6124346" y="691527"/>
                </a:moveTo>
                <a:lnTo>
                  <a:pt x="6118263" y="691527"/>
                </a:lnTo>
                <a:lnTo>
                  <a:pt x="6118263" y="697623"/>
                </a:lnTo>
                <a:lnTo>
                  <a:pt x="6124346" y="697623"/>
                </a:lnTo>
                <a:lnTo>
                  <a:pt x="6124346" y="691527"/>
                </a:lnTo>
                <a:close/>
              </a:path>
              <a:path w="6840220" h="697864">
                <a:moveTo>
                  <a:pt x="6112167" y="691527"/>
                </a:moveTo>
                <a:lnTo>
                  <a:pt x="6106083" y="691527"/>
                </a:lnTo>
                <a:lnTo>
                  <a:pt x="6106083" y="697623"/>
                </a:lnTo>
                <a:lnTo>
                  <a:pt x="6112167" y="697623"/>
                </a:lnTo>
                <a:lnTo>
                  <a:pt x="6112167" y="691527"/>
                </a:lnTo>
                <a:close/>
              </a:path>
              <a:path w="6840220" h="697864">
                <a:moveTo>
                  <a:pt x="6098463" y="691527"/>
                </a:moveTo>
                <a:lnTo>
                  <a:pt x="6092380" y="691527"/>
                </a:lnTo>
                <a:lnTo>
                  <a:pt x="6092380" y="697623"/>
                </a:lnTo>
                <a:lnTo>
                  <a:pt x="6098463" y="697623"/>
                </a:lnTo>
                <a:lnTo>
                  <a:pt x="6098463" y="691527"/>
                </a:lnTo>
                <a:close/>
              </a:path>
              <a:path w="6840220" h="697864">
                <a:moveTo>
                  <a:pt x="6086284" y="691527"/>
                </a:moveTo>
                <a:lnTo>
                  <a:pt x="6080201" y="691527"/>
                </a:lnTo>
                <a:lnTo>
                  <a:pt x="6080201" y="697623"/>
                </a:lnTo>
                <a:lnTo>
                  <a:pt x="6086284" y="697623"/>
                </a:lnTo>
                <a:lnTo>
                  <a:pt x="6086284" y="691527"/>
                </a:lnTo>
                <a:close/>
              </a:path>
              <a:path w="6840220" h="697864">
                <a:moveTo>
                  <a:pt x="6074105" y="691527"/>
                </a:moveTo>
                <a:lnTo>
                  <a:pt x="6068021" y="691527"/>
                </a:lnTo>
                <a:lnTo>
                  <a:pt x="6068021" y="697623"/>
                </a:lnTo>
                <a:lnTo>
                  <a:pt x="6074105" y="697623"/>
                </a:lnTo>
                <a:lnTo>
                  <a:pt x="6074105" y="691527"/>
                </a:lnTo>
                <a:close/>
              </a:path>
              <a:path w="6840220" h="697864">
                <a:moveTo>
                  <a:pt x="6060414" y="691527"/>
                </a:moveTo>
                <a:lnTo>
                  <a:pt x="6054318" y="691527"/>
                </a:lnTo>
                <a:lnTo>
                  <a:pt x="6054318" y="697623"/>
                </a:lnTo>
                <a:lnTo>
                  <a:pt x="6060414" y="697623"/>
                </a:lnTo>
                <a:lnTo>
                  <a:pt x="6060414" y="691527"/>
                </a:lnTo>
                <a:close/>
              </a:path>
              <a:path w="6840220" h="697864">
                <a:moveTo>
                  <a:pt x="6048235" y="691527"/>
                </a:moveTo>
                <a:lnTo>
                  <a:pt x="6042139" y="691527"/>
                </a:lnTo>
                <a:lnTo>
                  <a:pt x="6042139" y="697623"/>
                </a:lnTo>
                <a:lnTo>
                  <a:pt x="6048235" y="697623"/>
                </a:lnTo>
                <a:lnTo>
                  <a:pt x="6048235" y="691527"/>
                </a:lnTo>
                <a:close/>
              </a:path>
              <a:path w="6840220" h="697864">
                <a:moveTo>
                  <a:pt x="6036056" y="691527"/>
                </a:moveTo>
                <a:lnTo>
                  <a:pt x="6029960" y="691527"/>
                </a:lnTo>
                <a:lnTo>
                  <a:pt x="6029960" y="697623"/>
                </a:lnTo>
                <a:lnTo>
                  <a:pt x="6036056" y="697623"/>
                </a:lnTo>
                <a:lnTo>
                  <a:pt x="6036056" y="691527"/>
                </a:lnTo>
                <a:close/>
              </a:path>
              <a:path w="6840220" h="697864">
                <a:moveTo>
                  <a:pt x="6022352" y="691527"/>
                </a:moveTo>
                <a:lnTo>
                  <a:pt x="6016256" y="691527"/>
                </a:lnTo>
                <a:lnTo>
                  <a:pt x="6016256" y="697623"/>
                </a:lnTo>
                <a:lnTo>
                  <a:pt x="6022352" y="697623"/>
                </a:lnTo>
                <a:lnTo>
                  <a:pt x="6022352" y="691527"/>
                </a:lnTo>
                <a:close/>
              </a:path>
              <a:path w="6840220" h="697864">
                <a:moveTo>
                  <a:pt x="6010173" y="691527"/>
                </a:moveTo>
                <a:lnTo>
                  <a:pt x="6004077" y="691527"/>
                </a:lnTo>
                <a:lnTo>
                  <a:pt x="6004077" y="697623"/>
                </a:lnTo>
                <a:lnTo>
                  <a:pt x="6010173" y="697623"/>
                </a:lnTo>
                <a:lnTo>
                  <a:pt x="6010173" y="691527"/>
                </a:lnTo>
                <a:close/>
              </a:path>
              <a:path w="6840220" h="697864">
                <a:moveTo>
                  <a:pt x="5997994" y="691527"/>
                </a:moveTo>
                <a:lnTo>
                  <a:pt x="5991898" y="691527"/>
                </a:lnTo>
                <a:lnTo>
                  <a:pt x="5991898" y="697623"/>
                </a:lnTo>
                <a:lnTo>
                  <a:pt x="5997994" y="697623"/>
                </a:lnTo>
                <a:lnTo>
                  <a:pt x="5997994" y="691527"/>
                </a:lnTo>
                <a:close/>
              </a:path>
              <a:path w="6840220" h="697864">
                <a:moveTo>
                  <a:pt x="5984290" y="691527"/>
                </a:moveTo>
                <a:lnTo>
                  <a:pt x="5978207" y="691527"/>
                </a:lnTo>
                <a:lnTo>
                  <a:pt x="5978207" y="697623"/>
                </a:lnTo>
                <a:lnTo>
                  <a:pt x="5984290" y="697623"/>
                </a:lnTo>
                <a:lnTo>
                  <a:pt x="5984290" y="691527"/>
                </a:lnTo>
                <a:close/>
              </a:path>
              <a:path w="6840220" h="697864">
                <a:moveTo>
                  <a:pt x="5972111" y="691527"/>
                </a:moveTo>
                <a:lnTo>
                  <a:pt x="5966028" y="691527"/>
                </a:lnTo>
                <a:lnTo>
                  <a:pt x="5966028" y="697623"/>
                </a:lnTo>
                <a:lnTo>
                  <a:pt x="5972111" y="697623"/>
                </a:lnTo>
                <a:lnTo>
                  <a:pt x="5972111" y="691527"/>
                </a:lnTo>
                <a:close/>
              </a:path>
              <a:path w="6840220" h="697864">
                <a:moveTo>
                  <a:pt x="5959932" y="691527"/>
                </a:moveTo>
                <a:lnTo>
                  <a:pt x="5953848" y="691527"/>
                </a:lnTo>
                <a:lnTo>
                  <a:pt x="5953848" y="697623"/>
                </a:lnTo>
                <a:lnTo>
                  <a:pt x="5959932" y="697623"/>
                </a:lnTo>
                <a:lnTo>
                  <a:pt x="5959932" y="691527"/>
                </a:lnTo>
                <a:close/>
              </a:path>
              <a:path w="6840220" h="697864">
                <a:moveTo>
                  <a:pt x="5946228" y="691527"/>
                </a:moveTo>
                <a:lnTo>
                  <a:pt x="5940145" y="691527"/>
                </a:lnTo>
                <a:lnTo>
                  <a:pt x="5940145" y="697623"/>
                </a:lnTo>
                <a:lnTo>
                  <a:pt x="5946228" y="697623"/>
                </a:lnTo>
                <a:lnTo>
                  <a:pt x="5946228" y="691527"/>
                </a:lnTo>
                <a:close/>
              </a:path>
              <a:path w="6840220" h="697864">
                <a:moveTo>
                  <a:pt x="5934049" y="691527"/>
                </a:moveTo>
                <a:lnTo>
                  <a:pt x="5927966" y="691527"/>
                </a:lnTo>
                <a:lnTo>
                  <a:pt x="5927966" y="697623"/>
                </a:lnTo>
                <a:lnTo>
                  <a:pt x="5934049" y="697623"/>
                </a:lnTo>
                <a:lnTo>
                  <a:pt x="5934049" y="691527"/>
                </a:lnTo>
                <a:close/>
              </a:path>
              <a:path w="6840220" h="697864">
                <a:moveTo>
                  <a:pt x="5921870" y="691527"/>
                </a:moveTo>
                <a:lnTo>
                  <a:pt x="5915787" y="691527"/>
                </a:lnTo>
                <a:lnTo>
                  <a:pt x="5915787" y="697623"/>
                </a:lnTo>
                <a:lnTo>
                  <a:pt x="5921870" y="697623"/>
                </a:lnTo>
                <a:lnTo>
                  <a:pt x="5921870" y="691527"/>
                </a:lnTo>
                <a:close/>
              </a:path>
              <a:path w="6840220" h="697864">
                <a:moveTo>
                  <a:pt x="5908179" y="691527"/>
                </a:moveTo>
                <a:lnTo>
                  <a:pt x="5902083" y="691527"/>
                </a:lnTo>
                <a:lnTo>
                  <a:pt x="5902083" y="697623"/>
                </a:lnTo>
                <a:lnTo>
                  <a:pt x="5908179" y="697623"/>
                </a:lnTo>
                <a:lnTo>
                  <a:pt x="5908179" y="691527"/>
                </a:lnTo>
                <a:close/>
              </a:path>
              <a:path w="6840220" h="697864">
                <a:moveTo>
                  <a:pt x="5896000" y="691527"/>
                </a:moveTo>
                <a:lnTo>
                  <a:pt x="5889904" y="691527"/>
                </a:lnTo>
                <a:lnTo>
                  <a:pt x="5889904" y="697623"/>
                </a:lnTo>
                <a:lnTo>
                  <a:pt x="5896000" y="697623"/>
                </a:lnTo>
                <a:lnTo>
                  <a:pt x="5896000" y="691527"/>
                </a:lnTo>
                <a:close/>
              </a:path>
              <a:path w="6840220" h="697864">
                <a:moveTo>
                  <a:pt x="5883821" y="691527"/>
                </a:moveTo>
                <a:lnTo>
                  <a:pt x="5877725" y="691527"/>
                </a:lnTo>
                <a:lnTo>
                  <a:pt x="5877725" y="697623"/>
                </a:lnTo>
                <a:lnTo>
                  <a:pt x="5883821" y="697623"/>
                </a:lnTo>
                <a:lnTo>
                  <a:pt x="5883821" y="691527"/>
                </a:lnTo>
                <a:close/>
              </a:path>
              <a:path w="6840220" h="697864">
                <a:moveTo>
                  <a:pt x="5870117" y="691527"/>
                </a:moveTo>
                <a:lnTo>
                  <a:pt x="5864021" y="691527"/>
                </a:lnTo>
                <a:lnTo>
                  <a:pt x="5864021" y="697623"/>
                </a:lnTo>
                <a:lnTo>
                  <a:pt x="5870117" y="697623"/>
                </a:lnTo>
                <a:lnTo>
                  <a:pt x="5870117" y="691527"/>
                </a:lnTo>
                <a:close/>
              </a:path>
              <a:path w="6840220" h="697864">
                <a:moveTo>
                  <a:pt x="5857938" y="691527"/>
                </a:moveTo>
                <a:lnTo>
                  <a:pt x="5851842" y="691527"/>
                </a:lnTo>
                <a:lnTo>
                  <a:pt x="5851842" y="697623"/>
                </a:lnTo>
                <a:lnTo>
                  <a:pt x="5857938" y="697623"/>
                </a:lnTo>
                <a:lnTo>
                  <a:pt x="5857938" y="691527"/>
                </a:lnTo>
                <a:close/>
              </a:path>
              <a:path w="6840220" h="697864">
                <a:moveTo>
                  <a:pt x="5845759" y="691527"/>
                </a:moveTo>
                <a:lnTo>
                  <a:pt x="5839675" y="691527"/>
                </a:lnTo>
                <a:lnTo>
                  <a:pt x="5839675" y="697623"/>
                </a:lnTo>
                <a:lnTo>
                  <a:pt x="5845759" y="697623"/>
                </a:lnTo>
                <a:lnTo>
                  <a:pt x="5845759" y="691527"/>
                </a:lnTo>
                <a:close/>
              </a:path>
              <a:path w="6840220" h="697864">
                <a:moveTo>
                  <a:pt x="5832055" y="691527"/>
                </a:moveTo>
                <a:lnTo>
                  <a:pt x="5825972" y="691527"/>
                </a:lnTo>
                <a:lnTo>
                  <a:pt x="5825972" y="697623"/>
                </a:lnTo>
                <a:lnTo>
                  <a:pt x="5832055" y="697623"/>
                </a:lnTo>
                <a:lnTo>
                  <a:pt x="5832055" y="691527"/>
                </a:lnTo>
                <a:close/>
              </a:path>
              <a:path w="6840220" h="697864">
                <a:moveTo>
                  <a:pt x="5819876" y="691527"/>
                </a:moveTo>
                <a:lnTo>
                  <a:pt x="5813793" y="691527"/>
                </a:lnTo>
                <a:lnTo>
                  <a:pt x="5813793" y="697623"/>
                </a:lnTo>
                <a:lnTo>
                  <a:pt x="5819876" y="697623"/>
                </a:lnTo>
                <a:lnTo>
                  <a:pt x="5819876" y="691527"/>
                </a:lnTo>
                <a:close/>
              </a:path>
              <a:path w="6840220" h="697864">
                <a:moveTo>
                  <a:pt x="5807697" y="691527"/>
                </a:moveTo>
                <a:lnTo>
                  <a:pt x="5801614" y="691527"/>
                </a:lnTo>
                <a:lnTo>
                  <a:pt x="5801614" y="697623"/>
                </a:lnTo>
                <a:lnTo>
                  <a:pt x="5807697" y="697623"/>
                </a:lnTo>
                <a:lnTo>
                  <a:pt x="5807697" y="691527"/>
                </a:lnTo>
                <a:close/>
              </a:path>
              <a:path w="6840220" h="697864">
                <a:moveTo>
                  <a:pt x="5794006" y="691527"/>
                </a:moveTo>
                <a:lnTo>
                  <a:pt x="5787910" y="691527"/>
                </a:lnTo>
                <a:lnTo>
                  <a:pt x="5787910" y="697623"/>
                </a:lnTo>
                <a:lnTo>
                  <a:pt x="5794006" y="697623"/>
                </a:lnTo>
                <a:lnTo>
                  <a:pt x="5794006" y="691527"/>
                </a:lnTo>
                <a:close/>
              </a:path>
              <a:path w="6840220" h="697864">
                <a:moveTo>
                  <a:pt x="5781827" y="691527"/>
                </a:moveTo>
                <a:lnTo>
                  <a:pt x="5775731" y="691527"/>
                </a:lnTo>
                <a:lnTo>
                  <a:pt x="5775731" y="697623"/>
                </a:lnTo>
                <a:lnTo>
                  <a:pt x="5781827" y="697623"/>
                </a:lnTo>
                <a:lnTo>
                  <a:pt x="5781827" y="691527"/>
                </a:lnTo>
                <a:close/>
              </a:path>
              <a:path w="6840220" h="697864">
                <a:moveTo>
                  <a:pt x="5769648" y="691527"/>
                </a:moveTo>
                <a:lnTo>
                  <a:pt x="5763552" y="691527"/>
                </a:lnTo>
                <a:lnTo>
                  <a:pt x="5763552" y="697623"/>
                </a:lnTo>
                <a:lnTo>
                  <a:pt x="5769648" y="697623"/>
                </a:lnTo>
                <a:lnTo>
                  <a:pt x="5769648" y="691527"/>
                </a:lnTo>
                <a:close/>
              </a:path>
              <a:path w="6840220" h="697864">
                <a:moveTo>
                  <a:pt x="5755944" y="691527"/>
                </a:moveTo>
                <a:lnTo>
                  <a:pt x="5749848" y="691527"/>
                </a:lnTo>
                <a:lnTo>
                  <a:pt x="5749848" y="697623"/>
                </a:lnTo>
                <a:lnTo>
                  <a:pt x="5755944" y="697623"/>
                </a:lnTo>
                <a:lnTo>
                  <a:pt x="5755944" y="691527"/>
                </a:lnTo>
                <a:close/>
              </a:path>
              <a:path w="6840220" h="697864">
                <a:moveTo>
                  <a:pt x="5743765" y="691527"/>
                </a:moveTo>
                <a:lnTo>
                  <a:pt x="5737669" y="691527"/>
                </a:lnTo>
                <a:lnTo>
                  <a:pt x="5737669" y="697623"/>
                </a:lnTo>
                <a:lnTo>
                  <a:pt x="5743765" y="697623"/>
                </a:lnTo>
                <a:lnTo>
                  <a:pt x="5743765" y="691527"/>
                </a:lnTo>
                <a:close/>
              </a:path>
              <a:path w="6840220" h="697864">
                <a:moveTo>
                  <a:pt x="5731586" y="691527"/>
                </a:moveTo>
                <a:lnTo>
                  <a:pt x="5725490" y="691527"/>
                </a:lnTo>
                <a:lnTo>
                  <a:pt x="5725490" y="697623"/>
                </a:lnTo>
                <a:lnTo>
                  <a:pt x="5731586" y="697623"/>
                </a:lnTo>
                <a:lnTo>
                  <a:pt x="5731586" y="691527"/>
                </a:lnTo>
                <a:close/>
              </a:path>
              <a:path w="6840220" h="697864">
                <a:moveTo>
                  <a:pt x="5717882" y="691527"/>
                </a:moveTo>
                <a:lnTo>
                  <a:pt x="5711799" y="691527"/>
                </a:lnTo>
                <a:lnTo>
                  <a:pt x="5711799" y="697623"/>
                </a:lnTo>
                <a:lnTo>
                  <a:pt x="5717882" y="697623"/>
                </a:lnTo>
                <a:lnTo>
                  <a:pt x="5717882" y="691527"/>
                </a:lnTo>
                <a:close/>
              </a:path>
              <a:path w="6840220" h="697864">
                <a:moveTo>
                  <a:pt x="5705703" y="691527"/>
                </a:moveTo>
                <a:lnTo>
                  <a:pt x="5699620" y="691527"/>
                </a:lnTo>
                <a:lnTo>
                  <a:pt x="5699620" y="697623"/>
                </a:lnTo>
                <a:lnTo>
                  <a:pt x="5705703" y="697623"/>
                </a:lnTo>
                <a:lnTo>
                  <a:pt x="5705703" y="691527"/>
                </a:lnTo>
                <a:close/>
              </a:path>
              <a:path w="6840220" h="697864">
                <a:moveTo>
                  <a:pt x="5693524" y="691527"/>
                </a:moveTo>
                <a:lnTo>
                  <a:pt x="5687441" y="691527"/>
                </a:lnTo>
                <a:lnTo>
                  <a:pt x="5687441" y="697623"/>
                </a:lnTo>
                <a:lnTo>
                  <a:pt x="5693524" y="697623"/>
                </a:lnTo>
                <a:lnTo>
                  <a:pt x="5693524" y="691527"/>
                </a:lnTo>
                <a:close/>
              </a:path>
              <a:path w="6840220" h="697864">
                <a:moveTo>
                  <a:pt x="5679820" y="691527"/>
                </a:moveTo>
                <a:lnTo>
                  <a:pt x="5673737" y="691527"/>
                </a:lnTo>
                <a:lnTo>
                  <a:pt x="5673737" y="697623"/>
                </a:lnTo>
                <a:lnTo>
                  <a:pt x="5679820" y="697623"/>
                </a:lnTo>
                <a:lnTo>
                  <a:pt x="5679820" y="691527"/>
                </a:lnTo>
                <a:close/>
              </a:path>
              <a:path w="6840220" h="697864">
                <a:moveTo>
                  <a:pt x="5667641" y="691527"/>
                </a:moveTo>
                <a:lnTo>
                  <a:pt x="5661558" y="691527"/>
                </a:lnTo>
                <a:lnTo>
                  <a:pt x="5661558" y="697623"/>
                </a:lnTo>
                <a:lnTo>
                  <a:pt x="5667641" y="697623"/>
                </a:lnTo>
                <a:lnTo>
                  <a:pt x="5667641" y="691527"/>
                </a:lnTo>
                <a:close/>
              </a:path>
              <a:path w="6840220" h="697864">
                <a:moveTo>
                  <a:pt x="5655462" y="691527"/>
                </a:moveTo>
                <a:lnTo>
                  <a:pt x="5649379" y="691527"/>
                </a:lnTo>
                <a:lnTo>
                  <a:pt x="5649379" y="697623"/>
                </a:lnTo>
                <a:lnTo>
                  <a:pt x="5655462" y="697623"/>
                </a:lnTo>
                <a:lnTo>
                  <a:pt x="5655462" y="691527"/>
                </a:lnTo>
                <a:close/>
              </a:path>
              <a:path w="6840220" h="697864">
                <a:moveTo>
                  <a:pt x="5641771" y="691527"/>
                </a:moveTo>
                <a:lnTo>
                  <a:pt x="5635675" y="691527"/>
                </a:lnTo>
                <a:lnTo>
                  <a:pt x="5635675" y="697623"/>
                </a:lnTo>
                <a:lnTo>
                  <a:pt x="5641771" y="697623"/>
                </a:lnTo>
                <a:lnTo>
                  <a:pt x="5641771" y="691527"/>
                </a:lnTo>
                <a:close/>
              </a:path>
              <a:path w="6840220" h="697864">
                <a:moveTo>
                  <a:pt x="5629592" y="691527"/>
                </a:moveTo>
                <a:lnTo>
                  <a:pt x="5623496" y="691527"/>
                </a:lnTo>
                <a:lnTo>
                  <a:pt x="5623496" y="697623"/>
                </a:lnTo>
                <a:lnTo>
                  <a:pt x="5629592" y="697623"/>
                </a:lnTo>
                <a:lnTo>
                  <a:pt x="5629592" y="691527"/>
                </a:lnTo>
                <a:close/>
              </a:path>
              <a:path w="6840220" h="697864">
                <a:moveTo>
                  <a:pt x="5617413" y="691527"/>
                </a:moveTo>
                <a:lnTo>
                  <a:pt x="5611317" y="691527"/>
                </a:lnTo>
                <a:lnTo>
                  <a:pt x="5611317" y="697623"/>
                </a:lnTo>
                <a:lnTo>
                  <a:pt x="5617413" y="697623"/>
                </a:lnTo>
                <a:lnTo>
                  <a:pt x="5617413" y="691527"/>
                </a:lnTo>
                <a:close/>
              </a:path>
              <a:path w="6840220" h="697864">
                <a:moveTo>
                  <a:pt x="5603709" y="691527"/>
                </a:moveTo>
                <a:lnTo>
                  <a:pt x="5597613" y="691527"/>
                </a:lnTo>
                <a:lnTo>
                  <a:pt x="5597613" y="697623"/>
                </a:lnTo>
                <a:lnTo>
                  <a:pt x="5603709" y="697623"/>
                </a:lnTo>
                <a:lnTo>
                  <a:pt x="5603709" y="691527"/>
                </a:lnTo>
                <a:close/>
              </a:path>
              <a:path w="6840220" h="697864">
                <a:moveTo>
                  <a:pt x="5591530" y="691527"/>
                </a:moveTo>
                <a:lnTo>
                  <a:pt x="5585434" y="691527"/>
                </a:lnTo>
                <a:lnTo>
                  <a:pt x="5585434" y="697623"/>
                </a:lnTo>
                <a:lnTo>
                  <a:pt x="5591530" y="697623"/>
                </a:lnTo>
                <a:lnTo>
                  <a:pt x="5591530" y="691527"/>
                </a:lnTo>
                <a:close/>
              </a:path>
              <a:path w="6840220" h="697864">
                <a:moveTo>
                  <a:pt x="5579351" y="691527"/>
                </a:moveTo>
                <a:lnTo>
                  <a:pt x="5573268" y="691527"/>
                </a:lnTo>
                <a:lnTo>
                  <a:pt x="5573268" y="697623"/>
                </a:lnTo>
                <a:lnTo>
                  <a:pt x="5579351" y="697623"/>
                </a:lnTo>
                <a:lnTo>
                  <a:pt x="5579351" y="691527"/>
                </a:lnTo>
                <a:close/>
              </a:path>
              <a:path w="6840220" h="697864">
                <a:moveTo>
                  <a:pt x="5565648" y="691527"/>
                </a:moveTo>
                <a:lnTo>
                  <a:pt x="5559564" y="691527"/>
                </a:lnTo>
                <a:lnTo>
                  <a:pt x="5559564" y="697623"/>
                </a:lnTo>
                <a:lnTo>
                  <a:pt x="5565648" y="697623"/>
                </a:lnTo>
                <a:lnTo>
                  <a:pt x="5565648" y="691527"/>
                </a:lnTo>
                <a:close/>
              </a:path>
              <a:path w="6840220" h="697864">
                <a:moveTo>
                  <a:pt x="5553468" y="691527"/>
                </a:moveTo>
                <a:lnTo>
                  <a:pt x="5547385" y="691527"/>
                </a:lnTo>
                <a:lnTo>
                  <a:pt x="5547385" y="697623"/>
                </a:lnTo>
                <a:lnTo>
                  <a:pt x="5553468" y="697623"/>
                </a:lnTo>
                <a:lnTo>
                  <a:pt x="5553468" y="691527"/>
                </a:lnTo>
                <a:close/>
              </a:path>
              <a:path w="6840220" h="697864">
                <a:moveTo>
                  <a:pt x="5541289" y="691527"/>
                </a:moveTo>
                <a:lnTo>
                  <a:pt x="5535206" y="691527"/>
                </a:lnTo>
                <a:lnTo>
                  <a:pt x="5535206" y="697623"/>
                </a:lnTo>
                <a:lnTo>
                  <a:pt x="5541289" y="697623"/>
                </a:lnTo>
                <a:lnTo>
                  <a:pt x="5541289" y="691527"/>
                </a:lnTo>
                <a:close/>
              </a:path>
              <a:path w="6840220" h="697864">
                <a:moveTo>
                  <a:pt x="5527586" y="691527"/>
                </a:moveTo>
                <a:lnTo>
                  <a:pt x="5521502" y="691527"/>
                </a:lnTo>
                <a:lnTo>
                  <a:pt x="5521502" y="697623"/>
                </a:lnTo>
                <a:lnTo>
                  <a:pt x="5527586" y="697623"/>
                </a:lnTo>
                <a:lnTo>
                  <a:pt x="5527586" y="691527"/>
                </a:lnTo>
                <a:close/>
              </a:path>
              <a:path w="6840220" h="697864">
                <a:moveTo>
                  <a:pt x="5515406" y="691527"/>
                </a:moveTo>
                <a:lnTo>
                  <a:pt x="5509323" y="691527"/>
                </a:lnTo>
                <a:lnTo>
                  <a:pt x="5509323" y="697623"/>
                </a:lnTo>
                <a:lnTo>
                  <a:pt x="5515406" y="697623"/>
                </a:lnTo>
                <a:lnTo>
                  <a:pt x="5515406" y="691527"/>
                </a:lnTo>
                <a:close/>
              </a:path>
              <a:path w="6840220" h="697864">
                <a:moveTo>
                  <a:pt x="5503240" y="691527"/>
                </a:moveTo>
                <a:lnTo>
                  <a:pt x="5497144" y="691527"/>
                </a:lnTo>
                <a:lnTo>
                  <a:pt x="5497144" y="697623"/>
                </a:lnTo>
                <a:lnTo>
                  <a:pt x="5503240" y="697623"/>
                </a:lnTo>
                <a:lnTo>
                  <a:pt x="5503240" y="691527"/>
                </a:lnTo>
                <a:close/>
              </a:path>
              <a:path w="6840220" h="697864">
                <a:moveTo>
                  <a:pt x="5489536" y="691527"/>
                </a:moveTo>
                <a:lnTo>
                  <a:pt x="5483440" y="691527"/>
                </a:lnTo>
                <a:lnTo>
                  <a:pt x="5483440" y="697623"/>
                </a:lnTo>
                <a:lnTo>
                  <a:pt x="5489536" y="697623"/>
                </a:lnTo>
                <a:lnTo>
                  <a:pt x="5489536" y="691527"/>
                </a:lnTo>
                <a:close/>
              </a:path>
              <a:path w="6840220" h="697864">
                <a:moveTo>
                  <a:pt x="5477357" y="691527"/>
                </a:moveTo>
                <a:lnTo>
                  <a:pt x="5471261" y="691527"/>
                </a:lnTo>
                <a:lnTo>
                  <a:pt x="5471261" y="697623"/>
                </a:lnTo>
                <a:lnTo>
                  <a:pt x="5477357" y="697623"/>
                </a:lnTo>
                <a:lnTo>
                  <a:pt x="5477357" y="691527"/>
                </a:lnTo>
                <a:close/>
              </a:path>
              <a:path w="6840220" h="697864">
                <a:moveTo>
                  <a:pt x="5465178" y="691527"/>
                </a:moveTo>
                <a:lnTo>
                  <a:pt x="5459082" y="691527"/>
                </a:lnTo>
                <a:lnTo>
                  <a:pt x="5459082" y="697623"/>
                </a:lnTo>
                <a:lnTo>
                  <a:pt x="5465178" y="697623"/>
                </a:lnTo>
                <a:lnTo>
                  <a:pt x="5465178" y="691527"/>
                </a:lnTo>
                <a:close/>
              </a:path>
              <a:path w="6840220" h="697864">
                <a:moveTo>
                  <a:pt x="5451475" y="691527"/>
                </a:moveTo>
                <a:lnTo>
                  <a:pt x="5445379" y="691527"/>
                </a:lnTo>
                <a:lnTo>
                  <a:pt x="5445379" y="697623"/>
                </a:lnTo>
                <a:lnTo>
                  <a:pt x="5451475" y="697623"/>
                </a:lnTo>
                <a:lnTo>
                  <a:pt x="5451475" y="691527"/>
                </a:lnTo>
                <a:close/>
              </a:path>
              <a:path w="6840220" h="697864">
                <a:moveTo>
                  <a:pt x="5439295" y="691527"/>
                </a:moveTo>
                <a:lnTo>
                  <a:pt x="5433212" y="691527"/>
                </a:lnTo>
                <a:lnTo>
                  <a:pt x="5433212" y="697623"/>
                </a:lnTo>
                <a:lnTo>
                  <a:pt x="5439295" y="697623"/>
                </a:lnTo>
                <a:lnTo>
                  <a:pt x="5439295" y="691527"/>
                </a:lnTo>
                <a:close/>
              </a:path>
              <a:path w="6840220" h="697864">
                <a:moveTo>
                  <a:pt x="5427116" y="691527"/>
                </a:moveTo>
                <a:lnTo>
                  <a:pt x="5421033" y="691527"/>
                </a:lnTo>
                <a:lnTo>
                  <a:pt x="5421033" y="697623"/>
                </a:lnTo>
                <a:lnTo>
                  <a:pt x="5427116" y="697623"/>
                </a:lnTo>
                <a:lnTo>
                  <a:pt x="5427116" y="691527"/>
                </a:lnTo>
                <a:close/>
              </a:path>
              <a:path w="6840220" h="697864">
                <a:moveTo>
                  <a:pt x="5413413" y="691527"/>
                </a:moveTo>
                <a:lnTo>
                  <a:pt x="5407329" y="691527"/>
                </a:lnTo>
                <a:lnTo>
                  <a:pt x="5407329" y="697623"/>
                </a:lnTo>
                <a:lnTo>
                  <a:pt x="5413413" y="697623"/>
                </a:lnTo>
                <a:lnTo>
                  <a:pt x="5413413" y="691527"/>
                </a:lnTo>
                <a:close/>
              </a:path>
              <a:path w="6840220" h="697864">
                <a:moveTo>
                  <a:pt x="5401233" y="691527"/>
                </a:moveTo>
                <a:lnTo>
                  <a:pt x="5395150" y="691527"/>
                </a:lnTo>
                <a:lnTo>
                  <a:pt x="5395150" y="697623"/>
                </a:lnTo>
                <a:lnTo>
                  <a:pt x="5401233" y="697623"/>
                </a:lnTo>
                <a:lnTo>
                  <a:pt x="5401233" y="691527"/>
                </a:lnTo>
                <a:close/>
              </a:path>
              <a:path w="6840220" h="697864">
                <a:moveTo>
                  <a:pt x="5389054" y="691527"/>
                </a:moveTo>
                <a:lnTo>
                  <a:pt x="5382971" y="691527"/>
                </a:lnTo>
                <a:lnTo>
                  <a:pt x="5382971" y="697623"/>
                </a:lnTo>
                <a:lnTo>
                  <a:pt x="5389054" y="697623"/>
                </a:lnTo>
                <a:lnTo>
                  <a:pt x="5389054" y="691527"/>
                </a:lnTo>
                <a:close/>
              </a:path>
              <a:path w="6840220" h="697864">
                <a:moveTo>
                  <a:pt x="5375363" y="691527"/>
                </a:moveTo>
                <a:lnTo>
                  <a:pt x="5369267" y="691527"/>
                </a:lnTo>
                <a:lnTo>
                  <a:pt x="5369267" y="697623"/>
                </a:lnTo>
                <a:lnTo>
                  <a:pt x="5375363" y="697623"/>
                </a:lnTo>
                <a:lnTo>
                  <a:pt x="5375363" y="691527"/>
                </a:lnTo>
                <a:close/>
              </a:path>
              <a:path w="6840220" h="697864">
                <a:moveTo>
                  <a:pt x="5363184" y="691527"/>
                </a:moveTo>
                <a:lnTo>
                  <a:pt x="5357088" y="691527"/>
                </a:lnTo>
                <a:lnTo>
                  <a:pt x="5357088" y="697623"/>
                </a:lnTo>
                <a:lnTo>
                  <a:pt x="5363184" y="697623"/>
                </a:lnTo>
                <a:lnTo>
                  <a:pt x="5363184" y="691527"/>
                </a:lnTo>
                <a:close/>
              </a:path>
              <a:path w="6840220" h="697864">
                <a:moveTo>
                  <a:pt x="5351005" y="691527"/>
                </a:moveTo>
                <a:lnTo>
                  <a:pt x="5344909" y="691527"/>
                </a:lnTo>
                <a:lnTo>
                  <a:pt x="5344909" y="697623"/>
                </a:lnTo>
                <a:lnTo>
                  <a:pt x="5351005" y="697623"/>
                </a:lnTo>
                <a:lnTo>
                  <a:pt x="5351005" y="691527"/>
                </a:lnTo>
                <a:close/>
              </a:path>
              <a:path w="6840220" h="697864">
                <a:moveTo>
                  <a:pt x="5337302" y="691527"/>
                </a:moveTo>
                <a:lnTo>
                  <a:pt x="5331206" y="691527"/>
                </a:lnTo>
                <a:lnTo>
                  <a:pt x="5331206" y="697623"/>
                </a:lnTo>
                <a:lnTo>
                  <a:pt x="5337302" y="697623"/>
                </a:lnTo>
                <a:lnTo>
                  <a:pt x="5337302" y="691527"/>
                </a:lnTo>
                <a:close/>
              </a:path>
              <a:path w="6840220" h="697864">
                <a:moveTo>
                  <a:pt x="5325122" y="691527"/>
                </a:moveTo>
                <a:lnTo>
                  <a:pt x="5319026" y="691527"/>
                </a:lnTo>
                <a:lnTo>
                  <a:pt x="5319026" y="697623"/>
                </a:lnTo>
                <a:lnTo>
                  <a:pt x="5325122" y="697623"/>
                </a:lnTo>
                <a:lnTo>
                  <a:pt x="5325122" y="691527"/>
                </a:lnTo>
                <a:close/>
              </a:path>
              <a:path w="6840220" h="697864">
                <a:moveTo>
                  <a:pt x="5312943" y="691527"/>
                </a:moveTo>
                <a:lnTo>
                  <a:pt x="5306847" y="691527"/>
                </a:lnTo>
                <a:lnTo>
                  <a:pt x="5306847" y="697623"/>
                </a:lnTo>
                <a:lnTo>
                  <a:pt x="5312943" y="697623"/>
                </a:lnTo>
                <a:lnTo>
                  <a:pt x="5312943" y="691527"/>
                </a:lnTo>
                <a:close/>
              </a:path>
              <a:path w="6840220" h="697864">
                <a:moveTo>
                  <a:pt x="5299240" y="691527"/>
                </a:moveTo>
                <a:lnTo>
                  <a:pt x="5293156" y="691527"/>
                </a:lnTo>
                <a:lnTo>
                  <a:pt x="5293156" y="697623"/>
                </a:lnTo>
                <a:lnTo>
                  <a:pt x="5299240" y="697623"/>
                </a:lnTo>
                <a:lnTo>
                  <a:pt x="5299240" y="691527"/>
                </a:lnTo>
                <a:close/>
              </a:path>
              <a:path w="6840220" h="697864">
                <a:moveTo>
                  <a:pt x="5287060" y="691527"/>
                </a:moveTo>
                <a:lnTo>
                  <a:pt x="5280977" y="691527"/>
                </a:lnTo>
                <a:lnTo>
                  <a:pt x="5280977" y="697623"/>
                </a:lnTo>
                <a:lnTo>
                  <a:pt x="5287060" y="697623"/>
                </a:lnTo>
                <a:lnTo>
                  <a:pt x="5287060" y="691527"/>
                </a:lnTo>
                <a:close/>
              </a:path>
              <a:path w="6840220" h="697864">
                <a:moveTo>
                  <a:pt x="5274881" y="691527"/>
                </a:moveTo>
                <a:lnTo>
                  <a:pt x="5268798" y="691527"/>
                </a:lnTo>
                <a:lnTo>
                  <a:pt x="5268798" y="697623"/>
                </a:lnTo>
                <a:lnTo>
                  <a:pt x="5274881" y="697623"/>
                </a:lnTo>
                <a:lnTo>
                  <a:pt x="5274881" y="691527"/>
                </a:lnTo>
                <a:close/>
              </a:path>
              <a:path w="6840220" h="697864">
                <a:moveTo>
                  <a:pt x="5261178" y="691527"/>
                </a:moveTo>
                <a:lnTo>
                  <a:pt x="5255094" y="691527"/>
                </a:lnTo>
                <a:lnTo>
                  <a:pt x="5255094" y="697623"/>
                </a:lnTo>
                <a:lnTo>
                  <a:pt x="5261178" y="697623"/>
                </a:lnTo>
                <a:lnTo>
                  <a:pt x="5261178" y="691527"/>
                </a:lnTo>
                <a:close/>
              </a:path>
              <a:path w="6840220" h="697864">
                <a:moveTo>
                  <a:pt x="5248998" y="691527"/>
                </a:moveTo>
                <a:lnTo>
                  <a:pt x="5242915" y="691527"/>
                </a:lnTo>
                <a:lnTo>
                  <a:pt x="5242915" y="697623"/>
                </a:lnTo>
                <a:lnTo>
                  <a:pt x="5248998" y="697623"/>
                </a:lnTo>
                <a:lnTo>
                  <a:pt x="5248998" y="691527"/>
                </a:lnTo>
                <a:close/>
              </a:path>
              <a:path w="6840220" h="697864">
                <a:moveTo>
                  <a:pt x="5236819" y="691527"/>
                </a:moveTo>
                <a:lnTo>
                  <a:pt x="5230736" y="691527"/>
                </a:lnTo>
                <a:lnTo>
                  <a:pt x="5230736" y="697623"/>
                </a:lnTo>
                <a:lnTo>
                  <a:pt x="5236819" y="697623"/>
                </a:lnTo>
                <a:lnTo>
                  <a:pt x="5236819" y="691527"/>
                </a:lnTo>
                <a:close/>
              </a:path>
              <a:path w="6840220" h="697864">
                <a:moveTo>
                  <a:pt x="5223129" y="691527"/>
                </a:moveTo>
                <a:lnTo>
                  <a:pt x="5217033" y="691527"/>
                </a:lnTo>
                <a:lnTo>
                  <a:pt x="5217033" y="697623"/>
                </a:lnTo>
                <a:lnTo>
                  <a:pt x="5223129" y="697623"/>
                </a:lnTo>
                <a:lnTo>
                  <a:pt x="5223129" y="691527"/>
                </a:lnTo>
                <a:close/>
              </a:path>
              <a:path w="6840220" h="697864">
                <a:moveTo>
                  <a:pt x="5210949" y="691527"/>
                </a:moveTo>
                <a:lnTo>
                  <a:pt x="5204853" y="691527"/>
                </a:lnTo>
                <a:lnTo>
                  <a:pt x="5204853" y="697623"/>
                </a:lnTo>
                <a:lnTo>
                  <a:pt x="5210949" y="697623"/>
                </a:lnTo>
                <a:lnTo>
                  <a:pt x="5210949" y="691527"/>
                </a:lnTo>
                <a:close/>
              </a:path>
              <a:path w="6840220" h="697864">
                <a:moveTo>
                  <a:pt x="5198770" y="691527"/>
                </a:moveTo>
                <a:lnTo>
                  <a:pt x="5192674" y="691527"/>
                </a:lnTo>
                <a:lnTo>
                  <a:pt x="5192674" y="697623"/>
                </a:lnTo>
                <a:lnTo>
                  <a:pt x="5198770" y="697623"/>
                </a:lnTo>
                <a:lnTo>
                  <a:pt x="5198770" y="691527"/>
                </a:lnTo>
                <a:close/>
              </a:path>
              <a:path w="6840220" h="697864">
                <a:moveTo>
                  <a:pt x="5185067" y="691527"/>
                </a:moveTo>
                <a:lnTo>
                  <a:pt x="5178971" y="691527"/>
                </a:lnTo>
                <a:lnTo>
                  <a:pt x="5178971" y="697623"/>
                </a:lnTo>
                <a:lnTo>
                  <a:pt x="5185067" y="697623"/>
                </a:lnTo>
                <a:lnTo>
                  <a:pt x="5185067" y="691527"/>
                </a:lnTo>
                <a:close/>
              </a:path>
              <a:path w="6840220" h="697864">
                <a:moveTo>
                  <a:pt x="5172887" y="691527"/>
                </a:moveTo>
                <a:lnTo>
                  <a:pt x="5166804" y="691527"/>
                </a:lnTo>
                <a:lnTo>
                  <a:pt x="5166804" y="697623"/>
                </a:lnTo>
                <a:lnTo>
                  <a:pt x="5172887" y="697623"/>
                </a:lnTo>
                <a:lnTo>
                  <a:pt x="5172887" y="691527"/>
                </a:lnTo>
                <a:close/>
              </a:path>
              <a:path w="6840220" h="697864">
                <a:moveTo>
                  <a:pt x="5160708" y="691527"/>
                </a:moveTo>
                <a:lnTo>
                  <a:pt x="5154625" y="691527"/>
                </a:lnTo>
                <a:lnTo>
                  <a:pt x="5154625" y="697623"/>
                </a:lnTo>
                <a:lnTo>
                  <a:pt x="5160708" y="697623"/>
                </a:lnTo>
                <a:lnTo>
                  <a:pt x="5160708" y="691527"/>
                </a:lnTo>
                <a:close/>
              </a:path>
              <a:path w="6840220" h="697864">
                <a:moveTo>
                  <a:pt x="5147005" y="691527"/>
                </a:moveTo>
                <a:lnTo>
                  <a:pt x="5140921" y="691527"/>
                </a:lnTo>
                <a:lnTo>
                  <a:pt x="5140921" y="697623"/>
                </a:lnTo>
                <a:lnTo>
                  <a:pt x="5147005" y="697623"/>
                </a:lnTo>
                <a:lnTo>
                  <a:pt x="5147005" y="691527"/>
                </a:lnTo>
                <a:close/>
              </a:path>
              <a:path w="6840220" h="697864">
                <a:moveTo>
                  <a:pt x="5134825" y="691527"/>
                </a:moveTo>
                <a:lnTo>
                  <a:pt x="5128742" y="691527"/>
                </a:lnTo>
                <a:lnTo>
                  <a:pt x="5128742" y="697623"/>
                </a:lnTo>
                <a:lnTo>
                  <a:pt x="5134825" y="697623"/>
                </a:lnTo>
                <a:lnTo>
                  <a:pt x="5134825" y="691527"/>
                </a:lnTo>
                <a:close/>
              </a:path>
              <a:path w="6840220" h="697864">
                <a:moveTo>
                  <a:pt x="5122646" y="691527"/>
                </a:moveTo>
                <a:lnTo>
                  <a:pt x="5116563" y="691527"/>
                </a:lnTo>
                <a:lnTo>
                  <a:pt x="5116563" y="697623"/>
                </a:lnTo>
                <a:lnTo>
                  <a:pt x="5122646" y="697623"/>
                </a:lnTo>
                <a:lnTo>
                  <a:pt x="5122646" y="691527"/>
                </a:lnTo>
                <a:close/>
              </a:path>
              <a:path w="6840220" h="697864">
                <a:moveTo>
                  <a:pt x="5108943" y="691527"/>
                </a:moveTo>
                <a:lnTo>
                  <a:pt x="5102860" y="691527"/>
                </a:lnTo>
                <a:lnTo>
                  <a:pt x="5102860" y="697623"/>
                </a:lnTo>
                <a:lnTo>
                  <a:pt x="5108943" y="697623"/>
                </a:lnTo>
                <a:lnTo>
                  <a:pt x="5108943" y="691527"/>
                </a:lnTo>
                <a:close/>
              </a:path>
              <a:path w="6840220" h="697864">
                <a:moveTo>
                  <a:pt x="5096776" y="691527"/>
                </a:moveTo>
                <a:lnTo>
                  <a:pt x="5090680" y="691527"/>
                </a:lnTo>
                <a:lnTo>
                  <a:pt x="5090680" y="697623"/>
                </a:lnTo>
                <a:lnTo>
                  <a:pt x="5096776" y="697623"/>
                </a:lnTo>
                <a:lnTo>
                  <a:pt x="5096776" y="691527"/>
                </a:lnTo>
                <a:close/>
              </a:path>
              <a:path w="6840220" h="697864">
                <a:moveTo>
                  <a:pt x="5084597" y="691527"/>
                </a:moveTo>
                <a:lnTo>
                  <a:pt x="5078501" y="691527"/>
                </a:lnTo>
                <a:lnTo>
                  <a:pt x="5078501" y="697623"/>
                </a:lnTo>
                <a:lnTo>
                  <a:pt x="5084597" y="697623"/>
                </a:lnTo>
                <a:lnTo>
                  <a:pt x="5084597" y="691527"/>
                </a:lnTo>
                <a:close/>
              </a:path>
              <a:path w="6840220" h="697864">
                <a:moveTo>
                  <a:pt x="5070894" y="691527"/>
                </a:moveTo>
                <a:lnTo>
                  <a:pt x="5064798" y="691527"/>
                </a:lnTo>
                <a:lnTo>
                  <a:pt x="5064798" y="697623"/>
                </a:lnTo>
                <a:lnTo>
                  <a:pt x="5070894" y="697623"/>
                </a:lnTo>
                <a:lnTo>
                  <a:pt x="5070894" y="691527"/>
                </a:lnTo>
                <a:close/>
              </a:path>
              <a:path w="6840220" h="697864">
                <a:moveTo>
                  <a:pt x="5058714" y="691527"/>
                </a:moveTo>
                <a:lnTo>
                  <a:pt x="5052618" y="691527"/>
                </a:lnTo>
                <a:lnTo>
                  <a:pt x="5052618" y="697623"/>
                </a:lnTo>
                <a:lnTo>
                  <a:pt x="5058714" y="697623"/>
                </a:lnTo>
                <a:lnTo>
                  <a:pt x="5058714" y="691527"/>
                </a:lnTo>
                <a:close/>
              </a:path>
              <a:path w="6840220" h="697864">
                <a:moveTo>
                  <a:pt x="5046535" y="691527"/>
                </a:moveTo>
                <a:lnTo>
                  <a:pt x="5040439" y="691527"/>
                </a:lnTo>
                <a:lnTo>
                  <a:pt x="5040439" y="697623"/>
                </a:lnTo>
                <a:lnTo>
                  <a:pt x="5046535" y="697623"/>
                </a:lnTo>
                <a:lnTo>
                  <a:pt x="5046535" y="691527"/>
                </a:lnTo>
                <a:close/>
              </a:path>
              <a:path w="6840220" h="697864">
                <a:moveTo>
                  <a:pt x="5032832" y="691527"/>
                </a:moveTo>
                <a:lnTo>
                  <a:pt x="5026748" y="691527"/>
                </a:lnTo>
                <a:lnTo>
                  <a:pt x="5026748" y="697623"/>
                </a:lnTo>
                <a:lnTo>
                  <a:pt x="5032832" y="697623"/>
                </a:lnTo>
                <a:lnTo>
                  <a:pt x="5032832" y="691527"/>
                </a:lnTo>
                <a:close/>
              </a:path>
              <a:path w="6840220" h="697864">
                <a:moveTo>
                  <a:pt x="5020652" y="691527"/>
                </a:moveTo>
                <a:lnTo>
                  <a:pt x="5014569" y="691527"/>
                </a:lnTo>
                <a:lnTo>
                  <a:pt x="5014569" y="697623"/>
                </a:lnTo>
                <a:lnTo>
                  <a:pt x="5020652" y="697623"/>
                </a:lnTo>
                <a:lnTo>
                  <a:pt x="5020652" y="691527"/>
                </a:lnTo>
                <a:close/>
              </a:path>
              <a:path w="6840220" h="697864">
                <a:moveTo>
                  <a:pt x="5008473" y="691527"/>
                </a:moveTo>
                <a:lnTo>
                  <a:pt x="5002390" y="691527"/>
                </a:lnTo>
                <a:lnTo>
                  <a:pt x="5002390" y="697623"/>
                </a:lnTo>
                <a:lnTo>
                  <a:pt x="5008473" y="697623"/>
                </a:lnTo>
                <a:lnTo>
                  <a:pt x="5008473" y="691527"/>
                </a:lnTo>
                <a:close/>
              </a:path>
              <a:path w="6840220" h="697864">
                <a:moveTo>
                  <a:pt x="4994770" y="691527"/>
                </a:moveTo>
                <a:lnTo>
                  <a:pt x="4988687" y="691527"/>
                </a:lnTo>
                <a:lnTo>
                  <a:pt x="4988687" y="697623"/>
                </a:lnTo>
                <a:lnTo>
                  <a:pt x="4994770" y="697623"/>
                </a:lnTo>
                <a:lnTo>
                  <a:pt x="4994770" y="691527"/>
                </a:lnTo>
                <a:close/>
              </a:path>
              <a:path w="6840220" h="697864">
                <a:moveTo>
                  <a:pt x="4982591" y="691527"/>
                </a:moveTo>
                <a:lnTo>
                  <a:pt x="4976507" y="691527"/>
                </a:lnTo>
                <a:lnTo>
                  <a:pt x="4976507" y="697623"/>
                </a:lnTo>
                <a:lnTo>
                  <a:pt x="4982591" y="697623"/>
                </a:lnTo>
                <a:lnTo>
                  <a:pt x="4982591" y="691527"/>
                </a:lnTo>
                <a:close/>
              </a:path>
              <a:path w="6840220" h="697864">
                <a:moveTo>
                  <a:pt x="4970411" y="691527"/>
                </a:moveTo>
                <a:lnTo>
                  <a:pt x="4964328" y="691527"/>
                </a:lnTo>
                <a:lnTo>
                  <a:pt x="4964328" y="697623"/>
                </a:lnTo>
                <a:lnTo>
                  <a:pt x="4970411" y="697623"/>
                </a:lnTo>
                <a:lnTo>
                  <a:pt x="4970411" y="691527"/>
                </a:lnTo>
                <a:close/>
              </a:path>
              <a:path w="6840220" h="697864">
                <a:moveTo>
                  <a:pt x="4956721" y="691527"/>
                </a:moveTo>
                <a:lnTo>
                  <a:pt x="4950625" y="691527"/>
                </a:lnTo>
                <a:lnTo>
                  <a:pt x="4950625" y="697623"/>
                </a:lnTo>
                <a:lnTo>
                  <a:pt x="4956721" y="697623"/>
                </a:lnTo>
                <a:lnTo>
                  <a:pt x="4956721" y="691527"/>
                </a:lnTo>
                <a:close/>
              </a:path>
              <a:path w="6840220" h="697864">
                <a:moveTo>
                  <a:pt x="4944541" y="691527"/>
                </a:moveTo>
                <a:lnTo>
                  <a:pt x="4938445" y="691527"/>
                </a:lnTo>
                <a:lnTo>
                  <a:pt x="4938445" y="697623"/>
                </a:lnTo>
                <a:lnTo>
                  <a:pt x="4944541" y="697623"/>
                </a:lnTo>
                <a:lnTo>
                  <a:pt x="4944541" y="691527"/>
                </a:lnTo>
                <a:close/>
              </a:path>
              <a:path w="6840220" h="697864">
                <a:moveTo>
                  <a:pt x="4932362" y="691527"/>
                </a:moveTo>
                <a:lnTo>
                  <a:pt x="4926266" y="691527"/>
                </a:lnTo>
                <a:lnTo>
                  <a:pt x="4926266" y="697623"/>
                </a:lnTo>
                <a:lnTo>
                  <a:pt x="4932362" y="697623"/>
                </a:lnTo>
                <a:lnTo>
                  <a:pt x="4932362" y="691527"/>
                </a:lnTo>
                <a:close/>
              </a:path>
              <a:path w="6840220" h="697864">
                <a:moveTo>
                  <a:pt x="4918659" y="691527"/>
                </a:moveTo>
                <a:lnTo>
                  <a:pt x="4912563" y="691527"/>
                </a:lnTo>
                <a:lnTo>
                  <a:pt x="4912563" y="697623"/>
                </a:lnTo>
                <a:lnTo>
                  <a:pt x="4918659" y="697623"/>
                </a:lnTo>
                <a:lnTo>
                  <a:pt x="4918659" y="691527"/>
                </a:lnTo>
                <a:close/>
              </a:path>
              <a:path w="6840220" h="697864">
                <a:moveTo>
                  <a:pt x="4906479" y="691527"/>
                </a:moveTo>
                <a:lnTo>
                  <a:pt x="4900383" y="691527"/>
                </a:lnTo>
                <a:lnTo>
                  <a:pt x="4900383" y="697623"/>
                </a:lnTo>
                <a:lnTo>
                  <a:pt x="4906479" y="697623"/>
                </a:lnTo>
                <a:lnTo>
                  <a:pt x="4906479" y="691527"/>
                </a:lnTo>
                <a:close/>
              </a:path>
              <a:path w="6840220" h="697864">
                <a:moveTo>
                  <a:pt x="4894300" y="691527"/>
                </a:moveTo>
                <a:lnTo>
                  <a:pt x="4888217" y="691527"/>
                </a:lnTo>
                <a:lnTo>
                  <a:pt x="4888217" y="697623"/>
                </a:lnTo>
                <a:lnTo>
                  <a:pt x="4894300" y="697623"/>
                </a:lnTo>
                <a:lnTo>
                  <a:pt x="4894300" y="691527"/>
                </a:lnTo>
                <a:close/>
              </a:path>
              <a:path w="6840220" h="697864">
                <a:moveTo>
                  <a:pt x="4880597" y="691527"/>
                </a:moveTo>
                <a:lnTo>
                  <a:pt x="4874514" y="691527"/>
                </a:lnTo>
                <a:lnTo>
                  <a:pt x="4874514" y="697623"/>
                </a:lnTo>
                <a:lnTo>
                  <a:pt x="4880597" y="697623"/>
                </a:lnTo>
                <a:lnTo>
                  <a:pt x="4880597" y="691527"/>
                </a:lnTo>
                <a:close/>
              </a:path>
              <a:path w="6840220" h="697864">
                <a:moveTo>
                  <a:pt x="4868418" y="691527"/>
                </a:moveTo>
                <a:lnTo>
                  <a:pt x="4862334" y="691527"/>
                </a:lnTo>
                <a:lnTo>
                  <a:pt x="4862334" y="697623"/>
                </a:lnTo>
                <a:lnTo>
                  <a:pt x="4868418" y="697623"/>
                </a:lnTo>
                <a:lnTo>
                  <a:pt x="4868418" y="691527"/>
                </a:lnTo>
                <a:close/>
              </a:path>
              <a:path w="6840220" h="697864">
                <a:moveTo>
                  <a:pt x="4856238" y="691527"/>
                </a:moveTo>
                <a:lnTo>
                  <a:pt x="4850155" y="691527"/>
                </a:lnTo>
                <a:lnTo>
                  <a:pt x="4850155" y="697623"/>
                </a:lnTo>
                <a:lnTo>
                  <a:pt x="4856238" y="697623"/>
                </a:lnTo>
                <a:lnTo>
                  <a:pt x="4856238" y="691527"/>
                </a:lnTo>
                <a:close/>
              </a:path>
              <a:path w="6840220" h="697864">
                <a:moveTo>
                  <a:pt x="4842535" y="691527"/>
                </a:moveTo>
                <a:lnTo>
                  <a:pt x="4836452" y="691527"/>
                </a:lnTo>
                <a:lnTo>
                  <a:pt x="4836452" y="697623"/>
                </a:lnTo>
                <a:lnTo>
                  <a:pt x="4842535" y="697623"/>
                </a:lnTo>
                <a:lnTo>
                  <a:pt x="4842535" y="691527"/>
                </a:lnTo>
                <a:close/>
              </a:path>
              <a:path w="6840220" h="697864">
                <a:moveTo>
                  <a:pt x="4830356" y="691527"/>
                </a:moveTo>
                <a:lnTo>
                  <a:pt x="4824272" y="691527"/>
                </a:lnTo>
                <a:lnTo>
                  <a:pt x="4824272" y="697623"/>
                </a:lnTo>
                <a:lnTo>
                  <a:pt x="4830356" y="697623"/>
                </a:lnTo>
                <a:lnTo>
                  <a:pt x="4830356" y="691527"/>
                </a:lnTo>
                <a:close/>
              </a:path>
              <a:path w="6840220" h="697864">
                <a:moveTo>
                  <a:pt x="4818189" y="691527"/>
                </a:moveTo>
                <a:lnTo>
                  <a:pt x="4812093" y="691527"/>
                </a:lnTo>
                <a:lnTo>
                  <a:pt x="4812093" y="697623"/>
                </a:lnTo>
                <a:lnTo>
                  <a:pt x="4818189" y="697623"/>
                </a:lnTo>
                <a:lnTo>
                  <a:pt x="4818189" y="691527"/>
                </a:lnTo>
                <a:close/>
              </a:path>
              <a:path w="6840220" h="697864">
                <a:moveTo>
                  <a:pt x="4804486" y="691527"/>
                </a:moveTo>
                <a:lnTo>
                  <a:pt x="4798390" y="691527"/>
                </a:lnTo>
                <a:lnTo>
                  <a:pt x="4798390" y="697623"/>
                </a:lnTo>
                <a:lnTo>
                  <a:pt x="4804486" y="697623"/>
                </a:lnTo>
                <a:lnTo>
                  <a:pt x="4804486" y="691527"/>
                </a:lnTo>
                <a:close/>
              </a:path>
              <a:path w="6840220" h="697864">
                <a:moveTo>
                  <a:pt x="4792306" y="691527"/>
                </a:moveTo>
                <a:lnTo>
                  <a:pt x="4786210" y="691527"/>
                </a:lnTo>
                <a:lnTo>
                  <a:pt x="4786210" y="697623"/>
                </a:lnTo>
                <a:lnTo>
                  <a:pt x="4792306" y="697623"/>
                </a:lnTo>
                <a:lnTo>
                  <a:pt x="4792306" y="691527"/>
                </a:lnTo>
                <a:close/>
              </a:path>
              <a:path w="6840220" h="697864">
                <a:moveTo>
                  <a:pt x="4780127" y="691527"/>
                </a:moveTo>
                <a:lnTo>
                  <a:pt x="4774031" y="691527"/>
                </a:lnTo>
                <a:lnTo>
                  <a:pt x="4774031" y="697623"/>
                </a:lnTo>
                <a:lnTo>
                  <a:pt x="4780127" y="697623"/>
                </a:lnTo>
                <a:lnTo>
                  <a:pt x="4780127" y="691527"/>
                </a:lnTo>
                <a:close/>
              </a:path>
              <a:path w="6840220" h="697864">
                <a:moveTo>
                  <a:pt x="4766424" y="691527"/>
                </a:moveTo>
                <a:lnTo>
                  <a:pt x="4760341" y="691527"/>
                </a:lnTo>
                <a:lnTo>
                  <a:pt x="4760341" y="697623"/>
                </a:lnTo>
                <a:lnTo>
                  <a:pt x="4766424" y="697623"/>
                </a:lnTo>
                <a:lnTo>
                  <a:pt x="4766424" y="691527"/>
                </a:lnTo>
                <a:close/>
              </a:path>
              <a:path w="6840220" h="697864">
                <a:moveTo>
                  <a:pt x="4754245" y="691527"/>
                </a:moveTo>
                <a:lnTo>
                  <a:pt x="4748161" y="691527"/>
                </a:lnTo>
                <a:lnTo>
                  <a:pt x="4748161" y="697623"/>
                </a:lnTo>
                <a:lnTo>
                  <a:pt x="4754245" y="697623"/>
                </a:lnTo>
                <a:lnTo>
                  <a:pt x="4754245" y="691527"/>
                </a:lnTo>
                <a:close/>
              </a:path>
              <a:path w="6840220" h="697864">
                <a:moveTo>
                  <a:pt x="4742065" y="691527"/>
                </a:moveTo>
                <a:lnTo>
                  <a:pt x="4735982" y="691527"/>
                </a:lnTo>
                <a:lnTo>
                  <a:pt x="4735982" y="697623"/>
                </a:lnTo>
                <a:lnTo>
                  <a:pt x="4742065" y="697623"/>
                </a:lnTo>
                <a:lnTo>
                  <a:pt x="4742065" y="691527"/>
                </a:lnTo>
                <a:close/>
              </a:path>
              <a:path w="6840220" h="697864">
                <a:moveTo>
                  <a:pt x="4728362" y="691527"/>
                </a:moveTo>
                <a:lnTo>
                  <a:pt x="4722279" y="691527"/>
                </a:lnTo>
                <a:lnTo>
                  <a:pt x="4722279" y="697623"/>
                </a:lnTo>
                <a:lnTo>
                  <a:pt x="4728362" y="697623"/>
                </a:lnTo>
                <a:lnTo>
                  <a:pt x="4728362" y="691527"/>
                </a:lnTo>
                <a:close/>
              </a:path>
              <a:path w="6840220" h="697864">
                <a:moveTo>
                  <a:pt x="4716183" y="691527"/>
                </a:moveTo>
                <a:lnTo>
                  <a:pt x="4710099" y="691527"/>
                </a:lnTo>
                <a:lnTo>
                  <a:pt x="4710099" y="697623"/>
                </a:lnTo>
                <a:lnTo>
                  <a:pt x="4716183" y="697623"/>
                </a:lnTo>
                <a:lnTo>
                  <a:pt x="4716183" y="691527"/>
                </a:lnTo>
                <a:close/>
              </a:path>
              <a:path w="6840220" h="697864">
                <a:moveTo>
                  <a:pt x="4704003" y="691527"/>
                </a:moveTo>
                <a:lnTo>
                  <a:pt x="4697920" y="691527"/>
                </a:lnTo>
                <a:lnTo>
                  <a:pt x="4697920" y="697623"/>
                </a:lnTo>
                <a:lnTo>
                  <a:pt x="4704003" y="697623"/>
                </a:lnTo>
                <a:lnTo>
                  <a:pt x="4704003" y="691527"/>
                </a:lnTo>
                <a:close/>
              </a:path>
              <a:path w="6840220" h="697864">
                <a:moveTo>
                  <a:pt x="4690313" y="691527"/>
                </a:moveTo>
                <a:lnTo>
                  <a:pt x="4684217" y="691527"/>
                </a:lnTo>
                <a:lnTo>
                  <a:pt x="4684217" y="697623"/>
                </a:lnTo>
                <a:lnTo>
                  <a:pt x="4690313" y="697623"/>
                </a:lnTo>
                <a:lnTo>
                  <a:pt x="4690313" y="691527"/>
                </a:lnTo>
                <a:close/>
              </a:path>
              <a:path w="6840220" h="697864">
                <a:moveTo>
                  <a:pt x="4678133" y="691527"/>
                </a:moveTo>
                <a:lnTo>
                  <a:pt x="4672037" y="691527"/>
                </a:lnTo>
                <a:lnTo>
                  <a:pt x="4672037" y="697623"/>
                </a:lnTo>
                <a:lnTo>
                  <a:pt x="4678133" y="697623"/>
                </a:lnTo>
                <a:lnTo>
                  <a:pt x="4678133" y="691527"/>
                </a:lnTo>
                <a:close/>
              </a:path>
              <a:path w="6840220" h="697864">
                <a:moveTo>
                  <a:pt x="4665954" y="691527"/>
                </a:moveTo>
                <a:lnTo>
                  <a:pt x="4659858" y="691527"/>
                </a:lnTo>
                <a:lnTo>
                  <a:pt x="4659858" y="697623"/>
                </a:lnTo>
                <a:lnTo>
                  <a:pt x="4665954" y="697623"/>
                </a:lnTo>
                <a:lnTo>
                  <a:pt x="4665954" y="691527"/>
                </a:lnTo>
                <a:close/>
              </a:path>
              <a:path w="6840220" h="697864">
                <a:moveTo>
                  <a:pt x="4652251" y="691527"/>
                </a:moveTo>
                <a:lnTo>
                  <a:pt x="4646155" y="691527"/>
                </a:lnTo>
                <a:lnTo>
                  <a:pt x="4646155" y="697623"/>
                </a:lnTo>
                <a:lnTo>
                  <a:pt x="4652251" y="697623"/>
                </a:lnTo>
                <a:lnTo>
                  <a:pt x="4652251" y="691527"/>
                </a:lnTo>
                <a:close/>
              </a:path>
              <a:path w="6840220" h="697864">
                <a:moveTo>
                  <a:pt x="4640072" y="691527"/>
                </a:moveTo>
                <a:lnTo>
                  <a:pt x="4633976" y="691527"/>
                </a:lnTo>
                <a:lnTo>
                  <a:pt x="4633976" y="697623"/>
                </a:lnTo>
                <a:lnTo>
                  <a:pt x="4640072" y="697623"/>
                </a:lnTo>
                <a:lnTo>
                  <a:pt x="4640072" y="691527"/>
                </a:lnTo>
                <a:close/>
              </a:path>
              <a:path w="6840220" h="697864">
                <a:moveTo>
                  <a:pt x="4627892" y="691527"/>
                </a:moveTo>
                <a:lnTo>
                  <a:pt x="4621796" y="691527"/>
                </a:lnTo>
                <a:lnTo>
                  <a:pt x="4621796" y="697623"/>
                </a:lnTo>
                <a:lnTo>
                  <a:pt x="4627892" y="697623"/>
                </a:lnTo>
                <a:lnTo>
                  <a:pt x="4627892" y="691527"/>
                </a:lnTo>
                <a:close/>
              </a:path>
              <a:path w="6840220" h="697864">
                <a:moveTo>
                  <a:pt x="4614189" y="691527"/>
                </a:moveTo>
                <a:lnTo>
                  <a:pt x="4608106" y="691527"/>
                </a:lnTo>
                <a:lnTo>
                  <a:pt x="4608106" y="697623"/>
                </a:lnTo>
                <a:lnTo>
                  <a:pt x="4614189" y="697623"/>
                </a:lnTo>
                <a:lnTo>
                  <a:pt x="4614189" y="691527"/>
                </a:lnTo>
                <a:close/>
              </a:path>
              <a:path w="6840220" h="697864">
                <a:moveTo>
                  <a:pt x="4602010" y="691527"/>
                </a:moveTo>
                <a:lnTo>
                  <a:pt x="4595926" y="691527"/>
                </a:lnTo>
                <a:lnTo>
                  <a:pt x="4595926" y="697623"/>
                </a:lnTo>
                <a:lnTo>
                  <a:pt x="4602010" y="697623"/>
                </a:lnTo>
                <a:lnTo>
                  <a:pt x="4602010" y="691527"/>
                </a:lnTo>
                <a:close/>
              </a:path>
              <a:path w="6840220" h="697864">
                <a:moveTo>
                  <a:pt x="4589830" y="691527"/>
                </a:moveTo>
                <a:lnTo>
                  <a:pt x="4583747" y="691527"/>
                </a:lnTo>
                <a:lnTo>
                  <a:pt x="4583747" y="697623"/>
                </a:lnTo>
                <a:lnTo>
                  <a:pt x="4589830" y="697623"/>
                </a:lnTo>
                <a:lnTo>
                  <a:pt x="4589830" y="691527"/>
                </a:lnTo>
                <a:close/>
              </a:path>
              <a:path w="6840220" h="697864">
                <a:moveTo>
                  <a:pt x="4576127" y="691527"/>
                </a:moveTo>
                <a:lnTo>
                  <a:pt x="4570044" y="691527"/>
                </a:lnTo>
                <a:lnTo>
                  <a:pt x="4570044" y="697623"/>
                </a:lnTo>
                <a:lnTo>
                  <a:pt x="4576127" y="697623"/>
                </a:lnTo>
                <a:lnTo>
                  <a:pt x="4576127" y="691527"/>
                </a:lnTo>
                <a:close/>
              </a:path>
              <a:path w="6840220" h="697864">
                <a:moveTo>
                  <a:pt x="4563948" y="691527"/>
                </a:moveTo>
                <a:lnTo>
                  <a:pt x="4557864" y="691527"/>
                </a:lnTo>
                <a:lnTo>
                  <a:pt x="4557864" y="697623"/>
                </a:lnTo>
                <a:lnTo>
                  <a:pt x="4563948" y="697623"/>
                </a:lnTo>
                <a:lnTo>
                  <a:pt x="4563948" y="691527"/>
                </a:lnTo>
                <a:close/>
              </a:path>
              <a:path w="6840220" h="697864">
                <a:moveTo>
                  <a:pt x="4551768" y="691527"/>
                </a:moveTo>
                <a:lnTo>
                  <a:pt x="4545685" y="691527"/>
                </a:lnTo>
                <a:lnTo>
                  <a:pt x="4545685" y="697623"/>
                </a:lnTo>
                <a:lnTo>
                  <a:pt x="4551768" y="697623"/>
                </a:lnTo>
                <a:lnTo>
                  <a:pt x="4551768" y="691527"/>
                </a:lnTo>
                <a:close/>
              </a:path>
              <a:path w="6840220" h="697864">
                <a:moveTo>
                  <a:pt x="4538078" y="691527"/>
                </a:moveTo>
                <a:lnTo>
                  <a:pt x="4531982" y="691527"/>
                </a:lnTo>
                <a:lnTo>
                  <a:pt x="4531982" y="697623"/>
                </a:lnTo>
                <a:lnTo>
                  <a:pt x="4538078" y="697623"/>
                </a:lnTo>
                <a:lnTo>
                  <a:pt x="4538078" y="691527"/>
                </a:lnTo>
                <a:close/>
              </a:path>
              <a:path w="6840220" h="697864">
                <a:moveTo>
                  <a:pt x="4525899" y="691527"/>
                </a:moveTo>
                <a:lnTo>
                  <a:pt x="4519803" y="691527"/>
                </a:lnTo>
                <a:lnTo>
                  <a:pt x="4519803" y="697623"/>
                </a:lnTo>
                <a:lnTo>
                  <a:pt x="4525899" y="697623"/>
                </a:lnTo>
                <a:lnTo>
                  <a:pt x="4525899" y="691527"/>
                </a:lnTo>
                <a:close/>
              </a:path>
              <a:path w="6840220" h="697864">
                <a:moveTo>
                  <a:pt x="4513719" y="691527"/>
                </a:moveTo>
                <a:lnTo>
                  <a:pt x="4507623" y="691527"/>
                </a:lnTo>
                <a:lnTo>
                  <a:pt x="4507623" y="697623"/>
                </a:lnTo>
                <a:lnTo>
                  <a:pt x="4513719" y="697623"/>
                </a:lnTo>
                <a:lnTo>
                  <a:pt x="4513719" y="691527"/>
                </a:lnTo>
                <a:close/>
              </a:path>
              <a:path w="6840220" h="697864">
                <a:moveTo>
                  <a:pt x="4500016" y="691527"/>
                </a:moveTo>
                <a:lnTo>
                  <a:pt x="4493920" y="691527"/>
                </a:lnTo>
                <a:lnTo>
                  <a:pt x="4493920" y="697623"/>
                </a:lnTo>
                <a:lnTo>
                  <a:pt x="4500016" y="697623"/>
                </a:lnTo>
                <a:lnTo>
                  <a:pt x="4500016" y="691527"/>
                </a:lnTo>
                <a:close/>
              </a:path>
              <a:path w="6840220" h="697864">
                <a:moveTo>
                  <a:pt x="4487837" y="691527"/>
                </a:moveTo>
                <a:lnTo>
                  <a:pt x="4481753" y="691527"/>
                </a:lnTo>
                <a:lnTo>
                  <a:pt x="4481753" y="697623"/>
                </a:lnTo>
                <a:lnTo>
                  <a:pt x="4487837" y="697623"/>
                </a:lnTo>
                <a:lnTo>
                  <a:pt x="4487837" y="691527"/>
                </a:lnTo>
                <a:close/>
              </a:path>
              <a:path w="6840220" h="697864">
                <a:moveTo>
                  <a:pt x="4475657" y="691527"/>
                </a:moveTo>
                <a:lnTo>
                  <a:pt x="4469574" y="691527"/>
                </a:lnTo>
                <a:lnTo>
                  <a:pt x="4469574" y="697623"/>
                </a:lnTo>
                <a:lnTo>
                  <a:pt x="4475657" y="697623"/>
                </a:lnTo>
                <a:lnTo>
                  <a:pt x="4475657" y="691527"/>
                </a:lnTo>
                <a:close/>
              </a:path>
              <a:path w="6840220" h="697864">
                <a:moveTo>
                  <a:pt x="4461954" y="691527"/>
                </a:moveTo>
                <a:lnTo>
                  <a:pt x="4455871" y="691527"/>
                </a:lnTo>
                <a:lnTo>
                  <a:pt x="4455871" y="697623"/>
                </a:lnTo>
                <a:lnTo>
                  <a:pt x="4461954" y="697623"/>
                </a:lnTo>
                <a:lnTo>
                  <a:pt x="4461954" y="691527"/>
                </a:lnTo>
                <a:close/>
              </a:path>
              <a:path w="6840220" h="697864">
                <a:moveTo>
                  <a:pt x="4449775" y="691527"/>
                </a:moveTo>
                <a:lnTo>
                  <a:pt x="4443691" y="691527"/>
                </a:lnTo>
                <a:lnTo>
                  <a:pt x="4443691" y="697623"/>
                </a:lnTo>
                <a:lnTo>
                  <a:pt x="4449775" y="697623"/>
                </a:lnTo>
                <a:lnTo>
                  <a:pt x="4449775" y="691527"/>
                </a:lnTo>
                <a:close/>
              </a:path>
              <a:path w="6840220" h="697864">
                <a:moveTo>
                  <a:pt x="4437595" y="691527"/>
                </a:moveTo>
                <a:lnTo>
                  <a:pt x="4431512" y="691527"/>
                </a:lnTo>
                <a:lnTo>
                  <a:pt x="4431512" y="697623"/>
                </a:lnTo>
                <a:lnTo>
                  <a:pt x="4437595" y="697623"/>
                </a:lnTo>
                <a:lnTo>
                  <a:pt x="4437595" y="691527"/>
                </a:lnTo>
                <a:close/>
              </a:path>
              <a:path w="6840220" h="697864">
                <a:moveTo>
                  <a:pt x="4423892" y="691527"/>
                </a:moveTo>
                <a:lnTo>
                  <a:pt x="4417809" y="691527"/>
                </a:lnTo>
                <a:lnTo>
                  <a:pt x="4417809" y="697623"/>
                </a:lnTo>
                <a:lnTo>
                  <a:pt x="4423892" y="697623"/>
                </a:lnTo>
                <a:lnTo>
                  <a:pt x="4423892" y="691527"/>
                </a:lnTo>
                <a:close/>
              </a:path>
              <a:path w="6840220" h="697864">
                <a:moveTo>
                  <a:pt x="4411726" y="691527"/>
                </a:moveTo>
                <a:lnTo>
                  <a:pt x="4405630" y="691527"/>
                </a:lnTo>
                <a:lnTo>
                  <a:pt x="4405630" y="697623"/>
                </a:lnTo>
                <a:lnTo>
                  <a:pt x="4411726" y="697623"/>
                </a:lnTo>
                <a:lnTo>
                  <a:pt x="4411726" y="691527"/>
                </a:lnTo>
                <a:close/>
              </a:path>
              <a:path w="6840220" h="697864">
                <a:moveTo>
                  <a:pt x="4399546" y="691527"/>
                </a:moveTo>
                <a:lnTo>
                  <a:pt x="4393450" y="691527"/>
                </a:lnTo>
                <a:lnTo>
                  <a:pt x="4393450" y="697623"/>
                </a:lnTo>
                <a:lnTo>
                  <a:pt x="4399546" y="697623"/>
                </a:lnTo>
                <a:lnTo>
                  <a:pt x="4399546" y="691527"/>
                </a:lnTo>
                <a:close/>
              </a:path>
              <a:path w="6840220" h="697864">
                <a:moveTo>
                  <a:pt x="4385843" y="691527"/>
                </a:moveTo>
                <a:lnTo>
                  <a:pt x="4379747" y="691527"/>
                </a:lnTo>
                <a:lnTo>
                  <a:pt x="4379747" y="697623"/>
                </a:lnTo>
                <a:lnTo>
                  <a:pt x="4385843" y="697623"/>
                </a:lnTo>
                <a:lnTo>
                  <a:pt x="4385843" y="691527"/>
                </a:lnTo>
                <a:close/>
              </a:path>
              <a:path w="6840220" h="697864">
                <a:moveTo>
                  <a:pt x="4373664" y="691527"/>
                </a:moveTo>
                <a:lnTo>
                  <a:pt x="4367568" y="691527"/>
                </a:lnTo>
                <a:lnTo>
                  <a:pt x="4367568" y="697623"/>
                </a:lnTo>
                <a:lnTo>
                  <a:pt x="4373664" y="697623"/>
                </a:lnTo>
                <a:lnTo>
                  <a:pt x="4373664" y="691527"/>
                </a:lnTo>
                <a:close/>
              </a:path>
              <a:path w="6840220" h="697864">
                <a:moveTo>
                  <a:pt x="4361484" y="691527"/>
                </a:moveTo>
                <a:lnTo>
                  <a:pt x="4355388" y="691527"/>
                </a:lnTo>
                <a:lnTo>
                  <a:pt x="4355388" y="697623"/>
                </a:lnTo>
                <a:lnTo>
                  <a:pt x="4361484" y="697623"/>
                </a:lnTo>
                <a:lnTo>
                  <a:pt x="4361484" y="691527"/>
                </a:lnTo>
                <a:close/>
              </a:path>
              <a:path w="6840220" h="697864">
                <a:moveTo>
                  <a:pt x="4347781" y="691527"/>
                </a:moveTo>
                <a:lnTo>
                  <a:pt x="4341698" y="691527"/>
                </a:lnTo>
                <a:lnTo>
                  <a:pt x="4341698" y="697623"/>
                </a:lnTo>
                <a:lnTo>
                  <a:pt x="4347781" y="697623"/>
                </a:lnTo>
                <a:lnTo>
                  <a:pt x="4347781" y="691527"/>
                </a:lnTo>
                <a:close/>
              </a:path>
              <a:path w="6840220" h="697864">
                <a:moveTo>
                  <a:pt x="4335602" y="691527"/>
                </a:moveTo>
                <a:lnTo>
                  <a:pt x="4329518" y="691527"/>
                </a:lnTo>
                <a:lnTo>
                  <a:pt x="4329518" y="697623"/>
                </a:lnTo>
                <a:lnTo>
                  <a:pt x="4335602" y="697623"/>
                </a:lnTo>
                <a:lnTo>
                  <a:pt x="4335602" y="691527"/>
                </a:lnTo>
                <a:close/>
              </a:path>
              <a:path w="6840220" h="697864">
                <a:moveTo>
                  <a:pt x="4323422" y="691527"/>
                </a:moveTo>
                <a:lnTo>
                  <a:pt x="4317339" y="691527"/>
                </a:lnTo>
                <a:lnTo>
                  <a:pt x="4317339" y="697623"/>
                </a:lnTo>
                <a:lnTo>
                  <a:pt x="4323422" y="697623"/>
                </a:lnTo>
                <a:lnTo>
                  <a:pt x="4323422" y="691527"/>
                </a:lnTo>
                <a:close/>
              </a:path>
              <a:path w="6840220" h="697864">
                <a:moveTo>
                  <a:pt x="4309719" y="691527"/>
                </a:moveTo>
                <a:lnTo>
                  <a:pt x="4303636" y="691527"/>
                </a:lnTo>
                <a:lnTo>
                  <a:pt x="4303636" y="697623"/>
                </a:lnTo>
                <a:lnTo>
                  <a:pt x="4309719" y="697623"/>
                </a:lnTo>
                <a:lnTo>
                  <a:pt x="4309719" y="691527"/>
                </a:lnTo>
                <a:close/>
              </a:path>
              <a:path w="6840220" h="697864">
                <a:moveTo>
                  <a:pt x="4297540" y="691527"/>
                </a:moveTo>
                <a:lnTo>
                  <a:pt x="4291457" y="691527"/>
                </a:lnTo>
                <a:lnTo>
                  <a:pt x="4291457" y="697623"/>
                </a:lnTo>
                <a:lnTo>
                  <a:pt x="4297540" y="697623"/>
                </a:lnTo>
                <a:lnTo>
                  <a:pt x="4297540" y="691527"/>
                </a:lnTo>
                <a:close/>
              </a:path>
              <a:path w="6840220" h="697864">
                <a:moveTo>
                  <a:pt x="4285361" y="691527"/>
                </a:moveTo>
                <a:lnTo>
                  <a:pt x="4279277" y="691527"/>
                </a:lnTo>
                <a:lnTo>
                  <a:pt x="4279277" y="697623"/>
                </a:lnTo>
                <a:lnTo>
                  <a:pt x="4285361" y="697623"/>
                </a:lnTo>
                <a:lnTo>
                  <a:pt x="4285361" y="691527"/>
                </a:lnTo>
                <a:close/>
              </a:path>
              <a:path w="6840220" h="697864">
                <a:moveTo>
                  <a:pt x="4271670" y="691527"/>
                </a:moveTo>
                <a:lnTo>
                  <a:pt x="4265574" y="691527"/>
                </a:lnTo>
                <a:lnTo>
                  <a:pt x="4265574" y="697623"/>
                </a:lnTo>
                <a:lnTo>
                  <a:pt x="4271670" y="697623"/>
                </a:lnTo>
                <a:lnTo>
                  <a:pt x="4271670" y="691527"/>
                </a:lnTo>
                <a:close/>
              </a:path>
              <a:path w="6840220" h="697864">
                <a:moveTo>
                  <a:pt x="4259491" y="691527"/>
                </a:moveTo>
                <a:lnTo>
                  <a:pt x="4253395" y="691527"/>
                </a:lnTo>
                <a:lnTo>
                  <a:pt x="4253395" y="697623"/>
                </a:lnTo>
                <a:lnTo>
                  <a:pt x="4259491" y="697623"/>
                </a:lnTo>
                <a:lnTo>
                  <a:pt x="4259491" y="691527"/>
                </a:lnTo>
                <a:close/>
              </a:path>
              <a:path w="6840220" h="697864">
                <a:moveTo>
                  <a:pt x="4247311" y="691527"/>
                </a:moveTo>
                <a:lnTo>
                  <a:pt x="4241215" y="691527"/>
                </a:lnTo>
                <a:lnTo>
                  <a:pt x="4241215" y="697623"/>
                </a:lnTo>
                <a:lnTo>
                  <a:pt x="4247311" y="697623"/>
                </a:lnTo>
                <a:lnTo>
                  <a:pt x="4247311" y="691527"/>
                </a:lnTo>
                <a:close/>
              </a:path>
              <a:path w="6840220" h="697864">
                <a:moveTo>
                  <a:pt x="4233608" y="691527"/>
                </a:moveTo>
                <a:lnTo>
                  <a:pt x="4227512" y="691527"/>
                </a:lnTo>
                <a:lnTo>
                  <a:pt x="4227512" y="697623"/>
                </a:lnTo>
                <a:lnTo>
                  <a:pt x="4233608" y="697623"/>
                </a:lnTo>
                <a:lnTo>
                  <a:pt x="4233608" y="691527"/>
                </a:lnTo>
                <a:close/>
              </a:path>
              <a:path w="6840220" h="697864">
                <a:moveTo>
                  <a:pt x="4221429" y="691527"/>
                </a:moveTo>
                <a:lnTo>
                  <a:pt x="4215333" y="691527"/>
                </a:lnTo>
                <a:lnTo>
                  <a:pt x="4215333" y="697623"/>
                </a:lnTo>
                <a:lnTo>
                  <a:pt x="4221429" y="697623"/>
                </a:lnTo>
                <a:lnTo>
                  <a:pt x="4221429" y="691527"/>
                </a:lnTo>
                <a:close/>
              </a:path>
              <a:path w="6840220" h="697864">
                <a:moveTo>
                  <a:pt x="4209249" y="691527"/>
                </a:moveTo>
                <a:lnTo>
                  <a:pt x="4203166" y="691527"/>
                </a:lnTo>
                <a:lnTo>
                  <a:pt x="4203166" y="697623"/>
                </a:lnTo>
                <a:lnTo>
                  <a:pt x="4209249" y="697623"/>
                </a:lnTo>
                <a:lnTo>
                  <a:pt x="4209249" y="691527"/>
                </a:lnTo>
                <a:close/>
              </a:path>
              <a:path w="6840220" h="697864">
                <a:moveTo>
                  <a:pt x="4195546" y="691527"/>
                </a:moveTo>
                <a:lnTo>
                  <a:pt x="4189463" y="691527"/>
                </a:lnTo>
                <a:lnTo>
                  <a:pt x="4189463" y="697623"/>
                </a:lnTo>
                <a:lnTo>
                  <a:pt x="4195546" y="697623"/>
                </a:lnTo>
                <a:lnTo>
                  <a:pt x="4195546" y="691527"/>
                </a:lnTo>
                <a:close/>
              </a:path>
              <a:path w="6840220" h="697864">
                <a:moveTo>
                  <a:pt x="4183367" y="691527"/>
                </a:moveTo>
                <a:lnTo>
                  <a:pt x="4177284" y="691527"/>
                </a:lnTo>
                <a:lnTo>
                  <a:pt x="4177284" y="697623"/>
                </a:lnTo>
                <a:lnTo>
                  <a:pt x="4183367" y="697623"/>
                </a:lnTo>
                <a:lnTo>
                  <a:pt x="4183367" y="691527"/>
                </a:lnTo>
                <a:close/>
              </a:path>
              <a:path w="6840220" h="697864">
                <a:moveTo>
                  <a:pt x="4171188" y="691527"/>
                </a:moveTo>
                <a:lnTo>
                  <a:pt x="4165104" y="691527"/>
                </a:lnTo>
                <a:lnTo>
                  <a:pt x="4165104" y="697623"/>
                </a:lnTo>
                <a:lnTo>
                  <a:pt x="4171188" y="697623"/>
                </a:lnTo>
                <a:lnTo>
                  <a:pt x="4171188" y="691527"/>
                </a:lnTo>
                <a:close/>
              </a:path>
              <a:path w="6840220" h="697864">
                <a:moveTo>
                  <a:pt x="4157484" y="691527"/>
                </a:moveTo>
                <a:lnTo>
                  <a:pt x="4151401" y="691527"/>
                </a:lnTo>
                <a:lnTo>
                  <a:pt x="4151401" y="697623"/>
                </a:lnTo>
                <a:lnTo>
                  <a:pt x="4157484" y="697623"/>
                </a:lnTo>
                <a:lnTo>
                  <a:pt x="4157484" y="691527"/>
                </a:lnTo>
                <a:close/>
              </a:path>
              <a:path w="6840220" h="697864">
                <a:moveTo>
                  <a:pt x="4145318" y="691527"/>
                </a:moveTo>
                <a:lnTo>
                  <a:pt x="4139222" y="691527"/>
                </a:lnTo>
                <a:lnTo>
                  <a:pt x="4139222" y="697623"/>
                </a:lnTo>
                <a:lnTo>
                  <a:pt x="4145318" y="697623"/>
                </a:lnTo>
                <a:lnTo>
                  <a:pt x="4145318" y="691527"/>
                </a:lnTo>
                <a:close/>
              </a:path>
              <a:path w="6840220" h="697864">
                <a:moveTo>
                  <a:pt x="4133138" y="691527"/>
                </a:moveTo>
                <a:lnTo>
                  <a:pt x="4127042" y="691527"/>
                </a:lnTo>
                <a:lnTo>
                  <a:pt x="4127042" y="697623"/>
                </a:lnTo>
                <a:lnTo>
                  <a:pt x="4133138" y="697623"/>
                </a:lnTo>
                <a:lnTo>
                  <a:pt x="4133138" y="691527"/>
                </a:lnTo>
                <a:close/>
              </a:path>
              <a:path w="6840220" h="697864">
                <a:moveTo>
                  <a:pt x="4119435" y="691527"/>
                </a:moveTo>
                <a:lnTo>
                  <a:pt x="4113339" y="691527"/>
                </a:lnTo>
                <a:lnTo>
                  <a:pt x="4113339" y="697623"/>
                </a:lnTo>
                <a:lnTo>
                  <a:pt x="4119435" y="697623"/>
                </a:lnTo>
                <a:lnTo>
                  <a:pt x="4119435" y="691527"/>
                </a:lnTo>
                <a:close/>
              </a:path>
              <a:path w="6840220" h="697864">
                <a:moveTo>
                  <a:pt x="4107256" y="691527"/>
                </a:moveTo>
                <a:lnTo>
                  <a:pt x="4101160" y="691527"/>
                </a:lnTo>
                <a:lnTo>
                  <a:pt x="4101160" y="697623"/>
                </a:lnTo>
                <a:lnTo>
                  <a:pt x="4107256" y="697623"/>
                </a:lnTo>
                <a:lnTo>
                  <a:pt x="4107256" y="691527"/>
                </a:lnTo>
                <a:close/>
              </a:path>
              <a:path w="6840220" h="697864">
                <a:moveTo>
                  <a:pt x="4095076" y="691527"/>
                </a:moveTo>
                <a:lnTo>
                  <a:pt x="4088980" y="691527"/>
                </a:lnTo>
                <a:lnTo>
                  <a:pt x="4088980" y="697623"/>
                </a:lnTo>
                <a:lnTo>
                  <a:pt x="4095076" y="697623"/>
                </a:lnTo>
                <a:lnTo>
                  <a:pt x="4095076" y="691527"/>
                </a:lnTo>
                <a:close/>
              </a:path>
              <a:path w="6840220" h="697864">
                <a:moveTo>
                  <a:pt x="4081373" y="691527"/>
                </a:moveTo>
                <a:lnTo>
                  <a:pt x="4075290" y="691527"/>
                </a:lnTo>
                <a:lnTo>
                  <a:pt x="4075290" y="697623"/>
                </a:lnTo>
                <a:lnTo>
                  <a:pt x="4081373" y="697623"/>
                </a:lnTo>
                <a:lnTo>
                  <a:pt x="4081373" y="691527"/>
                </a:lnTo>
                <a:close/>
              </a:path>
              <a:path w="6840220" h="697864">
                <a:moveTo>
                  <a:pt x="4069194" y="691527"/>
                </a:moveTo>
                <a:lnTo>
                  <a:pt x="4063111" y="691527"/>
                </a:lnTo>
                <a:lnTo>
                  <a:pt x="4063111" y="697623"/>
                </a:lnTo>
                <a:lnTo>
                  <a:pt x="4069194" y="697623"/>
                </a:lnTo>
                <a:lnTo>
                  <a:pt x="4069194" y="691527"/>
                </a:lnTo>
                <a:close/>
              </a:path>
              <a:path w="6840220" h="697864">
                <a:moveTo>
                  <a:pt x="4057015" y="691527"/>
                </a:moveTo>
                <a:lnTo>
                  <a:pt x="4050931" y="691527"/>
                </a:lnTo>
                <a:lnTo>
                  <a:pt x="4050931" y="697623"/>
                </a:lnTo>
                <a:lnTo>
                  <a:pt x="4057015" y="697623"/>
                </a:lnTo>
                <a:lnTo>
                  <a:pt x="4057015" y="691527"/>
                </a:lnTo>
                <a:close/>
              </a:path>
              <a:path w="6840220" h="697864">
                <a:moveTo>
                  <a:pt x="4043311" y="691527"/>
                </a:moveTo>
                <a:lnTo>
                  <a:pt x="4037228" y="691527"/>
                </a:lnTo>
                <a:lnTo>
                  <a:pt x="4037228" y="697623"/>
                </a:lnTo>
                <a:lnTo>
                  <a:pt x="4043311" y="697623"/>
                </a:lnTo>
                <a:lnTo>
                  <a:pt x="4043311" y="691527"/>
                </a:lnTo>
                <a:close/>
              </a:path>
              <a:path w="6840220" h="697864">
                <a:moveTo>
                  <a:pt x="4031132" y="691527"/>
                </a:moveTo>
                <a:lnTo>
                  <a:pt x="4025049" y="691527"/>
                </a:lnTo>
                <a:lnTo>
                  <a:pt x="4025049" y="697623"/>
                </a:lnTo>
                <a:lnTo>
                  <a:pt x="4031132" y="697623"/>
                </a:lnTo>
                <a:lnTo>
                  <a:pt x="4031132" y="691527"/>
                </a:lnTo>
                <a:close/>
              </a:path>
              <a:path w="6840220" h="697864">
                <a:moveTo>
                  <a:pt x="4018953" y="691527"/>
                </a:moveTo>
                <a:lnTo>
                  <a:pt x="4012869" y="691527"/>
                </a:lnTo>
                <a:lnTo>
                  <a:pt x="4012869" y="697623"/>
                </a:lnTo>
                <a:lnTo>
                  <a:pt x="4018953" y="697623"/>
                </a:lnTo>
                <a:lnTo>
                  <a:pt x="4018953" y="691527"/>
                </a:lnTo>
                <a:close/>
              </a:path>
              <a:path w="6840220" h="697864">
                <a:moveTo>
                  <a:pt x="4005262" y="691527"/>
                </a:moveTo>
                <a:lnTo>
                  <a:pt x="3999166" y="691527"/>
                </a:lnTo>
                <a:lnTo>
                  <a:pt x="3999166" y="697623"/>
                </a:lnTo>
                <a:lnTo>
                  <a:pt x="4005262" y="697623"/>
                </a:lnTo>
                <a:lnTo>
                  <a:pt x="4005262" y="691527"/>
                </a:lnTo>
                <a:close/>
              </a:path>
              <a:path w="6840220" h="697864">
                <a:moveTo>
                  <a:pt x="3993083" y="691527"/>
                </a:moveTo>
                <a:lnTo>
                  <a:pt x="3986987" y="691527"/>
                </a:lnTo>
                <a:lnTo>
                  <a:pt x="3986987" y="697623"/>
                </a:lnTo>
                <a:lnTo>
                  <a:pt x="3993083" y="697623"/>
                </a:lnTo>
                <a:lnTo>
                  <a:pt x="3993083" y="691527"/>
                </a:lnTo>
                <a:close/>
              </a:path>
              <a:path w="6840220" h="697864">
                <a:moveTo>
                  <a:pt x="3980903" y="691527"/>
                </a:moveTo>
                <a:lnTo>
                  <a:pt x="3974807" y="691527"/>
                </a:lnTo>
                <a:lnTo>
                  <a:pt x="3974807" y="697623"/>
                </a:lnTo>
                <a:lnTo>
                  <a:pt x="3980903" y="697623"/>
                </a:lnTo>
                <a:lnTo>
                  <a:pt x="3980903" y="691527"/>
                </a:lnTo>
                <a:close/>
              </a:path>
              <a:path w="6840220" h="697864">
                <a:moveTo>
                  <a:pt x="3967200" y="691527"/>
                </a:moveTo>
                <a:lnTo>
                  <a:pt x="3961104" y="691527"/>
                </a:lnTo>
                <a:lnTo>
                  <a:pt x="3961104" y="697623"/>
                </a:lnTo>
                <a:lnTo>
                  <a:pt x="3967200" y="697623"/>
                </a:lnTo>
                <a:lnTo>
                  <a:pt x="3967200" y="691527"/>
                </a:lnTo>
                <a:close/>
              </a:path>
              <a:path w="6840220" h="697864">
                <a:moveTo>
                  <a:pt x="3955021" y="691527"/>
                </a:moveTo>
                <a:lnTo>
                  <a:pt x="3948925" y="691527"/>
                </a:lnTo>
                <a:lnTo>
                  <a:pt x="3948925" y="697623"/>
                </a:lnTo>
                <a:lnTo>
                  <a:pt x="3955021" y="697623"/>
                </a:lnTo>
                <a:lnTo>
                  <a:pt x="3955021" y="691527"/>
                </a:lnTo>
                <a:close/>
              </a:path>
              <a:path w="6840220" h="697864">
                <a:moveTo>
                  <a:pt x="3942842" y="691527"/>
                </a:moveTo>
                <a:lnTo>
                  <a:pt x="3936746" y="691527"/>
                </a:lnTo>
                <a:lnTo>
                  <a:pt x="3936746" y="697623"/>
                </a:lnTo>
                <a:lnTo>
                  <a:pt x="3942842" y="697623"/>
                </a:lnTo>
                <a:lnTo>
                  <a:pt x="3942842" y="691527"/>
                </a:lnTo>
                <a:close/>
              </a:path>
              <a:path w="6840220" h="697864">
                <a:moveTo>
                  <a:pt x="3929138" y="691527"/>
                </a:moveTo>
                <a:lnTo>
                  <a:pt x="3923055" y="691527"/>
                </a:lnTo>
                <a:lnTo>
                  <a:pt x="3923055" y="697623"/>
                </a:lnTo>
                <a:lnTo>
                  <a:pt x="3929138" y="697623"/>
                </a:lnTo>
                <a:lnTo>
                  <a:pt x="3929138" y="691527"/>
                </a:lnTo>
                <a:close/>
              </a:path>
              <a:path w="6840220" h="697864">
                <a:moveTo>
                  <a:pt x="3916959" y="691527"/>
                </a:moveTo>
                <a:lnTo>
                  <a:pt x="3910876" y="691527"/>
                </a:lnTo>
                <a:lnTo>
                  <a:pt x="3910876" y="697623"/>
                </a:lnTo>
                <a:lnTo>
                  <a:pt x="3916959" y="697623"/>
                </a:lnTo>
                <a:lnTo>
                  <a:pt x="3916959" y="691527"/>
                </a:lnTo>
                <a:close/>
              </a:path>
              <a:path w="6840220" h="697864">
                <a:moveTo>
                  <a:pt x="3904780" y="691527"/>
                </a:moveTo>
                <a:lnTo>
                  <a:pt x="3898696" y="691527"/>
                </a:lnTo>
                <a:lnTo>
                  <a:pt x="3898696" y="697623"/>
                </a:lnTo>
                <a:lnTo>
                  <a:pt x="3904780" y="697623"/>
                </a:lnTo>
                <a:lnTo>
                  <a:pt x="3904780" y="691527"/>
                </a:lnTo>
                <a:close/>
              </a:path>
              <a:path w="6840220" h="697864">
                <a:moveTo>
                  <a:pt x="3891076" y="691527"/>
                </a:moveTo>
                <a:lnTo>
                  <a:pt x="3884993" y="691527"/>
                </a:lnTo>
                <a:lnTo>
                  <a:pt x="3884993" y="697623"/>
                </a:lnTo>
                <a:lnTo>
                  <a:pt x="3891076" y="697623"/>
                </a:lnTo>
                <a:lnTo>
                  <a:pt x="3891076" y="691527"/>
                </a:lnTo>
                <a:close/>
              </a:path>
              <a:path w="6840220" h="697864">
                <a:moveTo>
                  <a:pt x="3878897" y="691527"/>
                </a:moveTo>
                <a:lnTo>
                  <a:pt x="3872814" y="691527"/>
                </a:lnTo>
                <a:lnTo>
                  <a:pt x="3872814" y="697623"/>
                </a:lnTo>
                <a:lnTo>
                  <a:pt x="3878897" y="697623"/>
                </a:lnTo>
                <a:lnTo>
                  <a:pt x="3878897" y="691527"/>
                </a:lnTo>
                <a:close/>
              </a:path>
              <a:path w="6840220" h="697864">
                <a:moveTo>
                  <a:pt x="3866730" y="691527"/>
                </a:moveTo>
                <a:lnTo>
                  <a:pt x="3860634" y="691527"/>
                </a:lnTo>
                <a:lnTo>
                  <a:pt x="3860634" y="697623"/>
                </a:lnTo>
                <a:lnTo>
                  <a:pt x="3866730" y="697623"/>
                </a:lnTo>
                <a:lnTo>
                  <a:pt x="3866730" y="691527"/>
                </a:lnTo>
                <a:close/>
              </a:path>
              <a:path w="6840220" h="697864">
                <a:moveTo>
                  <a:pt x="3853027" y="691527"/>
                </a:moveTo>
                <a:lnTo>
                  <a:pt x="3846931" y="691527"/>
                </a:lnTo>
                <a:lnTo>
                  <a:pt x="3846931" y="697623"/>
                </a:lnTo>
                <a:lnTo>
                  <a:pt x="3853027" y="697623"/>
                </a:lnTo>
                <a:lnTo>
                  <a:pt x="3853027" y="691527"/>
                </a:lnTo>
                <a:close/>
              </a:path>
              <a:path w="6840220" h="697864">
                <a:moveTo>
                  <a:pt x="3840848" y="691527"/>
                </a:moveTo>
                <a:lnTo>
                  <a:pt x="3834752" y="691527"/>
                </a:lnTo>
                <a:lnTo>
                  <a:pt x="3834752" y="697623"/>
                </a:lnTo>
                <a:lnTo>
                  <a:pt x="3840848" y="697623"/>
                </a:lnTo>
                <a:lnTo>
                  <a:pt x="3840848" y="691527"/>
                </a:lnTo>
                <a:close/>
              </a:path>
              <a:path w="6840220" h="697864">
                <a:moveTo>
                  <a:pt x="3828669" y="691527"/>
                </a:moveTo>
                <a:lnTo>
                  <a:pt x="3822573" y="691527"/>
                </a:lnTo>
                <a:lnTo>
                  <a:pt x="3822573" y="697623"/>
                </a:lnTo>
                <a:lnTo>
                  <a:pt x="3828669" y="697623"/>
                </a:lnTo>
                <a:lnTo>
                  <a:pt x="3828669" y="691527"/>
                </a:lnTo>
                <a:close/>
              </a:path>
              <a:path w="6840220" h="697864">
                <a:moveTo>
                  <a:pt x="3814965" y="691527"/>
                </a:moveTo>
                <a:lnTo>
                  <a:pt x="3808869" y="691527"/>
                </a:lnTo>
                <a:lnTo>
                  <a:pt x="3808869" y="697623"/>
                </a:lnTo>
                <a:lnTo>
                  <a:pt x="3814965" y="697623"/>
                </a:lnTo>
                <a:lnTo>
                  <a:pt x="3814965" y="691527"/>
                </a:lnTo>
                <a:close/>
              </a:path>
              <a:path w="6840220" h="697864">
                <a:moveTo>
                  <a:pt x="3802786" y="691527"/>
                </a:moveTo>
                <a:lnTo>
                  <a:pt x="3796703" y="691527"/>
                </a:lnTo>
                <a:lnTo>
                  <a:pt x="3796703" y="697623"/>
                </a:lnTo>
                <a:lnTo>
                  <a:pt x="3802786" y="697623"/>
                </a:lnTo>
                <a:lnTo>
                  <a:pt x="3802786" y="691527"/>
                </a:lnTo>
                <a:close/>
              </a:path>
              <a:path w="6840220" h="697864">
                <a:moveTo>
                  <a:pt x="3790607" y="691527"/>
                </a:moveTo>
                <a:lnTo>
                  <a:pt x="3784523" y="691527"/>
                </a:lnTo>
                <a:lnTo>
                  <a:pt x="3784523" y="697623"/>
                </a:lnTo>
                <a:lnTo>
                  <a:pt x="3790607" y="697623"/>
                </a:lnTo>
                <a:lnTo>
                  <a:pt x="3790607" y="691527"/>
                </a:lnTo>
                <a:close/>
              </a:path>
              <a:path w="6840220" h="697864">
                <a:moveTo>
                  <a:pt x="3776903" y="691527"/>
                </a:moveTo>
                <a:lnTo>
                  <a:pt x="3770820" y="691527"/>
                </a:lnTo>
                <a:lnTo>
                  <a:pt x="3770820" y="697623"/>
                </a:lnTo>
                <a:lnTo>
                  <a:pt x="3776903" y="697623"/>
                </a:lnTo>
                <a:lnTo>
                  <a:pt x="3776903" y="691527"/>
                </a:lnTo>
                <a:close/>
              </a:path>
              <a:path w="6840220" h="697864">
                <a:moveTo>
                  <a:pt x="3764724" y="691527"/>
                </a:moveTo>
                <a:lnTo>
                  <a:pt x="3758641" y="691527"/>
                </a:lnTo>
                <a:lnTo>
                  <a:pt x="3758641" y="697623"/>
                </a:lnTo>
                <a:lnTo>
                  <a:pt x="3764724" y="697623"/>
                </a:lnTo>
                <a:lnTo>
                  <a:pt x="3764724" y="691527"/>
                </a:lnTo>
                <a:close/>
              </a:path>
              <a:path w="6840220" h="697864">
                <a:moveTo>
                  <a:pt x="3752545" y="691527"/>
                </a:moveTo>
                <a:lnTo>
                  <a:pt x="3746461" y="691527"/>
                </a:lnTo>
                <a:lnTo>
                  <a:pt x="3746461" y="697623"/>
                </a:lnTo>
                <a:lnTo>
                  <a:pt x="3752545" y="697623"/>
                </a:lnTo>
                <a:lnTo>
                  <a:pt x="3752545" y="691527"/>
                </a:lnTo>
                <a:close/>
              </a:path>
              <a:path w="6840220" h="697864">
                <a:moveTo>
                  <a:pt x="3738854" y="691527"/>
                </a:moveTo>
                <a:lnTo>
                  <a:pt x="3732758" y="691527"/>
                </a:lnTo>
                <a:lnTo>
                  <a:pt x="3732758" y="697623"/>
                </a:lnTo>
                <a:lnTo>
                  <a:pt x="3738854" y="697623"/>
                </a:lnTo>
                <a:lnTo>
                  <a:pt x="3738854" y="691527"/>
                </a:lnTo>
                <a:close/>
              </a:path>
              <a:path w="6840220" h="697864">
                <a:moveTo>
                  <a:pt x="3726675" y="691527"/>
                </a:moveTo>
                <a:lnTo>
                  <a:pt x="3720579" y="691527"/>
                </a:lnTo>
                <a:lnTo>
                  <a:pt x="3720579" y="697623"/>
                </a:lnTo>
                <a:lnTo>
                  <a:pt x="3726675" y="697623"/>
                </a:lnTo>
                <a:lnTo>
                  <a:pt x="3726675" y="691527"/>
                </a:lnTo>
                <a:close/>
              </a:path>
              <a:path w="6840220" h="697864">
                <a:moveTo>
                  <a:pt x="3714496" y="691527"/>
                </a:moveTo>
                <a:lnTo>
                  <a:pt x="3708400" y="691527"/>
                </a:lnTo>
                <a:lnTo>
                  <a:pt x="3708400" y="697623"/>
                </a:lnTo>
                <a:lnTo>
                  <a:pt x="3714496" y="697623"/>
                </a:lnTo>
                <a:lnTo>
                  <a:pt x="3714496" y="691527"/>
                </a:lnTo>
                <a:close/>
              </a:path>
              <a:path w="6840220" h="697864">
                <a:moveTo>
                  <a:pt x="3700792" y="691527"/>
                </a:moveTo>
                <a:lnTo>
                  <a:pt x="3694696" y="691527"/>
                </a:lnTo>
                <a:lnTo>
                  <a:pt x="3694696" y="697623"/>
                </a:lnTo>
                <a:lnTo>
                  <a:pt x="3700792" y="697623"/>
                </a:lnTo>
                <a:lnTo>
                  <a:pt x="3700792" y="691527"/>
                </a:lnTo>
                <a:close/>
              </a:path>
              <a:path w="6840220" h="697864">
                <a:moveTo>
                  <a:pt x="3688613" y="691527"/>
                </a:moveTo>
                <a:lnTo>
                  <a:pt x="3682517" y="691527"/>
                </a:lnTo>
                <a:lnTo>
                  <a:pt x="3682517" y="697623"/>
                </a:lnTo>
                <a:lnTo>
                  <a:pt x="3688613" y="697623"/>
                </a:lnTo>
                <a:lnTo>
                  <a:pt x="3688613" y="691527"/>
                </a:lnTo>
                <a:close/>
              </a:path>
              <a:path w="6840220" h="697864">
                <a:moveTo>
                  <a:pt x="3676434" y="691527"/>
                </a:moveTo>
                <a:lnTo>
                  <a:pt x="3670338" y="691527"/>
                </a:lnTo>
                <a:lnTo>
                  <a:pt x="3670338" y="697623"/>
                </a:lnTo>
                <a:lnTo>
                  <a:pt x="3676434" y="697623"/>
                </a:lnTo>
                <a:lnTo>
                  <a:pt x="3676434" y="691527"/>
                </a:lnTo>
                <a:close/>
              </a:path>
              <a:path w="6840220" h="697864">
                <a:moveTo>
                  <a:pt x="3662730" y="691527"/>
                </a:moveTo>
                <a:lnTo>
                  <a:pt x="3656647" y="691527"/>
                </a:lnTo>
                <a:lnTo>
                  <a:pt x="3656647" y="697623"/>
                </a:lnTo>
                <a:lnTo>
                  <a:pt x="3662730" y="697623"/>
                </a:lnTo>
                <a:lnTo>
                  <a:pt x="3662730" y="691527"/>
                </a:lnTo>
                <a:close/>
              </a:path>
              <a:path w="6840220" h="697864">
                <a:moveTo>
                  <a:pt x="3650551" y="691527"/>
                </a:moveTo>
                <a:lnTo>
                  <a:pt x="3644468" y="691527"/>
                </a:lnTo>
                <a:lnTo>
                  <a:pt x="3644468" y="697623"/>
                </a:lnTo>
                <a:lnTo>
                  <a:pt x="3650551" y="697623"/>
                </a:lnTo>
                <a:lnTo>
                  <a:pt x="3650551" y="691527"/>
                </a:lnTo>
                <a:close/>
              </a:path>
              <a:path w="6840220" h="697864">
                <a:moveTo>
                  <a:pt x="3638372" y="691527"/>
                </a:moveTo>
                <a:lnTo>
                  <a:pt x="3632288" y="691527"/>
                </a:lnTo>
                <a:lnTo>
                  <a:pt x="3632288" y="697623"/>
                </a:lnTo>
                <a:lnTo>
                  <a:pt x="3638372" y="697623"/>
                </a:lnTo>
                <a:lnTo>
                  <a:pt x="3638372" y="691527"/>
                </a:lnTo>
                <a:close/>
              </a:path>
              <a:path w="6840220" h="697864">
                <a:moveTo>
                  <a:pt x="3624668" y="691527"/>
                </a:moveTo>
                <a:lnTo>
                  <a:pt x="3618585" y="691527"/>
                </a:lnTo>
                <a:lnTo>
                  <a:pt x="3618585" y="697623"/>
                </a:lnTo>
                <a:lnTo>
                  <a:pt x="3624668" y="697623"/>
                </a:lnTo>
                <a:lnTo>
                  <a:pt x="3624668" y="691527"/>
                </a:lnTo>
                <a:close/>
              </a:path>
              <a:path w="6840220" h="697864">
                <a:moveTo>
                  <a:pt x="3612489" y="691527"/>
                </a:moveTo>
                <a:lnTo>
                  <a:pt x="3606406" y="691527"/>
                </a:lnTo>
                <a:lnTo>
                  <a:pt x="3606406" y="697623"/>
                </a:lnTo>
                <a:lnTo>
                  <a:pt x="3612489" y="697623"/>
                </a:lnTo>
                <a:lnTo>
                  <a:pt x="3612489" y="691527"/>
                </a:lnTo>
                <a:close/>
              </a:path>
              <a:path w="6840220" h="697864">
                <a:moveTo>
                  <a:pt x="3600310" y="691527"/>
                </a:moveTo>
                <a:lnTo>
                  <a:pt x="3594227" y="691527"/>
                </a:lnTo>
                <a:lnTo>
                  <a:pt x="3594227" y="697623"/>
                </a:lnTo>
                <a:lnTo>
                  <a:pt x="3600310" y="697623"/>
                </a:lnTo>
                <a:lnTo>
                  <a:pt x="3600310" y="691527"/>
                </a:lnTo>
                <a:close/>
              </a:path>
              <a:path w="6840220" h="697864">
                <a:moveTo>
                  <a:pt x="3586619" y="691527"/>
                </a:moveTo>
                <a:lnTo>
                  <a:pt x="3580523" y="691527"/>
                </a:lnTo>
                <a:lnTo>
                  <a:pt x="3580523" y="697623"/>
                </a:lnTo>
                <a:lnTo>
                  <a:pt x="3586619" y="697623"/>
                </a:lnTo>
                <a:lnTo>
                  <a:pt x="3586619" y="691527"/>
                </a:lnTo>
                <a:close/>
              </a:path>
              <a:path w="6840220" h="697864">
                <a:moveTo>
                  <a:pt x="3574440" y="691527"/>
                </a:moveTo>
                <a:lnTo>
                  <a:pt x="3568344" y="691527"/>
                </a:lnTo>
                <a:lnTo>
                  <a:pt x="3568344" y="697623"/>
                </a:lnTo>
                <a:lnTo>
                  <a:pt x="3574440" y="697623"/>
                </a:lnTo>
                <a:lnTo>
                  <a:pt x="3574440" y="691527"/>
                </a:lnTo>
                <a:close/>
              </a:path>
              <a:path w="6840220" h="697864">
                <a:moveTo>
                  <a:pt x="3562261" y="691527"/>
                </a:moveTo>
                <a:lnTo>
                  <a:pt x="3556165" y="691527"/>
                </a:lnTo>
                <a:lnTo>
                  <a:pt x="3556165" y="697623"/>
                </a:lnTo>
                <a:lnTo>
                  <a:pt x="3562261" y="697623"/>
                </a:lnTo>
                <a:lnTo>
                  <a:pt x="3562261" y="691527"/>
                </a:lnTo>
                <a:close/>
              </a:path>
              <a:path w="6840220" h="697864">
                <a:moveTo>
                  <a:pt x="3548557" y="691527"/>
                </a:moveTo>
                <a:lnTo>
                  <a:pt x="3542461" y="691527"/>
                </a:lnTo>
                <a:lnTo>
                  <a:pt x="3542461" y="697623"/>
                </a:lnTo>
                <a:lnTo>
                  <a:pt x="3548557" y="697623"/>
                </a:lnTo>
                <a:lnTo>
                  <a:pt x="3548557" y="691527"/>
                </a:lnTo>
                <a:close/>
              </a:path>
              <a:path w="6840220" h="697864">
                <a:moveTo>
                  <a:pt x="3536378" y="691527"/>
                </a:moveTo>
                <a:lnTo>
                  <a:pt x="3530282" y="691527"/>
                </a:lnTo>
                <a:lnTo>
                  <a:pt x="3530282" y="697623"/>
                </a:lnTo>
                <a:lnTo>
                  <a:pt x="3536378" y="697623"/>
                </a:lnTo>
                <a:lnTo>
                  <a:pt x="3536378" y="691527"/>
                </a:lnTo>
                <a:close/>
              </a:path>
              <a:path w="6840220" h="697864">
                <a:moveTo>
                  <a:pt x="3524199" y="691527"/>
                </a:moveTo>
                <a:lnTo>
                  <a:pt x="3518115" y="691527"/>
                </a:lnTo>
                <a:lnTo>
                  <a:pt x="3518115" y="697623"/>
                </a:lnTo>
                <a:lnTo>
                  <a:pt x="3524199" y="697623"/>
                </a:lnTo>
                <a:lnTo>
                  <a:pt x="3524199" y="691527"/>
                </a:lnTo>
                <a:close/>
              </a:path>
              <a:path w="6840220" h="697864">
                <a:moveTo>
                  <a:pt x="3510495" y="691527"/>
                </a:moveTo>
                <a:lnTo>
                  <a:pt x="3504412" y="691527"/>
                </a:lnTo>
                <a:lnTo>
                  <a:pt x="3504412" y="697623"/>
                </a:lnTo>
                <a:lnTo>
                  <a:pt x="3510495" y="697623"/>
                </a:lnTo>
                <a:lnTo>
                  <a:pt x="3510495" y="691527"/>
                </a:lnTo>
                <a:close/>
              </a:path>
              <a:path w="6840220" h="697864">
                <a:moveTo>
                  <a:pt x="3498316" y="691527"/>
                </a:moveTo>
                <a:lnTo>
                  <a:pt x="3492233" y="691527"/>
                </a:lnTo>
                <a:lnTo>
                  <a:pt x="3492233" y="697623"/>
                </a:lnTo>
                <a:lnTo>
                  <a:pt x="3498316" y="697623"/>
                </a:lnTo>
                <a:lnTo>
                  <a:pt x="3498316" y="691527"/>
                </a:lnTo>
                <a:close/>
              </a:path>
              <a:path w="6840220" h="697864">
                <a:moveTo>
                  <a:pt x="3486137" y="691527"/>
                </a:moveTo>
                <a:lnTo>
                  <a:pt x="3480054" y="691527"/>
                </a:lnTo>
                <a:lnTo>
                  <a:pt x="3480054" y="697623"/>
                </a:lnTo>
                <a:lnTo>
                  <a:pt x="3486137" y="697623"/>
                </a:lnTo>
                <a:lnTo>
                  <a:pt x="3486137" y="691527"/>
                </a:lnTo>
                <a:close/>
              </a:path>
              <a:path w="6840220" h="697864">
                <a:moveTo>
                  <a:pt x="3472434" y="691527"/>
                </a:moveTo>
                <a:lnTo>
                  <a:pt x="3466350" y="691527"/>
                </a:lnTo>
                <a:lnTo>
                  <a:pt x="3466350" y="697623"/>
                </a:lnTo>
                <a:lnTo>
                  <a:pt x="3472434" y="697623"/>
                </a:lnTo>
                <a:lnTo>
                  <a:pt x="3472434" y="691527"/>
                </a:lnTo>
                <a:close/>
              </a:path>
              <a:path w="6840220" h="697864">
                <a:moveTo>
                  <a:pt x="3460267" y="691527"/>
                </a:moveTo>
                <a:lnTo>
                  <a:pt x="3454171" y="691527"/>
                </a:lnTo>
                <a:lnTo>
                  <a:pt x="3454171" y="697623"/>
                </a:lnTo>
                <a:lnTo>
                  <a:pt x="3460267" y="697623"/>
                </a:lnTo>
                <a:lnTo>
                  <a:pt x="3460267" y="691527"/>
                </a:lnTo>
                <a:close/>
              </a:path>
              <a:path w="6840220" h="697864">
                <a:moveTo>
                  <a:pt x="3448088" y="691527"/>
                </a:moveTo>
                <a:lnTo>
                  <a:pt x="3441992" y="691527"/>
                </a:lnTo>
                <a:lnTo>
                  <a:pt x="3441992" y="697623"/>
                </a:lnTo>
                <a:lnTo>
                  <a:pt x="3448088" y="697623"/>
                </a:lnTo>
                <a:lnTo>
                  <a:pt x="3448088" y="691527"/>
                </a:lnTo>
                <a:close/>
              </a:path>
              <a:path w="6840220" h="697864">
                <a:moveTo>
                  <a:pt x="3434384" y="691527"/>
                </a:moveTo>
                <a:lnTo>
                  <a:pt x="3428288" y="691527"/>
                </a:lnTo>
                <a:lnTo>
                  <a:pt x="3428288" y="697623"/>
                </a:lnTo>
                <a:lnTo>
                  <a:pt x="3434384" y="697623"/>
                </a:lnTo>
                <a:lnTo>
                  <a:pt x="3434384" y="691527"/>
                </a:lnTo>
                <a:close/>
              </a:path>
              <a:path w="6840220" h="697864">
                <a:moveTo>
                  <a:pt x="3422205" y="691527"/>
                </a:moveTo>
                <a:lnTo>
                  <a:pt x="3416109" y="691527"/>
                </a:lnTo>
                <a:lnTo>
                  <a:pt x="3416109" y="697623"/>
                </a:lnTo>
                <a:lnTo>
                  <a:pt x="3422205" y="697623"/>
                </a:lnTo>
                <a:lnTo>
                  <a:pt x="3422205" y="691527"/>
                </a:lnTo>
                <a:close/>
              </a:path>
              <a:path w="6840220" h="697864">
                <a:moveTo>
                  <a:pt x="3410026" y="691527"/>
                </a:moveTo>
                <a:lnTo>
                  <a:pt x="3403930" y="691527"/>
                </a:lnTo>
                <a:lnTo>
                  <a:pt x="3403930" y="697623"/>
                </a:lnTo>
                <a:lnTo>
                  <a:pt x="3410026" y="697623"/>
                </a:lnTo>
                <a:lnTo>
                  <a:pt x="3410026" y="691527"/>
                </a:lnTo>
                <a:close/>
              </a:path>
              <a:path w="6840220" h="697864">
                <a:moveTo>
                  <a:pt x="3396322" y="691527"/>
                </a:moveTo>
                <a:lnTo>
                  <a:pt x="3390239" y="691527"/>
                </a:lnTo>
                <a:lnTo>
                  <a:pt x="3390239" y="697623"/>
                </a:lnTo>
                <a:lnTo>
                  <a:pt x="3396322" y="697623"/>
                </a:lnTo>
                <a:lnTo>
                  <a:pt x="3396322" y="691527"/>
                </a:lnTo>
                <a:close/>
              </a:path>
              <a:path w="6840220" h="697864">
                <a:moveTo>
                  <a:pt x="3384143" y="691527"/>
                </a:moveTo>
                <a:lnTo>
                  <a:pt x="3378060" y="691527"/>
                </a:lnTo>
                <a:lnTo>
                  <a:pt x="3378060" y="697623"/>
                </a:lnTo>
                <a:lnTo>
                  <a:pt x="3384143" y="697623"/>
                </a:lnTo>
                <a:lnTo>
                  <a:pt x="3384143" y="691527"/>
                </a:lnTo>
                <a:close/>
              </a:path>
              <a:path w="6840220" h="697864">
                <a:moveTo>
                  <a:pt x="3371964" y="691527"/>
                </a:moveTo>
                <a:lnTo>
                  <a:pt x="3365881" y="691527"/>
                </a:lnTo>
                <a:lnTo>
                  <a:pt x="3365881" y="697623"/>
                </a:lnTo>
                <a:lnTo>
                  <a:pt x="3371964" y="697623"/>
                </a:lnTo>
                <a:lnTo>
                  <a:pt x="3371964" y="691527"/>
                </a:lnTo>
                <a:close/>
              </a:path>
              <a:path w="6840220" h="697864">
                <a:moveTo>
                  <a:pt x="3358261" y="691527"/>
                </a:moveTo>
                <a:lnTo>
                  <a:pt x="3352177" y="691527"/>
                </a:lnTo>
                <a:lnTo>
                  <a:pt x="3352177" y="697623"/>
                </a:lnTo>
                <a:lnTo>
                  <a:pt x="3358261" y="697623"/>
                </a:lnTo>
                <a:lnTo>
                  <a:pt x="3358261" y="691527"/>
                </a:lnTo>
                <a:close/>
              </a:path>
              <a:path w="6840220" h="697864">
                <a:moveTo>
                  <a:pt x="3346081" y="691527"/>
                </a:moveTo>
                <a:lnTo>
                  <a:pt x="3339998" y="691527"/>
                </a:lnTo>
                <a:lnTo>
                  <a:pt x="3339998" y="697623"/>
                </a:lnTo>
                <a:lnTo>
                  <a:pt x="3346081" y="697623"/>
                </a:lnTo>
                <a:lnTo>
                  <a:pt x="3346081" y="691527"/>
                </a:lnTo>
                <a:close/>
              </a:path>
              <a:path w="6840220" h="697864">
                <a:moveTo>
                  <a:pt x="3333902" y="691527"/>
                </a:moveTo>
                <a:lnTo>
                  <a:pt x="3327819" y="691527"/>
                </a:lnTo>
                <a:lnTo>
                  <a:pt x="3327819" y="697623"/>
                </a:lnTo>
                <a:lnTo>
                  <a:pt x="3333902" y="697623"/>
                </a:lnTo>
                <a:lnTo>
                  <a:pt x="3333902" y="691527"/>
                </a:lnTo>
                <a:close/>
              </a:path>
              <a:path w="6840220" h="697864">
                <a:moveTo>
                  <a:pt x="3320211" y="691527"/>
                </a:moveTo>
                <a:lnTo>
                  <a:pt x="3314115" y="691527"/>
                </a:lnTo>
                <a:lnTo>
                  <a:pt x="3314115" y="697623"/>
                </a:lnTo>
                <a:lnTo>
                  <a:pt x="3320211" y="697623"/>
                </a:lnTo>
                <a:lnTo>
                  <a:pt x="3320211" y="691527"/>
                </a:lnTo>
                <a:close/>
              </a:path>
              <a:path w="6840220" h="697864">
                <a:moveTo>
                  <a:pt x="3308032" y="691527"/>
                </a:moveTo>
                <a:lnTo>
                  <a:pt x="3301936" y="691527"/>
                </a:lnTo>
                <a:lnTo>
                  <a:pt x="3301936" y="697623"/>
                </a:lnTo>
                <a:lnTo>
                  <a:pt x="3308032" y="697623"/>
                </a:lnTo>
                <a:lnTo>
                  <a:pt x="3308032" y="691527"/>
                </a:lnTo>
                <a:close/>
              </a:path>
              <a:path w="6840220" h="697864">
                <a:moveTo>
                  <a:pt x="3295853" y="691527"/>
                </a:moveTo>
                <a:lnTo>
                  <a:pt x="3289757" y="691527"/>
                </a:lnTo>
                <a:lnTo>
                  <a:pt x="3289757" y="697623"/>
                </a:lnTo>
                <a:lnTo>
                  <a:pt x="3295853" y="697623"/>
                </a:lnTo>
                <a:lnTo>
                  <a:pt x="3295853" y="691527"/>
                </a:lnTo>
                <a:close/>
              </a:path>
              <a:path w="6840220" h="697864">
                <a:moveTo>
                  <a:pt x="3282149" y="691527"/>
                </a:moveTo>
                <a:lnTo>
                  <a:pt x="3276053" y="691527"/>
                </a:lnTo>
                <a:lnTo>
                  <a:pt x="3276053" y="697623"/>
                </a:lnTo>
                <a:lnTo>
                  <a:pt x="3282149" y="697623"/>
                </a:lnTo>
                <a:lnTo>
                  <a:pt x="3282149" y="691527"/>
                </a:lnTo>
                <a:close/>
              </a:path>
              <a:path w="6840220" h="697864">
                <a:moveTo>
                  <a:pt x="3269970" y="691527"/>
                </a:moveTo>
                <a:lnTo>
                  <a:pt x="3263874" y="691527"/>
                </a:lnTo>
                <a:lnTo>
                  <a:pt x="3263874" y="697623"/>
                </a:lnTo>
                <a:lnTo>
                  <a:pt x="3269970" y="697623"/>
                </a:lnTo>
                <a:lnTo>
                  <a:pt x="3269970" y="691527"/>
                </a:lnTo>
                <a:close/>
              </a:path>
              <a:path w="6840220" h="697864">
                <a:moveTo>
                  <a:pt x="3257791" y="691527"/>
                </a:moveTo>
                <a:lnTo>
                  <a:pt x="3251695" y="691527"/>
                </a:lnTo>
                <a:lnTo>
                  <a:pt x="3251695" y="697623"/>
                </a:lnTo>
                <a:lnTo>
                  <a:pt x="3257791" y="697623"/>
                </a:lnTo>
                <a:lnTo>
                  <a:pt x="3257791" y="691527"/>
                </a:lnTo>
                <a:close/>
              </a:path>
              <a:path w="6840220" h="697864">
                <a:moveTo>
                  <a:pt x="3244088" y="691527"/>
                </a:moveTo>
                <a:lnTo>
                  <a:pt x="3238004" y="691527"/>
                </a:lnTo>
                <a:lnTo>
                  <a:pt x="3238004" y="697623"/>
                </a:lnTo>
                <a:lnTo>
                  <a:pt x="3244088" y="697623"/>
                </a:lnTo>
                <a:lnTo>
                  <a:pt x="3244088" y="691527"/>
                </a:lnTo>
                <a:close/>
              </a:path>
              <a:path w="6840220" h="697864">
                <a:moveTo>
                  <a:pt x="3231908" y="691527"/>
                </a:moveTo>
                <a:lnTo>
                  <a:pt x="3225825" y="691527"/>
                </a:lnTo>
                <a:lnTo>
                  <a:pt x="3225825" y="697623"/>
                </a:lnTo>
                <a:lnTo>
                  <a:pt x="3231908" y="697623"/>
                </a:lnTo>
                <a:lnTo>
                  <a:pt x="3231908" y="691527"/>
                </a:lnTo>
                <a:close/>
              </a:path>
              <a:path w="6840220" h="697864">
                <a:moveTo>
                  <a:pt x="3219729" y="691527"/>
                </a:moveTo>
                <a:lnTo>
                  <a:pt x="3213646" y="691527"/>
                </a:lnTo>
                <a:lnTo>
                  <a:pt x="3213646" y="697623"/>
                </a:lnTo>
                <a:lnTo>
                  <a:pt x="3219729" y="697623"/>
                </a:lnTo>
                <a:lnTo>
                  <a:pt x="3219729" y="691527"/>
                </a:lnTo>
                <a:close/>
              </a:path>
              <a:path w="6840220" h="697864">
                <a:moveTo>
                  <a:pt x="3206026" y="691527"/>
                </a:moveTo>
                <a:lnTo>
                  <a:pt x="3199942" y="691527"/>
                </a:lnTo>
                <a:lnTo>
                  <a:pt x="3199942" y="697623"/>
                </a:lnTo>
                <a:lnTo>
                  <a:pt x="3206026" y="697623"/>
                </a:lnTo>
                <a:lnTo>
                  <a:pt x="3206026" y="691527"/>
                </a:lnTo>
                <a:close/>
              </a:path>
              <a:path w="6840220" h="697864">
                <a:moveTo>
                  <a:pt x="3193846" y="691527"/>
                </a:moveTo>
                <a:lnTo>
                  <a:pt x="3187763" y="691527"/>
                </a:lnTo>
                <a:lnTo>
                  <a:pt x="3187763" y="697623"/>
                </a:lnTo>
                <a:lnTo>
                  <a:pt x="3193846" y="697623"/>
                </a:lnTo>
                <a:lnTo>
                  <a:pt x="3193846" y="691527"/>
                </a:lnTo>
                <a:close/>
              </a:path>
              <a:path w="6840220" h="697864">
                <a:moveTo>
                  <a:pt x="3181667" y="691527"/>
                </a:moveTo>
                <a:lnTo>
                  <a:pt x="3175584" y="691527"/>
                </a:lnTo>
                <a:lnTo>
                  <a:pt x="3175584" y="697623"/>
                </a:lnTo>
                <a:lnTo>
                  <a:pt x="3181667" y="697623"/>
                </a:lnTo>
                <a:lnTo>
                  <a:pt x="3181667" y="691527"/>
                </a:lnTo>
                <a:close/>
              </a:path>
              <a:path w="6840220" h="697864">
                <a:moveTo>
                  <a:pt x="3167976" y="691527"/>
                </a:moveTo>
                <a:lnTo>
                  <a:pt x="3161880" y="691527"/>
                </a:lnTo>
                <a:lnTo>
                  <a:pt x="3161880" y="697623"/>
                </a:lnTo>
                <a:lnTo>
                  <a:pt x="3167976" y="697623"/>
                </a:lnTo>
                <a:lnTo>
                  <a:pt x="3167976" y="691527"/>
                </a:lnTo>
                <a:close/>
              </a:path>
              <a:path w="6840220" h="697864">
                <a:moveTo>
                  <a:pt x="3155797" y="691527"/>
                </a:moveTo>
                <a:lnTo>
                  <a:pt x="3149701" y="691527"/>
                </a:lnTo>
                <a:lnTo>
                  <a:pt x="3149701" y="697623"/>
                </a:lnTo>
                <a:lnTo>
                  <a:pt x="3155797" y="697623"/>
                </a:lnTo>
                <a:lnTo>
                  <a:pt x="3155797" y="691527"/>
                </a:lnTo>
                <a:close/>
              </a:path>
              <a:path w="6840220" h="697864">
                <a:moveTo>
                  <a:pt x="3143618" y="691527"/>
                </a:moveTo>
                <a:lnTo>
                  <a:pt x="3137522" y="691527"/>
                </a:lnTo>
                <a:lnTo>
                  <a:pt x="3137522" y="697623"/>
                </a:lnTo>
                <a:lnTo>
                  <a:pt x="3143618" y="697623"/>
                </a:lnTo>
                <a:lnTo>
                  <a:pt x="3143618" y="691527"/>
                </a:lnTo>
                <a:close/>
              </a:path>
              <a:path w="6840220" h="697864">
                <a:moveTo>
                  <a:pt x="3129915" y="691527"/>
                </a:moveTo>
                <a:lnTo>
                  <a:pt x="3123819" y="691527"/>
                </a:lnTo>
                <a:lnTo>
                  <a:pt x="3123819" y="697623"/>
                </a:lnTo>
                <a:lnTo>
                  <a:pt x="3129915" y="697623"/>
                </a:lnTo>
                <a:lnTo>
                  <a:pt x="3129915" y="691527"/>
                </a:lnTo>
                <a:close/>
              </a:path>
              <a:path w="6840220" h="697864">
                <a:moveTo>
                  <a:pt x="3117735" y="691527"/>
                </a:moveTo>
                <a:lnTo>
                  <a:pt x="3111652" y="691527"/>
                </a:lnTo>
                <a:lnTo>
                  <a:pt x="3111652" y="697623"/>
                </a:lnTo>
                <a:lnTo>
                  <a:pt x="3117735" y="697623"/>
                </a:lnTo>
                <a:lnTo>
                  <a:pt x="3117735" y="691527"/>
                </a:lnTo>
                <a:close/>
              </a:path>
              <a:path w="6840220" h="697864">
                <a:moveTo>
                  <a:pt x="3105556" y="691527"/>
                </a:moveTo>
                <a:lnTo>
                  <a:pt x="3099473" y="691527"/>
                </a:lnTo>
                <a:lnTo>
                  <a:pt x="3099473" y="697623"/>
                </a:lnTo>
                <a:lnTo>
                  <a:pt x="3105556" y="697623"/>
                </a:lnTo>
                <a:lnTo>
                  <a:pt x="3105556" y="691527"/>
                </a:lnTo>
                <a:close/>
              </a:path>
              <a:path w="6840220" h="697864">
                <a:moveTo>
                  <a:pt x="3091853" y="691527"/>
                </a:moveTo>
                <a:lnTo>
                  <a:pt x="3085769" y="691527"/>
                </a:lnTo>
                <a:lnTo>
                  <a:pt x="3085769" y="697623"/>
                </a:lnTo>
                <a:lnTo>
                  <a:pt x="3091853" y="697623"/>
                </a:lnTo>
                <a:lnTo>
                  <a:pt x="3091853" y="691527"/>
                </a:lnTo>
                <a:close/>
              </a:path>
              <a:path w="6840220" h="697864">
                <a:moveTo>
                  <a:pt x="3079673" y="691527"/>
                </a:moveTo>
                <a:lnTo>
                  <a:pt x="3073590" y="691527"/>
                </a:lnTo>
                <a:lnTo>
                  <a:pt x="3073590" y="697623"/>
                </a:lnTo>
                <a:lnTo>
                  <a:pt x="3079673" y="697623"/>
                </a:lnTo>
                <a:lnTo>
                  <a:pt x="3079673" y="691527"/>
                </a:lnTo>
                <a:close/>
              </a:path>
              <a:path w="6840220" h="697864">
                <a:moveTo>
                  <a:pt x="3067494" y="691527"/>
                </a:moveTo>
                <a:lnTo>
                  <a:pt x="3061411" y="691527"/>
                </a:lnTo>
                <a:lnTo>
                  <a:pt x="3061411" y="697623"/>
                </a:lnTo>
                <a:lnTo>
                  <a:pt x="3067494" y="697623"/>
                </a:lnTo>
                <a:lnTo>
                  <a:pt x="3067494" y="691527"/>
                </a:lnTo>
                <a:close/>
              </a:path>
              <a:path w="6840220" h="697864">
                <a:moveTo>
                  <a:pt x="3053803" y="691527"/>
                </a:moveTo>
                <a:lnTo>
                  <a:pt x="3047707" y="691527"/>
                </a:lnTo>
                <a:lnTo>
                  <a:pt x="3047707" y="697623"/>
                </a:lnTo>
                <a:lnTo>
                  <a:pt x="3053803" y="697623"/>
                </a:lnTo>
                <a:lnTo>
                  <a:pt x="3053803" y="691527"/>
                </a:lnTo>
                <a:close/>
              </a:path>
              <a:path w="6840220" h="697864">
                <a:moveTo>
                  <a:pt x="3041624" y="691527"/>
                </a:moveTo>
                <a:lnTo>
                  <a:pt x="3035528" y="691527"/>
                </a:lnTo>
                <a:lnTo>
                  <a:pt x="3035528" y="697623"/>
                </a:lnTo>
                <a:lnTo>
                  <a:pt x="3041624" y="697623"/>
                </a:lnTo>
                <a:lnTo>
                  <a:pt x="3041624" y="691527"/>
                </a:lnTo>
                <a:close/>
              </a:path>
              <a:path w="6840220" h="697864">
                <a:moveTo>
                  <a:pt x="3029445" y="691527"/>
                </a:moveTo>
                <a:lnTo>
                  <a:pt x="3023349" y="691527"/>
                </a:lnTo>
                <a:lnTo>
                  <a:pt x="3023349" y="697623"/>
                </a:lnTo>
                <a:lnTo>
                  <a:pt x="3029445" y="697623"/>
                </a:lnTo>
                <a:lnTo>
                  <a:pt x="3029445" y="691527"/>
                </a:lnTo>
                <a:close/>
              </a:path>
              <a:path w="6840220" h="697864">
                <a:moveTo>
                  <a:pt x="3015742" y="691527"/>
                </a:moveTo>
                <a:lnTo>
                  <a:pt x="3009646" y="691527"/>
                </a:lnTo>
                <a:lnTo>
                  <a:pt x="3009646" y="697623"/>
                </a:lnTo>
                <a:lnTo>
                  <a:pt x="3015742" y="697623"/>
                </a:lnTo>
                <a:lnTo>
                  <a:pt x="3015742" y="691527"/>
                </a:lnTo>
                <a:close/>
              </a:path>
              <a:path w="6840220" h="697864">
                <a:moveTo>
                  <a:pt x="3003562" y="691527"/>
                </a:moveTo>
                <a:lnTo>
                  <a:pt x="2997466" y="691527"/>
                </a:lnTo>
                <a:lnTo>
                  <a:pt x="2997466" y="697623"/>
                </a:lnTo>
                <a:lnTo>
                  <a:pt x="3003562" y="697623"/>
                </a:lnTo>
                <a:lnTo>
                  <a:pt x="3003562" y="691527"/>
                </a:lnTo>
                <a:close/>
              </a:path>
              <a:path w="6840220" h="697864">
                <a:moveTo>
                  <a:pt x="2991383" y="691527"/>
                </a:moveTo>
                <a:lnTo>
                  <a:pt x="2985287" y="691527"/>
                </a:lnTo>
                <a:lnTo>
                  <a:pt x="2985287" y="697623"/>
                </a:lnTo>
                <a:lnTo>
                  <a:pt x="2991383" y="697623"/>
                </a:lnTo>
                <a:lnTo>
                  <a:pt x="2991383" y="691527"/>
                </a:lnTo>
                <a:close/>
              </a:path>
              <a:path w="6840220" h="697864">
                <a:moveTo>
                  <a:pt x="2977680" y="691527"/>
                </a:moveTo>
                <a:lnTo>
                  <a:pt x="2971596" y="691527"/>
                </a:lnTo>
                <a:lnTo>
                  <a:pt x="2971596" y="697623"/>
                </a:lnTo>
                <a:lnTo>
                  <a:pt x="2977680" y="697623"/>
                </a:lnTo>
                <a:lnTo>
                  <a:pt x="2977680" y="691527"/>
                </a:lnTo>
                <a:close/>
              </a:path>
              <a:path w="6840220" h="697864">
                <a:moveTo>
                  <a:pt x="2965500" y="691527"/>
                </a:moveTo>
                <a:lnTo>
                  <a:pt x="2959417" y="691527"/>
                </a:lnTo>
                <a:lnTo>
                  <a:pt x="2959417" y="697623"/>
                </a:lnTo>
                <a:lnTo>
                  <a:pt x="2965500" y="697623"/>
                </a:lnTo>
                <a:lnTo>
                  <a:pt x="2965500" y="691527"/>
                </a:lnTo>
                <a:close/>
              </a:path>
              <a:path w="6840220" h="697864">
                <a:moveTo>
                  <a:pt x="2953321" y="691527"/>
                </a:moveTo>
                <a:lnTo>
                  <a:pt x="2947238" y="691527"/>
                </a:lnTo>
                <a:lnTo>
                  <a:pt x="2947238" y="697623"/>
                </a:lnTo>
                <a:lnTo>
                  <a:pt x="2953321" y="697623"/>
                </a:lnTo>
                <a:lnTo>
                  <a:pt x="2953321" y="691527"/>
                </a:lnTo>
                <a:close/>
              </a:path>
              <a:path w="6840220" h="697864">
                <a:moveTo>
                  <a:pt x="2939618" y="691527"/>
                </a:moveTo>
                <a:lnTo>
                  <a:pt x="2933534" y="691527"/>
                </a:lnTo>
                <a:lnTo>
                  <a:pt x="2933534" y="697623"/>
                </a:lnTo>
                <a:lnTo>
                  <a:pt x="2939618" y="697623"/>
                </a:lnTo>
                <a:lnTo>
                  <a:pt x="2939618" y="691527"/>
                </a:lnTo>
                <a:close/>
              </a:path>
              <a:path w="6840220" h="697864">
                <a:moveTo>
                  <a:pt x="2927438" y="691527"/>
                </a:moveTo>
                <a:lnTo>
                  <a:pt x="2921355" y="691527"/>
                </a:lnTo>
                <a:lnTo>
                  <a:pt x="2921355" y="697623"/>
                </a:lnTo>
                <a:lnTo>
                  <a:pt x="2927438" y="697623"/>
                </a:lnTo>
                <a:lnTo>
                  <a:pt x="2927438" y="691527"/>
                </a:lnTo>
                <a:close/>
              </a:path>
              <a:path w="6840220" h="697864">
                <a:moveTo>
                  <a:pt x="2915259" y="691527"/>
                </a:moveTo>
                <a:lnTo>
                  <a:pt x="2909176" y="691527"/>
                </a:lnTo>
                <a:lnTo>
                  <a:pt x="2909176" y="697623"/>
                </a:lnTo>
                <a:lnTo>
                  <a:pt x="2915259" y="697623"/>
                </a:lnTo>
                <a:lnTo>
                  <a:pt x="2915259" y="691527"/>
                </a:lnTo>
                <a:close/>
              </a:path>
              <a:path w="6840220" h="697864">
                <a:moveTo>
                  <a:pt x="2901569" y="691527"/>
                </a:moveTo>
                <a:lnTo>
                  <a:pt x="2895473" y="691527"/>
                </a:lnTo>
                <a:lnTo>
                  <a:pt x="2895473" y="697623"/>
                </a:lnTo>
                <a:lnTo>
                  <a:pt x="2901569" y="697623"/>
                </a:lnTo>
                <a:lnTo>
                  <a:pt x="2901569" y="691527"/>
                </a:lnTo>
                <a:close/>
              </a:path>
              <a:path w="6840220" h="697864">
                <a:moveTo>
                  <a:pt x="2889389" y="691527"/>
                </a:moveTo>
                <a:lnTo>
                  <a:pt x="2883293" y="691527"/>
                </a:lnTo>
                <a:lnTo>
                  <a:pt x="2883293" y="697623"/>
                </a:lnTo>
                <a:lnTo>
                  <a:pt x="2889389" y="697623"/>
                </a:lnTo>
                <a:lnTo>
                  <a:pt x="2889389" y="691527"/>
                </a:lnTo>
                <a:close/>
              </a:path>
              <a:path w="6840220" h="697864">
                <a:moveTo>
                  <a:pt x="2877210" y="691527"/>
                </a:moveTo>
                <a:lnTo>
                  <a:pt x="2871114" y="691527"/>
                </a:lnTo>
                <a:lnTo>
                  <a:pt x="2871114" y="697623"/>
                </a:lnTo>
                <a:lnTo>
                  <a:pt x="2877210" y="697623"/>
                </a:lnTo>
                <a:lnTo>
                  <a:pt x="2877210" y="691527"/>
                </a:lnTo>
                <a:close/>
              </a:path>
              <a:path w="6840220" h="697864">
                <a:moveTo>
                  <a:pt x="2863507" y="691527"/>
                </a:moveTo>
                <a:lnTo>
                  <a:pt x="2857411" y="691527"/>
                </a:lnTo>
                <a:lnTo>
                  <a:pt x="2857411" y="697623"/>
                </a:lnTo>
                <a:lnTo>
                  <a:pt x="2863507" y="697623"/>
                </a:lnTo>
                <a:lnTo>
                  <a:pt x="2863507" y="691527"/>
                </a:lnTo>
                <a:close/>
              </a:path>
              <a:path w="6840220" h="697864">
                <a:moveTo>
                  <a:pt x="2851327" y="691527"/>
                </a:moveTo>
                <a:lnTo>
                  <a:pt x="2845231" y="691527"/>
                </a:lnTo>
                <a:lnTo>
                  <a:pt x="2845231" y="697623"/>
                </a:lnTo>
                <a:lnTo>
                  <a:pt x="2851327" y="697623"/>
                </a:lnTo>
                <a:lnTo>
                  <a:pt x="2851327" y="691527"/>
                </a:lnTo>
                <a:close/>
              </a:path>
              <a:path w="6840220" h="697864">
                <a:moveTo>
                  <a:pt x="2839148" y="691527"/>
                </a:moveTo>
                <a:lnTo>
                  <a:pt x="2833065" y="691527"/>
                </a:lnTo>
                <a:lnTo>
                  <a:pt x="2833065" y="697623"/>
                </a:lnTo>
                <a:lnTo>
                  <a:pt x="2839148" y="697623"/>
                </a:lnTo>
                <a:lnTo>
                  <a:pt x="2839148" y="691527"/>
                </a:lnTo>
                <a:close/>
              </a:path>
              <a:path w="6840220" h="697864">
                <a:moveTo>
                  <a:pt x="2825445" y="691527"/>
                </a:moveTo>
                <a:lnTo>
                  <a:pt x="2819361" y="691527"/>
                </a:lnTo>
                <a:lnTo>
                  <a:pt x="2819361" y="697623"/>
                </a:lnTo>
                <a:lnTo>
                  <a:pt x="2825445" y="697623"/>
                </a:lnTo>
                <a:lnTo>
                  <a:pt x="2825445" y="691527"/>
                </a:lnTo>
                <a:close/>
              </a:path>
              <a:path w="6840220" h="697864">
                <a:moveTo>
                  <a:pt x="2813265" y="691527"/>
                </a:moveTo>
                <a:lnTo>
                  <a:pt x="2807182" y="691527"/>
                </a:lnTo>
                <a:lnTo>
                  <a:pt x="2807182" y="697623"/>
                </a:lnTo>
                <a:lnTo>
                  <a:pt x="2813265" y="697623"/>
                </a:lnTo>
                <a:lnTo>
                  <a:pt x="2813265" y="691527"/>
                </a:lnTo>
                <a:close/>
              </a:path>
              <a:path w="6840220" h="697864">
                <a:moveTo>
                  <a:pt x="2801086" y="691527"/>
                </a:moveTo>
                <a:lnTo>
                  <a:pt x="2795003" y="691527"/>
                </a:lnTo>
                <a:lnTo>
                  <a:pt x="2795003" y="697623"/>
                </a:lnTo>
                <a:lnTo>
                  <a:pt x="2801086" y="697623"/>
                </a:lnTo>
                <a:lnTo>
                  <a:pt x="2801086" y="691527"/>
                </a:lnTo>
                <a:close/>
              </a:path>
              <a:path w="6840220" h="697864">
                <a:moveTo>
                  <a:pt x="2787383" y="691527"/>
                </a:moveTo>
                <a:lnTo>
                  <a:pt x="2781300" y="691527"/>
                </a:lnTo>
                <a:lnTo>
                  <a:pt x="2781300" y="697623"/>
                </a:lnTo>
                <a:lnTo>
                  <a:pt x="2787383" y="697623"/>
                </a:lnTo>
                <a:lnTo>
                  <a:pt x="2787383" y="691527"/>
                </a:lnTo>
                <a:close/>
              </a:path>
              <a:path w="6840220" h="697864">
                <a:moveTo>
                  <a:pt x="2775216" y="691527"/>
                </a:moveTo>
                <a:lnTo>
                  <a:pt x="2769120" y="691527"/>
                </a:lnTo>
                <a:lnTo>
                  <a:pt x="2769120" y="697623"/>
                </a:lnTo>
                <a:lnTo>
                  <a:pt x="2775216" y="697623"/>
                </a:lnTo>
                <a:lnTo>
                  <a:pt x="2775216" y="691527"/>
                </a:lnTo>
                <a:close/>
              </a:path>
              <a:path w="6840220" h="697864">
                <a:moveTo>
                  <a:pt x="2763037" y="691527"/>
                </a:moveTo>
                <a:lnTo>
                  <a:pt x="2756941" y="691527"/>
                </a:lnTo>
                <a:lnTo>
                  <a:pt x="2756941" y="697623"/>
                </a:lnTo>
                <a:lnTo>
                  <a:pt x="2763037" y="697623"/>
                </a:lnTo>
                <a:lnTo>
                  <a:pt x="2763037" y="691527"/>
                </a:lnTo>
                <a:close/>
              </a:path>
              <a:path w="6840220" h="697864">
                <a:moveTo>
                  <a:pt x="2749334" y="691527"/>
                </a:moveTo>
                <a:lnTo>
                  <a:pt x="2743238" y="691527"/>
                </a:lnTo>
                <a:lnTo>
                  <a:pt x="2743238" y="697623"/>
                </a:lnTo>
                <a:lnTo>
                  <a:pt x="2749334" y="697623"/>
                </a:lnTo>
                <a:lnTo>
                  <a:pt x="2749334" y="691527"/>
                </a:lnTo>
                <a:close/>
              </a:path>
              <a:path w="6840220" h="697864">
                <a:moveTo>
                  <a:pt x="2737154" y="691527"/>
                </a:moveTo>
                <a:lnTo>
                  <a:pt x="2731058" y="691527"/>
                </a:lnTo>
                <a:lnTo>
                  <a:pt x="2731058" y="697623"/>
                </a:lnTo>
                <a:lnTo>
                  <a:pt x="2737154" y="697623"/>
                </a:lnTo>
                <a:lnTo>
                  <a:pt x="2737154" y="691527"/>
                </a:lnTo>
                <a:close/>
              </a:path>
              <a:path w="6840220" h="697864">
                <a:moveTo>
                  <a:pt x="2724975" y="691527"/>
                </a:moveTo>
                <a:lnTo>
                  <a:pt x="2718879" y="691527"/>
                </a:lnTo>
                <a:lnTo>
                  <a:pt x="2718879" y="697623"/>
                </a:lnTo>
                <a:lnTo>
                  <a:pt x="2724975" y="697623"/>
                </a:lnTo>
                <a:lnTo>
                  <a:pt x="2724975" y="691527"/>
                </a:lnTo>
                <a:close/>
              </a:path>
              <a:path w="6840220" h="697864">
                <a:moveTo>
                  <a:pt x="2711272" y="691527"/>
                </a:moveTo>
                <a:lnTo>
                  <a:pt x="2705188" y="691527"/>
                </a:lnTo>
                <a:lnTo>
                  <a:pt x="2705188" y="697623"/>
                </a:lnTo>
                <a:lnTo>
                  <a:pt x="2711272" y="697623"/>
                </a:lnTo>
                <a:lnTo>
                  <a:pt x="2711272" y="691527"/>
                </a:lnTo>
                <a:close/>
              </a:path>
              <a:path w="6840220" h="697864">
                <a:moveTo>
                  <a:pt x="2699092" y="691527"/>
                </a:moveTo>
                <a:lnTo>
                  <a:pt x="2693009" y="691527"/>
                </a:lnTo>
                <a:lnTo>
                  <a:pt x="2693009" y="697623"/>
                </a:lnTo>
                <a:lnTo>
                  <a:pt x="2699092" y="697623"/>
                </a:lnTo>
                <a:lnTo>
                  <a:pt x="2699092" y="691527"/>
                </a:lnTo>
                <a:close/>
              </a:path>
              <a:path w="6840220" h="697864">
                <a:moveTo>
                  <a:pt x="2686913" y="691527"/>
                </a:moveTo>
                <a:lnTo>
                  <a:pt x="2680830" y="691527"/>
                </a:lnTo>
                <a:lnTo>
                  <a:pt x="2680830" y="697623"/>
                </a:lnTo>
                <a:lnTo>
                  <a:pt x="2686913" y="697623"/>
                </a:lnTo>
                <a:lnTo>
                  <a:pt x="2686913" y="691527"/>
                </a:lnTo>
                <a:close/>
              </a:path>
              <a:path w="6840220" h="697864">
                <a:moveTo>
                  <a:pt x="2673210" y="691527"/>
                </a:moveTo>
                <a:lnTo>
                  <a:pt x="2667127" y="691527"/>
                </a:lnTo>
                <a:lnTo>
                  <a:pt x="2667127" y="697623"/>
                </a:lnTo>
                <a:lnTo>
                  <a:pt x="2673210" y="697623"/>
                </a:lnTo>
                <a:lnTo>
                  <a:pt x="2673210" y="691527"/>
                </a:lnTo>
                <a:close/>
              </a:path>
              <a:path w="6840220" h="697864">
                <a:moveTo>
                  <a:pt x="2661031" y="691527"/>
                </a:moveTo>
                <a:lnTo>
                  <a:pt x="2654947" y="691527"/>
                </a:lnTo>
                <a:lnTo>
                  <a:pt x="2654947" y="697623"/>
                </a:lnTo>
                <a:lnTo>
                  <a:pt x="2661031" y="697623"/>
                </a:lnTo>
                <a:lnTo>
                  <a:pt x="2661031" y="691527"/>
                </a:lnTo>
                <a:close/>
              </a:path>
              <a:path w="6840220" h="697864">
                <a:moveTo>
                  <a:pt x="2648851" y="691527"/>
                </a:moveTo>
                <a:lnTo>
                  <a:pt x="2642768" y="691527"/>
                </a:lnTo>
                <a:lnTo>
                  <a:pt x="2642768" y="697623"/>
                </a:lnTo>
                <a:lnTo>
                  <a:pt x="2648851" y="697623"/>
                </a:lnTo>
                <a:lnTo>
                  <a:pt x="2648851" y="691527"/>
                </a:lnTo>
                <a:close/>
              </a:path>
              <a:path w="6840220" h="697864">
                <a:moveTo>
                  <a:pt x="2635161" y="691527"/>
                </a:moveTo>
                <a:lnTo>
                  <a:pt x="2629065" y="691527"/>
                </a:lnTo>
                <a:lnTo>
                  <a:pt x="2629065" y="697623"/>
                </a:lnTo>
                <a:lnTo>
                  <a:pt x="2635161" y="697623"/>
                </a:lnTo>
                <a:lnTo>
                  <a:pt x="2635161" y="691527"/>
                </a:lnTo>
                <a:close/>
              </a:path>
              <a:path w="6840220" h="697864">
                <a:moveTo>
                  <a:pt x="2622981" y="691527"/>
                </a:moveTo>
                <a:lnTo>
                  <a:pt x="2616885" y="691527"/>
                </a:lnTo>
                <a:lnTo>
                  <a:pt x="2616885" y="697623"/>
                </a:lnTo>
                <a:lnTo>
                  <a:pt x="2622981" y="697623"/>
                </a:lnTo>
                <a:lnTo>
                  <a:pt x="2622981" y="691527"/>
                </a:lnTo>
                <a:close/>
              </a:path>
              <a:path w="6840220" h="697864">
                <a:moveTo>
                  <a:pt x="2610802" y="691527"/>
                </a:moveTo>
                <a:lnTo>
                  <a:pt x="2604706" y="691527"/>
                </a:lnTo>
                <a:lnTo>
                  <a:pt x="2604706" y="697623"/>
                </a:lnTo>
                <a:lnTo>
                  <a:pt x="2610802" y="697623"/>
                </a:lnTo>
                <a:lnTo>
                  <a:pt x="2610802" y="691527"/>
                </a:lnTo>
                <a:close/>
              </a:path>
              <a:path w="6840220" h="697864">
                <a:moveTo>
                  <a:pt x="2597099" y="691527"/>
                </a:moveTo>
                <a:lnTo>
                  <a:pt x="2591003" y="691527"/>
                </a:lnTo>
                <a:lnTo>
                  <a:pt x="2591003" y="697623"/>
                </a:lnTo>
                <a:lnTo>
                  <a:pt x="2597099" y="697623"/>
                </a:lnTo>
                <a:lnTo>
                  <a:pt x="2597099" y="691527"/>
                </a:lnTo>
                <a:close/>
              </a:path>
              <a:path w="6840220" h="697864">
                <a:moveTo>
                  <a:pt x="2584919" y="691527"/>
                </a:moveTo>
                <a:lnTo>
                  <a:pt x="2578823" y="691527"/>
                </a:lnTo>
                <a:lnTo>
                  <a:pt x="2578823" y="697623"/>
                </a:lnTo>
                <a:lnTo>
                  <a:pt x="2584919" y="697623"/>
                </a:lnTo>
                <a:lnTo>
                  <a:pt x="2584919" y="691527"/>
                </a:lnTo>
                <a:close/>
              </a:path>
              <a:path w="6840220" h="697864">
                <a:moveTo>
                  <a:pt x="2572740" y="691527"/>
                </a:moveTo>
                <a:lnTo>
                  <a:pt x="2566644" y="691527"/>
                </a:lnTo>
                <a:lnTo>
                  <a:pt x="2566644" y="697623"/>
                </a:lnTo>
                <a:lnTo>
                  <a:pt x="2572740" y="697623"/>
                </a:lnTo>
                <a:lnTo>
                  <a:pt x="2572740" y="691527"/>
                </a:lnTo>
                <a:close/>
              </a:path>
              <a:path w="6840220" h="697864">
                <a:moveTo>
                  <a:pt x="2559037" y="691527"/>
                </a:moveTo>
                <a:lnTo>
                  <a:pt x="2552954" y="691527"/>
                </a:lnTo>
                <a:lnTo>
                  <a:pt x="2552954" y="697623"/>
                </a:lnTo>
                <a:lnTo>
                  <a:pt x="2559037" y="697623"/>
                </a:lnTo>
                <a:lnTo>
                  <a:pt x="2559037" y="691527"/>
                </a:lnTo>
                <a:close/>
              </a:path>
              <a:path w="6840220" h="697864">
                <a:moveTo>
                  <a:pt x="2546858" y="691527"/>
                </a:moveTo>
                <a:lnTo>
                  <a:pt x="2540774" y="691527"/>
                </a:lnTo>
                <a:lnTo>
                  <a:pt x="2540774" y="697623"/>
                </a:lnTo>
                <a:lnTo>
                  <a:pt x="2546858" y="697623"/>
                </a:lnTo>
                <a:lnTo>
                  <a:pt x="2546858" y="691527"/>
                </a:lnTo>
                <a:close/>
              </a:path>
              <a:path w="6840220" h="697864">
                <a:moveTo>
                  <a:pt x="2534678" y="691527"/>
                </a:moveTo>
                <a:lnTo>
                  <a:pt x="2528595" y="691527"/>
                </a:lnTo>
                <a:lnTo>
                  <a:pt x="2528595" y="697623"/>
                </a:lnTo>
                <a:lnTo>
                  <a:pt x="2534678" y="697623"/>
                </a:lnTo>
                <a:lnTo>
                  <a:pt x="2534678" y="691527"/>
                </a:lnTo>
                <a:close/>
              </a:path>
              <a:path w="6840220" h="697864">
                <a:moveTo>
                  <a:pt x="2520975" y="691527"/>
                </a:moveTo>
                <a:lnTo>
                  <a:pt x="2514892" y="691527"/>
                </a:lnTo>
                <a:lnTo>
                  <a:pt x="2514892" y="697623"/>
                </a:lnTo>
                <a:lnTo>
                  <a:pt x="2520975" y="697623"/>
                </a:lnTo>
                <a:lnTo>
                  <a:pt x="2520975" y="691527"/>
                </a:lnTo>
                <a:close/>
              </a:path>
              <a:path w="6840220" h="697864">
                <a:moveTo>
                  <a:pt x="2508796" y="691527"/>
                </a:moveTo>
                <a:lnTo>
                  <a:pt x="2502712" y="691527"/>
                </a:lnTo>
                <a:lnTo>
                  <a:pt x="2502712" y="697623"/>
                </a:lnTo>
                <a:lnTo>
                  <a:pt x="2508796" y="697623"/>
                </a:lnTo>
                <a:lnTo>
                  <a:pt x="2508796" y="691527"/>
                </a:lnTo>
                <a:close/>
              </a:path>
              <a:path w="6840220" h="697864">
                <a:moveTo>
                  <a:pt x="2496629" y="691527"/>
                </a:moveTo>
                <a:lnTo>
                  <a:pt x="2490533" y="691527"/>
                </a:lnTo>
                <a:lnTo>
                  <a:pt x="2490533" y="697623"/>
                </a:lnTo>
                <a:lnTo>
                  <a:pt x="2496629" y="697623"/>
                </a:lnTo>
                <a:lnTo>
                  <a:pt x="2496629" y="691527"/>
                </a:lnTo>
                <a:close/>
              </a:path>
              <a:path w="6840220" h="697864">
                <a:moveTo>
                  <a:pt x="2482926" y="691527"/>
                </a:moveTo>
                <a:lnTo>
                  <a:pt x="2476830" y="691527"/>
                </a:lnTo>
                <a:lnTo>
                  <a:pt x="2476830" y="697623"/>
                </a:lnTo>
                <a:lnTo>
                  <a:pt x="2482926" y="697623"/>
                </a:lnTo>
                <a:lnTo>
                  <a:pt x="2482926" y="691527"/>
                </a:lnTo>
                <a:close/>
              </a:path>
              <a:path w="6840220" h="697864">
                <a:moveTo>
                  <a:pt x="2470746" y="691527"/>
                </a:moveTo>
                <a:lnTo>
                  <a:pt x="2464650" y="691527"/>
                </a:lnTo>
                <a:lnTo>
                  <a:pt x="2464650" y="697623"/>
                </a:lnTo>
                <a:lnTo>
                  <a:pt x="2470746" y="697623"/>
                </a:lnTo>
                <a:lnTo>
                  <a:pt x="2470746" y="691527"/>
                </a:lnTo>
                <a:close/>
              </a:path>
              <a:path w="6840220" h="697864">
                <a:moveTo>
                  <a:pt x="2458567" y="691527"/>
                </a:moveTo>
                <a:lnTo>
                  <a:pt x="2452471" y="691527"/>
                </a:lnTo>
                <a:lnTo>
                  <a:pt x="2452471" y="697623"/>
                </a:lnTo>
                <a:lnTo>
                  <a:pt x="2458567" y="697623"/>
                </a:lnTo>
                <a:lnTo>
                  <a:pt x="2458567" y="691527"/>
                </a:lnTo>
                <a:close/>
              </a:path>
              <a:path w="6840220" h="697864">
                <a:moveTo>
                  <a:pt x="2444864" y="691527"/>
                </a:moveTo>
                <a:lnTo>
                  <a:pt x="2438768" y="691527"/>
                </a:lnTo>
                <a:lnTo>
                  <a:pt x="2438768" y="697623"/>
                </a:lnTo>
                <a:lnTo>
                  <a:pt x="2444864" y="697623"/>
                </a:lnTo>
                <a:lnTo>
                  <a:pt x="2444864" y="691527"/>
                </a:lnTo>
                <a:close/>
              </a:path>
              <a:path w="6840220" h="697864">
                <a:moveTo>
                  <a:pt x="2432685" y="691527"/>
                </a:moveTo>
                <a:lnTo>
                  <a:pt x="2426601" y="691527"/>
                </a:lnTo>
                <a:lnTo>
                  <a:pt x="2426601" y="697623"/>
                </a:lnTo>
                <a:lnTo>
                  <a:pt x="2432685" y="697623"/>
                </a:lnTo>
                <a:lnTo>
                  <a:pt x="2432685" y="691527"/>
                </a:lnTo>
                <a:close/>
              </a:path>
              <a:path w="6840220" h="697864">
                <a:moveTo>
                  <a:pt x="2420505" y="691527"/>
                </a:moveTo>
                <a:lnTo>
                  <a:pt x="2414422" y="691527"/>
                </a:lnTo>
                <a:lnTo>
                  <a:pt x="2414422" y="697623"/>
                </a:lnTo>
                <a:lnTo>
                  <a:pt x="2420505" y="697623"/>
                </a:lnTo>
                <a:lnTo>
                  <a:pt x="2420505" y="691527"/>
                </a:lnTo>
                <a:close/>
              </a:path>
              <a:path w="6840220" h="697864">
                <a:moveTo>
                  <a:pt x="2406802" y="691527"/>
                </a:moveTo>
                <a:lnTo>
                  <a:pt x="2400719" y="691527"/>
                </a:lnTo>
                <a:lnTo>
                  <a:pt x="2400719" y="697623"/>
                </a:lnTo>
                <a:lnTo>
                  <a:pt x="2406802" y="697623"/>
                </a:lnTo>
                <a:lnTo>
                  <a:pt x="2406802" y="691527"/>
                </a:lnTo>
                <a:close/>
              </a:path>
              <a:path w="6840220" h="697864">
                <a:moveTo>
                  <a:pt x="2394623" y="691527"/>
                </a:moveTo>
                <a:lnTo>
                  <a:pt x="2388539" y="691527"/>
                </a:lnTo>
                <a:lnTo>
                  <a:pt x="2388539" y="697623"/>
                </a:lnTo>
                <a:lnTo>
                  <a:pt x="2394623" y="697623"/>
                </a:lnTo>
                <a:lnTo>
                  <a:pt x="2394623" y="691527"/>
                </a:lnTo>
                <a:close/>
              </a:path>
              <a:path w="6840220" h="697864">
                <a:moveTo>
                  <a:pt x="2382443" y="691527"/>
                </a:moveTo>
                <a:lnTo>
                  <a:pt x="2376360" y="691527"/>
                </a:lnTo>
                <a:lnTo>
                  <a:pt x="2376360" y="697623"/>
                </a:lnTo>
                <a:lnTo>
                  <a:pt x="2382443" y="697623"/>
                </a:lnTo>
                <a:lnTo>
                  <a:pt x="2382443" y="691527"/>
                </a:lnTo>
                <a:close/>
              </a:path>
              <a:path w="6840220" h="697864">
                <a:moveTo>
                  <a:pt x="2368753" y="691527"/>
                </a:moveTo>
                <a:lnTo>
                  <a:pt x="2362657" y="691527"/>
                </a:lnTo>
                <a:lnTo>
                  <a:pt x="2362657" y="697623"/>
                </a:lnTo>
                <a:lnTo>
                  <a:pt x="2368753" y="697623"/>
                </a:lnTo>
                <a:lnTo>
                  <a:pt x="2368753" y="691527"/>
                </a:lnTo>
                <a:close/>
              </a:path>
              <a:path w="6840220" h="697864">
                <a:moveTo>
                  <a:pt x="2356573" y="691527"/>
                </a:moveTo>
                <a:lnTo>
                  <a:pt x="2350477" y="691527"/>
                </a:lnTo>
                <a:lnTo>
                  <a:pt x="2350477" y="697623"/>
                </a:lnTo>
                <a:lnTo>
                  <a:pt x="2356573" y="697623"/>
                </a:lnTo>
                <a:lnTo>
                  <a:pt x="2356573" y="691527"/>
                </a:lnTo>
                <a:close/>
              </a:path>
              <a:path w="6840220" h="697864">
                <a:moveTo>
                  <a:pt x="2344394" y="691527"/>
                </a:moveTo>
                <a:lnTo>
                  <a:pt x="2338298" y="691527"/>
                </a:lnTo>
                <a:lnTo>
                  <a:pt x="2338298" y="697623"/>
                </a:lnTo>
                <a:lnTo>
                  <a:pt x="2344394" y="697623"/>
                </a:lnTo>
                <a:lnTo>
                  <a:pt x="2344394" y="691527"/>
                </a:lnTo>
                <a:close/>
              </a:path>
              <a:path w="6840220" h="697864">
                <a:moveTo>
                  <a:pt x="2330691" y="691527"/>
                </a:moveTo>
                <a:lnTo>
                  <a:pt x="2324595" y="691527"/>
                </a:lnTo>
                <a:lnTo>
                  <a:pt x="2324595" y="697623"/>
                </a:lnTo>
                <a:lnTo>
                  <a:pt x="2330691" y="697623"/>
                </a:lnTo>
                <a:lnTo>
                  <a:pt x="2330691" y="691527"/>
                </a:lnTo>
                <a:close/>
              </a:path>
              <a:path w="6840220" h="697864">
                <a:moveTo>
                  <a:pt x="2318512" y="691527"/>
                </a:moveTo>
                <a:lnTo>
                  <a:pt x="2312416" y="691527"/>
                </a:lnTo>
                <a:lnTo>
                  <a:pt x="2312416" y="697623"/>
                </a:lnTo>
                <a:lnTo>
                  <a:pt x="2318512" y="697623"/>
                </a:lnTo>
                <a:lnTo>
                  <a:pt x="2318512" y="691527"/>
                </a:lnTo>
                <a:close/>
              </a:path>
              <a:path w="6840220" h="697864">
                <a:moveTo>
                  <a:pt x="2306332" y="691527"/>
                </a:moveTo>
                <a:lnTo>
                  <a:pt x="2300236" y="691527"/>
                </a:lnTo>
                <a:lnTo>
                  <a:pt x="2300236" y="697623"/>
                </a:lnTo>
                <a:lnTo>
                  <a:pt x="2306332" y="697623"/>
                </a:lnTo>
                <a:lnTo>
                  <a:pt x="2306332" y="691527"/>
                </a:lnTo>
                <a:close/>
              </a:path>
              <a:path w="6840220" h="697864">
                <a:moveTo>
                  <a:pt x="2292629" y="691527"/>
                </a:moveTo>
                <a:lnTo>
                  <a:pt x="2286546" y="691527"/>
                </a:lnTo>
                <a:lnTo>
                  <a:pt x="2286546" y="697623"/>
                </a:lnTo>
                <a:lnTo>
                  <a:pt x="2292629" y="697623"/>
                </a:lnTo>
                <a:lnTo>
                  <a:pt x="2292629" y="691527"/>
                </a:lnTo>
                <a:close/>
              </a:path>
              <a:path w="6840220" h="697864">
                <a:moveTo>
                  <a:pt x="2280450" y="691527"/>
                </a:moveTo>
                <a:lnTo>
                  <a:pt x="2274366" y="691527"/>
                </a:lnTo>
                <a:lnTo>
                  <a:pt x="2274366" y="697623"/>
                </a:lnTo>
                <a:lnTo>
                  <a:pt x="2280450" y="697623"/>
                </a:lnTo>
                <a:lnTo>
                  <a:pt x="2280450" y="691527"/>
                </a:lnTo>
                <a:close/>
              </a:path>
              <a:path w="6840220" h="697864">
                <a:moveTo>
                  <a:pt x="2268270" y="691527"/>
                </a:moveTo>
                <a:lnTo>
                  <a:pt x="2262187" y="691527"/>
                </a:lnTo>
                <a:lnTo>
                  <a:pt x="2262187" y="697623"/>
                </a:lnTo>
                <a:lnTo>
                  <a:pt x="2268270" y="697623"/>
                </a:lnTo>
                <a:lnTo>
                  <a:pt x="2268270" y="691527"/>
                </a:lnTo>
                <a:close/>
              </a:path>
              <a:path w="6840220" h="697864">
                <a:moveTo>
                  <a:pt x="2254567" y="691527"/>
                </a:moveTo>
                <a:lnTo>
                  <a:pt x="2248484" y="691527"/>
                </a:lnTo>
                <a:lnTo>
                  <a:pt x="2248484" y="697623"/>
                </a:lnTo>
                <a:lnTo>
                  <a:pt x="2254567" y="697623"/>
                </a:lnTo>
                <a:lnTo>
                  <a:pt x="2254567" y="691527"/>
                </a:lnTo>
                <a:close/>
              </a:path>
              <a:path w="6840220" h="697864">
                <a:moveTo>
                  <a:pt x="2242388" y="691527"/>
                </a:moveTo>
                <a:lnTo>
                  <a:pt x="2236304" y="691527"/>
                </a:lnTo>
                <a:lnTo>
                  <a:pt x="2236304" y="697623"/>
                </a:lnTo>
                <a:lnTo>
                  <a:pt x="2242388" y="697623"/>
                </a:lnTo>
                <a:lnTo>
                  <a:pt x="2242388" y="691527"/>
                </a:lnTo>
                <a:close/>
              </a:path>
              <a:path w="6840220" h="697864">
                <a:moveTo>
                  <a:pt x="2230208" y="691527"/>
                </a:moveTo>
                <a:lnTo>
                  <a:pt x="2224125" y="691527"/>
                </a:lnTo>
                <a:lnTo>
                  <a:pt x="2224125" y="697623"/>
                </a:lnTo>
                <a:lnTo>
                  <a:pt x="2230208" y="697623"/>
                </a:lnTo>
                <a:lnTo>
                  <a:pt x="2230208" y="691527"/>
                </a:lnTo>
                <a:close/>
              </a:path>
              <a:path w="6840220" h="697864">
                <a:moveTo>
                  <a:pt x="2216518" y="691527"/>
                </a:moveTo>
                <a:lnTo>
                  <a:pt x="2210422" y="691527"/>
                </a:lnTo>
                <a:lnTo>
                  <a:pt x="2210422" y="697623"/>
                </a:lnTo>
                <a:lnTo>
                  <a:pt x="2216518" y="697623"/>
                </a:lnTo>
                <a:lnTo>
                  <a:pt x="2216518" y="691527"/>
                </a:lnTo>
                <a:close/>
              </a:path>
              <a:path w="6840220" h="697864">
                <a:moveTo>
                  <a:pt x="2204339" y="691527"/>
                </a:moveTo>
                <a:lnTo>
                  <a:pt x="2198243" y="691527"/>
                </a:lnTo>
                <a:lnTo>
                  <a:pt x="2198243" y="697623"/>
                </a:lnTo>
                <a:lnTo>
                  <a:pt x="2204339" y="697623"/>
                </a:lnTo>
                <a:lnTo>
                  <a:pt x="2204339" y="691527"/>
                </a:lnTo>
                <a:close/>
              </a:path>
              <a:path w="6840220" h="697864">
                <a:moveTo>
                  <a:pt x="2192159" y="691527"/>
                </a:moveTo>
                <a:lnTo>
                  <a:pt x="2186063" y="691527"/>
                </a:lnTo>
                <a:lnTo>
                  <a:pt x="2186063" y="697623"/>
                </a:lnTo>
                <a:lnTo>
                  <a:pt x="2192159" y="697623"/>
                </a:lnTo>
                <a:lnTo>
                  <a:pt x="2192159" y="691527"/>
                </a:lnTo>
                <a:close/>
              </a:path>
              <a:path w="6840220" h="697864">
                <a:moveTo>
                  <a:pt x="2178456" y="691527"/>
                </a:moveTo>
                <a:lnTo>
                  <a:pt x="2172360" y="691527"/>
                </a:lnTo>
                <a:lnTo>
                  <a:pt x="2172360" y="697623"/>
                </a:lnTo>
                <a:lnTo>
                  <a:pt x="2178456" y="697623"/>
                </a:lnTo>
                <a:lnTo>
                  <a:pt x="2178456" y="691527"/>
                </a:lnTo>
                <a:close/>
              </a:path>
              <a:path w="6840220" h="697864">
                <a:moveTo>
                  <a:pt x="2166277" y="691527"/>
                </a:moveTo>
                <a:lnTo>
                  <a:pt x="2160181" y="691527"/>
                </a:lnTo>
                <a:lnTo>
                  <a:pt x="2160181" y="697623"/>
                </a:lnTo>
                <a:lnTo>
                  <a:pt x="2166277" y="697623"/>
                </a:lnTo>
                <a:lnTo>
                  <a:pt x="2166277" y="691527"/>
                </a:lnTo>
                <a:close/>
              </a:path>
              <a:path w="6840220" h="697864">
                <a:moveTo>
                  <a:pt x="2154097" y="691527"/>
                </a:moveTo>
                <a:lnTo>
                  <a:pt x="2148014" y="691527"/>
                </a:lnTo>
                <a:lnTo>
                  <a:pt x="2148014" y="697623"/>
                </a:lnTo>
                <a:lnTo>
                  <a:pt x="2154097" y="697623"/>
                </a:lnTo>
                <a:lnTo>
                  <a:pt x="2154097" y="691527"/>
                </a:lnTo>
                <a:close/>
              </a:path>
              <a:path w="6840220" h="697864">
                <a:moveTo>
                  <a:pt x="2140394" y="691527"/>
                </a:moveTo>
                <a:lnTo>
                  <a:pt x="2134311" y="691527"/>
                </a:lnTo>
                <a:lnTo>
                  <a:pt x="2134311" y="697623"/>
                </a:lnTo>
                <a:lnTo>
                  <a:pt x="2140394" y="697623"/>
                </a:lnTo>
                <a:lnTo>
                  <a:pt x="2140394" y="691527"/>
                </a:lnTo>
                <a:close/>
              </a:path>
              <a:path w="6840220" h="697864">
                <a:moveTo>
                  <a:pt x="2128215" y="691527"/>
                </a:moveTo>
                <a:lnTo>
                  <a:pt x="2122131" y="691527"/>
                </a:lnTo>
                <a:lnTo>
                  <a:pt x="2122131" y="697623"/>
                </a:lnTo>
                <a:lnTo>
                  <a:pt x="2128215" y="697623"/>
                </a:lnTo>
                <a:lnTo>
                  <a:pt x="2128215" y="691527"/>
                </a:lnTo>
                <a:close/>
              </a:path>
              <a:path w="6840220" h="697864">
                <a:moveTo>
                  <a:pt x="2116035" y="691527"/>
                </a:moveTo>
                <a:lnTo>
                  <a:pt x="2109952" y="691527"/>
                </a:lnTo>
                <a:lnTo>
                  <a:pt x="2109952" y="697623"/>
                </a:lnTo>
                <a:lnTo>
                  <a:pt x="2116035" y="697623"/>
                </a:lnTo>
                <a:lnTo>
                  <a:pt x="2116035" y="691527"/>
                </a:lnTo>
                <a:close/>
              </a:path>
              <a:path w="6840220" h="697864">
                <a:moveTo>
                  <a:pt x="2102332" y="691527"/>
                </a:moveTo>
                <a:lnTo>
                  <a:pt x="2096249" y="691527"/>
                </a:lnTo>
                <a:lnTo>
                  <a:pt x="2096249" y="697623"/>
                </a:lnTo>
                <a:lnTo>
                  <a:pt x="2102332" y="697623"/>
                </a:lnTo>
                <a:lnTo>
                  <a:pt x="2102332" y="691527"/>
                </a:lnTo>
                <a:close/>
              </a:path>
              <a:path w="6840220" h="697864">
                <a:moveTo>
                  <a:pt x="2090165" y="691527"/>
                </a:moveTo>
                <a:lnTo>
                  <a:pt x="2084070" y="691527"/>
                </a:lnTo>
                <a:lnTo>
                  <a:pt x="2084070" y="697623"/>
                </a:lnTo>
                <a:lnTo>
                  <a:pt x="2090165" y="697623"/>
                </a:lnTo>
                <a:lnTo>
                  <a:pt x="2090165" y="691527"/>
                </a:lnTo>
                <a:close/>
              </a:path>
              <a:path w="6840220" h="697864">
                <a:moveTo>
                  <a:pt x="2077986" y="691527"/>
                </a:moveTo>
                <a:lnTo>
                  <a:pt x="2071890" y="691527"/>
                </a:lnTo>
                <a:lnTo>
                  <a:pt x="2071890" y="697623"/>
                </a:lnTo>
                <a:lnTo>
                  <a:pt x="2077986" y="697623"/>
                </a:lnTo>
                <a:lnTo>
                  <a:pt x="2077986" y="691527"/>
                </a:lnTo>
                <a:close/>
              </a:path>
              <a:path w="6840220" h="697864">
                <a:moveTo>
                  <a:pt x="2064283" y="691527"/>
                </a:moveTo>
                <a:lnTo>
                  <a:pt x="2058187" y="691527"/>
                </a:lnTo>
                <a:lnTo>
                  <a:pt x="2058187" y="697623"/>
                </a:lnTo>
                <a:lnTo>
                  <a:pt x="2064283" y="697623"/>
                </a:lnTo>
                <a:lnTo>
                  <a:pt x="2064283" y="691527"/>
                </a:lnTo>
                <a:close/>
              </a:path>
              <a:path w="6840220" h="697864">
                <a:moveTo>
                  <a:pt x="2052104" y="691527"/>
                </a:moveTo>
                <a:lnTo>
                  <a:pt x="2046008" y="691527"/>
                </a:lnTo>
                <a:lnTo>
                  <a:pt x="2046008" y="697623"/>
                </a:lnTo>
                <a:lnTo>
                  <a:pt x="2052104" y="697623"/>
                </a:lnTo>
                <a:lnTo>
                  <a:pt x="2052104" y="691527"/>
                </a:lnTo>
                <a:close/>
              </a:path>
              <a:path w="6840220" h="697864">
                <a:moveTo>
                  <a:pt x="2039924" y="691527"/>
                </a:moveTo>
                <a:lnTo>
                  <a:pt x="2033828" y="691527"/>
                </a:lnTo>
                <a:lnTo>
                  <a:pt x="2033828" y="697623"/>
                </a:lnTo>
                <a:lnTo>
                  <a:pt x="2039924" y="697623"/>
                </a:lnTo>
                <a:lnTo>
                  <a:pt x="2039924" y="691527"/>
                </a:lnTo>
                <a:close/>
              </a:path>
              <a:path w="6840220" h="697864">
                <a:moveTo>
                  <a:pt x="2026221" y="691527"/>
                </a:moveTo>
                <a:lnTo>
                  <a:pt x="2020138" y="691527"/>
                </a:lnTo>
                <a:lnTo>
                  <a:pt x="2020138" y="697623"/>
                </a:lnTo>
                <a:lnTo>
                  <a:pt x="2026221" y="697623"/>
                </a:lnTo>
                <a:lnTo>
                  <a:pt x="2026221" y="691527"/>
                </a:lnTo>
                <a:close/>
              </a:path>
              <a:path w="6840220" h="697864">
                <a:moveTo>
                  <a:pt x="2014042" y="691527"/>
                </a:moveTo>
                <a:lnTo>
                  <a:pt x="2007958" y="691527"/>
                </a:lnTo>
                <a:lnTo>
                  <a:pt x="2007958" y="697623"/>
                </a:lnTo>
                <a:lnTo>
                  <a:pt x="2014042" y="697623"/>
                </a:lnTo>
                <a:lnTo>
                  <a:pt x="2014042" y="691527"/>
                </a:lnTo>
                <a:close/>
              </a:path>
              <a:path w="6840220" h="697864">
                <a:moveTo>
                  <a:pt x="2001862" y="691527"/>
                </a:moveTo>
                <a:lnTo>
                  <a:pt x="1995779" y="691527"/>
                </a:lnTo>
                <a:lnTo>
                  <a:pt x="1995779" y="697623"/>
                </a:lnTo>
                <a:lnTo>
                  <a:pt x="2001862" y="697623"/>
                </a:lnTo>
                <a:lnTo>
                  <a:pt x="2001862" y="691527"/>
                </a:lnTo>
                <a:close/>
              </a:path>
              <a:path w="6840220" h="697864">
                <a:moveTo>
                  <a:pt x="1988159" y="691527"/>
                </a:moveTo>
                <a:lnTo>
                  <a:pt x="1982076" y="691527"/>
                </a:lnTo>
                <a:lnTo>
                  <a:pt x="1982076" y="697623"/>
                </a:lnTo>
                <a:lnTo>
                  <a:pt x="1988159" y="697623"/>
                </a:lnTo>
                <a:lnTo>
                  <a:pt x="1988159" y="691527"/>
                </a:lnTo>
                <a:close/>
              </a:path>
              <a:path w="6840220" h="697864">
                <a:moveTo>
                  <a:pt x="1975980" y="691527"/>
                </a:moveTo>
                <a:lnTo>
                  <a:pt x="1969897" y="691527"/>
                </a:lnTo>
                <a:lnTo>
                  <a:pt x="1969897" y="697623"/>
                </a:lnTo>
                <a:lnTo>
                  <a:pt x="1975980" y="697623"/>
                </a:lnTo>
                <a:lnTo>
                  <a:pt x="1975980" y="691527"/>
                </a:lnTo>
                <a:close/>
              </a:path>
              <a:path w="6840220" h="697864">
                <a:moveTo>
                  <a:pt x="1963801" y="691527"/>
                </a:moveTo>
                <a:lnTo>
                  <a:pt x="1957717" y="691527"/>
                </a:lnTo>
                <a:lnTo>
                  <a:pt x="1957717" y="697623"/>
                </a:lnTo>
                <a:lnTo>
                  <a:pt x="1963801" y="697623"/>
                </a:lnTo>
                <a:lnTo>
                  <a:pt x="1963801" y="691527"/>
                </a:lnTo>
                <a:close/>
              </a:path>
              <a:path w="6840220" h="697864">
                <a:moveTo>
                  <a:pt x="1950110" y="691527"/>
                </a:moveTo>
                <a:lnTo>
                  <a:pt x="1944014" y="691527"/>
                </a:lnTo>
                <a:lnTo>
                  <a:pt x="1944014" y="697623"/>
                </a:lnTo>
                <a:lnTo>
                  <a:pt x="1950110" y="697623"/>
                </a:lnTo>
                <a:lnTo>
                  <a:pt x="1950110" y="691527"/>
                </a:lnTo>
                <a:close/>
              </a:path>
              <a:path w="6840220" h="697864">
                <a:moveTo>
                  <a:pt x="1937931" y="691527"/>
                </a:moveTo>
                <a:lnTo>
                  <a:pt x="1931835" y="691527"/>
                </a:lnTo>
                <a:lnTo>
                  <a:pt x="1931835" y="697623"/>
                </a:lnTo>
                <a:lnTo>
                  <a:pt x="1937931" y="697623"/>
                </a:lnTo>
                <a:lnTo>
                  <a:pt x="1937931" y="691527"/>
                </a:lnTo>
                <a:close/>
              </a:path>
              <a:path w="6840220" h="697864">
                <a:moveTo>
                  <a:pt x="1925751" y="691527"/>
                </a:moveTo>
                <a:lnTo>
                  <a:pt x="1919655" y="691527"/>
                </a:lnTo>
                <a:lnTo>
                  <a:pt x="1919655" y="697623"/>
                </a:lnTo>
                <a:lnTo>
                  <a:pt x="1925751" y="697623"/>
                </a:lnTo>
                <a:lnTo>
                  <a:pt x="1925751" y="691527"/>
                </a:lnTo>
                <a:close/>
              </a:path>
              <a:path w="6840220" h="697864">
                <a:moveTo>
                  <a:pt x="1912048" y="691527"/>
                </a:moveTo>
                <a:lnTo>
                  <a:pt x="1905952" y="691527"/>
                </a:lnTo>
                <a:lnTo>
                  <a:pt x="1905952" y="697623"/>
                </a:lnTo>
                <a:lnTo>
                  <a:pt x="1912048" y="697623"/>
                </a:lnTo>
                <a:lnTo>
                  <a:pt x="1912048" y="691527"/>
                </a:lnTo>
                <a:close/>
              </a:path>
              <a:path w="6840220" h="697864">
                <a:moveTo>
                  <a:pt x="1899869" y="691527"/>
                </a:moveTo>
                <a:lnTo>
                  <a:pt x="1893773" y="691527"/>
                </a:lnTo>
                <a:lnTo>
                  <a:pt x="1893773" y="697623"/>
                </a:lnTo>
                <a:lnTo>
                  <a:pt x="1899869" y="697623"/>
                </a:lnTo>
                <a:lnTo>
                  <a:pt x="1899869" y="691527"/>
                </a:lnTo>
                <a:close/>
              </a:path>
              <a:path w="6840220" h="697864">
                <a:moveTo>
                  <a:pt x="1887689" y="691527"/>
                </a:moveTo>
                <a:lnTo>
                  <a:pt x="1881593" y="691527"/>
                </a:lnTo>
                <a:lnTo>
                  <a:pt x="1881593" y="697623"/>
                </a:lnTo>
                <a:lnTo>
                  <a:pt x="1887689" y="697623"/>
                </a:lnTo>
                <a:lnTo>
                  <a:pt x="1887689" y="691527"/>
                </a:lnTo>
                <a:close/>
              </a:path>
              <a:path w="6840220" h="697864">
                <a:moveTo>
                  <a:pt x="1873986" y="691527"/>
                </a:moveTo>
                <a:lnTo>
                  <a:pt x="1867903" y="691527"/>
                </a:lnTo>
                <a:lnTo>
                  <a:pt x="1867903" y="697623"/>
                </a:lnTo>
                <a:lnTo>
                  <a:pt x="1873986" y="697623"/>
                </a:lnTo>
                <a:lnTo>
                  <a:pt x="1873986" y="691527"/>
                </a:lnTo>
                <a:close/>
              </a:path>
              <a:path w="6840220" h="697864">
                <a:moveTo>
                  <a:pt x="1861807" y="691527"/>
                </a:moveTo>
                <a:lnTo>
                  <a:pt x="1855724" y="691527"/>
                </a:lnTo>
                <a:lnTo>
                  <a:pt x="1855724" y="697623"/>
                </a:lnTo>
                <a:lnTo>
                  <a:pt x="1861807" y="697623"/>
                </a:lnTo>
                <a:lnTo>
                  <a:pt x="1861807" y="691527"/>
                </a:lnTo>
                <a:close/>
              </a:path>
              <a:path w="6840220" h="697864">
                <a:moveTo>
                  <a:pt x="1849627" y="691527"/>
                </a:moveTo>
                <a:lnTo>
                  <a:pt x="1843544" y="691527"/>
                </a:lnTo>
                <a:lnTo>
                  <a:pt x="1843544" y="697623"/>
                </a:lnTo>
                <a:lnTo>
                  <a:pt x="1849627" y="697623"/>
                </a:lnTo>
                <a:lnTo>
                  <a:pt x="1849627" y="691527"/>
                </a:lnTo>
                <a:close/>
              </a:path>
              <a:path w="6840220" h="697864">
                <a:moveTo>
                  <a:pt x="1835924" y="691527"/>
                </a:moveTo>
                <a:lnTo>
                  <a:pt x="1829841" y="691527"/>
                </a:lnTo>
                <a:lnTo>
                  <a:pt x="1829841" y="697623"/>
                </a:lnTo>
                <a:lnTo>
                  <a:pt x="1835924" y="697623"/>
                </a:lnTo>
                <a:lnTo>
                  <a:pt x="1835924" y="691527"/>
                </a:lnTo>
                <a:close/>
              </a:path>
              <a:path w="6840220" h="697864">
                <a:moveTo>
                  <a:pt x="1823745" y="691527"/>
                </a:moveTo>
                <a:lnTo>
                  <a:pt x="1817662" y="691527"/>
                </a:lnTo>
                <a:lnTo>
                  <a:pt x="1817662" y="697623"/>
                </a:lnTo>
                <a:lnTo>
                  <a:pt x="1823745" y="697623"/>
                </a:lnTo>
                <a:lnTo>
                  <a:pt x="1823745" y="691527"/>
                </a:lnTo>
                <a:close/>
              </a:path>
              <a:path w="6840220" h="697864">
                <a:moveTo>
                  <a:pt x="1811578" y="691527"/>
                </a:moveTo>
                <a:lnTo>
                  <a:pt x="1805482" y="691527"/>
                </a:lnTo>
                <a:lnTo>
                  <a:pt x="1805482" y="697623"/>
                </a:lnTo>
                <a:lnTo>
                  <a:pt x="1811578" y="697623"/>
                </a:lnTo>
                <a:lnTo>
                  <a:pt x="1811578" y="691527"/>
                </a:lnTo>
                <a:close/>
              </a:path>
              <a:path w="6840220" h="697864">
                <a:moveTo>
                  <a:pt x="1797875" y="691527"/>
                </a:moveTo>
                <a:lnTo>
                  <a:pt x="1791779" y="691527"/>
                </a:lnTo>
                <a:lnTo>
                  <a:pt x="1791779" y="697623"/>
                </a:lnTo>
                <a:lnTo>
                  <a:pt x="1797875" y="697623"/>
                </a:lnTo>
                <a:lnTo>
                  <a:pt x="1797875" y="691527"/>
                </a:lnTo>
                <a:close/>
              </a:path>
              <a:path w="6840220" h="697864">
                <a:moveTo>
                  <a:pt x="1785696" y="691527"/>
                </a:moveTo>
                <a:lnTo>
                  <a:pt x="1779600" y="691527"/>
                </a:lnTo>
                <a:lnTo>
                  <a:pt x="1779600" y="697623"/>
                </a:lnTo>
                <a:lnTo>
                  <a:pt x="1785696" y="697623"/>
                </a:lnTo>
                <a:lnTo>
                  <a:pt x="1785696" y="691527"/>
                </a:lnTo>
                <a:close/>
              </a:path>
              <a:path w="6840220" h="697864">
                <a:moveTo>
                  <a:pt x="1773516" y="691527"/>
                </a:moveTo>
                <a:lnTo>
                  <a:pt x="1767420" y="691527"/>
                </a:lnTo>
                <a:lnTo>
                  <a:pt x="1767420" y="697623"/>
                </a:lnTo>
                <a:lnTo>
                  <a:pt x="1773516" y="697623"/>
                </a:lnTo>
                <a:lnTo>
                  <a:pt x="1773516" y="691527"/>
                </a:lnTo>
                <a:close/>
              </a:path>
              <a:path w="6840220" h="697864">
                <a:moveTo>
                  <a:pt x="1759813" y="691527"/>
                </a:moveTo>
                <a:lnTo>
                  <a:pt x="1753730" y="691527"/>
                </a:lnTo>
                <a:lnTo>
                  <a:pt x="1753730" y="697623"/>
                </a:lnTo>
                <a:lnTo>
                  <a:pt x="1759813" y="697623"/>
                </a:lnTo>
                <a:lnTo>
                  <a:pt x="1759813" y="691527"/>
                </a:lnTo>
                <a:close/>
              </a:path>
              <a:path w="6840220" h="697864">
                <a:moveTo>
                  <a:pt x="1747634" y="691527"/>
                </a:moveTo>
                <a:lnTo>
                  <a:pt x="1741551" y="691527"/>
                </a:lnTo>
                <a:lnTo>
                  <a:pt x="1741551" y="697623"/>
                </a:lnTo>
                <a:lnTo>
                  <a:pt x="1747634" y="697623"/>
                </a:lnTo>
                <a:lnTo>
                  <a:pt x="1747634" y="691527"/>
                </a:lnTo>
                <a:close/>
              </a:path>
              <a:path w="6840220" h="697864">
                <a:moveTo>
                  <a:pt x="1735455" y="691527"/>
                </a:moveTo>
                <a:lnTo>
                  <a:pt x="1729371" y="691527"/>
                </a:lnTo>
                <a:lnTo>
                  <a:pt x="1729371" y="697623"/>
                </a:lnTo>
                <a:lnTo>
                  <a:pt x="1735455" y="697623"/>
                </a:lnTo>
                <a:lnTo>
                  <a:pt x="1735455" y="691527"/>
                </a:lnTo>
                <a:close/>
              </a:path>
              <a:path w="6840220" h="697864">
                <a:moveTo>
                  <a:pt x="1721751" y="691527"/>
                </a:moveTo>
                <a:lnTo>
                  <a:pt x="1715668" y="691527"/>
                </a:lnTo>
                <a:lnTo>
                  <a:pt x="1715668" y="697623"/>
                </a:lnTo>
                <a:lnTo>
                  <a:pt x="1721751" y="697623"/>
                </a:lnTo>
                <a:lnTo>
                  <a:pt x="1721751" y="691527"/>
                </a:lnTo>
                <a:close/>
              </a:path>
              <a:path w="6840220" h="697864">
                <a:moveTo>
                  <a:pt x="1709572" y="691527"/>
                </a:moveTo>
                <a:lnTo>
                  <a:pt x="1703489" y="691527"/>
                </a:lnTo>
                <a:lnTo>
                  <a:pt x="1703489" y="697623"/>
                </a:lnTo>
                <a:lnTo>
                  <a:pt x="1709572" y="697623"/>
                </a:lnTo>
                <a:lnTo>
                  <a:pt x="1709572" y="691527"/>
                </a:lnTo>
                <a:close/>
              </a:path>
              <a:path w="6840220" h="697864">
                <a:moveTo>
                  <a:pt x="1697393" y="691527"/>
                </a:moveTo>
                <a:lnTo>
                  <a:pt x="1691309" y="691527"/>
                </a:lnTo>
                <a:lnTo>
                  <a:pt x="1691309" y="697623"/>
                </a:lnTo>
                <a:lnTo>
                  <a:pt x="1697393" y="697623"/>
                </a:lnTo>
                <a:lnTo>
                  <a:pt x="1697393" y="691527"/>
                </a:lnTo>
                <a:close/>
              </a:path>
              <a:path w="6840220" h="697864">
                <a:moveTo>
                  <a:pt x="1683702" y="691527"/>
                </a:moveTo>
                <a:lnTo>
                  <a:pt x="1677606" y="691527"/>
                </a:lnTo>
                <a:lnTo>
                  <a:pt x="1677606" y="697623"/>
                </a:lnTo>
                <a:lnTo>
                  <a:pt x="1683702" y="697623"/>
                </a:lnTo>
                <a:lnTo>
                  <a:pt x="1683702" y="691527"/>
                </a:lnTo>
                <a:close/>
              </a:path>
              <a:path w="6840220" h="697864">
                <a:moveTo>
                  <a:pt x="1671523" y="691527"/>
                </a:moveTo>
                <a:lnTo>
                  <a:pt x="1665427" y="691527"/>
                </a:lnTo>
                <a:lnTo>
                  <a:pt x="1665427" y="697623"/>
                </a:lnTo>
                <a:lnTo>
                  <a:pt x="1671523" y="697623"/>
                </a:lnTo>
                <a:lnTo>
                  <a:pt x="1671523" y="691527"/>
                </a:lnTo>
                <a:close/>
              </a:path>
              <a:path w="6840220" h="697864">
                <a:moveTo>
                  <a:pt x="1659343" y="691527"/>
                </a:moveTo>
                <a:lnTo>
                  <a:pt x="1653247" y="691527"/>
                </a:lnTo>
                <a:lnTo>
                  <a:pt x="1653247" y="697623"/>
                </a:lnTo>
                <a:lnTo>
                  <a:pt x="1659343" y="697623"/>
                </a:lnTo>
                <a:lnTo>
                  <a:pt x="1659343" y="691527"/>
                </a:lnTo>
                <a:close/>
              </a:path>
              <a:path w="6840220" h="697864">
                <a:moveTo>
                  <a:pt x="1645640" y="691527"/>
                </a:moveTo>
                <a:lnTo>
                  <a:pt x="1639544" y="691527"/>
                </a:lnTo>
                <a:lnTo>
                  <a:pt x="1639544" y="697623"/>
                </a:lnTo>
                <a:lnTo>
                  <a:pt x="1645640" y="697623"/>
                </a:lnTo>
                <a:lnTo>
                  <a:pt x="1645640" y="691527"/>
                </a:lnTo>
                <a:close/>
              </a:path>
              <a:path w="6840220" h="697864">
                <a:moveTo>
                  <a:pt x="1633461" y="691527"/>
                </a:moveTo>
                <a:lnTo>
                  <a:pt x="1627365" y="691527"/>
                </a:lnTo>
                <a:lnTo>
                  <a:pt x="1627365" y="697623"/>
                </a:lnTo>
                <a:lnTo>
                  <a:pt x="1633461" y="697623"/>
                </a:lnTo>
                <a:lnTo>
                  <a:pt x="1633461" y="691527"/>
                </a:lnTo>
                <a:close/>
              </a:path>
              <a:path w="6840220" h="697864">
                <a:moveTo>
                  <a:pt x="1621281" y="691527"/>
                </a:moveTo>
                <a:lnTo>
                  <a:pt x="1615186" y="691527"/>
                </a:lnTo>
                <a:lnTo>
                  <a:pt x="1615186" y="697623"/>
                </a:lnTo>
                <a:lnTo>
                  <a:pt x="1621281" y="697623"/>
                </a:lnTo>
                <a:lnTo>
                  <a:pt x="1621281" y="691527"/>
                </a:lnTo>
                <a:close/>
              </a:path>
              <a:path w="6840220" h="697864">
                <a:moveTo>
                  <a:pt x="1607578" y="691527"/>
                </a:moveTo>
                <a:lnTo>
                  <a:pt x="1601495" y="691527"/>
                </a:lnTo>
                <a:lnTo>
                  <a:pt x="1601495" y="697623"/>
                </a:lnTo>
                <a:lnTo>
                  <a:pt x="1607578" y="697623"/>
                </a:lnTo>
                <a:lnTo>
                  <a:pt x="1607578" y="691527"/>
                </a:lnTo>
                <a:close/>
              </a:path>
              <a:path w="6840220" h="697864">
                <a:moveTo>
                  <a:pt x="1595399" y="691527"/>
                </a:moveTo>
                <a:lnTo>
                  <a:pt x="1589316" y="691527"/>
                </a:lnTo>
                <a:lnTo>
                  <a:pt x="1589316" y="697623"/>
                </a:lnTo>
                <a:lnTo>
                  <a:pt x="1595399" y="697623"/>
                </a:lnTo>
                <a:lnTo>
                  <a:pt x="1595399" y="691527"/>
                </a:lnTo>
                <a:close/>
              </a:path>
              <a:path w="6840220" h="697864">
                <a:moveTo>
                  <a:pt x="1583220" y="691527"/>
                </a:moveTo>
                <a:lnTo>
                  <a:pt x="1577136" y="691527"/>
                </a:lnTo>
                <a:lnTo>
                  <a:pt x="1577136" y="697623"/>
                </a:lnTo>
                <a:lnTo>
                  <a:pt x="1583220" y="697623"/>
                </a:lnTo>
                <a:lnTo>
                  <a:pt x="1583220" y="691527"/>
                </a:lnTo>
                <a:close/>
              </a:path>
              <a:path w="6840220" h="697864">
                <a:moveTo>
                  <a:pt x="1569516" y="691527"/>
                </a:moveTo>
                <a:lnTo>
                  <a:pt x="1563433" y="691527"/>
                </a:lnTo>
                <a:lnTo>
                  <a:pt x="1563433" y="697623"/>
                </a:lnTo>
                <a:lnTo>
                  <a:pt x="1569516" y="697623"/>
                </a:lnTo>
                <a:lnTo>
                  <a:pt x="1569516" y="691527"/>
                </a:lnTo>
                <a:close/>
              </a:path>
              <a:path w="6840220" h="697864">
                <a:moveTo>
                  <a:pt x="1557337" y="691527"/>
                </a:moveTo>
                <a:lnTo>
                  <a:pt x="1551254" y="691527"/>
                </a:lnTo>
                <a:lnTo>
                  <a:pt x="1551254" y="697623"/>
                </a:lnTo>
                <a:lnTo>
                  <a:pt x="1557337" y="697623"/>
                </a:lnTo>
                <a:lnTo>
                  <a:pt x="1557337" y="691527"/>
                </a:lnTo>
                <a:close/>
              </a:path>
              <a:path w="6840220" h="697864">
                <a:moveTo>
                  <a:pt x="1545158" y="691527"/>
                </a:moveTo>
                <a:lnTo>
                  <a:pt x="1539074" y="691527"/>
                </a:lnTo>
                <a:lnTo>
                  <a:pt x="1539074" y="697623"/>
                </a:lnTo>
                <a:lnTo>
                  <a:pt x="1545158" y="697623"/>
                </a:lnTo>
                <a:lnTo>
                  <a:pt x="1545158" y="691527"/>
                </a:lnTo>
                <a:close/>
              </a:path>
              <a:path w="6840220" h="697864">
                <a:moveTo>
                  <a:pt x="1531467" y="691527"/>
                </a:moveTo>
                <a:lnTo>
                  <a:pt x="1525371" y="691527"/>
                </a:lnTo>
                <a:lnTo>
                  <a:pt x="1525371" y="697623"/>
                </a:lnTo>
                <a:lnTo>
                  <a:pt x="1531467" y="697623"/>
                </a:lnTo>
                <a:lnTo>
                  <a:pt x="1531467" y="691527"/>
                </a:lnTo>
                <a:close/>
              </a:path>
              <a:path w="6840220" h="697864">
                <a:moveTo>
                  <a:pt x="1519288" y="691527"/>
                </a:moveTo>
                <a:lnTo>
                  <a:pt x="1513192" y="691527"/>
                </a:lnTo>
                <a:lnTo>
                  <a:pt x="1513192" y="697623"/>
                </a:lnTo>
                <a:lnTo>
                  <a:pt x="1519288" y="697623"/>
                </a:lnTo>
                <a:lnTo>
                  <a:pt x="1519288" y="691527"/>
                </a:lnTo>
                <a:close/>
              </a:path>
              <a:path w="6840220" h="697864">
                <a:moveTo>
                  <a:pt x="1507109" y="691527"/>
                </a:moveTo>
                <a:lnTo>
                  <a:pt x="1501012" y="691527"/>
                </a:lnTo>
                <a:lnTo>
                  <a:pt x="1501012" y="697623"/>
                </a:lnTo>
                <a:lnTo>
                  <a:pt x="1507109" y="697623"/>
                </a:lnTo>
                <a:lnTo>
                  <a:pt x="1507109" y="691527"/>
                </a:lnTo>
                <a:close/>
              </a:path>
              <a:path w="6840220" h="697864">
                <a:moveTo>
                  <a:pt x="1493405" y="691527"/>
                </a:moveTo>
                <a:lnTo>
                  <a:pt x="1487309" y="691527"/>
                </a:lnTo>
                <a:lnTo>
                  <a:pt x="1487309" y="697623"/>
                </a:lnTo>
                <a:lnTo>
                  <a:pt x="1493405" y="697623"/>
                </a:lnTo>
                <a:lnTo>
                  <a:pt x="1493405" y="691527"/>
                </a:lnTo>
                <a:close/>
              </a:path>
              <a:path w="6840220" h="697864">
                <a:moveTo>
                  <a:pt x="1481226" y="691527"/>
                </a:moveTo>
                <a:lnTo>
                  <a:pt x="1475130" y="691527"/>
                </a:lnTo>
                <a:lnTo>
                  <a:pt x="1475130" y="697623"/>
                </a:lnTo>
                <a:lnTo>
                  <a:pt x="1481226" y="697623"/>
                </a:lnTo>
                <a:lnTo>
                  <a:pt x="1481226" y="691527"/>
                </a:lnTo>
                <a:close/>
              </a:path>
              <a:path w="6840220" h="697864">
                <a:moveTo>
                  <a:pt x="1469047" y="691527"/>
                </a:moveTo>
                <a:lnTo>
                  <a:pt x="1462963" y="691527"/>
                </a:lnTo>
                <a:lnTo>
                  <a:pt x="1462963" y="697623"/>
                </a:lnTo>
                <a:lnTo>
                  <a:pt x="1469047" y="697623"/>
                </a:lnTo>
                <a:lnTo>
                  <a:pt x="1469047" y="691527"/>
                </a:lnTo>
                <a:close/>
              </a:path>
              <a:path w="6840220" h="697864">
                <a:moveTo>
                  <a:pt x="1455343" y="691527"/>
                </a:moveTo>
                <a:lnTo>
                  <a:pt x="1449260" y="691527"/>
                </a:lnTo>
                <a:lnTo>
                  <a:pt x="1449260" y="697623"/>
                </a:lnTo>
                <a:lnTo>
                  <a:pt x="1455343" y="697623"/>
                </a:lnTo>
                <a:lnTo>
                  <a:pt x="1455343" y="691527"/>
                </a:lnTo>
                <a:close/>
              </a:path>
              <a:path w="6840220" h="697864">
                <a:moveTo>
                  <a:pt x="1443164" y="691527"/>
                </a:moveTo>
                <a:lnTo>
                  <a:pt x="1437081" y="691527"/>
                </a:lnTo>
                <a:lnTo>
                  <a:pt x="1437081" y="697623"/>
                </a:lnTo>
                <a:lnTo>
                  <a:pt x="1443164" y="697623"/>
                </a:lnTo>
                <a:lnTo>
                  <a:pt x="1443164" y="691527"/>
                </a:lnTo>
                <a:close/>
              </a:path>
              <a:path w="6840220" h="697864">
                <a:moveTo>
                  <a:pt x="1430985" y="691527"/>
                </a:moveTo>
                <a:lnTo>
                  <a:pt x="1424901" y="691527"/>
                </a:lnTo>
                <a:lnTo>
                  <a:pt x="1424901" y="697623"/>
                </a:lnTo>
                <a:lnTo>
                  <a:pt x="1430985" y="697623"/>
                </a:lnTo>
                <a:lnTo>
                  <a:pt x="1430985" y="691527"/>
                </a:lnTo>
                <a:close/>
              </a:path>
              <a:path w="6840220" h="697864">
                <a:moveTo>
                  <a:pt x="1417281" y="691527"/>
                </a:moveTo>
                <a:lnTo>
                  <a:pt x="1411198" y="691527"/>
                </a:lnTo>
                <a:lnTo>
                  <a:pt x="1411198" y="697623"/>
                </a:lnTo>
                <a:lnTo>
                  <a:pt x="1417281" y="697623"/>
                </a:lnTo>
                <a:lnTo>
                  <a:pt x="1417281" y="691527"/>
                </a:lnTo>
                <a:close/>
              </a:path>
              <a:path w="6840220" h="697864">
                <a:moveTo>
                  <a:pt x="1405115" y="691527"/>
                </a:moveTo>
                <a:lnTo>
                  <a:pt x="1399019" y="691527"/>
                </a:lnTo>
                <a:lnTo>
                  <a:pt x="1399019" y="697623"/>
                </a:lnTo>
                <a:lnTo>
                  <a:pt x="1405115" y="697623"/>
                </a:lnTo>
                <a:lnTo>
                  <a:pt x="1405115" y="691527"/>
                </a:lnTo>
                <a:close/>
              </a:path>
              <a:path w="6840220" h="697864">
                <a:moveTo>
                  <a:pt x="1392936" y="691527"/>
                </a:moveTo>
                <a:lnTo>
                  <a:pt x="1386840" y="691527"/>
                </a:lnTo>
                <a:lnTo>
                  <a:pt x="1386840" y="697623"/>
                </a:lnTo>
                <a:lnTo>
                  <a:pt x="1392936" y="697623"/>
                </a:lnTo>
                <a:lnTo>
                  <a:pt x="1392936" y="691527"/>
                </a:lnTo>
                <a:close/>
              </a:path>
              <a:path w="6840220" h="697864">
                <a:moveTo>
                  <a:pt x="1379232" y="691527"/>
                </a:moveTo>
                <a:lnTo>
                  <a:pt x="1373136" y="691527"/>
                </a:lnTo>
                <a:lnTo>
                  <a:pt x="1373136" y="697623"/>
                </a:lnTo>
                <a:lnTo>
                  <a:pt x="1379232" y="697623"/>
                </a:lnTo>
                <a:lnTo>
                  <a:pt x="1379232" y="691527"/>
                </a:lnTo>
                <a:close/>
              </a:path>
              <a:path w="6840220" h="697864">
                <a:moveTo>
                  <a:pt x="1367053" y="691527"/>
                </a:moveTo>
                <a:lnTo>
                  <a:pt x="1360957" y="691527"/>
                </a:lnTo>
                <a:lnTo>
                  <a:pt x="1360957" y="697623"/>
                </a:lnTo>
                <a:lnTo>
                  <a:pt x="1367053" y="697623"/>
                </a:lnTo>
                <a:lnTo>
                  <a:pt x="1367053" y="691527"/>
                </a:lnTo>
                <a:close/>
              </a:path>
              <a:path w="6840220" h="697864">
                <a:moveTo>
                  <a:pt x="1354874" y="691527"/>
                </a:moveTo>
                <a:lnTo>
                  <a:pt x="1348778" y="691527"/>
                </a:lnTo>
                <a:lnTo>
                  <a:pt x="1348778" y="697623"/>
                </a:lnTo>
                <a:lnTo>
                  <a:pt x="1354874" y="697623"/>
                </a:lnTo>
                <a:lnTo>
                  <a:pt x="1354874" y="691527"/>
                </a:lnTo>
                <a:close/>
              </a:path>
              <a:path w="6840220" h="697864">
                <a:moveTo>
                  <a:pt x="1341170" y="691527"/>
                </a:moveTo>
                <a:lnTo>
                  <a:pt x="1335087" y="691527"/>
                </a:lnTo>
                <a:lnTo>
                  <a:pt x="1335087" y="697623"/>
                </a:lnTo>
                <a:lnTo>
                  <a:pt x="1341170" y="697623"/>
                </a:lnTo>
                <a:lnTo>
                  <a:pt x="1341170" y="691527"/>
                </a:lnTo>
                <a:close/>
              </a:path>
              <a:path w="6840220" h="697864">
                <a:moveTo>
                  <a:pt x="1328991" y="691527"/>
                </a:moveTo>
                <a:lnTo>
                  <a:pt x="1322908" y="691527"/>
                </a:lnTo>
                <a:lnTo>
                  <a:pt x="1322908" y="697623"/>
                </a:lnTo>
                <a:lnTo>
                  <a:pt x="1328991" y="697623"/>
                </a:lnTo>
                <a:lnTo>
                  <a:pt x="1328991" y="691527"/>
                </a:lnTo>
                <a:close/>
              </a:path>
              <a:path w="6840220" h="697864">
                <a:moveTo>
                  <a:pt x="1316812" y="691527"/>
                </a:moveTo>
                <a:lnTo>
                  <a:pt x="1310728" y="691527"/>
                </a:lnTo>
                <a:lnTo>
                  <a:pt x="1310728" y="697623"/>
                </a:lnTo>
                <a:lnTo>
                  <a:pt x="1316812" y="697623"/>
                </a:lnTo>
                <a:lnTo>
                  <a:pt x="1316812" y="691527"/>
                </a:lnTo>
                <a:close/>
              </a:path>
              <a:path w="6840220" h="697864">
                <a:moveTo>
                  <a:pt x="1303108" y="691527"/>
                </a:moveTo>
                <a:lnTo>
                  <a:pt x="1297025" y="691527"/>
                </a:lnTo>
                <a:lnTo>
                  <a:pt x="1297025" y="697623"/>
                </a:lnTo>
                <a:lnTo>
                  <a:pt x="1303108" y="697623"/>
                </a:lnTo>
                <a:lnTo>
                  <a:pt x="1303108" y="691527"/>
                </a:lnTo>
                <a:close/>
              </a:path>
              <a:path w="6840220" h="697864">
                <a:moveTo>
                  <a:pt x="1290929" y="691527"/>
                </a:moveTo>
                <a:lnTo>
                  <a:pt x="1284846" y="691527"/>
                </a:lnTo>
                <a:lnTo>
                  <a:pt x="1284846" y="697623"/>
                </a:lnTo>
                <a:lnTo>
                  <a:pt x="1290929" y="697623"/>
                </a:lnTo>
                <a:lnTo>
                  <a:pt x="1290929" y="691527"/>
                </a:lnTo>
                <a:close/>
              </a:path>
              <a:path w="6840220" h="697864">
                <a:moveTo>
                  <a:pt x="1278750" y="691527"/>
                </a:moveTo>
                <a:lnTo>
                  <a:pt x="1272667" y="691527"/>
                </a:lnTo>
                <a:lnTo>
                  <a:pt x="1272667" y="697623"/>
                </a:lnTo>
                <a:lnTo>
                  <a:pt x="1278750" y="697623"/>
                </a:lnTo>
                <a:lnTo>
                  <a:pt x="1278750" y="691527"/>
                </a:lnTo>
                <a:close/>
              </a:path>
              <a:path w="6840220" h="697864">
                <a:moveTo>
                  <a:pt x="1265059" y="691527"/>
                </a:moveTo>
                <a:lnTo>
                  <a:pt x="1258963" y="691527"/>
                </a:lnTo>
                <a:lnTo>
                  <a:pt x="1258963" y="697623"/>
                </a:lnTo>
                <a:lnTo>
                  <a:pt x="1265059" y="697623"/>
                </a:lnTo>
                <a:lnTo>
                  <a:pt x="1265059" y="691527"/>
                </a:lnTo>
                <a:close/>
              </a:path>
              <a:path w="6840220" h="697864">
                <a:moveTo>
                  <a:pt x="1252880" y="691527"/>
                </a:moveTo>
                <a:lnTo>
                  <a:pt x="1246784" y="691527"/>
                </a:lnTo>
                <a:lnTo>
                  <a:pt x="1246784" y="697623"/>
                </a:lnTo>
                <a:lnTo>
                  <a:pt x="1252880" y="697623"/>
                </a:lnTo>
                <a:lnTo>
                  <a:pt x="1252880" y="691527"/>
                </a:lnTo>
                <a:close/>
              </a:path>
              <a:path w="6840220" h="697864">
                <a:moveTo>
                  <a:pt x="1240701" y="691527"/>
                </a:moveTo>
                <a:lnTo>
                  <a:pt x="1234605" y="691527"/>
                </a:lnTo>
                <a:lnTo>
                  <a:pt x="1234605" y="697623"/>
                </a:lnTo>
                <a:lnTo>
                  <a:pt x="1240701" y="697623"/>
                </a:lnTo>
                <a:lnTo>
                  <a:pt x="1240701" y="691527"/>
                </a:lnTo>
                <a:close/>
              </a:path>
              <a:path w="6840220" h="697864">
                <a:moveTo>
                  <a:pt x="1226997" y="691527"/>
                </a:moveTo>
                <a:lnTo>
                  <a:pt x="1220901" y="691527"/>
                </a:lnTo>
                <a:lnTo>
                  <a:pt x="1220901" y="697623"/>
                </a:lnTo>
                <a:lnTo>
                  <a:pt x="1226997" y="697623"/>
                </a:lnTo>
                <a:lnTo>
                  <a:pt x="1226997" y="691527"/>
                </a:lnTo>
                <a:close/>
              </a:path>
              <a:path w="6840220" h="697864">
                <a:moveTo>
                  <a:pt x="1214818" y="691527"/>
                </a:moveTo>
                <a:lnTo>
                  <a:pt x="1208722" y="691527"/>
                </a:lnTo>
                <a:lnTo>
                  <a:pt x="1208722" y="697623"/>
                </a:lnTo>
                <a:lnTo>
                  <a:pt x="1214818" y="697623"/>
                </a:lnTo>
                <a:lnTo>
                  <a:pt x="1214818" y="691527"/>
                </a:lnTo>
                <a:close/>
              </a:path>
              <a:path w="6840220" h="697864">
                <a:moveTo>
                  <a:pt x="1202639" y="691527"/>
                </a:moveTo>
                <a:lnTo>
                  <a:pt x="1196555" y="691527"/>
                </a:lnTo>
                <a:lnTo>
                  <a:pt x="1196555" y="697623"/>
                </a:lnTo>
                <a:lnTo>
                  <a:pt x="1202639" y="697623"/>
                </a:lnTo>
                <a:lnTo>
                  <a:pt x="1202639" y="691527"/>
                </a:lnTo>
                <a:close/>
              </a:path>
              <a:path w="6840220" h="697864">
                <a:moveTo>
                  <a:pt x="1188935" y="691527"/>
                </a:moveTo>
                <a:lnTo>
                  <a:pt x="1182852" y="691527"/>
                </a:lnTo>
                <a:lnTo>
                  <a:pt x="1182852" y="697623"/>
                </a:lnTo>
                <a:lnTo>
                  <a:pt x="1188935" y="697623"/>
                </a:lnTo>
                <a:lnTo>
                  <a:pt x="1188935" y="691527"/>
                </a:lnTo>
                <a:close/>
              </a:path>
              <a:path w="6840220" h="697864">
                <a:moveTo>
                  <a:pt x="1176756" y="691527"/>
                </a:moveTo>
                <a:lnTo>
                  <a:pt x="1170673" y="691527"/>
                </a:lnTo>
                <a:lnTo>
                  <a:pt x="1170673" y="697623"/>
                </a:lnTo>
                <a:lnTo>
                  <a:pt x="1176756" y="697623"/>
                </a:lnTo>
                <a:lnTo>
                  <a:pt x="1176756" y="691527"/>
                </a:lnTo>
                <a:close/>
              </a:path>
              <a:path w="6840220" h="697864">
                <a:moveTo>
                  <a:pt x="1164577" y="691527"/>
                </a:moveTo>
                <a:lnTo>
                  <a:pt x="1158493" y="691527"/>
                </a:lnTo>
                <a:lnTo>
                  <a:pt x="1158493" y="697623"/>
                </a:lnTo>
                <a:lnTo>
                  <a:pt x="1164577" y="697623"/>
                </a:lnTo>
                <a:lnTo>
                  <a:pt x="1164577" y="691527"/>
                </a:lnTo>
                <a:close/>
              </a:path>
              <a:path w="6840220" h="697864">
                <a:moveTo>
                  <a:pt x="1150873" y="691527"/>
                </a:moveTo>
                <a:lnTo>
                  <a:pt x="1144790" y="691527"/>
                </a:lnTo>
                <a:lnTo>
                  <a:pt x="1144790" y="697623"/>
                </a:lnTo>
                <a:lnTo>
                  <a:pt x="1150873" y="697623"/>
                </a:lnTo>
                <a:lnTo>
                  <a:pt x="1150873" y="691527"/>
                </a:lnTo>
                <a:close/>
              </a:path>
              <a:path w="6840220" h="697864">
                <a:moveTo>
                  <a:pt x="1138694" y="691527"/>
                </a:moveTo>
                <a:lnTo>
                  <a:pt x="1132611" y="691527"/>
                </a:lnTo>
                <a:lnTo>
                  <a:pt x="1132611" y="697623"/>
                </a:lnTo>
                <a:lnTo>
                  <a:pt x="1138694" y="697623"/>
                </a:lnTo>
                <a:lnTo>
                  <a:pt x="1138694" y="691527"/>
                </a:lnTo>
                <a:close/>
              </a:path>
              <a:path w="6840220" h="697864">
                <a:moveTo>
                  <a:pt x="1126528" y="691527"/>
                </a:moveTo>
                <a:lnTo>
                  <a:pt x="1120432" y="691527"/>
                </a:lnTo>
                <a:lnTo>
                  <a:pt x="1120432" y="697623"/>
                </a:lnTo>
                <a:lnTo>
                  <a:pt x="1126528" y="697623"/>
                </a:lnTo>
                <a:lnTo>
                  <a:pt x="1126528" y="691527"/>
                </a:lnTo>
                <a:close/>
              </a:path>
              <a:path w="6840220" h="697864">
                <a:moveTo>
                  <a:pt x="1112824" y="691527"/>
                </a:moveTo>
                <a:lnTo>
                  <a:pt x="1106728" y="691527"/>
                </a:lnTo>
                <a:lnTo>
                  <a:pt x="1106728" y="697623"/>
                </a:lnTo>
                <a:lnTo>
                  <a:pt x="1112824" y="697623"/>
                </a:lnTo>
                <a:lnTo>
                  <a:pt x="1112824" y="691527"/>
                </a:lnTo>
                <a:close/>
              </a:path>
              <a:path w="6840220" h="697864">
                <a:moveTo>
                  <a:pt x="1100645" y="691527"/>
                </a:moveTo>
                <a:lnTo>
                  <a:pt x="1094549" y="691527"/>
                </a:lnTo>
                <a:lnTo>
                  <a:pt x="1094549" y="697623"/>
                </a:lnTo>
                <a:lnTo>
                  <a:pt x="1100645" y="697623"/>
                </a:lnTo>
                <a:lnTo>
                  <a:pt x="1100645" y="691527"/>
                </a:lnTo>
                <a:close/>
              </a:path>
              <a:path w="6840220" h="697864">
                <a:moveTo>
                  <a:pt x="1088466" y="691527"/>
                </a:moveTo>
                <a:lnTo>
                  <a:pt x="1082370" y="691527"/>
                </a:lnTo>
                <a:lnTo>
                  <a:pt x="1082370" y="697623"/>
                </a:lnTo>
                <a:lnTo>
                  <a:pt x="1088466" y="697623"/>
                </a:lnTo>
                <a:lnTo>
                  <a:pt x="1088466" y="691527"/>
                </a:lnTo>
                <a:close/>
              </a:path>
              <a:path w="6840220" h="697864">
                <a:moveTo>
                  <a:pt x="1074762" y="691527"/>
                </a:moveTo>
                <a:lnTo>
                  <a:pt x="1068679" y="691527"/>
                </a:lnTo>
                <a:lnTo>
                  <a:pt x="1068679" y="697623"/>
                </a:lnTo>
                <a:lnTo>
                  <a:pt x="1074762" y="697623"/>
                </a:lnTo>
                <a:lnTo>
                  <a:pt x="1074762" y="691527"/>
                </a:lnTo>
                <a:close/>
              </a:path>
              <a:path w="6840220" h="697864">
                <a:moveTo>
                  <a:pt x="1062583" y="691527"/>
                </a:moveTo>
                <a:lnTo>
                  <a:pt x="1056500" y="691527"/>
                </a:lnTo>
                <a:lnTo>
                  <a:pt x="1056500" y="697623"/>
                </a:lnTo>
                <a:lnTo>
                  <a:pt x="1062583" y="697623"/>
                </a:lnTo>
                <a:lnTo>
                  <a:pt x="1062583" y="691527"/>
                </a:lnTo>
                <a:close/>
              </a:path>
              <a:path w="6840220" h="697864">
                <a:moveTo>
                  <a:pt x="1050404" y="691527"/>
                </a:moveTo>
                <a:lnTo>
                  <a:pt x="1044321" y="691527"/>
                </a:lnTo>
                <a:lnTo>
                  <a:pt x="1044321" y="697623"/>
                </a:lnTo>
                <a:lnTo>
                  <a:pt x="1050404" y="697623"/>
                </a:lnTo>
                <a:lnTo>
                  <a:pt x="1050404" y="691527"/>
                </a:lnTo>
                <a:close/>
              </a:path>
              <a:path w="6840220" h="697864">
                <a:moveTo>
                  <a:pt x="1036700" y="691527"/>
                </a:moveTo>
                <a:lnTo>
                  <a:pt x="1030617" y="691527"/>
                </a:lnTo>
                <a:lnTo>
                  <a:pt x="1030617" y="697623"/>
                </a:lnTo>
                <a:lnTo>
                  <a:pt x="1036700" y="697623"/>
                </a:lnTo>
                <a:lnTo>
                  <a:pt x="1036700" y="691527"/>
                </a:lnTo>
                <a:close/>
              </a:path>
              <a:path w="6840220" h="697864">
                <a:moveTo>
                  <a:pt x="1024521" y="691527"/>
                </a:moveTo>
                <a:lnTo>
                  <a:pt x="1018438" y="691527"/>
                </a:lnTo>
                <a:lnTo>
                  <a:pt x="1018438" y="697623"/>
                </a:lnTo>
                <a:lnTo>
                  <a:pt x="1024521" y="697623"/>
                </a:lnTo>
                <a:lnTo>
                  <a:pt x="1024521" y="691527"/>
                </a:lnTo>
                <a:close/>
              </a:path>
              <a:path w="6840220" h="697864">
                <a:moveTo>
                  <a:pt x="1012342" y="691527"/>
                </a:moveTo>
                <a:lnTo>
                  <a:pt x="1006259" y="691527"/>
                </a:lnTo>
                <a:lnTo>
                  <a:pt x="1006259" y="697623"/>
                </a:lnTo>
                <a:lnTo>
                  <a:pt x="1012342" y="697623"/>
                </a:lnTo>
                <a:lnTo>
                  <a:pt x="1012342" y="691527"/>
                </a:lnTo>
                <a:close/>
              </a:path>
              <a:path w="6840220" h="697864">
                <a:moveTo>
                  <a:pt x="998651" y="691527"/>
                </a:moveTo>
                <a:lnTo>
                  <a:pt x="992555" y="691527"/>
                </a:lnTo>
                <a:lnTo>
                  <a:pt x="992555" y="697623"/>
                </a:lnTo>
                <a:lnTo>
                  <a:pt x="998651" y="697623"/>
                </a:lnTo>
                <a:lnTo>
                  <a:pt x="998651" y="691527"/>
                </a:lnTo>
                <a:close/>
              </a:path>
              <a:path w="6840220" h="697864">
                <a:moveTo>
                  <a:pt x="986472" y="691527"/>
                </a:moveTo>
                <a:lnTo>
                  <a:pt x="980376" y="691527"/>
                </a:lnTo>
                <a:lnTo>
                  <a:pt x="980376" y="697623"/>
                </a:lnTo>
                <a:lnTo>
                  <a:pt x="986472" y="697623"/>
                </a:lnTo>
                <a:lnTo>
                  <a:pt x="986472" y="691527"/>
                </a:lnTo>
                <a:close/>
              </a:path>
              <a:path w="6840220" h="697864">
                <a:moveTo>
                  <a:pt x="974293" y="691527"/>
                </a:moveTo>
                <a:lnTo>
                  <a:pt x="968197" y="691527"/>
                </a:lnTo>
                <a:lnTo>
                  <a:pt x="968197" y="697623"/>
                </a:lnTo>
                <a:lnTo>
                  <a:pt x="974293" y="697623"/>
                </a:lnTo>
                <a:lnTo>
                  <a:pt x="974293" y="691527"/>
                </a:lnTo>
                <a:close/>
              </a:path>
              <a:path w="6840220" h="697864">
                <a:moveTo>
                  <a:pt x="960589" y="691527"/>
                </a:moveTo>
                <a:lnTo>
                  <a:pt x="954493" y="691527"/>
                </a:lnTo>
                <a:lnTo>
                  <a:pt x="954493" y="697623"/>
                </a:lnTo>
                <a:lnTo>
                  <a:pt x="960589" y="697623"/>
                </a:lnTo>
                <a:lnTo>
                  <a:pt x="960589" y="691527"/>
                </a:lnTo>
                <a:close/>
              </a:path>
              <a:path w="6840220" h="697864">
                <a:moveTo>
                  <a:pt x="948410" y="691527"/>
                </a:moveTo>
                <a:lnTo>
                  <a:pt x="942314" y="691527"/>
                </a:lnTo>
                <a:lnTo>
                  <a:pt x="942314" y="697623"/>
                </a:lnTo>
                <a:lnTo>
                  <a:pt x="948410" y="697623"/>
                </a:lnTo>
                <a:lnTo>
                  <a:pt x="948410" y="691527"/>
                </a:lnTo>
                <a:close/>
              </a:path>
              <a:path w="6840220" h="697864">
                <a:moveTo>
                  <a:pt x="936231" y="691527"/>
                </a:moveTo>
                <a:lnTo>
                  <a:pt x="930135" y="691527"/>
                </a:lnTo>
                <a:lnTo>
                  <a:pt x="930135" y="697623"/>
                </a:lnTo>
                <a:lnTo>
                  <a:pt x="936231" y="697623"/>
                </a:lnTo>
                <a:lnTo>
                  <a:pt x="936231" y="691527"/>
                </a:lnTo>
                <a:close/>
              </a:path>
              <a:path w="6840220" h="697864">
                <a:moveTo>
                  <a:pt x="922528" y="691527"/>
                </a:moveTo>
                <a:lnTo>
                  <a:pt x="916444" y="691527"/>
                </a:lnTo>
                <a:lnTo>
                  <a:pt x="916444" y="697623"/>
                </a:lnTo>
                <a:lnTo>
                  <a:pt x="922528" y="697623"/>
                </a:lnTo>
                <a:lnTo>
                  <a:pt x="922528" y="691527"/>
                </a:lnTo>
                <a:close/>
              </a:path>
              <a:path w="6840220" h="697864">
                <a:moveTo>
                  <a:pt x="910348" y="691527"/>
                </a:moveTo>
                <a:lnTo>
                  <a:pt x="904265" y="691527"/>
                </a:lnTo>
                <a:lnTo>
                  <a:pt x="904265" y="697623"/>
                </a:lnTo>
                <a:lnTo>
                  <a:pt x="910348" y="697623"/>
                </a:lnTo>
                <a:lnTo>
                  <a:pt x="910348" y="691527"/>
                </a:lnTo>
                <a:close/>
              </a:path>
              <a:path w="6840220" h="697864">
                <a:moveTo>
                  <a:pt x="898169" y="691527"/>
                </a:moveTo>
                <a:lnTo>
                  <a:pt x="892086" y="691527"/>
                </a:lnTo>
                <a:lnTo>
                  <a:pt x="892086" y="697623"/>
                </a:lnTo>
                <a:lnTo>
                  <a:pt x="898169" y="697623"/>
                </a:lnTo>
                <a:lnTo>
                  <a:pt x="898169" y="691527"/>
                </a:lnTo>
                <a:close/>
              </a:path>
              <a:path w="6840220" h="697864">
                <a:moveTo>
                  <a:pt x="884466" y="691527"/>
                </a:moveTo>
                <a:lnTo>
                  <a:pt x="878382" y="691527"/>
                </a:lnTo>
                <a:lnTo>
                  <a:pt x="878382" y="697623"/>
                </a:lnTo>
                <a:lnTo>
                  <a:pt x="884466" y="697623"/>
                </a:lnTo>
                <a:lnTo>
                  <a:pt x="884466" y="691527"/>
                </a:lnTo>
                <a:close/>
              </a:path>
              <a:path w="6840220" h="697864">
                <a:moveTo>
                  <a:pt x="872286" y="691527"/>
                </a:moveTo>
                <a:lnTo>
                  <a:pt x="866203" y="691527"/>
                </a:lnTo>
                <a:lnTo>
                  <a:pt x="866203" y="697623"/>
                </a:lnTo>
                <a:lnTo>
                  <a:pt x="872286" y="697623"/>
                </a:lnTo>
                <a:lnTo>
                  <a:pt x="872286" y="691527"/>
                </a:lnTo>
                <a:close/>
              </a:path>
              <a:path w="6840220" h="697864">
                <a:moveTo>
                  <a:pt x="860107" y="691527"/>
                </a:moveTo>
                <a:lnTo>
                  <a:pt x="854024" y="691527"/>
                </a:lnTo>
                <a:lnTo>
                  <a:pt x="854024" y="697623"/>
                </a:lnTo>
                <a:lnTo>
                  <a:pt x="860107" y="697623"/>
                </a:lnTo>
                <a:lnTo>
                  <a:pt x="860107" y="691527"/>
                </a:lnTo>
                <a:close/>
              </a:path>
              <a:path w="6840220" h="697864">
                <a:moveTo>
                  <a:pt x="846416" y="691527"/>
                </a:moveTo>
                <a:lnTo>
                  <a:pt x="840320" y="691527"/>
                </a:lnTo>
                <a:lnTo>
                  <a:pt x="840320" y="697623"/>
                </a:lnTo>
                <a:lnTo>
                  <a:pt x="846416" y="697623"/>
                </a:lnTo>
                <a:lnTo>
                  <a:pt x="846416" y="691527"/>
                </a:lnTo>
                <a:close/>
              </a:path>
              <a:path w="6840220" h="697864">
                <a:moveTo>
                  <a:pt x="834237" y="691527"/>
                </a:moveTo>
                <a:lnTo>
                  <a:pt x="828141" y="691527"/>
                </a:lnTo>
                <a:lnTo>
                  <a:pt x="828141" y="697623"/>
                </a:lnTo>
                <a:lnTo>
                  <a:pt x="834237" y="697623"/>
                </a:lnTo>
                <a:lnTo>
                  <a:pt x="834237" y="691527"/>
                </a:lnTo>
                <a:close/>
              </a:path>
              <a:path w="6840220" h="697864">
                <a:moveTo>
                  <a:pt x="822058" y="691527"/>
                </a:moveTo>
                <a:lnTo>
                  <a:pt x="815962" y="691527"/>
                </a:lnTo>
                <a:lnTo>
                  <a:pt x="815962" y="697623"/>
                </a:lnTo>
                <a:lnTo>
                  <a:pt x="822058" y="697623"/>
                </a:lnTo>
                <a:lnTo>
                  <a:pt x="822058" y="691527"/>
                </a:lnTo>
                <a:close/>
              </a:path>
              <a:path w="6840220" h="697864">
                <a:moveTo>
                  <a:pt x="808354" y="691527"/>
                </a:moveTo>
                <a:lnTo>
                  <a:pt x="802259" y="691527"/>
                </a:lnTo>
                <a:lnTo>
                  <a:pt x="802259" y="697623"/>
                </a:lnTo>
                <a:lnTo>
                  <a:pt x="808354" y="697623"/>
                </a:lnTo>
                <a:lnTo>
                  <a:pt x="808354" y="691527"/>
                </a:lnTo>
                <a:close/>
              </a:path>
              <a:path w="6840220" h="697864">
                <a:moveTo>
                  <a:pt x="796175" y="691527"/>
                </a:moveTo>
                <a:lnTo>
                  <a:pt x="790092" y="691527"/>
                </a:lnTo>
                <a:lnTo>
                  <a:pt x="790092" y="697623"/>
                </a:lnTo>
                <a:lnTo>
                  <a:pt x="796175" y="697623"/>
                </a:lnTo>
                <a:lnTo>
                  <a:pt x="796175" y="691527"/>
                </a:lnTo>
                <a:close/>
              </a:path>
              <a:path w="6840220" h="697864">
                <a:moveTo>
                  <a:pt x="783996" y="691527"/>
                </a:moveTo>
                <a:lnTo>
                  <a:pt x="777913" y="691527"/>
                </a:lnTo>
                <a:lnTo>
                  <a:pt x="777913" y="697623"/>
                </a:lnTo>
                <a:lnTo>
                  <a:pt x="783996" y="697623"/>
                </a:lnTo>
                <a:lnTo>
                  <a:pt x="783996" y="691527"/>
                </a:lnTo>
                <a:close/>
              </a:path>
              <a:path w="6840220" h="697864">
                <a:moveTo>
                  <a:pt x="770293" y="691527"/>
                </a:moveTo>
                <a:lnTo>
                  <a:pt x="764209" y="691527"/>
                </a:lnTo>
                <a:lnTo>
                  <a:pt x="764209" y="697623"/>
                </a:lnTo>
                <a:lnTo>
                  <a:pt x="770293" y="697623"/>
                </a:lnTo>
                <a:lnTo>
                  <a:pt x="770293" y="691527"/>
                </a:lnTo>
                <a:close/>
              </a:path>
              <a:path w="6840220" h="697864">
                <a:moveTo>
                  <a:pt x="758113" y="691527"/>
                </a:moveTo>
                <a:lnTo>
                  <a:pt x="752030" y="691527"/>
                </a:lnTo>
                <a:lnTo>
                  <a:pt x="752030" y="697623"/>
                </a:lnTo>
                <a:lnTo>
                  <a:pt x="758113" y="697623"/>
                </a:lnTo>
                <a:lnTo>
                  <a:pt x="758113" y="691527"/>
                </a:lnTo>
                <a:close/>
              </a:path>
              <a:path w="6840220" h="697864">
                <a:moveTo>
                  <a:pt x="745934" y="691527"/>
                </a:moveTo>
                <a:lnTo>
                  <a:pt x="739851" y="691527"/>
                </a:lnTo>
                <a:lnTo>
                  <a:pt x="739851" y="697623"/>
                </a:lnTo>
                <a:lnTo>
                  <a:pt x="745934" y="697623"/>
                </a:lnTo>
                <a:lnTo>
                  <a:pt x="745934" y="691527"/>
                </a:lnTo>
                <a:close/>
              </a:path>
              <a:path w="6840220" h="697864">
                <a:moveTo>
                  <a:pt x="732231" y="691527"/>
                </a:moveTo>
                <a:lnTo>
                  <a:pt x="726147" y="691527"/>
                </a:lnTo>
                <a:lnTo>
                  <a:pt x="726147" y="697623"/>
                </a:lnTo>
                <a:lnTo>
                  <a:pt x="732231" y="697623"/>
                </a:lnTo>
                <a:lnTo>
                  <a:pt x="732231" y="691527"/>
                </a:lnTo>
                <a:close/>
              </a:path>
              <a:path w="6840220" h="697864">
                <a:moveTo>
                  <a:pt x="720064" y="691527"/>
                </a:moveTo>
                <a:lnTo>
                  <a:pt x="713968" y="691527"/>
                </a:lnTo>
                <a:lnTo>
                  <a:pt x="713968" y="697623"/>
                </a:lnTo>
                <a:lnTo>
                  <a:pt x="720064" y="697623"/>
                </a:lnTo>
                <a:lnTo>
                  <a:pt x="720064" y="691527"/>
                </a:lnTo>
                <a:close/>
              </a:path>
              <a:path w="6840220" h="697864">
                <a:moveTo>
                  <a:pt x="707885" y="691527"/>
                </a:moveTo>
                <a:lnTo>
                  <a:pt x="701789" y="691527"/>
                </a:lnTo>
                <a:lnTo>
                  <a:pt x="701789" y="697623"/>
                </a:lnTo>
                <a:lnTo>
                  <a:pt x="707885" y="697623"/>
                </a:lnTo>
                <a:lnTo>
                  <a:pt x="707885" y="691527"/>
                </a:lnTo>
                <a:close/>
              </a:path>
              <a:path w="6840220" h="697864">
                <a:moveTo>
                  <a:pt x="694181" y="691527"/>
                </a:moveTo>
                <a:lnTo>
                  <a:pt x="688085" y="691527"/>
                </a:lnTo>
                <a:lnTo>
                  <a:pt x="688085" y="697623"/>
                </a:lnTo>
                <a:lnTo>
                  <a:pt x="694181" y="697623"/>
                </a:lnTo>
                <a:lnTo>
                  <a:pt x="694181" y="691527"/>
                </a:lnTo>
                <a:close/>
              </a:path>
              <a:path w="6840220" h="697864">
                <a:moveTo>
                  <a:pt x="682002" y="691527"/>
                </a:moveTo>
                <a:lnTo>
                  <a:pt x="675906" y="691527"/>
                </a:lnTo>
                <a:lnTo>
                  <a:pt x="675906" y="697623"/>
                </a:lnTo>
                <a:lnTo>
                  <a:pt x="682002" y="697623"/>
                </a:lnTo>
                <a:lnTo>
                  <a:pt x="682002" y="691527"/>
                </a:lnTo>
                <a:close/>
              </a:path>
              <a:path w="6840220" h="697864">
                <a:moveTo>
                  <a:pt x="669823" y="691527"/>
                </a:moveTo>
                <a:lnTo>
                  <a:pt x="663727" y="691527"/>
                </a:lnTo>
                <a:lnTo>
                  <a:pt x="663727" y="697623"/>
                </a:lnTo>
                <a:lnTo>
                  <a:pt x="669823" y="697623"/>
                </a:lnTo>
                <a:lnTo>
                  <a:pt x="669823" y="691527"/>
                </a:lnTo>
                <a:close/>
              </a:path>
              <a:path w="6840220" h="697864">
                <a:moveTo>
                  <a:pt x="656120" y="691527"/>
                </a:moveTo>
                <a:lnTo>
                  <a:pt x="650036" y="691527"/>
                </a:lnTo>
                <a:lnTo>
                  <a:pt x="650036" y="697623"/>
                </a:lnTo>
                <a:lnTo>
                  <a:pt x="656120" y="697623"/>
                </a:lnTo>
                <a:lnTo>
                  <a:pt x="656120" y="691527"/>
                </a:lnTo>
                <a:close/>
              </a:path>
              <a:path w="6840220" h="697864">
                <a:moveTo>
                  <a:pt x="643940" y="691527"/>
                </a:moveTo>
                <a:lnTo>
                  <a:pt x="637857" y="691527"/>
                </a:lnTo>
                <a:lnTo>
                  <a:pt x="637857" y="697623"/>
                </a:lnTo>
                <a:lnTo>
                  <a:pt x="643940" y="697623"/>
                </a:lnTo>
                <a:lnTo>
                  <a:pt x="643940" y="691527"/>
                </a:lnTo>
                <a:close/>
              </a:path>
              <a:path w="6840220" h="697864">
                <a:moveTo>
                  <a:pt x="631761" y="691527"/>
                </a:moveTo>
                <a:lnTo>
                  <a:pt x="625678" y="691527"/>
                </a:lnTo>
                <a:lnTo>
                  <a:pt x="625678" y="697623"/>
                </a:lnTo>
                <a:lnTo>
                  <a:pt x="631761" y="697623"/>
                </a:lnTo>
                <a:lnTo>
                  <a:pt x="631761" y="691527"/>
                </a:lnTo>
                <a:close/>
              </a:path>
              <a:path w="6840220" h="697864">
                <a:moveTo>
                  <a:pt x="618058" y="691527"/>
                </a:moveTo>
                <a:lnTo>
                  <a:pt x="611974" y="691527"/>
                </a:lnTo>
                <a:lnTo>
                  <a:pt x="611974" y="697623"/>
                </a:lnTo>
                <a:lnTo>
                  <a:pt x="618058" y="697623"/>
                </a:lnTo>
                <a:lnTo>
                  <a:pt x="618058" y="691527"/>
                </a:lnTo>
                <a:close/>
              </a:path>
              <a:path w="6840220" h="697864">
                <a:moveTo>
                  <a:pt x="605878" y="691527"/>
                </a:moveTo>
                <a:lnTo>
                  <a:pt x="599795" y="691527"/>
                </a:lnTo>
                <a:lnTo>
                  <a:pt x="599795" y="697623"/>
                </a:lnTo>
                <a:lnTo>
                  <a:pt x="605878" y="697623"/>
                </a:lnTo>
                <a:lnTo>
                  <a:pt x="605878" y="691527"/>
                </a:lnTo>
                <a:close/>
              </a:path>
              <a:path w="6840220" h="697864">
                <a:moveTo>
                  <a:pt x="593699" y="691527"/>
                </a:moveTo>
                <a:lnTo>
                  <a:pt x="587616" y="691527"/>
                </a:lnTo>
                <a:lnTo>
                  <a:pt x="587616" y="697623"/>
                </a:lnTo>
                <a:lnTo>
                  <a:pt x="593699" y="697623"/>
                </a:lnTo>
                <a:lnTo>
                  <a:pt x="593699" y="691527"/>
                </a:lnTo>
                <a:close/>
              </a:path>
              <a:path w="6840220" h="697864">
                <a:moveTo>
                  <a:pt x="580009" y="691527"/>
                </a:moveTo>
                <a:lnTo>
                  <a:pt x="573912" y="691527"/>
                </a:lnTo>
                <a:lnTo>
                  <a:pt x="573912" y="697623"/>
                </a:lnTo>
                <a:lnTo>
                  <a:pt x="580009" y="697623"/>
                </a:lnTo>
                <a:lnTo>
                  <a:pt x="580009" y="691527"/>
                </a:lnTo>
                <a:close/>
              </a:path>
              <a:path w="6840220" h="697864">
                <a:moveTo>
                  <a:pt x="567829" y="691527"/>
                </a:moveTo>
                <a:lnTo>
                  <a:pt x="561733" y="691527"/>
                </a:lnTo>
                <a:lnTo>
                  <a:pt x="561733" y="697623"/>
                </a:lnTo>
                <a:lnTo>
                  <a:pt x="567829" y="697623"/>
                </a:lnTo>
                <a:lnTo>
                  <a:pt x="567829" y="691527"/>
                </a:lnTo>
                <a:close/>
              </a:path>
              <a:path w="6840220" h="697864">
                <a:moveTo>
                  <a:pt x="555650" y="691527"/>
                </a:moveTo>
                <a:lnTo>
                  <a:pt x="549554" y="691527"/>
                </a:lnTo>
                <a:lnTo>
                  <a:pt x="549554" y="697623"/>
                </a:lnTo>
                <a:lnTo>
                  <a:pt x="555650" y="697623"/>
                </a:lnTo>
                <a:lnTo>
                  <a:pt x="555650" y="691527"/>
                </a:lnTo>
                <a:close/>
              </a:path>
              <a:path w="6840220" h="697864">
                <a:moveTo>
                  <a:pt x="541947" y="691527"/>
                </a:moveTo>
                <a:lnTo>
                  <a:pt x="535851" y="691527"/>
                </a:lnTo>
                <a:lnTo>
                  <a:pt x="535851" y="697623"/>
                </a:lnTo>
                <a:lnTo>
                  <a:pt x="541947" y="697623"/>
                </a:lnTo>
                <a:lnTo>
                  <a:pt x="541947" y="691527"/>
                </a:lnTo>
                <a:close/>
              </a:path>
              <a:path w="6840220" h="697864">
                <a:moveTo>
                  <a:pt x="529767" y="691527"/>
                </a:moveTo>
                <a:lnTo>
                  <a:pt x="523671" y="691527"/>
                </a:lnTo>
                <a:lnTo>
                  <a:pt x="523671" y="697623"/>
                </a:lnTo>
                <a:lnTo>
                  <a:pt x="529767" y="697623"/>
                </a:lnTo>
                <a:lnTo>
                  <a:pt x="529767" y="691527"/>
                </a:lnTo>
                <a:close/>
              </a:path>
              <a:path w="6840220" h="697864">
                <a:moveTo>
                  <a:pt x="517588" y="691527"/>
                </a:moveTo>
                <a:lnTo>
                  <a:pt x="511505" y="691527"/>
                </a:lnTo>
                <a:lnTo>
                  <a:pt x="511505" y="697623"/>
                </a:lnTo>
                <a:lnTo>
                  <a:pt x="517588" y="697623"/>
                </a:lnTo>
                <a:lnTo>
                  <a:pt x="517588" y="691527"/>
                </a:lnTo>
                <a:close/>
              </a:path>
              <a:path w="6840220" h="697864">
                <a:moveTo>
                  <a:pt x="503885" y="691527"/>
                </a:moveTo>
                <a:lnTo>
                  <a:pt x="497801" y="691527"/>
                </a:lnTo>
                <a:lnTo>
                  <a:pt x="497801" y="697623"/>
                </a:lnTo>
                <a:lnTo>
                  <a:pt x="503885" y="697623"/>
                </a:lnTo>
                <a:lnTo>
                  <a:pt x="503885" y="691527"/>
                </a:lnTo>
                <a:close/>
              </a:path>
              <a:path w="6840220" h="697864">
                <a:moveTo>
                  <a:pt x="491705" y="691527"/>
                </a:moveTo>
                <a:lnTo>
                  <a:pt x="485622" y="691527"/>
                </a:lnTo>
                <a:lnTo>
                  <a:pt x="485622" y="697623"/>
                </a:lnTo>
                <a:lnTo>
                  <a:pt x="491705" y="697623"/>
                </a:lnTo>
                <a:lnTo>
                  <a:pt x="491705" y="691527"/>
                </a:lnTo>
                <a:close/>
              </a:path>
              <a:path w="6840220" h="697864">
                <a:moveTo>
                  <a:pt x="479526" y="691527"/>
                </a:moveTo>
                <a:lnTo>
                  <a:pt x="473443" y="691527"/>
                </a:lnTo>
                <a:lnTo>
                  <a:pt x="473443" y="697623"/>
                </a:lnTo>
                <a:lnTo>
                  <a:pt x="479526" y="697623"/>
                </a:lnTo>
                <a:lnTo>
                  <a:pt x="479526" y="691527"/>
                </a:lnTo>
                <a:close/>
              </a:path>
              <a:path w="6840220" h="697864">
                <a:moveTo>
                  <a:pt x="465823" y="691527"/>
                </a:moveTo>
                <a:lnTo>
                  <a:pt x="459740" y="691527"/>
                </a:lnTo>
                <a:lnTo>
                  <a:pt x="459740" y="697623"/>
                </a:lnTo>
                <a:lnTo>
                  <a:pt x="465823" y="697623"/>
                </a:lnTo>
                <a:lnTo>
                  <a:pt x="465823" y="691527"/>
                </a:lnTo>
                <a:close/>
              </a:path>
              <a:path w="6840220" h="697864">
                <a:moveTo>
                  <a:pt x="453643" y="691527"/>
                </a:moveTo>
                <a:lnTo>
                  <a:pt x="447560" y="691527"/>
                </a:lnTo>
                <a:lnTo>
                  <a:pt x="447560" y="697623"/>
                </a:lnTo>
                <a:lnTo>
                  <a:pt x="453643" y="697623"/>
                </a:lnTo>
                <a:lnTo>
                  <a:pt x="453643" y="691527"/>
                </a:lnTo>
                <a:close/>
              </a:path>
              <a:path w="6840220" h="697864">
                <a:moveTo>
                  <a:pt x="441477" y="691527"/>
                </a:moveTo>
                <a:lnTo>
                  <a:pt x="435381" y="691527"/>
                </a:lnTo>
                <a:lnTo>
                  <a:pt x="435381" y="697623"/>
                </a:lnTo>
                <a:lnTo>
                  <a:pt x="441477" y="697623"/>
                </a:lnTo>
                <a:lnTo>
                  <a:pt x="441477" y="691527"/>
                </a:lnTo>
                <a:close/>
              </a:path>
              <a:path w="6840220" h="697864">
                <a:moveTo>
                  <a:pt x="427774" y="691527"/>
                </a:moveTo>
                <a:lnTo>
                  <a:pt x="421678" y="691527"/>
                </a:lnTo>
                <a:lnTo>
                  <a:pt x="421678" y="697623"/>
                </a:lnTo>
                <a:lnTo>
                  <a:pt x="427774" y="697623"/>
                </a:lnTo>
                <a:lnTo>
                  <a:pt x="427774" y="691527"/>
                </a:lnTo>
                <a:close/>
              </a:path>
              <a:path w="6840220" h="697864">
                <a:moveTo>
                  <a:pt x="415594" y="691527"/>
                </a:moveTo>
                <a:lnTo>
                  <a:pt x="409498" y="691527"/>
                </a:lnTo>
                <a:lnTo>
                  <a:pt x="409498" y="697623"/>
                </a:lnTo>
                <a:lnTo>
                  <a:pt x="415594" y="697623"/>
                </a:lnTo>
                <a:lnTo>
                  <a:pt x="415594" y="691527"/>
                </a:lnTo>
                <a:close/>
              </a:path>
              <a:path w="6840220" h="697864">
                <a:moveTo>
                  <a:pt x="403415" y="691527"/>
                </a:moveTo>
                <a:lnTo>
                  <a:pt x="397319" y="691527"/>
                </a:lnTo>
                <a:lnTo>
                  <a:pt x="397319" y="697623"/>
                </a:lnTo>
                <a:lnTo>
                  <a:pt x="403415" y="697623"/>
                </a:lnTo>
                <a:lnTo>
                  <a:pt x="403415" y="691527"/>
                </a:lnTo>
                <a:close/>
              </a:path>
              <a:path w="6840220" h="697864">
                <a:moveTo>
                  <a:pt x="389712" y="691527"/>
                </a:moveTo>
                <a:lnTo>
                  <a:pt x="383628" y="691527"/>
                </a:lnTo>
                <a:lnTo>
                  <a:pt x="383628" y="697623"/>
                </a:lnTo>
                <a:lnTo>
                  <a:pt x="389712" y="697623"/>
                </a:lnTo>
                <a:lnTo>
                  <a:pt x="389712" y="691527"/>
                </a:lnTo>
                <a:close/>
              </a:path>
              <a:path w="6840220" h="697864">
                <a:moveTo>
                  <a:pt x="377532" y="691527"/>
                </a:moveTo>
                <a:lnTo>
                  <a:pt x="371449" y="691527"/>
                </a:lnTo>
                <a:lnTo>
                  <a:pt x="371449" y="697623"/>
                </a:lnTo>
                <a:lnTo>
                  <a:pt x="377532" y="697623"/>
                </a:lnTo>
                <a:lnTo>
                  <a:pt x="377532" y="691527"/>
                </a:lnTo>
                <a:close/>
              </a:path>
              <a:path w="6840220" h="697864">
                <a:moveTo>
                  <a:pt x="365353" y="691527"/>
                </a:moveTo>
                <a:lnTo>
                  <a:pt x="359270" y="691527"/>
                </a:lnTo>
                <a:lnTo>
                  <a:pt x="359270" y="697623"/>
                </a:lnTo>
                <a:lnTo>
                  <a:pt x="365353" y="697623"/>
                </a:lnTo>
                <a:lnTo>
                  <a:pt x="365353" y="691527"/>
                </a:lnTo>
                <a:close/>
              </a:path>
              <a:path w="6840220" h="697864">
                <a:moveTo>
                  <a:pt x="351650" y="691527"/>
                </a:moveTo>
                <a:lnTo>
                  <a:pt x="345566" y="691527"/>
                </a:lnTo>
                <a:lnTo>
                  <a:pt x="345566" y="697623"/>
                </a:lnTo>
                <a:lnTo>
                  <a:pt x="351650" y="697623"/>
                </a:lnTo>
                <a:lnTo>
                  <a:pt x="351650" y="691527"/>
                </a:lnTo>
                <a:close/>
              </a:path>
              <a:path w="6840220" h="697864">
                <a:moveTo>
                  <a:pt x="339471" y="691527"/>
                </a:moveTo>
                <a:lnTo>
                  <a:pt x="333387" y="691527"/>
                </a:lnTo>
                <a:lnTo>
                  <a:pt x="333387" y="697623"/>
                </a:lnTo>
                <a:lnTo>
                  <a:pt x="339471" y="697623"/>
                </a:lnTo>
                <a:lnTo>
                  <a:pt x="339471" y="691527"/>
                </a:lnTo>
                <a:close/>
              </a:path>
              <a:path w="6840220" h="697864">
                <a:moveTo>
                  <a:pt x="327291" y="691527"/>
                </a:moveTo>
                <a:lnTo>
                  <a:pt x="321208" y="691527"/>
                </a:lnTo>
                <a:lnTo>
                  <a:pt x="321208" y="697623"/>
                </a:lnTo>
                <a:lnTo>
                  <a:pt x="327291" y="697623"/>
                </a:lnTo>
                <a:lnTo>
                  <a:pt x="327291" y="691527"/>
                </a:lnTo>
                <a:close/>
              </a:path>
              <a:path w="6840220" h="697864">
                <a:moveTo>
                  <a:pt x="313601" y="691527"/>
                </a:moveTo>
                <a:lnTo>
                  <a:pt x="307505" y="691527"/>
                </a:lnTo>
                <a:lnTo>
                  <a:pt x="307505" y="697623"/>
                </a:lnTo>
                <a:lnTo>
                  <a:pt x="313601" y="697623"/>
                </a:lnTo>
                <a:lnTo>
                  <a:pt x="313601" y="691527"/>
                </a:lnTo>
                <a:close/>
              </a:path>
              <a:path w="6840220" h="697864">
                <a:moveTo>
                  <a:pt x="301421" y="691527"/>
                </a:moveTo>
                <a:lnTo>
                  <a:pt x="295325" y="691527"/>
                </a:lnTo>
                <a:lnTo>
                  <a:pt x="295325" y="697623"/>
                </a:lnTo>
                <a:lnTo>
                  <a:pt x="301421" y="697623"/>
                </a:lnTo>
                <a:lnTo>
                  <a:pt x="301421" y="691527"/>
                </a:lnTo>
                <a:close/>
              </a:path>
              <a:path w="6840220" h="697864">
                <a:moveTo>
                  <a:pt x="289242" y="691527"/>
                </a:moveTo>
                <a:lnTo>
                  <a:pt x="283146" y="691527"/>
                </a:lnTo>
                <a:lnTo>
                  <a:pt x="283146" y="697623"/>
                </a:lnTo>
                <a:lnTo>
                  <a:pt x="289242" y="697623"/>
                </a:lnTo>
                <a:lnTo>
                  <a:pt x="289242" y="691527"/>
                </a:lnTo>
                <a:close/>
              </a:path>
              <a:path w="6840220" h="697864">
                <a:moveTo>
                  <a:pt x="275539" y="691527"/>
                </a:moveTo>
                <a:lnTo>
                  <a:pt x="269443" y="691527"/>
                </a:lnTo>
                <a:lnTo>
                  <a:pt x="269443" y="697623"/>
                </a:lnTo>
                <a:lnTo>
                  <a:pt x="275539" y="697623"/>
                </a:lnTo>
                <a:lnTo>
                  <a:pt x="275539" y="691527"/>
                </a:lnTo>
                <a:close/>
              </a:path>
              <a:path w="6840220" h="697864">
                <a:moveTo>
                  <a:pt x="263359" y="691527"/>
                </a:moveTo>
                <a:lnTo>
                  <a:pt x="257263" y="691527"/>
                </a:lnTo>
                <a:lnTo>
                  <a:pt x="257263" y="697623"/>
                </a:lnTo>
                <a:lnTo>
                  <a:pt x="263359" y="697623"/>
                </a:lnTo>
                <a:lnTo>
                  <a:pt x="263359" y="691527"/>
                </a:lnTo>
                <a:close/>
              </a:path>
              <a:path w="6840220" h="697864">
                <a:moveTo>
                  <a:pt x="251180" y="691527"/>
                </a:moveTo>
                <a:lnTo>
                  <a:pt x="245084" y="691527"/>
                </a:lnTo>
                <a:lnTo>
                  <a:pt x="245084" y="697623"/>
                </a:lnTo>
                <a:lnTo>
                  <a:pt x="251180" y="697623"/>
                </a:lnTo>
                <a:lnTo>
                  <a:pt x="251180" y="691527"/>
                </a:lnTo>
                <a:close/>
              </a:path>
              <a:path w="6840220" h="697864">
                <a:moveTo>
                  <a:pt x="237477" y="691527"/>
                </a:moveTo>
                <a:lnTo>
                  <a:pt x="231393" y="691527"/>
                </a:lnTo>
                <a:lnTo>
                  <a:pt x="231393" y="697623"/>
                </a:lnTo>
                <a:lnTo>
                  <a:pt x="237477" y="697623"/>
                </a:lnTo>
                <a:lnTo>
                  <a:pt x="237477" y="691527"/>
                </a:lnTo>
                <a:close/>
              </a:path>
              <a:path w="6840220" h="697864">
                <a:moveTo>
                  <a:pt x="225297" y="691527"/>
                </a:moveTo>
                <a:lnTo>
                  <a:pt x="219214" y="691527"/>
                </a:lnTo>
                <a:lnTo>
                  <a:pt x="219214" y="697623"/>
                </a:lnTo>
                <a:lnTo>
                  <a:pt x="225297" y="697623"/>
                </a:lnTo>
                <a:lnTo>
                  <a:pt x="225297" y="691527"/>
                </a:lnTo>
                <a:close/>
              </a:path>
              <a:path w="6840220" h="697864">
                <a:moveTo>
                  <a:pt x="213118" y="691527"/>
                </a:moveTo>
                <a:lnTo>
                  <a:pt x="207035" y="691527"/>
                </a:lnTo>
                <a:lnTo>
                  <a:pt x="207035" y="697623"/>
                </a:lnTo>
                <a:lnTo>
                  <a:pt x="213118" y="697623"/>
                </a:lnTo>
                <a:lnTo>
                  <a:pt x="213118" y="691527"/>
                </a:lnTo>
                <a:close/>
              </a:path>
              <a:path w="6840220" h="697864">
                <a:moveTo>
                  <a:pt x="199415" y="691527"/>
                </a:moveTo>
                <a:lnTo>
                  <a:pt x="193332" y="691527"/>
                </a:lnTo>
                <a:lnTo>
                  <a:pt x="193332" y="697623"/>
                </a:lnTo>
                <a:lnTo>
                  <a:pt x="199415" y="697623"/>
                </a:lnTo>
                <a:lnTo>
                  <a:pt x="199415" y="691527"/>
                </a:lnTo>
                <a:close/>
              </a:path>
              <a:path w="6840220" h="697864">
                <a:moveTo>
                  <a:pt x="187236" y="691527"/>
                </a:moveTo>
                <a:lnTo>
                  <a:pt x="181152" y="691527"/>
                </a:lnTo>
                <a:lnTo>
                  <a:pt x="181152" y="697623"/>
                </a:lnTo>
                <a:lnTo>
                  <a:pt x="187236" y="697623"/>
                </a:lnTo>
                <a:lnTo>
                  <a:pt x="187236" y="691527"/>
                </a:lnTo>
                <a:close/>
              </a:path>
              <a:path w="6840220" h="697864">
                <a:moveTo>
                  <a:pt x="175056" y="691527"/>
                </a:moveTo>
                <a:lnTo>
                  <a:pt x="168973" y="691527"/>
                </a:lnTo>
                <a:lnTo>
                  <a:pt x="168973" y="697623"/>
                </a:lnTo>
                <a:lnTo>
                  <a:pt x="175056" y="697623"/>
                </a:lnTo>
                <a:lnTo>
                  <a:pt x="175056" y="691527"/>
                </a:lnTo>
                <a:close/>
              </a:path>
              <a:path w="6840220" h="697864">
                <a:moveTo>
                  <a:pt x="161366" y="691527"/>
                </a:moveTo>
                <a:lnTo>
                  <a:pt x="155270" y="691527"/>
                </a:lnTo>
                <a:lnTo>
                  <a:pt x="155270" y="697623"/>
                </a:lnTo>
                <a:lnTo>
                  <a:pt x="161366" y="697623"/>
                </a:lnTo>
                <a:lnTo>
                  <a:pt x="161366" y="691527"/>
                </a:lnTo>
                <a:close/>
              </a:path>
              <a:path w="6840220" h="697864">
                <a:moveTo>
                  <a:pt x="149186" y="691527"/>
                </a:moveTo>
                <a:lnTo>
                  <a:pt x="143090" y="691527"/>
                </a:lnTo>
                <a:lnTo>
                  <a:pt x="143090" y="697623"/>
                </a:lnTo>
                <a:lnTo>
                  <a:pt x="149186" y="697623"/>
                </a:lnTo>
                <a:lnTo>
                  <a:pt x="149186" y="691527"/>
                </a:lnTo>
                <a:close/>
              </a:path>
              <a:path w="6840220" h="697864">
                <a:moveTo>
                  <a:pt x="137007" y="691527"/>
                </a:moveTo>
                <a:lnTo>
                  <a:pt x="130911" y="691527"/>
                </a:lnTo>
                <a:lnTo>
                  <a:pt x="130911" y="697623"/>
                </a:lnTo>
                <a:lnTo>
                  <a:pt x="137007" y="697623"/>
                </a:lnTo>
                <a:lnTo>
                  <a:pt x="137007" y="691527"/>
                </a:lnTo>
                <a:close/>
              </a:path>
              <a:path w="6840220" h="697864">
                <a:moveTo>
                  <a:pt x="123304" y="691527"/>
                </a:moveTo>
                <a:lnTo>
                  <a:pt x="117208" y="691527"/>
                </a:lnTo>
                <a:lnTo>
                  <a:pt x="117208" y="697623"/>
                </a:lnTo>
                <a:lnTo>
                  <a:pt x="123304" y="697623"/>
                </a:lnTo>
                <a:lnTo>
                  <a:pt x="123304" y="691527"/>
                </a:lnTo>
                <a:close/>
              </a:path>
              <a:path w="6840220" h="697864">
                <a:moveTo>
                  <a:pt x="111124" y="691527"/>
                </a:moveTo>
                <a:lnTo>
                  <a:pt x="105041" y="691527"/>
                </a:lnTo>
                <a:lnTo>
                  <a:pt x="105041" y="697623"/>
                </a:lnTo>
                <a:lnTo>
                  <a:pt x="111124" y="697623"/>
                </a:lnTo>
                <a:lnTo>
                  <a:pt x="111124" y="691527"/>
                </a:lnTo>
                <a:close/>
              </a:path>
              <a:path w="6840220" h="697864">
                <a:moveTo>
                  <a:pt x="98945" y="691527"/>
                </a:moveTo>
                <a:lnTo>
                  <a:pt x="92862" y="691527"/>
                </a:lnTo>
                <a:lnTo>
                  <a:pt x="92862" y="697623"/>
                </a:lnTo>
                <a:lnTo>
                  <a:pt x="98945" y="697623"/>
                </a:lnTo>
                <a:lnTo>
                  <a:pt x="98945" y="691527"/>
                </a:lnTo>
                <a:close/>
              </a:path>
              <a:path w="6840220" h="697864">
                <a:moveTo>
                  <a:pt x="85242" y="691527"/>
                </a:moveTo>
                <a:lnTo>
                  <a:pt x="79159" y="691527"/>
                </a:lnTo>
                <a:lnTo>
                  <a:pt x="79159" y="697623"/>
                </a:lnTo>
                <a:lnTo>
                  <a:pt x="85242" y="697623"/>
                </a:lnTo>
                <a:lnTo>
                  <a:pt x="85242" y="691527"/>
                </a:lnTo>
                <a:close/>
              </a:path>
              <a:path w="6840220" h="697864">
                <a:moveTo>
                  <a:pt x="73063" y="691527"/>
                </a:moveTo>
                <a:lnTo>
                  <a:pt x="66979" y="691527"/>
                </a:lnTo>
                <a:lnTo>
                  <a:pt x="66979" y="697623"/>
                </a:lnTo>
                <a:lnTo>
                  <a:pt x="73063" y="697623"/>
                </a:lnTo>
                <a:lnTo>
                  <a:pt x="73063" y="691527"/>
                </a:lnTo>
                <a:close/>
              </a:path>
              <a:path w="6840220" h="697864">
                <a:moveTo>
                  <a:pt x="60883" y="691527"/>
                </a:moveTo>
                <a:lnTo>
                  <a:pt x="54800" y="691527"/>
                </a:lnTo>
                <a:lnTo>
                  <a:pt x="54800" y="697623"/>
                </a:lnTo>
                <a:lnTo>
                  <a:pt x="60883" y="697623"/>
                </a:lnTo>
                <a:lnTo>
                  <a:pt x="60883" y="691527"/>
                </a:lnTo>
                <a:close/>
              </a:path>
              <a:path w="6840220" h="697864">
                <a:moveTo>
                  <a:pt x="47193" y="691527"/>
                </a:moveTo>
                <a:lnTo>
                  <a:pt x="41097" y="691527"/>
                </a:lnTo>
                <a:lnTo>
                  <a:pt x="41097" y="697623"/>
                </a:lnTo>
                <a:lnTo>
                  <a:pt x="47193" y="697623"/>
                </a:lnTo>
                <a:lnTo>
                  <a:pt x="47193" y="691527"/>
                </a:lnTo>
                <a:close/>
              </a:path>
              <a:path w="6840220" h="697864">
                <a:moveTo>
                  <a:pt x="35013" y="691527"/>
                </a:moveTo>
                <a:lnTo>
                  <a:pt x="28917" y="691527"/>
                </a:lnTo>
                <a:lnTo>
                  <a:pt x="28917" y="697623"/>
                </a:lnTo>
                <a:lnTo>
                  <a:pt x="35013" y="697623"/>
                </a:lnTo>
                <a:lnTo>
                  <a:pt x="35013" y="691527"/>
                </a:lnTo>
                <a:close/>
              </a:path>
              <a:path w="6840220" h="697864">
                <a:moveTo>
                  <a:pt x="16738" y="690003"/>
                </a:moveTo>
                <a:lnTo>
                  <a:pt x="15214" y="696099"/>
                </a:lnTo>
                <a:lnTo>
                  <a:pt x="18262" y="697623"/>
                </a:lnTo>
                <a:lnTo>
                  <a:pt x="22834" y="697623"/>
                </a:lnTo>
                <a:lnTo>
                  <a:pt x="22834" y="691527"/>
                </a:lnTo>
                <a:lnTo>
                  <a:pt x="21310" y="691527"/>
                </a:lnTo>
                <a:lnTo>
                  <a:pt x="16738" y="690003"/>
                </a:lnTo>
                <a:close/>
              </a:path>
              <a:path w="6840220" h="697864">
                <a:moveTo>
                  <a:pt x="9131" y="683907"/>
                </a:moveTo>
                <a:lnTo>
                  <a:pt x="4559" y="686955"/>
                </a:lnTo>
                <a:lnTo>
                  <a:pt x="7607" y="690003"/>
                </a:lnTo>
                <a:lnTo>
                  <a:pt x="7607" y="691527"/>
                </a:lnTo>
                <a:lnTo>
                  <a:pt x="9131" y="691527"/>
                </a:lnTo>
                <a:lnTo>
                  <a:pt x="13690" y="686955"/>
                </a:lnTo>
                <a:lnTo>
                  <a:pt x="12179" y="686955"/>
                </a:lnTo>
                <a:lnTo>
                  <a:pt x="9131" y="683907"/>
                </a:lnTo>
                <a:close/>
              </a:path>
              <a:path w="6840220" h="697864">
                <a:moveTo>
                  <a:pt x="12179" y="685431"/>
                </a:moveTo>
                <a:lnTo>
                  <a:pt x="12179" y="686955"/>
                </a:lnTo>
                <a:lnTo>
                  <a:pt x="13690" y="686955"/>
                </a:lnTo>
                <a:lnTo>
                  <a:pt x="12179" y="685431"/>
                </a:lnTo>
                <a:close/>
              </a:path>
            </a:pathLst>
          </a:custGeom>
          <a:solidFill>
            <a:srgbClr val="5CA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3888" y="2066950"/>
            <a:ext cx="1104265" cy="205740"/>
          </a:xfrm>
          <a:custGeom>
            <a:avLst/>
            <a:gdLst/>
            <a:ahLst/>
            <a:cxnLst/>
            <a:rect l="l" t="t" r="r" b="b"/>
            <a:pathLst>
              <a:path w="1104264" h="205739">
                <a:moveTo>
                  <a:pt x="1103693" y="0"/>
                </a:moveTo>
                <a:lnTo>
                  <a:pt x="0" y="0"/>
                </a:lnTo>
                <a:lnTo>
                  <a:pt x="0" y="205638"/>
                </a:lnTo>
                <a:lnTo>
                  <a:pt x="1103693" y="205638"/>
                </a:lnTo>
                <a:lnTo>
                  <a:pt x="1103693" y="201066"/>
                </a:lnTo>
                <a:lnTo>
                  <a:pt x="9131" y="201066"/>
                </a:lnTo>
                <a:lnTo>
                  <a:pt x="4559" y="196494"/>
                </a:lnTo>
                <a:lnTo>
                  <a:pt x="9131" y="196494"/>
                </a:lnTo>
                <a:lnTo>
                  <a:pt x="9131" y="9143"/>
                </a:lnTo>
                <a:lnTo>
                  <a:pt x="4559" y="9143"/>
                </a:lnTo>
                <a:lnTo>
                  <a:pt x="9131" y="4572"/>
                </a:lnTo>
                <a:lnTo>
                  <a:pt x="1103693" y="4572"/>
                </a:lnTo>
                <a:lnTo>
                  <a:pt x="1103693" y="0"/>
                </a:lnTo>
                <a:close/>
              </a:path>
              <a:path w="1104264" h="205739">
                <a:moveTo>
                  <a:pt x="9131" y="196494"/>
                </a:moveTo>
                <a:lnTo>
                  <a:pt x="4559" y="196494"/>
                </a:lnTo>
                <a:lnTo>
                  <a:pt x="9131" y="201066"/>
                </a:lnTo>
                <a:lnTo>
                  <a:pt x="9131" y="196494"/>
                </a:lnTo>
                <a:close/>
              </a:path>
              <a:path w="1104264" h="205739">
                <a:moveTo>
                  <a:pt x="1094549" y="196494"/>
                </a:moveTo>
                <a:lnTo>
                  <a:pt x="9131" y="196494"/>
                </a:lnTo>
                <a:lnTo>
                  <a:pt x="9131" y="201066"/>
                </a:lnTo>
                <a:lnTo>
                  <a:pt x="1094549" y="201066"/>
                </a:lnTo>
                <a:lnTo>
                  <a:pt x="1094549" y="196494"/>
                </a:lnTo>
                <a:close/>
              </a:path>
              <a:path w="1104264" h="205739">
                <a:moveTo>
                  <a:pt x="1094549" y="4572"/>
                </a:moveTo>
                <a:lnTo>
                  <a:pt x="1094549" y="201066"/>
                </a:lnTo>
                <a:lnTo>
                  <a:pt x="1099121" y="196494"/>
                </a:lnTo>
                <a:lnTo>
                  <a:pt x="1103693" y="196494"/>
                </a:lnTo>
                <a:lnTo>
                  <a:pt x="1103693" y="9143"/>
                </a:lnTo>
                <a:lnTo>
                  <a:pt x="1099121" y="9143"/>
                </a:lnTo>
                <a:lnTo>
                  <a:pt x="1094549" y="4572"/>
                </a:lnTo>
                <a:close/>
              </a:path>
              <a:path w="1104264" h="205739">
                <a:moveTo>
                  <a:pt x="1103693" y="196494"/>
                </a:moveTo>
                <a:lnTo>
                  <a:pt x="1099121" y="196494"/>
                </a:lnTo>
                <a:lnTo>
                  <a:pt x="1094549" y="201066"/>
                </a:lnTo>
                <a:lnTo>
                  <a:pt x="1103693" y="201066"/>
                </a:lnTo>
                <a:lnTo>
                  <a:pt x="1103693" y="196494"/>
                </a:lnTo>
                <a:close/>
              </a:path>
              <a:path w="1104264" h="205739">
                <a:moveTo>
                  <a:pt x="9131" y="4572"/>
                </a:moveTo>
                <a:lnTo>
                  <a:pt x="4559" y="9143"/>
                </a:lnTo>
                <a:lnTo>
                  <a:pt x="9131" y="9143"/>
                </a:lnTo>
                <a:lnTo>
                  <a:pt x="9131" y="4572"/>
                </a:lnTo>
                <a:close/>
              </a:path>
              <a:path w="1104264" h="205739">
                <a:moveTo>
                  <a:pt x="1094549" y="4572"/>
                </a:moveTo>
                <a:lnTo>
                  <a:pt x="9131" y="4572"/>
                </a:lnTo>
                <a:lnTo>
                  <a:pt x="9131" y="9143"/>
                </a:lnTo>
                <a:lnTo>
                  <a:pt x="1094549" y="9143"/>
                </a:lnTo>
                <a:lnTo>
                  <a:pt x="1094549" y="4572"/>
                </a:lnTo>
                <a:close/>
              </a:path>
              <a:path w="1104264" h="205739">
                <a:moveTo>
                  <a:pt x="1103693" y="4572"/>
                </a:moveTo>
                <a:lnTo>
                  <a:pt x="1094549" y="4572"/>
                </a:lnTo>
                <a:lnTo>
                  <a:pt x="1099121" y="9143"/>
                </a:lnTo>
                <a:lnTo>
                  <a:pt x="1103693" y="9143"/>
                </a:lnTo>
                <a:lnTo>
                  <a:pt x="1103693" y="4572"/>
                </a:lnTo>
                <a:close/>
              </a:path>
            </a:pathLst>
          </a:custGeom>
          <a:solidFill>
            <a:srgbClr val="527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98447" y="2071522"/>
            <a:ext cx="1094740" cy="196850"/>
          </a:xfrm>
          <a:prstGeom prst="rect">
            <a:avLst/>
          </a:prstGeom>
          <a:solidFill>
            <a:srgbClr val="A8D4FF"/>
          </a:solidFill>
        </p:spPr>
        <p:txBody>
          <a:bodyPr vert="horz" wrap="square" lIns="0" tIns="0" rIns="0" bIns="0" rtlCol="0">
            <a:spAutoFit/>
          </a:bodyPr>
          <a:lstStyle/>
          <a:p>
            <a:pPr marL="196215">
              <a:lnSpc>
                <a:spcPts val="1500"/>
              </a:lnSpc>
            </a:pPr>
            <a:r>
              <a:rPr sz="1400" b="1" spc="10" dirty="0">
                <a:solidFill>
                  <a:srgbClr val="333333"/>
                </a:solidFill>
                <a:latin typeface="Batang"/>
                <a:cs typeface="Batang"/>
              </a:rPr>
              <a:t>구현단계</a:t>
            </a:r>
            <a:endParaRPr sz="1400">
              <a:latin typeface="Batang"/>
              <a:cs typeface="Batang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54771" y="2597023"/>
            <a:ext cx="1890737" cy="321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4771" y="2593975"/>
            <a:ext cx="1892300" cy="327660"/>
          </a:xfrm>
          <a:custGeom>
            <a:avLst/>
            <a:gdLst/>
            <a:ahLst/>
            <a:cxnLst/>
            <a:rect l="l" t="t" r="r" b="b"/>
            <a:pathLst>
              <a:path w="1892300" h="327660">
                <a:moveTo>
                  <a:pt x="1845081" y="325958"/>
                </a:moveTo>
                <a:lnTo>
                  <a:pt x="47193" y="325958"/>
                </a:lnTo>
                <a:lnTo>
                  <a:pt x="57848" y="327482"/>
                </a:lnTo>
                <a:lnTo>
                  <a:pt x="1834413" y="327482"/>
                </a:lnTo>
                <a:lnTo>
                  <a:pt x="1845081" y="325958"/>
                </a:lnTo>
                <a:close/>
              </a:path>
              <a:path w="1892300" h="327660">
                <a:moveTo>
                  <a:pt x="1855736" y="322910"/>
                </a:moveTo>
                <a:lnTo>
                  <a:pt x="36537" y="322910"/>
                </a:lnTo>
                <a:lnTo>
                  <a:pt x="45681" y="325958"/>
                </a:lnTo>
                <a:lnTo>
                  <a:pt x="1846592" y="325958"/>
                </a:lnTo>
                <a:lnTo>
                  <a:pt x="1855736" y="322910"/>
                </a:lnTo>
                <a:close/>
              </a:path>
              <a:path w="1892300" h="327660">
                <a:moveTo>
                  <a:pt x="25882" y="25895"/>
                </a:moveTo>
                <a:lnTo>
                  <a:pt x="9143" y="25895"/>
                </a:lnTo>
                <a:lnTo>
                  <a:pt x="9143" y="27419"/>
                </a:lnTo>
                <a:lnTo>
                  <a:pt x="4572" y="36563"/>
                </a:lnTo>
                <a:lnTo>
                  <a:pt x="1524" y="47218"/>
                </a:lnTo>
                <a:lnTo>
                  <a:pt x="0" y="47218"/>
                </a:lnTo>
                <a:lnTo>
                  <a:pt x="0" y="280263"/>
                </a:lnTo>
                <a:lnTo>
                  <a:pt x="1524" y="281787"/>
                </a:lnTo>
                <a:lnTo>
                  <a:pt x="4572" y="290931"/>
                </a:lnTo>
                <a:lnTo>
                  <a:pt x="4572" y="292455"/>
                </a:lnTo>
                <a:lnTo>
                  <a:pt x="9143" y="301586"/>
                </a:lnTo>
                <a:lnTo>
                  <a:pt x="10668" y="301586"/>
                </a:lnTo>
                <a:lnTo>
                  <a:pt x="16751" y="309206"/>
                </a:lnTo>
                <a:lnTo>
                  <a:pt x="16751" y="310730"/>
                </a:lnTo>
                <a:lnTo>
                  <a:pt x="24358" y="316826"/>
                </a:lnTo>
                <a:lnTo>
                  <a:pt x="25882" y="316826"/>
                </a:lnTo>
                <a:lnTo>
                  <a:pt x="25882" y="318350"/>
                </a:lnTo>
                <a:lnTo>
                  <a:pt x="35013" y="322910"/>
                </a:lnTo>
                <a:lnTo>
                  <a:pt x="1857247" y="322910"/>
                </a:lnTo>
                <a:lnTo>
                  <a:pt x="1866392" y="318350"/>
                </a:lnTo>
                <a:lnTo>
                  <a:pt x="1867916" y="316826"/>
                </a:lnTo>
                <a:lnTo>
                  <a:pt x="1869817" y="315302"/>
                </a:lnTo>
                <a:lnTo>
                  <a:pt x="57848" y="315302"/>
                </a:lnTo>
                <a:lnTo>
                  <a:pt x="48717" y="313778"/>
                </a:lnTo>
                <a:lnTo>
                  <a:pt x="50241" y="313778"/>
                </a:lnTo>
                <a:lnTo>
                  <a:pt x="39585" y="310730"/>
                </a:lnTo>
                <a:lnTo>
                  <a:pt x="41109" y="310730"/>
                </a:lnTo>
                <a:lnTo>
                  <a:pt x="35022" y="307682"/>
                </a:lnTo>
                <a:lnTo>
                  <a:pt x="33502" y="307682"/>
                </a:lnTo>
                <a:lnTo>
                  <a:pt x="25882" y="301586"/>
                </a:lnTo>
                <a:lnTo>
                  <a:pt x="21017" y="295503"/>
                </a:lnTo>
                <a:lnTo>
                  <a:pt x="19799" y="295503"/>
                </a:lnTo>
                <a:lnTo>
                  <a:pt x="15227" y="286359"/>
                </a:lnTo>
                <a:lnTo>
                  <a:pt x="16315" y="286359"/>
                </a:lnTo>
                <a:lnTo>
                  <a:pt x="14138" y="278739"/>
                </a:lnTo>
                <a:lnTo>
                  <a:pt x="13703" y="278739"/>
                </a:lnTo>
                <a:lnTo>
                  <a:pt x="12179" y="268084"/>
                </a:lnTo>
                <a:lnTo>
                  <a:pt x="12179" y="59410"/>
                </a:lnTo>
                <a:lnTo>
                  <a:pt x="13703" y="48742"/>
                </a:lnTo>
                <a:lnTo>
                  <a:pt x="14211" y="48742"/>
                </a:lnTo>
                <a:lnTo>
                  <a:pt x="16243" y="42646"/>
                </a:lnTo>
                <a:lnTo>
                  <a:pt x="15227" y="42646"/>
                </a:lnTo>
                <a:lnTo>
                  <a:pt x="19799" y="33515"/>
                </a:lnTo>
                <a:lnTo>
                  <a:pt x="25882" y="25895"/>
                </a:lnTo>
                <a:close/>
              </a:path>
              <a:path w="1892300" h="327660">
                <a:moveTo>
                  <a:pt x="1860295" y="306158"/>
                </a:moveTo>
                <a:lnTo>
                  <a:pt x="1851164" y="310730"/>
                </a:lnTo>
                <a:lnTo>
                  <a:pt x="1852688" y="310730"/>
                </a:lnTo>
                <a:lnTo>
                  <a:pt x="1843557" y="313778"/>
                </a:lnTo>
                <a:lnTo>
                  <a:pt x="1832902" y="315302"/>
                </a:lnTo>
                <a:lnTo>
                  <a:pt x="1869817" y="315302"/>
                </a:lnTo>
                <a:lnTo>
                  <a:pt x="1875523" y="310730"/>
                </a:lnTo>
                <a:lnTo>
                  <a:pt x="1875523" y="309206"/>
                </a:lnTo>
                <a:lnTo>
                  <a:pt x="1877044" y="307682"/>
                </a:lnTo>
                <a:lnTo>
                  <a:pt x="1858771" y="307682"/>
                </a:lnTo>
                <a:lnTo>
                  <a:pt x="1860295" y="306158"/>
                </a:lnTo>
                <a:close/>
              </a:path>
              <a:path w="1892300" h="327660">
                <a:moveTo>
                  <a:pt x="31978" y="306158"/>
                </a:moveTo>
                <a:lnTo>
                  <a:pt x="33502" y="307682"/>
                </a:lnTo>
                <a:lnTo>
                  <a:pt x="35022" y="307682"/>
                </a:lnTo>
                <a:lnTo>
                  <a:pt x="31978" y="306158"/>
                </a:lnTo>
                <a:close/>
              </a:path>
              <a:path w="1892300" h="327660">
                <a:moveTo>
                  <a:pt x="1872475" y="293979"/>
                </a:moveTo>
                <a:lnTo>
                  <a:pt x="1866392" y="301586"/>
                </a:lnTo>
                <a:lnTo>
                  <a:pt x="1858771" y="307682"/>
                </a:lnTo>
                <a:lnTo>
                  <a:pt x="1877044" y="307682"/>
                </a:lnTo>
                <a:lnTo>
                  <a:pt x="1883130" y="301586"/>
                </a:lnTo>
                <a:lnTo>
                  <a:pt x="1886176" y="295503"/>
                </a:lnTo>
                <a:lnTo>
                  <a:pt x="1872475" y="295503"/>
                </a:lnTo>
                <a:lnTo>
                  <a:pt x="1872475" y="293979"/>
                </a:lnTo>
                <a:close/>
              </a:path>
              <a:path w="1892300" h="327660">
                <a:moveTo>
                  <a:pt x="19799" y="293979"/>
                </a:moveTo>
                <a:lnTo>
                  <a:pt x="19799" y="295503"/>
                </a:lnTo>
                <a:lnTo>
                  <a:pt x="21017" y="295503"/>
                </a:lnTo>
                <a:lnTo>
                  <a:pt x="19799" y="293979"/>
                </a:lnTo>
                <a:close/>
              </a:path>
              <a:path w="1892300" h="327660">
                <a:moveTo>
                  <a:pt x="1877047" y="286359"/>
                </a:moveTo>
                <a:lnTo>
                  <a:pt x="1872475" y="295503"/>
                </a:lnTo>
                <a:lnTo>
                  <a:pt x="1886176" y="295503"/>
                </a:lnTo>
                <a:lnTo>
                  <a:pt x="1887702" y="292455"/>
                </a:lnTo>
                <a:lnTo>
                  <a:pt x="1887702" y="290931"/>
                </a:lnTo>
                <a:lnTo>
                  <a:pt x="1889226" y="290931"/>
                </a:lnTo>
                <a:lnTo>
                  <a:pt x="1890238" y="287883"/>
                </a:lnTo>
                <a:lnTo>
                  <a:pt x="1877047" y="287883"/>
                </a:lnTo>
                <a:lnTo>
                  <a:pt x="1877047" y="286359"/>
                </a:lnTo>
                <a:close/>
              </a:path>
              <a:path w="1892300" h="327660">
                <a:moveTo>
                  <a:pt x="16315" y="286359"/>
                </a:moveTo>
                <a:lnTo>
                  <a:pt x="15227" y="286359"/>
                </a:lnTo>
                <a:lnTo>
                  <a:pt x="16751" y="287883"/>
                </a:lnTo>
                <a:lnTo>
                  <a:pt x="16315" y="286359"/>
                </a:lnTo>
                <a:close/>
              </a:path>
              <a:path w="1892300" h="327660">
                <a:moveTo>
                  <a:pt x="1892261" y="277215"/>
                </a:moveTo>
                <a:lnTo>
                  <a:pt x="1880095" y="277215"/>
                </a:lnTo>
                <a:lnTo>
                  <a:pt x="1877047" y="287883"/>
                </a:lnTo>
                <a:lnTo>
                  <a:pt x="1890238" y="287883"/>
                </a:lnTo>
                <a:lnTo>
                  <a:pt x="1892261" y="281787"/>
                </a:lnTo>
                <a:lnTo>
                  <a:pt x="1892261" y="277215"/>
                </a:lnTo>
                <a:close/>
              </a:path>
              <a:path w="1892300" h="327660">
                <a:moveTo>
                  <a:pt x="13703" y="277215"/>
                </a:moveTo>
                <a:lnTo>
                  <a:pt x="13703" y="278739"/>
                </a:lnTo>
                <a:lnTo>
                  <a:pt x="14138" y="278739"/>
                </a:lnTo>
                <a:lnTo>
                  <a:pt x="13703" y="277215"/>
                </a:lnTo>
                <a:close/>
              </a:path>
              <a:path w="1892300" h="327660">
                <a:moveTo>
                  <a:pt x="1878571" y="48742"/>
                </a:moveTo>
                <a:lnTo>
                  <a:pt x="1880095" y="59410"/>
                </a:lnTo>
                <a:lnTo>
                  <a:pt x="1880095" y="268084"/>
                </a:lnTo>
                <a:lnTo>
                  <a:pt x="1878571" y="278739"/>
                </a:lnTo>
                <a:lnTo>
                  <a:pt x="1880095" y="277215"/>
                </a:lnTo>
                <a:lnTo>
                  <a:pt x="1892261" y="277215"/>
                </a:lnTo>
                <a:lnTo>
                  <a:pt x="1892261" y="50266"/>
                </a:lnTo>
                <a:lnTo>
                  <a:pt x="1880095" y="50266"/>
                </a:lnTo>
                <a:lnTo>
                  <a:pt x="1878571" y="48742"/>
                </a:lnTo>
                <a:close/>
              </a:path>
              <a:path w="1892300" h="327660">
                <a:moveTo>
                  <a:pt x="14211" y="48742"/>
                </a:moveTo>
                <a:lnTo>
                  <a:pt x="13703" y="48742"/>
                </a:lnTo>
                <a:lnTo>
                  <a:pt x="13703" y="50266"/>
                </a:lnTo>
                <a:lnTo>
                  <a:pt x="14211" y="48742"/>
                </a:lnTo>
                <a:close/>
              </a:path>
              <a:path w="1892300" h="327660">
                <a:moveTo>
                  <a:pt x="1890525" y="41122"/>
                </a:moveTo>
                <a:lnTo>
                  <a:pt x="1877047" y="41122"/>
                </a:lnTo>
                <a:lnTo>
                  <a:pt x="1880095" y="50266"/>
                </a:lnTo>
                <a:lnTo>
                  <a:pt x="1892261" y="50266"/>
                </a:lnTo>
                <a:lnTo>
                  <a:pt x="1892261" y="47218"/>
                </a:lnTo>
                <a:lnTo>
                  <a:pt x="1890525" y="41122"/>
                </a:lnTo>
                <a:close/>
              </a:path>
              <a:path w="1892300" h="327660">
                <a:moveTo>
                  <a:pt x="16751" y="41122"/>
                </a:moveTo>
                <a:lnTo>
                  <a:pt x="15227" y="42646"/>
                </a:lnTo>
                <a:lnTo>
                  <a:pt x="16243" y="42646"/>
                </a:lnTo>
                <a:lnTo>
                  <a:pt x="16751" y="41122"/>
                </a:lnTo>
                <a:close/>
              </a:path>
              <a:path w="1892300" h="327660">
                <a:moveTo>
                  <a:pt x="1883130" y="25895"/>
                </a:moveTo>
                <a:lnTo>
                  <a:pt x="1866392" y="25895"/>
                </a:lnTo>
                <a:lnTo>
                  <a:pt x="1872475" y="33515"/>
                </a:lnTo>
                <a:lnTo>
                  <a:pt x="1877047" y="42646"/>
                </a:lnTo>
                <a:lnTo>
                  <a:pt x="1877047" y="41122"/>
                </a:lnTo>
                <a:lnTo>
                  <a:pt x="1890525" y="41122"/>
                </a:lnTo>
                <a:lnTo>
                  <a:pt x="1889226" y="36563"/>
                </a:lnTo>
                <a:lnTo>
                  <a:pt x="1887702" y="36563"/>
                </a:lnTo>
                <a:lnTo>
                  <a:pt x="1883130" y="27419"/>
                </a:lnTo>
                <a:lnTo>
                  <a:pt x="1883130" y="25895"/>
                </a:lnTo>
                <a:close/>
              </a:path>
              <a:path w="1892300" h="327660">
                <a:moveTo>
                  <a:pt x="1867916" y="10667"/>
                </a:moveTo>
                <a:lnTo>
                  <a:pt x="24358" y="10667"/>
                </a:lnTo>
                <a:lnTo>
                  <a:pt x="16751" y="16751"/>
                </a:lnTo>
                <a:lnTo>
                  <a:pt x="16751" y="18275"/>
                </a:lnTo>
                <a:lnTo>
                  <a:pt x="10668" y="25895"/>
                </a:lnTo>
                <a:lnTo>
                  <a:pt x="25882" y="25895"/>
                </a:lnTo>
                <a:lnTo>
                  <a:pt x="25882" y="27419"/>
                </a:lnTo>
                <a:lnTo>
                  <a:pt x="33502" y="21323"/>
                </a:lnTo>
                <a:lnTo>
                  <a:pt x="31978" y="21323"/>
                </a:lnTo>
                <a:lnTo>
                  <a:pt x="41109" y="16751"/>
                </a:lnTo>
                <a:lnTo>
                  <a:pt x="39585" y="16751"/>
                </a:lnTo>
                <a:lnTo>
                  <a:pt x="50241" y="13715"/>
                </a:lnTo>
                <a:lnTo>
                  <a:pt x="1871727" y="13715"/>
                </a:lnTo>
                <a:lnTo>
                  <a:pt x="1867916" y="10667"/>
                </a:lnTo>
                <a:close/>
              </a:path>
              <a:path w="1892300" h="327660">
                <a:moveTo>
                  <a:pt x="1871727" y="13715"/>
                </a:moveTo>
                <a:lnTo>
                  <a:pt x="1843557" y="13715"/>
                </a:lnTo>
                <a:lnTo>
                  <a:pt x="1852688" y="16751"/>
                </a:lnTo>
                <a:lnTo>
                  <a:pt x="1851164" y="16751"/>
                </a:lnTo>
                <a:lnTo>
                  <a:pt x="1860295" y="21323"/>
                </a:lnTo>
                <a:lnTo>
                  <a:pt x="1858771" y="21323"/>
                </a:lnTo>
                <a:lnTo>
                  <a:pt x="1866392" y="27419"/>
                </a:lnTo>
                <a:lnTo>
                  <a:pt x="1866392" y="25895"/>
                </a:lnTo>
                <a:lnTo>
                  <a:pt x="1883130" y="25895"/>
                </a:lnTo>
                <a:lnTo>
                  <a:pt x="1875523" y="18275"/>
                </a:lnTo>
                <a:lnTo>
                  <a:pt x="1875523" y="16751"/>
                </a:lnTo>
                <a:lnTo>
                  <a:pt x="1871727" y="13715"/>
                </a:lnTo>
                <a:close/>
              </a:path>
              <a:path w="1892300" h="327660">
                <a:moveTo>
                  <a:pt x="1857247" y="4572"/>
                </a:moveTo>
                <a:lnTo>
                  <a:pt x="35013" y="4572"/>
                </a:lnTo>
                <a:lnTo>
                  <a:pt x="35013" y="6096"/>
                </a:lnTo>
                <a:lnTo>
                  <a:pt x="25882" y="10667"/>
                </a:lnTo>
                <a:lnTo>
                  <a:pt x="1866392" y="10667"/>
                </a:lnTo>
                <a:lnTo>
                  <a:pt x="1857247" y="6096"/>
                </a:lnTo>
                <a:lnTo>
                  <a:pt x="1857247" y="4572"/>
                </a:lnTo>
                <a:close/>
              </a:path>
              <a:path w="1892300" h="327660">
                <a:moveTo>
                  <a:pt x="1846592" y="1524"/>
                </a:moveTo>
                <a:lnTo>
                  <a:pt x="45681" y="1524"/>
                </a:lnTo>
                <a:lnTo>
                  <a:pt x="36537" y="4572"/>
                </a:lnTo>
                <a:lnTo>
                  <a:pt x="1855736" y="4572"/>
                </a:lnTo>
                <a:lnTo>
                  <a:pt x="1846592" y="1524"/>
                </a:lnTo>
                <a:close/>
              </a:path>
              <a:path w="1892300" h="327660">
                <a:moveTo>
                  <a:pt x="1834413" y="0"/>
                </a:moveTo>
                <a:lnTo>
                  <a:pt x="57848" y="0"/>
                </a:lnTo>
                <a:lnTo>
                  <a:pt x="47193" y="1524"/>
                </a:lnTo>
                <a:lnTo>
                  <a:pt x="1845081" y="1524"/>
                </a:lnTo>
                <a:lnTo>
                  <a:pt x="1834413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72272" y="2310944"/>
            <a:ext cx="1459230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10" dirty="0">
                <a:solidFill>
                  <a:srgbClr val="339933"/>
                </a:solidFill>
                <a:latin typeface="Batang"/>
                <a:cs typeface="Batang"/>
              </a:rPr>
              <a:t>프로그램</a:t>
            </a:r>
            <a:r>
              <a:rPr sz="1400" b="1" spc="-145" dirty="0">
                <a:solidFill>
                  <a:srgbClr val="339933"/>
                </a:solidFill>
                <a:latin typeface="Batang"/>
                <a:cs typeface="Batang"/>
              </a:rPr>
              <a:t> </a:t>
            </a:r>
            <a:r>
              <a:rPr sz="1400" b="1" spc="20" dirty="0">
                <a:solidFill>
                  <a:srgbClr val="339933"/>
                </a:solidFill>
                <a:latin typeface="Batang"/>
                <a:cs typeface="Batang"/>
              </a:rPr>
              <a:t>코딩</a:t>
            </a:r>
            <a:endParaRPr sz="1400">
              <a:latin typeface="Batang"/>
              <a:cs typeface="Batang"/>
            </a:endParaRPr>
          </a:p>
          <a:p>
            <a:pPr marL="403225">
              <a:lnSpc>
                <a:spcPts val="1600"/>
              </a:lnSpc>
              <a:spcBef>
                <a:spcPts val="950"/>
              </a:spcBef>
            </a:pPr>
            <a:r>
              <a:rPr sz="1400" b="1" spc="10" dirty="0">
                <a:solidFill>
                  <a:srgbClr val="333333"/>
                </a:solidFill>
                <a:latin typeface="Batang"/>
                <a:cs typeface="Batang"/>
              </a:rPr>
              <a:t>프로</a:t>
            </a:r>
            <a:r>
              <a:rPr sz="1400" b="1" dirty="0">
                <a:solidFill>
                  <a:srgbClr val="333333"/>
                </a:solidFill>
                <a:latin typeface="Batang"/>
                <a:cs typeface="Batang"/>
              </a:rPr>
              <a:t>그</a:t>
            </a:r>
            <a:r>
              <a:rPr sz="1400" b="1" spc="-15" dirty="0">
                <a:solidFill>
                  <a:srgbClr val="333333"/>
                </a:solidFill>
                <a:latin typeface="Batang"/>
                <a:cs typeface="Batang"/>
              </a:rPr>
              <a:t>램</a:t>
            </a:r>
            <a:r>
              <a:rPr sz="1400" b="1" dirty="0">
                <a:solidFill>
                  <a:srgbClr val="333333"/>
                </a:solidFill>
                <a:latin typeface="Batang"/>
                <a:cs typeface="Batang"/>
              </a:rPr>
              <a:t>코</a:t>
            </a:r>
            <a:r>
              <a:rPr sz="1400" b="1" spc="25" dirty="0">
                <a:solidFill>
                  <a:srgbClr val="333333"/>
                </a:solidFill>
                <a:latin typeface="Batang"/>
                <a:cs typeface="Batang"/>
              </a:rPr>
              <a:t>드</a:t>
            </a:r>
            <a:endParaRPr sz="1400">
              <a:latin typeface="Batang"/>
              <a:cs typeface="Batang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50535" y="2584830"/>
            <a:ext cx="2106917" cy="3335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0535" y="2584843"/>
            <a:ext cx="2110105" cy="337185"/>
          </a:xfrm>
          <a:custGeom>
            <a:avLst/>
            <a:gdLst/>
            <a:ahLst/>
            <a:cxnLst/>
            <a:rect l="l" t="t" r="r" b="b"/>
            <a:pathLst>
              <a:path w="2110104" h="337185">
                <a:moveTo>
                  <a:pt x="2071890" y="332041"/>
                </a:moveTo>
                <a:lnTo>
                  <a:pt x="38049" y="332041"/>
                </a:lnTo>
                <a:lnTo>
                  <a:pt x="47193" y="335089"/>
                </a:lnTo>
                <a:lnTo>
                  <a:pt x="48717" y="335089"/>
                </a:lnTo>
                <a:lnTo>
                  <a:pt x="60883" y="336613"/>
                </a:lnTo>
                <a:lnTo>
                  <a:pt x="2049056" y="336613"/>
                </a:lnTo>
                <a:lnTo>
                  <a:pt x="2061235" y="335089"/>
                </a:lnTo>
                <a:lnTo>
                  <a:pt x="2071890" y="332041"/>
                </a:lnTo>
                <a:close/>
              </a:path>
              <a:path w="2110104" h="337185">
                <a:moveTo>
                  <a:pt x="2073414" y="4559"/>
                </a:moveTo>
                <a:lnTo>
                  <a:pt x="36537" y="4559"/>
                </a:lnTo>
                <a:lnTo>
                  <a:pt x="27393" y="10655"/>
                </a:lnTo>
                <a:lnTo>
                  <a:pt x="25869" y="10655"/>
                </a:lnTo>
                <a:lnTo>
                  <a:pt x="18262" y="16751"/>
                </a:lnTo>
                <a:lnTo>
                  <a:pt x="18262" y="18275"/>
                </a:lnTo>
                <a:lnTo>
                  <a:pt x="16738" y="18275"/>
                </a:lnTo>
                <a:lnTo>
                  <a:pt x="10655" y="25882"/>
                </a:lnTo>
                <a:lnTo>
                  <a:pt x="10655" y="27406"/>
                </a:lnTo>
                <a:lnTo>
                  <a:pt x="4559" y="36550"/>
                </a:lnTo>
                <a:lnTo>
                  <a:pt x="4559" y="38074"/>
                </a:lnTo>
                <a:lnTo>
                  <a:pt x="1524" y="47218"/>
                </a:lnTo>
                <a:lnTo>
                  <a:pt x="1524" y="48729"/>
                </a:lnTo>
                <a:lnTo>
                  <a:pt x="0" y="60921"/>
                </a:lnTo>
                <a:lnTo>
                  <a:pt x="0" y="277215"/>
                </a:lnTo>
                <a:lnTo>
                  <a:pt x="1524" y="287870"/>
                </a:lnTo>
                <a:lnTo>
                  <a:pt x="1524" y="289394"/>
                </a:lnTo>
                <a:lnTo>
                  <a:pt x="4559" y="298538"/>
                </a:lnTo>
                <a:lnTo>
                  <a:pt x="4559" y="300062"/>
                </a:lnTo>
                <a:lnTo>
                  <a:pt x="10655" y="309194"/>
                </a:lnTo>
                <a:lnTo>
                  <a:pt x="10655" y="310718"/>
                </a:lnTo>
                <a:lnTo>
                  <a:pt x="16738" y="318338"/>
                </a:lnTo>
                <a:lnTo>
                  <a:pt x="18262" y="318338"/>
                </a:lnTo>
                <a:lnTo>
                  <a:pt x="18262" y="319862"/>
                </a:lnTo>
                <a:lnTo>
                  <a:pt x="25869" y="325958"/>
                </a:lnTo>
                <a:lnTo>
                  <a:pt x="27393" y="325958"/>
                </a:lnTo>
                <a:lnTo>
                  <a:pt x="36537" y="332041"/>
                </a:lnTo>
                <a:lnTo>
                  <a:pt x="2073414" y="332041"/>
                </a:lnTo>
                <a:lnTo>
                  <a:pt x="2084829" y="324434"/>
                </a:lnTo>
                <a:lnTo>
                  <a:pt x="60883" y="324434"/>
                </a:lnTo>
                <a:lnTo>
                  <a:pt x="50228" y="322910"/>
                </a:lnTo>
                <a:lnTo>
                  <a:pt x="51752" y="322910"/>
                </a:lnTo>
                <a:lnTo>
                  <a:pt x="41097" y="319862"/>
                </a:lnTo>
                <a:lnTo>
                  <a:pt x="42621" y="319862"/>
                </a:lnTo>
                <a:lnTo>
                  <a:pt x="36533" y="316814"/>
                </a:lnTo>
                <a:lnTo>
                  <a:pt x="35013" y="316814"/>
                </a:lnTo>
                <a:lnTo>
                  <a:pt x="27698" y="310718"/>
                </a:lnTo>
                <a:lnTo>
                  <a:pt x="27393" y="310718"/>
                </a:lnTo>
                <a:lnTo>
                  <a:pt x="25869" y="309194"/>
                </a:lnTo>
                <a:lnTo>
                  <a:pt x="26175" y="309194"/>
                </a:lnTo>
                <a:lnTo>
                  <a:pt x="21310" y="303110"/>
                </a:lnTo>
                <a:lnTo>
                  <a:pt x="17500" y="295490"/>
                </a:lnTo>
                <a:lnTo>
                  <a:pt x="16738" y="295490"/>
                </a:lnTo>
                <a:lnTo>
                  <a:pt x="14136" y="286346"/>
                </a:lnTo>
                <a:lnTo>
                  <a:pt x="13703" y="286346"/>
                </a:lnTo>
                <a:lnTo>
                  <a:pt x="12179" y="275691"/>
                </a:lnTo>
                <a:lnTo>
                  <a:pt x="13703" y="60921"/>
                </a:lnTo>
                <a:lnTo>
                  <a:pt x="13703" y="50253"/>
                </a:lnTo>
                <a:lnTo>
                  <a:pt x="14137" y="50253"/>
                </a:lnTo>
                <a:lnTo>
                  <a:pt x="16738" y="41122"/>
                </a:lnTo>
                <a:lnTo>
                  <a:pt x="17500" y="41122"/>
                </a:lnTo>
                <a:lnTo>
                  <a:pt x="21310" y="33502"/>
                </a:lnTo>
                <a:lnTo>
                  <a:pt x="22324" y="33502"/>
                </a:lnTo>
                <a:lnTo>
                  <a:pt x="26380" y="27406"/>
                </a:lnTo>
                <a:lnTo>
                  <a:pt x="25869" y="27406"/>
                </a:lnTo>
                <a:lnTo>
                  <a:pt x="27393" y="25882"/>
                </a:lnTo>
                <a:lnTo>
                  <a:pt x="28160" y="25882"/>
                </a:lnTo>
                <a:lnTo>
                  <a:pt x="35013" y="21323"/>
                </a:lnTo>
                <a:lnTo>
                  <a:pt x="33489" y="21323"/>
                </a:lnTo>
                <a:lnTo>
                  <a:pt x="42621" y="16751"/>
                </a:lnTo>
                <a:lnTo>
                  <a:pt x="41097" y="16751"/>
                </a:lnTo>
                <a:lnTo>
                  <a:pt x="51752" y="13703"/>
                </a:lnTo>
                <a:lnTo>
                  <a:pt x="50228" y="13703"/>
                </a:lnTo>
                <a:lnTo>
                  <a:pt x="60883" y="12179"/>
                </a:lnTo>
                <a:lnTo>
                  <a:pt x="2084836" y="12179"/>
                </a:lnTo>
                <a:lnTo>
                  <a:pt x="2073414" y="4559"/>
                </a:lnTo>
                <a:close/>
              </a:path>
              <a:path w="2110104" h="337185">
                <a:moveTo>
                  <a:pt x="2076457" y="315292"/>
                </a:moveTo>
                <a:lnTo>
                  <a:pt x="2067331" y="319862"/>
                </a:lnTo>
                <a:lnTo>
                  <a:pt x="2068855" y="319862"/>
                </a:lnTo>
                <a:lnTo>
                  <a:pt x="2058187" y="322910"/>
                </a:lnTo>
                <a:lnTo>
                  <a:pt x="2059711" y="322910"/>
                </a:lnTo>
                <a:lnTo>
                  <a:pt x="2049056" y="324434"/>
                </a:lnTo>
                <a:lnTo>
                  <a:pt x="2084829" y="324434"/>
                </a:lnTo>
                <a:lnTo>
                  <a:pt x="2091690" y="319862"/>
                </a:lnTo>
                <a:lnTo>
                  <a:pt x="2091690" y="318338"/>
                </a:lnTo>
                <a:lnTo>
                  <a:pt x="2093211" y="316814"/>
                </a:lnTo>
                <a:lnTo>
                  <a:pt x="2074938" y="316814"/>
                </a:lnTo>
                <a:lnTo>
                  <a:pt x="2076457" y="315292"/>
                </a:lnTo>
                <a:close/>
              </a:path>
              <a:path w="2110104" h="337185">
                <a:moveTo>
                  <a:pt x="33489" y="315290"/>
                </a:moveTo>
                <a:lnTo>
                  <a:pt x="35013" y="316814"/>
                </a:lnTo>
                <a:lnTo>
                  <a:pt x="36533" y="316814"/>
                </a:lnTo>
                <a:lnTo>
                  <a:pt x="33489" y="315290"/>
                </a:lnTo>
                <a:close/>
              </a:path>
              <a:path w="2110104" h="337185">
                <a:moveTo>
                  <a:pt x="2094732" y="315290"/>
                </a:moveTo>
                <a:lnTo>
                  <a:pt x="2076460" y="315292"/>
                </a:lnTo>
                <a:lnTo>
                  <a:pt x="2074938" y="316814"/>
                </a:lnTo>
                <a:lnTo>
                  <a:pt x="2093211" y="316814"/>
                </a:lnTo>
                <a:lnTo>
                  <a:pt x="2094732" y="315290"/>
                </a:lnTo>
                <a:close/>
              </a:path>
              <a:path w="2110104" h="337185">
                <a:moveTo>
                  <a:pt x="2082546" y="309194"/>
                </a:moveTo>
                <a:lnTo>
                  <a:pt x="2076457" y="315292"/>
                </a:lnTo>
                <a:lnTo>
                  <a:pt x="2094732" y="315290"/>
                </a:lnTo>
                <a:lnTo>
                  <a:pt x="2099297" y="310718"/>
                </a:lnTo>
                <a:lnTo>
                  <a:pt x="2082546" y="310718"/>
                </a:lnTo>
                <a:lnTo>
                  <a:pt x="2082546" y="309194"/>
                </a:lnTo>
                <a:close/>
              </a:path>
              <a:path w="2110104" h="337185">
                <a:moveTo>
                  <a:pt x="25869" y="309194"/>
                </a:moveTo>
                <a:lnTo>
                  <a:pt x="27393" y="310718"/>
                </a:lnTo>
                <a:lnTo>
                  <a:pt x="26785" y="309956"/>
                </a:lnTo>
                <a:lnTo>
                  <a:pt x="25869" y="309194"/>
                </a:lnTo>
                <a:close/>
              </a:path>
              <a:path w="2110104" h="337185">
                <a:moveTo>
                  <a:pt x="26785" y="309956"/>
                </a:moveTo>
                <a:lnTo>
                  <a:pt x="27393" y="310718"/>
                </a:lnTo>
                <a:lnTo>
                  <a:pt x="27698" y="310718"/>
                </a:lnTo>
                <a:lnTo>
                  <a:pt x="26785" y="309956"/>
                </a:lnTo>
                <a:close/>
              </a:path>
              <a:path w="2110104" h="337185">
                <a:moveTo>
                  <a:pt x="2093201" y="293966"/>
                </a:moveTo>
                <a:lnTo>
                  <a:pt x="2088642" y="303110"/>
                </a:lnTo>
                <a:lnTo>
                  <a:pt x="2082546" y="310718"/>
                </a:lnTo>
                <a:lnTo>
                  <a:pt x="2099297" y="310718"/>
                </a:lnTo>
                <a:lnTo>
                  <a:pt x="2099297" y="309194"/>
                </a:lnTo>
                <a:lnTo>
                  <a:pt x="2103856" y="300062"/>
                </a:lnTo>
                <a:lnTo>
                  <a:pt x="2105380" y="298538"/>
                </a:lnTo>
                <a:lnTo>
                  <a:pt x="2106396" y="295490"/>
                </a:lnTo>
                <a:lnTo>
                  <a:pt x="2093201" y="295490"/>
                </a:lnTo>
                <a:lnTo>
                  <a:pt x="2093201" y="293966"/>
                </a:lnTo>
                <a:close/>
              </a:path>
              <a:path w="2110104" h="337185">
                <a:moveTo>
                  <a:pt x="26175" y="309194"/>
                </a:moveTo>
                <a:lnTo>
                  <a:pt x="25869" y="309194"/>
                </a:lnTo>
                <a:lnTo>
                  <a:pt x="26785" y="309956"/>
                </a:lnTo>
                <a:lnTo>
                  <a:pt x="26175" y="309194"/>
                </a:lnTo>
                <a:close/>
              </a:path>
              <a:path w="2110104" h="337185">
                <a:moveTo>
                  <a:pt x="16738" y="293966"/>
                </a:moveTo>
                <a:lnTo>
                  <a:pt x="16738" y="295490"/>
                </a:lnTo>
                <a:lnTo>
                  <a:pt x="17500" y="295490"/>
                </a:lnTo>
                <a:lnTo>
                  <a:pt x="16738" y="293966"/>
                </a:lnTo>
                <a:close/>
              </a:path>
              <a:path w="2110104" h="337185">
                <a:moveTo>
                  <a:pt x="2096249" y="284822"/>
                </a:moveTo>
                <a:lnTo>
                  <a:pt x="2093201" y="295490"/>
                </a:lnTo>
                <a:lnTo>
                  <a:pt x="2106396" y="295490"/>
                </a:lnTo>
                <a:lnTo>
                  <a:pt x="2108428" y="289394"/>
                </a:lnTo>
                <a:lnTo>
                  <a:pt x="2108428" y="287870"/>
                </a:lnTo>
                <a:lnTo>
                  <a:pt x="2108619" y="286346"/>
                </a:lnTo>
                <a:lnTo>
                  <a:pt x="2096249" y="286346"/>
                </a:lnTo>
                <a:lnTo>
                  <a:pt x="2096249" y="284822"/>
                </a:lnTo>
                <a:close/>
              </a:path>
              <a:path w="2110104" h="337185">
                <a:moveTo>
                  <a:pt x="13703" y="284822"/>
                </a:moveTo>
                <a:lnTo>
                  <a:pt x="13703" y="286346"/>
                </a:lnTo>
                <a:lnTo>
                  <a:pt x="14136" y="286346"/>
                </a:lnTo>
                <a:lnTo>
                  <a:pt x="13703" y="284822"/>
                </a:lnTo>
                <a:close/>
              </a:path>
              <a:path w="2110104" h="337185">
                <a:moveTo>
                  <a:pt x="2108646" y="50253"/>
                </a:moveTo>
                <a:lnTo>
                  <a:pt x="2096249" y="50253"/>
                </a:lnTo>
                <a:lnTo>
                  <a:pt x="2096249" y="286346"/>
                </a:lnTo>
                <a:lnTo>
                  <a:pt x="2108619" y="286346"/>
                </a:lnTo>
                <a:lnTo>
                  <a:pt x="2109952" y="275691"/>
                </a:lnTo>
                <a:lnTo>
                  <a:pt x="2109952" y="59397"/>
                </a:lnTo>
                <a:lnTo>
                  <a:pt x="2108646" y="50253"/>
                </a:lnTo>
                <a:close/>
              </a:path>
              <a:path w="2110104" h="337185">
                <a:moveTo>
                  <a:pt x="14137" y="50253"/>
                </a:moveTo>
                <a:lnTo>
                  <a:pt x="13703" y="50253"/>
                </a:lnTo>
                <a:lnTo>
                  <a:pt x="13703" y="51777"/>
                </a:lnTo>
                <a:lnTo>
                  <a:pt x="14137" y="50253"/>
                </a:lnTo>
                <a:close/>
              </a:path>
              <a:path w="2110104" h="337185">
                <a:moveTo>
                  <a:pt x="2106396" y="41122"/>
                </a:moveTo>
                <a:lnTo>
                  <a:pt x="2093201" y="41122"/>
                </a:lnTo>
                <a:lnTo>
                  <a:pt x="2096249" y="51777"/>
                </a:lnTo>
                <a:lnTo>
                  <a:pt x="2096249" y="50253"/>
                </a:lnTo>
                <a:lnTo>
                  <a:pt x="2108646" y="50253"/>
                </a:lnTo>
                <a:lnTo>
                  <a:pt x="2108428" y="48729"/>
                </a:lnTo>
                <a:lnTo>
                  <a:pt x="2108428" y="47218"/>
                </a:lnTo>
                <a:lnTo>
                  <a:pt x="2106396" y="41122"/>
                </a:lnTo>
                <a:close/>
              </a:path>
              <a:path w="2110104" h="337185">
                <a:moveTo>
                  <a:pt x="17500" y="41122"/>
                </a:moveTo>
                <a:lnTo>
                  <a:pt x="16738" y="41122"/>
                </a:lnTo>
                <a:lnTo>
                  <a:pt x="16738" y="42646"/>
                </a:lnTo>
                <a:lnTo>
                  <a:pt x="17500" y="41122"/>
                </a:lnTo>
                <a:close/>
              </a:path>
              <a:path w="2110104" h="337185">
                <a:moveTo>
                  <a:pt x="2102336" y="33502"/>
                </a:moveTo>
                <a:lnTo>
                  <a:pt x="2088642" y="33502"/>
                </a:lnTo>
                <a:lnTo>
                  <a:pt x="2093201" y="42646"/>
                </a:lnTo>
                <a:lnTo>
                  <a:pt x="2093201" y="41122"/>
                </a:lnTo>
                <a:lnTo>
                  <a:pt x="2106396" y="41122"/>
                </a:lnTo>
                <a:lnTo>
                  <a:pt x="2105380" y="38074"/>
                </a:lnTo>
                <a:lnTo>
                  <a:pt x="2103856" y="36550"/>
                </a:lnTo>
                <a:lnTo>
                  <a:pt x="2102336" y="33502"/>
                </a:lnTo>
                <a:close/>
              </a:path>
              <a:path w="2110104" h="337185">
                <a:moveTo>
                  <a:pt x="22324" y="33502"/>
                </a:moveTo>
                <a:lnTo>
                  <a:pt x="21310" y="33502"/>
                </a:lnTo>
                <a:lnTo>
                  <a:pt x="21310" y="35026"/>
                </a:lnTo>
                <a:lnTo>
                  <a:pt x="22324" y="33502"/>
                </a:lnTo>
                <a:close/>
              </a:path>
              <a:path w="2110104" h="337185">
                <a:moveTo>
                  <a:pt x="2099297" y="25882"/>
                </a:moveTo>
                <a:lnTo>
                  <a:pt x="2082546" y="25882"/>
                </a:lnTo>
                <a:lnTo>
                  <a:pt x="2088642" y="35026"/>
                </a:lnTo>
                <a:lnTo>
                  <a:pt x="2088642" y="33502"/>
                </a:lnTo>
                <a:lnTo>
                  <a:pt x="2102336" y="33502"/>
                </a:lnTo>
                <a:lnTo>
                  <a:pt x="2099297" y="27406"/>
                </a:lnTo>
                <a:lnTo>
                  <a:pt x="2099297" y="25882"/>
                </a:lnTo>
                <a:close/>
              </a:path>
              <a:path w="2110104" h="337185">
                <a:moveTo>
                  <a:pt x="27393" y="25882"/>
                </a:moveTo>
                <a:lnTo>
                  <a:pt x="25869" y="27406"/>
                </a:lnTo>
                <a:lnTo>
                  <a:pt x="26785" y="26797"/>
                </a:lnTo>
                <a:lnTo>
                  <a:pt x="27393" y="25882"/>
                </a:lnTo>
                <a:close/>
              </a:path>
              <a:path w="2110104" h="337185">
                <a:moveTo>
                  <a:pt x="26785" y="26797"/>
                </a:moveTo>
                <a:lnTo>
                  <a:pt x="25869" y="27406"/>
                </a:lnTo>
                <a:lnTo>
                  <a:pt x="26380" y="27406"/>
                </a:lnTo>
                <a:lnTo>
                  <a:pt x="26785" y="26797"/>
                </a:lnTo>
                <a:close/>
              </a:path>
              <a:path w="2110104" h="337185">
                <a:moveTo>
                  <a:pt x="2084836" y="12179"/>
                </a:moveTo>
                <a:lnTo>
                  <a:pt x="60883" y="12179"/>
                </a:lnTo>
                <a:lnTo>
                  <a:pt x="2059711" y="13703"/>
                </a:lnTo>
                <a:lnTo>
                  <a:pt x="2058187" y="13703"/>
                </a:lnTo>
                <a:lnTo>
                  <a:pt x="2068855" y="16751"/>
                </a:lnTo>
                <a:lnTo>
                  <a:pt x="2067331" y="16751"/>
                </a:lnTo>
                <a:lnTo>
                  <a:pt x="2076462" y="21323"/>
                </a:lnTo>
                <a:lnTo>
                  <a:pt x="2074938" y="21323"/>
                </a:lnTo>
                <a:lnTo>
                  <a:pt x="2082546" y="27406"/>
                </a:lnTo>
                <a:lnTo>
                  <a:pt x="2082546" y="25882"/>
                </a:lnTo>
                <a:lnTo>
                  <a:pt x="2099297" y="25882"/>
                </a:lnTo>
                <a:lnTo>
                  <a:pt x="2091690" y="18275"/>
                </a:lnTo>
                <a:lnTo>
                  <a:pt x="2091690" y="16751"/>
                </a:lnTo>
                <a:lnTo>
                  <a:pt x="2084836" y="12179"/>
                </a:lnTo>
                <a:close/>
              </a:path>
              <a:path w="2110104" h="337185">
                <a:moveTo>
                  <a:pt x="28160" y="25882"/>
                </a:moveTo>
                <a:lnTo>
                  <a:pt x="27393" y="25882"/>
                </a:lnTo>
                <a:lnTo>
                  <a:pt x="26785" y="26797"/>
                </a:lnTo>
                <a:lnTo>
                  <a:pt x="28160" y="25882"/>
                </a:lnTo>
                <a:close/>
              </a:path>
              <a:path w="2110104" h="337185">
                <a:moveTo>
                  <a:pt x="2049056" y="0"/>
                </a:moveTo>
                <a:lnTo>
                  <a:pt x="59372" y="0"/>
                </a:lnTo>
                <a:lnTo>
                  <a:pt x="48717" y="1511"/>
                </a:lnTo>
                <a:lnTo>
                  <a:pt x="47193" y="1511"/>
                </a:lnTo>
                <a:lnTo>
                  <a:pt x="38049" y="4559"/>
                </a:lnTo>
                <a:lnTo>
                  <a:pt x="2071890" y="4559"/>
                </a:lnTo>
                <a:lnTo>
                  <a:pt x="2061235" y="1511"/>
                </a:lnTo>
                <a:lnTo>
                  <a:pt x="2049056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92190" y="2640203"/>
            <a:ext cx="1505406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400" b="1" spc="10" dirty="0">
                <a:solidFill>
                  <a:srgbClr val="333333"/>
                </a:solidFill>
                <a:latin typeface="Batang"/>
                <a:cs typeface="Batang"/>
              </a:rPr>
              <a:t>단위</a:t>
            </a:r>
            <a:r>
              <a:rPr sz="1400" b="1" dirty="0">
                <a:solidFill>
                  <a:srgbClr val="333333"/>
                </a:solidFill>
                <a:latin typeface="Batang"/>
                <a:cs typeface="Batang"/>
              </a:rPr>
              <a:t>시</a:t>
            </a:r>
            <a:r>
              <a:rPr sz="1400" b="1" spc="-15" dirty="0">
                <a:solidFill>
                  <a:srgbClr val="333333"/>
                </a:solidFill>
                <a:latin typeface="Batang"/>
                <a:cs typeface="Batang"/>
              </a:rPr>
              <a:t>험</a:t>
            </a:r>
            <a:r>
              <a:rPr sz="1400" b="1" dirty="0">
                <a:solidFill>
                  <a:srgbClr val="333333"/>
                </a:solidFill>
                <a:latin typeface="Batang"/>
                <a:cs typeface="Batang"/>
              </a:rPr>
              <a:t>결</a:t>
            </a:r>
            <a:r>
              <a:rPr sz="1400" b="1" spc="-15" dirty="0">
                <a:solidFill>
                  <a:srgbClr val="333333"/>
                </a:solidFill>
                <a:latin typeface="Batang"/>
                <a:cs typeface="Batang"/>
              </a:rPr>
              <a:t>과</a:t>
            </a:r>
            <a:r>
              <a:rPr sz="1400" b="1" spc="25" dirty="0">
                <a:solidFill>
                  <a:srgbClr val="333333"/>
                </a:solidFill>
                <a:latin typeface="Batang"/>
                <a:cs typeface="Batang"/>
              </a:rPr>
              <a:t>서</a:t>
            </a:r>
            <a:endParaRPr sz="1400" dirty="0">
              <a:latin typeface="Batang"/>
              <a:cs typeface="Batang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98227" y="2732582"/>
            <a:ext cx="1036955" cy="76200"/>
          </a:xfrm>
          <a:custGeom>
            <a:avLst/>
            <a:gdLst/>
            <a:ahLst/>
            <a:cxnLst/>
            <a:rect l="l" t="t" r="r" b="b"/>
            <a:pathLst>
              <a:path w="1036954" h="76200">
                <a:moveTo>
                  <a:pt x="986472" y="38087"/>
                </a:moveTo>
                <a:lnTo>
                  <a:pt x="960589" y="76161"/>
                </a:lnTo>
                <a:lnTo>
                  <a:pt x="1024551" y="44170"/>
                </a:lnTo>
                <a:lnTo>
                  <a:pt x="986472" y="44170"/>
                </a:lnTo>
                <a:lnTo>
                  <a:pt x="986472" y="38087"/>
                </a:lnTo>
                <a:close/>
              </a:path>
              <a:path w="1036954" h="76200">
                <a:moveTo>
                  <a:pt x="511505" y="35039"/>
                </a:moveTo>
                <a:lnTo>
                  <a:pt x="511505" y="44170"/>
                </a:lnTo>
                <a:lnTo>
                  <a:pt x="982337" y="44170"/>
                </a:lnTo>
                <a:lnTo>
                  <a:pt x="984400" y="41135"/>
                </a:lnTo>
                <a:lnTo>
                  <a:pt x="519112" y="41135"/>
                </a:lnTo>
                <a:lnTo>
                  <a:pt x="511505" y="35039"/>
                </a:lnTo>
                <a:close/>
              </a:path>
              <a:path w="1036954" h="76200">
                <a:moveTo>
                  <a:pt x="1024529" y="31991"/>
                </a:moveTo>
                <a:lnTo>
                  <a:pt x="986472" y="31991"/>
                </a:lnTo>
                <a:lnTo>
                  <a:pt x="986472" y="44170"/>
                </a:lnTo>
                <a:lnTo>
                  <a:pt x="1024551" y="44170"/>
                </a:lnTo>
                <a:lnTo>
                  <a:pt x="1036713" y="38087"/>
                </a:lnTo>
                <a:lnTo>
                  <a:pt x="1024529" y="31991"/>
                </a:lnTo>
                <a:close/>
              </a:path>
              <a:path w="1036954" h="76200">
                <a:moveTo>
                  <a:pt x="525208" y="28943"/>
                </a:moveTo>
                <a:lnTo>
                  <a:pt x="0" y="28943"/>
                </a:lnTo>
                <a:lnTo>
                  <a:pt x="0" y="41135"/>
                </a:lnTo>
                <a:lnTo>
                  <a:pt x="511505" y="41135"/>
                </a:lnTo>
                <a:lnTo>
                  <a:pt x="511505" y="35039"/>
                </a:lnTo>
                <a:lnTo>
                  <a:pt x="522160" y="35039"/>
                </a:lnTo>
                <a:lnTo>
                  <a:pt x="519112" y="31991"/>
                </a:lnTo>
                <a:lnTo>
                  <a:pt x="525208" y="31991"/>
                </a:lnTo>
                <a:lnTo>
                  <a:pt x="525208" y="28943"/>
                </a:lnTo>
                <a:close/>
              </a:path>
              <a:path w="1036954" h="76200">
                <a:moveTo>
                  <a:pt x="522160" y="35039"/>
                </a:moveTo>
                <a:lnTo>
                  <a:pt x="511505" y="35039"/>
                </a:lnTo>
                <a:lnTo>
                  <a:pt x="519112" y="41135"/>
                </a:lnTo>
                <a:lnTo>
                  <a:pt x="984400" y="41135"/>
                </a:lnTo>
                <a:lnTo>
                  <a:pt x="986472" y="38087"/>
                </a:lnTo>
                <a:lnTo>
                  <a:pt x="525208" y="38087"/>
                </a:lnTo>
                <a:lnTo>
                  <a:pt x="522160" y="35039"/>
                </a:lnTo>
                <a:close/>
              </a:path>
              <a:path w="1036954" h="76200">
                <a:moveTo>
                  <a:pt x="525208" y="31991"/>
                </a:moveTo>
                <a:lnTo>
                  <a:pt x="519112" y="31991"/>
                </a:lnTo>
                <a:lnTo>
                  <a:pt x="525208" y="38087"/>
                </a:lnTo>
                <a:lnTo>
                  <a:pt x="525208" y="31991"/>
                </a:lnTo>
                <a:close/>
              </a:path>
              <a:path w="1036954" h="76200">
                <a:moveTo>
                  <a:pt x="982329" y="31991"/>
                </a:moveTo>
                <a:lnTo>
                  <a:pt x="525208" y="31991"/>
                </a:lnTo>
                <a:lnTo>
                  <a:pt x="525208" y="38087"/>
                </a:lnTo>
                <a:lnTo>
                  <a:pt x="986472" y="38087"/>
                </a:lnTo>
                <a:lnTo>
                  <a:pt x="982329" y="31991"/>
                </a:lnTo>
                <a:close/>
              </a:path>
              <a:path w="1036954" h="76200">
                <a:moveTo>
                  <a:pt x="960589" y="0"/>
                </a:moveTo>
                <a:lnTo>
                  <a:pt x="986472" y="38087"/>
                </a:lnTo>
                <a:lnTo>
                  <a:pt x="986472" y="31991"/>
                </a:lnTo>
                <a:lnTo>
                  <a:pt x="1024529" y="31991"/>
                </a:lnTo>
                <a:lnTo>
                  <a:pt x="96058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03019" y="3085960"/>
            <a:ext cx="6829196" cy="673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99971" y="3082912"/>
            <a:ext cx="6835775" cy="679450"/>
          </a:xfrm>
          <a:custGeom>
            <a:avLst/>
            <a:gdLst/>
            <a:ahLst/>
            <a:cxnLst/>
            <a:rect l="l" t="t" r="r" b="b"/>
            <a:pathLst>
              <a:path w="6835775" h="679450">
                <a:moveTo>
                  <a:pt x="6096" y="650405"/>
                </a:moveTo>
                <a:lnTo>
                  <a:pt x="0" y="650405"/>
                </a:lnTo>
                <a:lnTo>
                  <a:pt x="0" y="656501"/>
                </a:lnTo>
                <a:lnTo>
                  <a:pt x="6096" y="656501"/>
                </a:lnTo>
                <a:lnTo>
                  <a:pt x="6096" y="650405"/>
                </a:lnTo>
                <a:close/>
              </a:path>
              <a:path w="6835775" h="679450">
                <a:moveTo>
                  <a:pt x="6096" y="636689"/>
                </a:moveTo>
                <a:lnTo>
                  <a:pt x="0" y="636689"/>
                </a:lnTo>
                <a:lnTo>
                  <a:pt x="0" y="642785"/>
                </a:lnTo>
                <a:lnTo>
                  <a:pt x="6096" y="642785"/>
                </a:lnTo>
                <a:lnTo>
                  <a:pt x="6096" y="636689"/>
                </a:lnTo>
                <a:close/>
              </a:path>
              <a:path w="6835775" h="679450">
                <a:moveTo>
                  <a:pt x="6096" y="624509"/>
                </a:moveTo>
                <a:lnTo>
                  <a:pt x="0" y="624509"/>
                </a:lnTo>
                <a:lnTo>
                  <a:pt x="0" y="630605"/>
                </a:lnTo>
                <a:lnTo>
                  <a:pt x="6096" y="630605"/>
                </a:lnTo>
                <a:lnTo>
                  <a:pt x="6096" y="624509"/>
                </a:lnTo>
                <a:close/>
              </a:path>
              <a:path w="6835775" h="679450">
                <a:moveTo>
                  <a:pt x="6096" y="612330"/>
                </a:moveTo>
                <a:lnTo>
                  <a:pt x="0" y="612330"/>
                </a:lnTo>
                <a:lnTo>
                  <a:pt x="0" y="618413"/>
                </a:lnTo>
                <a:lnTo>
                  <a:pt x="6096" y="618413"/>
                </a:lnTo>
                <a:lnTo>
                  <a:pt x="6096" y="612330"/>
                </a:lnTo>
                <a:close/>
              </a:path>
              <a:path w="6835775" h="679450">
                <a:moveTo>
                  <a:pt x="6096" y="598614"/>
                </a:moveTo>
                <a:lnTo>
                  <a:pt x="0" y="598614"/>
                </a:lnTo>
                <a:lnTo>
                  <a:pt x="0" y="604710"/>
                </a:lnTo>
                <a:lnTo>
                  <a:pt x="6096" y="604710"/>
                </a:lnTo>
                <a:lnTo>
                  <a:pt x="6096" y="598614"/>
                </a:lnTo>
                <a:close/>
              </a:path>
              <a:path w="6835775" h="679450">
                <a:moveTo>
                  <a:pt x="6096" y="586435"/>
                </a:moveTo>
                <a:lnTo>
                  <a:pt x="0" y="586435"/>
                </a:lnTo>
                <a:lnTo>
                  <a:pt x="0" y="592518"/>
                </a:lnTo>
                <a:lnTo>
                  <a:pt x="6096" y="592518"/>
                </a:lnTo>
                <a:lnTo>
                  <a:pt x="6096" y="586435"/>
                </a:lnTo>
                <a:close/>
              </a:path>
              <a:path w="6835775" h="679450">
                <a:moveTo>
                  <a:pt x="6096" y="574243"/>
                </a:moveTo>
                <a:lnTo>
                  <a:pt x="0" y="574243"/>
                </a:lnTo>
                <a:lnTo>
                  <a:pt x="0" y="580339"/>
                </a:lnTo>
                <a:lnTo>
                  <a:pt x="6096" y="580339"/>
                </a:lnTo>
                <a:lnTo>
                  <a:pt x="6096" y="574243"/>
                </a:lnTo>
                <a:close/>
              </a:path>
              <a:path w="6835775" h="679450">
                <a:moveTo>
                  <a:pt x="6096" y="560539"/>
                </a:moveTo>
                <a:lnTo>
                  <a:pt x="0" y="560539"/>
                </a:lnTo>
                <a:lnTo>
                  <a:pt x="0" y="566623"/>
                </a:lnTo>
                <a:lnTo>
                  <a:pt x="6096" y="566623"/>
                </a:lnTo>
                <a:lnTo>
                  <a:pt x="6096" y="560539"/>
                </a:lnTo>
                <a:close/>
              </a:path>
              <a:path w="6835775" h="679450">
                <a:moveTo>
                  <a:pt x="6096" y="548347"/>
                </a:moveTo>
                <a:lnTo>
                  <a:pt x="0" y="548347"/>
                </a:lnTo>
                <a:lnTo>
                  <a:pt x="0" y="554443"/>
                </a:lnTo>
                <a:lnTo>
                  <a:pt x="6096" y="554443"/>
                </a:lnTo>
                <a:lnTo>
                  <a:pt x="6096" y="548347"/>
                </a:lnTo>
                <a:close/>
              </a:path>
              <a:path w="6835775" h="679450">
                <a:moveTo>
                  <a:pt x="6096" y="536168"/>
                </a:moveTo>
                <a:lnTo>
                  <a:pt x="0" y="536168"/>
                </a:lnTo>
                <a:lnTo>
                  <a:pt x="0" y="542251"/>
                </a:lnTo>
                <a:lnTo>
                  <a:pt x="6096" y="542251"/>
                </a:lnTo>
                <a:lnTo>
                  <a:pt x="6096" y="536168"/>
                </a:lnTo>
                <a:close/>
              </a:path>
              <a:path w="6835775" h="679450">
                <a:moveTo>
                  <a:pt x="6096" y="522452"/>
                </a:moveTo>
                <a:lnTo>
                  <a:pt x="0" y="522452"/>
                </a:lnTo>
                <a:lnTo>
                  <a:pt x="0" y="528548"/>
                </a:lnTo>
                <a:lnTo>
                  <a:pt x="6096" y="528548"/>
                </a:lnTo>
                <a:lnTo>
                  <a:pt x="6096" y="522452"/>
                </a:lnTo>
                <a:close/>
              </a:path>
              <a:path w="6835775" h="679450">
                <a:moveTo>
                  <a:pt x="6096" y="510273"/>
                </a:moveTo>
                <a:lnTo>
                  <a:pt x="0" y="510273"/>
                </a:lnTo>
                <a:lnTo>
                  <a:pt x="0" y="516369"/>
                </a:lnTo>
                <a:lnTo>
                  <a:pt x="6096" y="516369"/>
                </a:lnTo>
                <a:lnTo>
                  <a:pt x="6096" y="510273"/>
                </a:lnTo>
                <a:close/>
              </a:path>
              <a:path w="6835775" h="679450">
                <a:moveTo>
                  <a:pt x="6096" y="498081"/>
                </a:moveTo>
                <a:lnTo>
                  <a:pt x="0" y="498081"/>
                </a:lnTo>
                <a:lnTo>
                  <a:pt x="0" y="504177"/>
                </a:lnTo>
                <a:lnTo>
                  <a:pt x="6096" y="504177"/>
                </a:lnTo>
                <a:lnTo>
                  <a:pt x="6096" y="498081"/>
                </a:lnTo>
                <a:close/>
              </a:path>
              <a:path w="6835775" h="679450">
                <a:moveTo>
                  <a:pt x="6096" y="484377"/>
                </a:moveTo>
                <a:lnTo>
                  <a:pt x="0" y="484377"/>
                </a:lnTo>
                <a:lnTo>
                  <a:pt x="0" y="490474"/>
                </a:lnTo>
                <a:lnTo>
                  <a:pt x="6096" y="490474"/>
                </a:lnTo>
                <a:lnTo>
                  <a:pt x="6096" y="484377"/>
                </a:lnTo>
                <a:close/>
              </a:path>
              <a:path w="6835775" h="679450">
                <a:moveTo>
                  <a:pt x="6096" y="472185"/>
                </a:moveTo>
                <a:lnTo>
                  <a:pt x="0" y="472185"/>
                </a:lnTo>
                <a:lnTo>
                  <a:pt x="0" y="478281"/>
                </a:lnTo>
                <a:lnTo>
                  <a:pt x="6096" y="478281"/>
                </a:lnTo>
                <a:lnTo>
                  <a:pt x="6096" y="472185"/>
                </a:lnTo>
                <a:close/>
              </a:path>
              <a:path w="6835775" h="679450">
                <a:moveTo>
                  <a:pt x="6096" y="460006"/>
                </a:moveTo>
                <a:lnTo>
                  <a:pt x="0" y="460006"/>
                </a:lnTo>
                <a:lnTo>
                  <a:pt x="0" y="466102"/>
                </a:lnTo>
                <a:lnTo>
                  <a:pt x="6096" y="466102"/>
                </a:lnTo>
                <a:lnTo>
                  <a:pt x="6096" y="460006"/>
                </a:lnTo>
                <a:close/>
              </a:path>
              <a:path w="6835775" h="679450">
                <a:moveTo>
                  <a:pt x="6096" y="446303"/>
                </a:moveTo>
                <a:lnTo>
                  <a:pt x="0" y="446303"/>
                </a:lnTo>
                <a:lnTo>
                  <a:pt x="0" y="452386"/>
                </a:lnTo>
                <a:lnTo>
                  <a:pt x="6096" y="452386"/>
                </a:lnTo>
                <a:lnTo>
                  <a:pt x="6096" y="446303"/>
                </a:lnTo>
                <a:close/>
              </a:path>
              <a:path w="6835775" h="679450">
                <a:moveTo>
                  <a:pt x="6096" y="434111"/>
                </a:moveTo>
                <a:lnTo>
                  <a:pt x="0" y="434111"/>
                </a:lnTo>
                <a:lnTo>
                  <a:pt x="0" y="440207"/>
                </a:lnTo>
                <a:lnTo>
                  <a:pt x="6096" y="440207"/>
                </a:lnTo>
                <a:lnTo>
                  <a:pt x="6096" y="434111"/>
                </a:lnTo>
                <a:close/>
              </a:path>
              <a:path w="6835775" h="679450">
                <a:moveTo>
                  <a:pt x="6096" y="421932"/>
                </a:moveTo>
                <a:lnTo>
                  <a:pt x="0" y="421932"/>
                </a:lnTo>
                <a:lnTo>
                  <a:pt x="0" y="428015"/>
                </a:lnTo>
                <a:lnTo>
                  <a:pt x="6096" y="428015"/>
                </a:lnTo>
                <a:lnTo>
                  <a:pt x="6096" y="421932"/>
                </a:lnTo>
                <a:close/>
              </a:path>
              <a:path w="6835775" h="679450">
                <a:moveTo>
                  <a:pt x="6096" y="408216"/>
                </a:moveTo>
                <a:lnTo>
                  <a:pt x="0" y="408216"/>
                </a:lnTo>
                <a:lnTo>
                  <a:pt x="0" y="414312"/>
                </a:lnTo>
                <a:lnTo>
                  <a:pt x="6096" y="414312"/>
                </a:lnTo>
                <a:lnTo>
                  <a:pt x="6096" y="408216"/>
                </a:lnTo>
                <a:close/>
              </a:path>
              <a:path w="6835775" h="679450">
                <a:moveTo>
                  <a:pt x="6096" y="396036"/>
                </a:moveTo>
                <a:lnTo>
                  <a:pt x="0" y="396036"/>
                </a:lnTo>
                <a:lnTo>
                  <a:pt x="0" y="402120"/>
                </a:lnTo>
                <a:lnTo>
                  <a:pt x="6096" y="402120"/>
                </a:lnTo>
                <a:lnTo>
                  <a:pt x="6096" y="396036"/>
                </a:lnTo>
                <a:close/>
              </a:path>
              <a:path w="6835775" h="679450">
                <a:moveTo>
                  <a:pt x="6096" y="383844"/>
                </a:moveTo>
                <a:lnTo>
                  <a:pt x="0" y="383844"/>
                </a:lnTo>
                <a:lnTo>
                  <a:pt x="0" y="389940"/>
                </a:lnTo>
                <a:lnTo>
                  <a:pt x="6096" y="389940"/>
                </a:lnTo>
                <a:lnTo>
                  <a:pt x="6096" y="383844"/>
                </a:lnTo>
                <a:close/>
              </a:path>
              <a:path w="6835775" h="679450">
                <a:moveTo>
                  <a:pt x="6096" y="370141"/>
                </a:moveTo>
                <a:lnTo>
                  <a:pt x="0" y="370141"/>
                </a:lnTo>
                <a:lnTo>
                  <a:pt x="0" y="376237"/>
                </a:lnTo>
                <a:lnTo>
                  <a:pt x="6096" y="376237"/>
                </a:lnTo>
                <a:lnTo>
                  <a:pt x="6096" y="370141"/>
                </a:lnTo>
                <a:close/>
              </a:path>
              <a:path w="6835775" h="679450">
                <a:moveTo>
                  <a:pt x="6096" y="357949"/>
                </a:moveTo>
                <a:lnTo>
                  <a:pt x="0" y="357949"/>
                </a:lnTo>
                <a:lnTo>
                  <a:pt x="0" y="364045"/>
                </a:lnTo>
                <a:lnTo>
                  <a:pt x="6096" y="364045"/>
                </a:lnTo>
                <a:lnTo>
                  <a:pt x="6096" y="357949"/>
                </a:lnTo>
                <a:close/>
              </a:path>
              <a:path w="6835775" h="679450">
                <a:moveTo>
                  <a:pt x="6096" y="345770"/>
                </a:moveTo>
                <a:lnTo>
                  <a:pt x="0" y="345770"/>
                </a:lnTo>
                <a:lnTo>
                  <a:pt x="0" y="351866"/>
                </a:lnTo>
                <a:lnTo>
                  <a:pt x="6096" y="351866"/>
                </a:lnTo>
                <a:lnTo>
                  <a:pt x="6096" y="345770"/>
                </a:lnTo>
                <a:close/>
              </a:path>
              <a:path w="6835775" h="679450">
                <a:moveTo>
                  <a:pt x="6096" y="332054"/>
                </a:moveTo>
                <a:lnTo>
                  <a:pt x="0" y="332054"/>
                </a:lnTo>
                <a:lnTo>
                  <a:pt x="0" y="338150"/>
                </a:lnTo>
                <a:lnTo>
                  <a:pt x="6096" y="338150"/>
                </a:lnTo>
                <a:lnTo>
                  <a:pt x="6096" y="332054"/>
                </a:lnTo>
                <a:close/>
              </a:path>
              <a:path w="6835775" h="679450">
                <a:moveTo>
                  <a:pt x="6096" y="319874"/>
                </a:moveTo>
                <a:lnTo>
                  <a:pt x="0" y="319874"/>
                </a:lnTo>
                <a:lnTo>
                  <a:pt x="0" y="325970"/>
                </a:lnTo>
                <a:lnTo>
                  <a:pt x="6096" y="325970"/>
                </a:lnTo>
                <a:lnTo>
                  <a:pt x="6096" y="319874"/>
                </a:lnTo>
                <a:close/>
              </a:path>
              <a:path w="6835775" h="679450">
                <a:moveTo>
                  <a:pt x="6096" y="307682"/>
                </a:moveTo>
                <a:lnTo>
                  <a:pt x="0" y="307682"/>
                </a:lnTo>
                <a:lnTo>
                  <a:pt x="0" y="313778"/>
                </a:lnTo>
                <a:lnTo>
                  <a:pt x="6096" y="313778"/>
                </a:lnTo>
                <a:lnTo>
                  <a:pt x="6096" y="307682"/>
                </a:lnTo>
                <a:close/>
              </a:path>
              <a:path w="6835775" h="679450">
                <a:moveTo>
                  <a:pt x="6096" y="293979"/>
                </a:moveTo>
                <a:lnTo>
                  <a:pt x="0" y="293979"/>
                </a:lnTo>
                <a:lnTo>
                  <a:pt x="0" y="300075"/>
                </a:lnTo>
                <a:lnTo>
                  <a:pt x="6096" y="300075"/>
                </a:lnTo>
                <a:lnTo>
                  <a:pt x="6096" y="293979"/>
                </a:lnTo>
                <a:close/>
              </a:path>
              <a:path w="6835775" h="679450">
                <a:moveTo>
                  <a:pt x="6096" y="281787"/>
                </a:moveTo>
                <a:lnTo>
                  <a:pt x="0" y="281787"/>
                </a:lnTo>
                <a:lnTo>
                  <a:pt x="0" y="287883"/>
                </a:lnTo>
                <a:lnTo>
                  <a:pt x="6096" y="287883"/>
                </a:lnTo>
                <a:lnTo>
                  <a:pt x="6096" y="281787"/>
                </a:lnTo>
                <a:close/>
              </a:path>
              <a:path w="6835775" h="679450">
                <a:moveTo>
                  <a:pt x="6096" y="269608"/>
                </a:moveTo>
                <a:lnTo>
                  <a:pt x="0" y="269608"/>
                </a:lnTo>
                <a:lnTo>
                  <a:pt x="0" y="275704"/>
                </a:lnTo>
                <a:lnTo>
                  <a:pt x="6096" y="275704"/>
                </a:lnTo>
                <a:lnTo>
                  <a:pt x="6096" y="269608"/>
                </a:lnTo>
                <a:close/>
              </a:path>
              <a:path w="6835775" h="679450">
                <a:moveTo>
                  <a:pt x="6096" y="255904"/>
                </a:moveTo>
                <a:lnTo>
                  <a:pt x="0" y="255904"/>
                </a:lnTo>
                <a:lnTo>
                  <a:pt x="0" y="261988"/>
                </a:lnTo>
                <a:lnTo>
                  <a:pt x="6096" y="261988"/>
                </a:lnTo>
                <a:lnTo>
                  <a:pt x="6096" y="255904"/>
                </a:lnTo>
                <a:close/>
              </a:path>
              <a:path w="6835775" h="679450">
                <a:moveTo>
                  <a:pt x="6096" y="243712"/>
                </a:moveTo>
                <a:lnTo>
                  <a:pt x="0" y="243712"/>
                </a:lnTo>
                <a:lnTo>
                  <a:pt x="0" y="249808"/>
                </a:lnTo>
                <a:lnTo>
                  <a:pt x="6096" y="249808"/>
                </a:lnTo>
                <a:lnTo>
                  <a:pt x="6096" y="243712"/>
                </a:lnTo>
                <a:close/>
              </a:path>
              <a:path w="6835775" h="679450">
                <a:moveTo>
                  <a:pt x="6096" y="231533"/>
                </a:moveTo>
                <a:lnTo>
                  <a:pt x="0" y="231533"/>
                </a:lnTo>
                <a:lnTo>
                  <a:pt x="0" y="237616"/>
                </a:lnTo>
                <a:lnTo>
                  <a:pt x="6096" y="237616"/>
                </a:lnTo>
                <a:lnTo>
                  <a:pt x="6096" y="231533"/>
                </a:lnTo>
                <a:close/>
              </a:path>
              <a:path w="6835775" h="679450">
                <a:moveTo>
                  <a:pt x="6096" y="217817"/>
                </a:moveTo>
                <a:lnTo>
                  <a:pt x="0" y="217817"/>
                </a:lnTo>
                <a:lnTo>
                  <a:pt x="0" y="223913"/>
                </a:lnTo>
                <a:lnTo>
                  <a:pt x="6096" y="223913"/>
                </a:lnTo>
                <a:lnTo>
                  <a:pt x="6096" y="217817"/>
                </a:lnTo>
                <a:close/>
              </a:path>
              <a:path w="6835775" h="679450">
                <a:moveTo>
                  <a:pt x="6096" y="205638"/>
                </a:moveTo>
                <a:lnTo>
                  <a:pt x="0" y="205638"/>
                </a:lnTo>
                <a:lnTo>
                  <a:pt x="0" y="211721"/>
                </a:lnTo>
                <a:lnTo>
                  <a:pt x="6096" y="211721"/>
                </a:lnTo>
                <a:lnTo>
                  <a:pt x="6096" y="205638"/>
                </a:lnTo>
                <a:close/>
              </a:path>
              <a:path w="6835775" h="679450">
                <a:moveTo>
                  <a:pt x="6096" y="193446"/>
                </a:moveTo>
                <a:lnTo>
                  <a:pt x="0" y="193446"/>
                </a:lnTo>
                <a:lnTo>
                  <a:pt x="0" y="199542"/>
                </a:lnTo>
                <a:lnTo>
                  <a:pt x="6096" y="199542"/>
                </a:lnTo>
                <a:lnTo>
                  <a:pt x="6096" y="193446"/>
                </a:lnTo>
                <a:close/>
              </a:path>
              <a:path w="6835775" h="679450">
                <a:moveTo>
                  <a:pt x="6096" y="179743"/>
                </a:moveTo>
                <a:lnTo>
                  <a:pt x="0" y="179743"/>
                </a:lnTo>
                <a:lnTo>
                  <a:pt x="0" y="185839"/>
                </a:lnTo>
                <a:lnTo>
                  <a:pt x="6096" y="185839"/>
                </a:lnTo>
                <a:lnTo>
                  <a:pt x="6096" y="179743"/>
                </a:lnTo>
                <a:close/>
              </a:path>
              <a:path w="6835775" h="679450">
                <a:moveTo>
                  <a:pt x="6096" y="167551"/>
                </a:moveTo>
                <a:lnTo>
                  <a:pt x="0" y="167551"/>
                </a:lnTo>
                <a:lnTo>
                  <a:pt x="0" y="173647"/>
                </a:lnTo>
                <a:lnTo>
                  <a:pt x="6096" y="173647"/>
                </a:lnTo>
                <a:lnTo>
                  <a:pt x="6096" y="167551"/>
                </a:lnTo>
                <a:close/>
              </a:path>
              <a:path w="6835775" h="679450">
                <a:moveTo>
                  <a:pt x="6096" y="155371"/>
                </a:moveTo>
                <a:lnTo>
                  <a:pt x="0" y="155371"/>
                </a:lnTo>
                <a:lnTo>
                  <a:pt x="0" y="161467"/>
                </a:lnTo>
                <a:lnTo>
                  <a:pt x="6096" y="161467"/>
                </a:lnTo>
                <a:lnTo>
                  <a:pt x="6096" y="155371"/>
                </a:lnTo>
                <a:close/>
              </a:path>
              <a:path w="6835775" h="679450">
                <a:moveTo>
                  <a:pt x="6096" y="141655"/>
                </a:moveTo>
                <a:lnTo>
                  <a:pt x="0" y="141655"/>
                </a:lnTo>
                <a:lnTo>
                  <a:pt x="0" y="147751"/>
                </a:lnTo>
                <a:lnTo>
                  <a:pt x="6096" y="147751"/>
                </a:lnTo>
                <a:lnTo>
                  <a:pt x="6096" y="141655"/>
                </a:lnTo>
                <a:close/>
              </a:path>
              <a:path w="6835775" h="679450">
                <a:moveTo>
                  <a:pt x="6096" y="129476"/>
                </a:moveTo>
                <a:lnTo>
                  <a:pt x="0" y="129476"/>
                </a:lnTo>
                <a:lnTo>
                  <a:pt x="0" y="135572"/>
                </a:lnTo>
                <a:lnTo>
                  <a:pt x="6096" y="135572"/>
                </a:lnTo>
                <a:lnTo>
                  <a:pt x="6096" y="129476"/>
                </a:lnTo>
                <a:close/>
              </a:path>
              <a:path w="6835775" h="679450">
                <a:moveTo>
                  <a:pt x="6096" y="117284"/>
                </a:moveTo>
                <a:lnTo>
                  <a:pt x="0" y="117284"/>
                </a:lnTo>
                <a:lnTo>
                  <a:pt x="0" y="123380"/>
                </a:lnTo>
                <a:lnTo>
                  <a:pt x="6096" y="123380"/>
                </a:lnTo>
                <a:lnTo>
                  <a:pt x="6096" y="117284"/>
                </a:lnTo>
                <a:close/>
              </a:path>
              <a:path w="6835775" h="679450">
                <a:moveTo>
                  <a:pt x="6096" y="103581"/>
                </a:moveTo>
                <a:lnTo>
                  <a:pt x="0" y="103581"/>
                </a:lnTo>
                <a:lnTo>
                  <a:pt x="0" y="109677"/>
                </a:lnTo>
                <a:lnTo>
                  <a:pt x="6096" y="109677"/>
                </a:lnTo>
                <a:lnTo>
                  <a:pt x="6096" y="103581"/>
                </a:lnTo>
                <a:close/>
              </a:path>
              <a:path w="6835775" h="679450">
                <a:moveTo>
                  <a:pt x="6096" y="91401"/>
                </a:moveTo>
                <a:lnTo>
                  <a:pt x="0" y="91401"/>
                </a:lnTo>
                <a:lnTo>
                  <a:pt x="0" y="97485"/>
                </a:lnTo>
                <a:lnTo>
                  <a:pt x="6096" y="97485"/>
                </a:lnTo>
                <a:lnTo>
                  <a:pt x="6096" y="91401"/>
                </a:lnTo>
                <a:close/>
              </a:path>
              <a:path w="6835775" h="679450">
                <a:moveTo>
                  <a:pt x="6096" y="79209"/>
                </a:moveTo>
                <a:lnTo>
                  <a:pt x="0" y="79209"/>
                </a:lnTo>
                <a:lnTo>
                  <a:pt x="0" y="85305"/>
                </a:lnTo>
                <a:lnTo>
                  <a:pt x="6096" y="85305"/>
                </a:lnTo>
                <a:lnTo>
                  <a:pt x="6096" y="79209"/>
                </a:lnTo>
                <a:close/>
              </a:path>
              <a:path w="6835775" h="679450">
                <a:moveTo>
                  <a:pt x="6096" y="65506"/>
                </a:moveTo>
                <a:lnTo>
                  <a:pt x="0" y="65506"/>
                </a:lnTo>
                <a:lnTo>
                  <a:pt x="0" y="71589"/>
                </a:lnTo>
                <a:lnTo>
                  <a:pt x="6096" y="71589"/>
                </a:lnTo>
                <a:lnTo>
                  <a:pt x="6096" y="65506"/>
                </a:lnTo>
                <a:close/>
              </a:path>
              <a:path w="6835775" h="679450">
                <a:moveTo>
                  <a:pt x="6096" y="53314"/>
                </a:moveTo>
                <a:lnTo>
                  <a:pt x="0" y="53314"/>
                </a:lnTo>
                <a:lnTo>
                  <a:pt x="0" y="59410"/>
                </a:lnTo>
                <a:lnTo>
                  <a:pt x="6096" y="59410"/>
                </a:lnTo>
                <a:lnTo>
                  <a:pt x="6096" y="53314"/>
                </a:lnTo>
                <a:close/>
              </a:path>
              <a:path w="6835775" h="679450">
                <a:moveTo>
                  <a:pt x="6096" y="41135"/>
                </a:moveTo>
                <a:lnTo>
                  <a:pt x="0" y="41135"/>
                </a:lnTo>
                <a:lnTo>
                  <a:pt x="0" y="47218"/>
                </a:lnTo>
                <a:lnTo>
                  <a:pt x="6096" y="47218"/>
                </a:lnTo>
                <a:lnTo>
                  <a:pt x="6096" y="41135"/>
                </a:lnTo>
                <a:close/>
              </a:path>
              <a:path w="6835775" h="679450">
                <a:moveTo>
                  <a:pt x="6096" y="27419"/>
                </a:moveTo>
                <a:lnTo>
                  <a:pt x="0" y="27419"/>
                </a:lnTo>
                <a:lnTo>
                  <a:pt x="0" y="33515"/>
                </a:lnTo>
                <a:lnTo>
                  <a:pt x="6096" y="33515"/>
                </a:lnTo>
                <a:lnTo>
                  <a:pt x="6096" y="27419"/>
                </a:lnTo>
                <a:close/>
              </a:path>
              <a:path w="6835775" h="679450">
                <a:moveTo>
                  <a:pt x="3047" y="13715"/>
                </a:moveTo>
                <a:lnTo>
                  <a:pt x="3047" y="15239"/>
                </a:lnTo>
                <a:lnTo>
                  <a:pt x="1524" y="15239"/>
                </a:lnTo>
                <a:lnTo>
                  <a:pt x="1524" y="19812"/>
                </a:lnTo>
                <a:lnTo>
                  <a:pt x="0" y="21335"/>
                </a:lnTo>
                <a:lnTo>
                  <a:pt x="7619" y="21335"/>
                </a:lnTo>
                <a:lnTo>
                  <a:pt x="7619" y="16763"/>
                </a:lnTo>
                <a:lnTo>
                  <a:pt x="3047" y="13715"/>
                </a:lnTo>
                <a:close/>
              </a:path>
              <a:path w="6835775" h="679450">
                <a:moveTo>
                  <a:pt x="12179" y="3047"/>
                </a:moveTo>
                <a:lnTo>
                  <a:pt x="7619" y="7619"/>
                </a:lnTo>
                <a:lnTo>
                  <a:pt x="6096" y="7619"/>
                </a:lnTo>
                <a:lnTo>
                  <a:pt x="12179" y="12191"/>
                </a:lnTo>
                <a:lnTo>
                  <a:pt x="15227" y="9143"/>
                </a:lnTo>
                <a:lnTo>
                  <a:pt x="12179" y="3047"/>
                </a:lnTo>
                <a:close/>
              </a:path>
              <a:path w="6835775" h="679450">
                <a:moveTo>
                  <a:pt x="25882" y="0"/>
                </a:moveTo>
                <a:lnTo>
                  <a:pt x="22834" y="0"/>
                </a:lnTo>
                <a:lnTo>
                  <a:pt x="19786" y="1524"/>
                </a:lnTo>
                <a:lnTo>
                  <a:pt x="19786" y="7619"/>
                </a:lnTo>
                <a:lnTo>
                  <a:pt x="24358" y="6095"/>
                </a:lnTo>
                <a:lnTo>
                  <a:pt x="25882" y="6095"/>
                </a:lnTo>
                <a:lnTo>
                  <a:pt x="25882" y="0"/>
                </a:lnTo>
                <a:close/>
              </a:path>
              <a:path w="6835775" h="679450">
                <a:moveTo>
                  <a:pt x="39585" y="0"/>
                </a:moveTo>
                <a:lnTo>
                  <a:pt x="31965" y="0"/>
                </a:lnTo>
                <a:lnTo>
                  <a:pt x="31965" y="6095"/>
                </a:lnTo>
                <a:lnTo>
                  <a:pt x="39585" y="6095"/>
                </a:lnTo>
                <a:lnTo>
                  <a:pt x="39585" y="0"/>
                </a:lnTo>
                <a:close/>
              </a:path>
              <a:path w="6835775" h="679450">
                <a:moveTo>
                  <a:pt x="51765" y="0"/>
                </a:moveTo>
                <a:lnTo>
                  <a:pt x="45669" y="0"/>
                </a:lnTo>
                <a:lnTo>
                  <a:pt x="45669" y="6095"/>
                </a:lnTo>
                <a:lnTo>
                  <a:pt x="51765" y="6095"/>
                </a:lnTo>
                <a:lnTo>
                  <a:pt x="51765" y="0"/>
                </a:lnTo>
                <a:close/>
              </a:path>
              <a:path w="6835775" h="679450">
                <a:moveTo>
                  <a:pt x="63944" y="0"/>
                </a:moveTo>
                <a:lnTo>
                  <a:pt x="57848" y="0"/>
                </a:lnTo>
                <a:lnTo>
                  <a:pt x="57848" y="6095"/>
                </a:lnTo>
                <a:lnTo>
                  <a:pt x="63944" y="6095"/>
                </a:lnTo>
                <a:lnTo>
                  <a:pt x="63944" y="0"/>
                </a:lnTo>
                <a:close/>
              </a:path>
              <a:path w="6835775" h="679450">
                <a:moveTo>
                  <a:pt x="77635" y="0"/>
                </a:moveTo>
                <a:lnTo>
                  <a:pt x="70027" y="0"/>
                </a:lnTo>
                <a:lnTo>
                  <a:pt x="70027" y="6095"/>
                </a:lnTo>
                <a:lnTo>
                  <a:pt x="77635" y="6095"/>
                </a:lnTo>
                <a:lnTo>
                  <a:pt x="77635" y="0"/>
                </a:lnTo>
                <a:close/>
              </a:path>
              <a:path w="6835775" h="679450">
                <a:moveTo>
                  <a:pt x="89814" y="0"/>
                </a:moveTo>
                <a:lnTo>
                  <a:pt x="83731" y="0"/>
                </a:lnTo>
                <a:lnTo>
                  <a:pt x="83731" y="6095"/>
                </a:lnTo>
                <a:lnTo>
                  <a:pt x="89814" y="6095"/>
                </a:lnTo>
                <a:lnTo>
                  <a:pt x="89814" y="0"/>
                </a:lnTo>
                <a:close/>
              </a:path>
              <a:path w="6835775" h="679450">
                <a:moveTo>
                  <a:pt x="101993" y="0"/>
                </a:moveTo>
                <a:lnTo>
                  <a:pt x="95910" y="0"/>
                </a:lnTo>
                <a:lnTo>
                  <a:pt x="95910" y="6095"/>
                </a:lnTo>
                <a:lnTo>
                  <a:pt x="101993" y="6095"/>
                </a:lnTo>
                <a:lnTo>
                  <a:pt x="101993" y="0"/>
                </a:lnTo>
                <a:close/>
              </a:path>
              <a:path w="6835775" h="679450">
                <a:moveTo>
                  <a:pt x="115697" y="0"/>
                </a:moveTo>
                <a:lnTo>
                  <a:pt x="108089" y="0"/>
                </a:lnTo>
                <a:lnTo>
                  <a:pt x="108089" y="6095"/>
                </a:lnTo>
                <a:lnTo>
                  <a:pt x="115697" y="6095"/>
                </a:lnTo>
                <a:lnTo>
                  <a:pt x="115697" y="0"/>
                </a:lnTo>
                <a:close/>
              </a:path>
              <a:path w="6835775" h="679450">
                <a:moveTo>
                  <a:pt x="127876" y="0"/>
                </a:moveTo>
                <a:lnTo>
                  <a:pt x="121793" y="0"/>
                </a:lnTo>
                <a:lnTo>
                  <a:pt x="121793" y="6095"/>
                </a:lnTo>
                <a:lnTo>
                  <a:pt x="127876" y="6095"/>
                </a:lnTo>
                <a:lnTo>
                  <a:pt x="127876" y="0"/>
                </a:lnTo>
                <a:close/>
              </a:path>
              <a:path w="6835775" h="679450">
                <a:moveTo>
                  <a:pt x="140055" y="0"/>
                </a:moveTo>
                <a:lnTo>
                  <a:pt x="133972" y="0"/>
                </a:lnTo>
                <a:lnTo>
                  <a:pt x="133972" y="6095"/>
                </a:lnTo>
                <a:lnTo>
                  <a:pt x="140055" y="6095"/>
                </a:lnTo>
                <a:lnTo>
                  <a:pt x="140055" y="0"/>
                </a:lnTo>
                <a:close/>
              </a:path>
              <a:path w="6835775" h="679450">
                <a:moveTo>
                  <a:pt x="153758" y="0"/>
                </a:moveTo>
                <a:lnTo>
                  <a:pt x="146151" y="0"/>
                </a:lnTo>
                <a:lnTo>
                  <a:pt x="146151" y="6095"/>
                </a:lnTo>
                <a:lnTo>
                  <a:pt x="153758" y="6095"/>
                </a:lnTo>
                <a:lnTo>
                  <a:pt x="153758" y="0"/>
                </a:lnTo>
                <a:close/>
              </a:path>
              <a:path w="6835775" h="679450">
                <a:moveTo>
                  <a:pt x="165938" y="0"/>
                </a:moveTo>
                <a:lnTo>
                  <a:pt x="159842" y="0"/>
                </a:lnTo>
                <a:lnTo>
                  <a:pt x="159842" y="6095"/>
                </a:lnTo>
                <a:lnTo>
                  <a:pt x="165938" y="6095"/>
                </a:lnTo>
                <a:lnTo>
                  <a:pt x="165938" y="0"/>
                </a:lnTo>
                <a:close/>
              </a:path>
              <a:path w="6835775" h="679450">
                <a:moveTo>
                  <a:pt x="178117" y="0"/>
                </a:moveTo>
                <a:lnTo>
                  <a:pt x="172021" y="0"/>
                </a:lnTo>
                <a:lnTo>
                  <a:pt x="172021" y="6095"/>
                </a:lnTo>
                <a:lnTo>
                  <a:pt x="178117" y="6095"/>
                </a:lnTo>
                <a:lnTo>
                  <a:pt x="178117" y="0"/>
                </a:lnTo>
                <a:close/>
              </a:path>
              <a:path w="6835775" h="679450">
                <a:moveTo>
                  <a:pt x="191820" y="0"/>
                </a:moveTo>
                <a:lnTo>
                  <a:pt x="184200" y="0"/>
                </a:lnTo>
                <a:lnTo>
                  <a:pt x="184200" y="6095"/>
                </a:lnTo>
                <a:lnTo>
                  <a:pt x="191820" y="6095"/>
                </a:lnTo>
                <a:lnTo>
                  <a:pt x="191820" y="0"/>
                </a:lnTo>
                <a:close/>
              </a:path>
              <a:path w="6835775" h="679450">
                <a:moveTo>
                  <a:pt x="204000" y="0"/>
                </a:moveTo>
                <a:lnTo>
                  <a:pt x="197904" y="0"/>
                </a:lnTo>
                <a:lnTo>
                  <a:pt x="197904" y="6095"/>
                </a:lnTo>
                <a:lnTo>
                  <a:pt x="204000" y="6095"/>
                </a:lnTo>
                <a:lnTo>
                  <a:pt x="204000" y="0"/>
                </a:lnTo>
                <a:close/>
              </a:path>
              <a:path w="6835775" h="679450">
                <a:moveTo>
                  <a:pt x="216179" y="0"/>
                </a:moveTo>
                <a:lnTo>
                  <a:pt x="210083" y="0"/>
                </a:lnTo>
                <a:lnTo>
                  <a:pt x="210083" y="6095"/>
                </a:lnTo>
                <a:lnTo>
                  <a:pt x="216179" y="6095"/>
                </a:lnTo>
                <a:lnTo>
                  <a:pt x="216179" y="0"/>
                </a:lnTo>
                <a:close/>
              </a:path>
              <a:path w="6835775" h="679450">
                <a:moveTo>
                  <a:pt x="229869" y="0"/>
                </a:moveTo>
                <a:lnTo>
                  <a:pt x="222262" y="0"/>
                </a:lnTo>
                <a:lnTo>
                  <a:pt x="222262" y="6095"/>
                </a:lnTo>
                <a:lnTo>
                  <a:pt x="229869" y="6095"/>
                </a:lnTo>
                <a:lnTo>
                  <a:pt x="229869" y="0"/>
                </a:lnTo>
                <a:close/>
              </a:path>
              <a:path w="6835775" h="679450">
                <a:moveTo>
                  <a:pt x="242049" y="0"/>
                </a:moveTo>
                <a:lnTo>
                  <a:pt x="235966" y="0"/>
                </a:lnTo>
                <a:lnTo>
                  <a:pt x="235966" y="6095"/>
                </a:lnTo>
                <a:lnTo>
                  <a:pt x="242049" y="6095"/>
                </a:lnTo>
                <a:lnTo>
                  <a:pt x="242049" y="0"/>
                </a:lnTo>
                <a:close/>
              </a:path>
              <a:path w="6835775" h="679450">
                <a:moveTo>
                  <a:pt x="254228" y="0"/>
                </a:moveTo>
                <a:lnTo>
                  <a:pt x="248145" y="0"/>
                </a:lnTo>
                <a:lnTo>
                  <a:pt x="248145" y="6095"/>
                </a:lnTo>
                <a:lnTo>
                  <a:pt x="254228" y="6095"/>
                </a:lnTo>
                <a:lnTo>
                  <a:pt x="254228" y="0"/>
                </a:lnTo>
                <a:close/>
              </a:path>
              <a:path w="6835775" h="679450">
                <a:moveTo>
                  <a:pt x="267931" y="0"/>
                </a:moveTo>
                <a:lnTo>
                  <a:pt x="260324" y="0"/>
                </a:lnTo>
                <a:lnTo>
                  <a:pt x="260324" y="6095"/>
                </a:lnTo>
                <a:lnTo>
                  <a:pt x="267931" y="6095"/>
                </a:lnTo>
                <a:lnTo>
                  <a:pt x="267931" y="0"/>
                </a:lnTo>
                <a:close/>
              </a:path>
              <a:path w="6835775" h="679450">
                <a:moveTo>
                  <a:pt x="280111" y="0"/>
                </a:moveTo>
                <a:lnTo>
                  <a:pt x="274027" y="0"/>
                </a:lnTo>
                <a:lnTo>
                  <a:pt x="274027" y="6095"/>
                </a:lnTo>
                <a:lnTo>
                  <a:pt x="280111" y="6095"/>
                </a:lnTo>
                <a:lnTo>
                  <a:pt x="280111" y="0"/>
                </a:lnTo>
                <a:close/>
              </a:path>
              <a:path w="6835775" h="679450">
                <a:moveTo>
                  <a:pt x="292290" y="0"/>
                </a:moveTo>
                <a:lnTo>
                  <a:pt x="286207" y="0"/>
                </a:lnTo>
                <a:lnTo>
                  <a:pt x="286207" y="6095"/>
                </a:lnTo>
                <a:lnTo>
                  <a:pt x="292290" y="6095"/>
                </a:lnTo>
                <a:lnTo>
                  <a:pt x="292290" y="0"/>
                </a:lnTo>
                <a:close/>
              </a:path>
              <a:path w="6835775" h="679450">
                <a:moveTo>
                  <a:pt x="305993" y="0"/>
                </a:moveTo>
                <a:lnTo>
                  <a:pt x="298373" y="0"/>
                </a:lnTo>
                <a:lnTo>
                  <a:pt x="298373" y="6095"/>
                </a:lnTo>
                <a:lnTo>
                  <a:pt x="305993" y="6095"/>
                </a:lnTo>
                <a:lnTo>
                  <a:pt x="305993" y="0"/>
                </a:lnTo>
                <a:close/>
              </a:path>
              <a:path w="6835775" h="679450">
                <a:moveTo>
                  <a:pt x="318173" y="0"/>
                </a:moveTo>
                <a:lnTo>
                  <a:pt x="312077" y="0"/>
                </a:lnTo>
                <a:lnTo>
                  <a:pt x="312077" y="6095"/>
                </a:lnTo>
                <a:lnTo>
                  <a:pt x="318173" y="6095"/>
                </a:lnTo>
                <a:lnTo>
                  <a:pt x="318173" y="0"/>
                </a:lnTo>
                <a:close/>
              </a:path>
              <a:path w="6835775" h="679450">
                <a:moveTo>
                  <a:pt x="330352" y="0"/>
                </a:moveTo>
                <a:lnTo>
                  <a:pt x="324256" y="0"/>
                </a:lnTo>
                <a:lnTo>
                  <a:pt x="324256" y="6095"/>
                </a:lnTo>
                <a:lnTo>
                  <a:pt x="330352" y="6095"/>
                </a:lnTo>
                <a:lnTo>
                  <a:pt x="330352" y="0"/>
                </a:lnTo>
                <a:close/>
              </a:path>
              <a:path w="6835775" h="679450">
                <a:moveTo>
                  <a:pt x="344055" y="0"/>
                </a:moveTo>
                <a:lnTo>
                  <a:pt x="336435" y="0"/>
                </a:lnTo>
                <a:lnTo>
                  <a:pt x="336435" y="6095"/>
                </a:lnTo>
                <a:lnTo>
                  <a:pt x="344055" y="6095"/>
                </a:lnTo>
                <a:lnTo>
                  <a:pt x="344055" y="0"/>
                </a:lnTo>
                <a:close/>
              </a:path>
              <a:path w="6835775" h="679450">
                <a:moveTo>
                  <a:pt x="356222" y="0"/>
                </a:moveTo>
                <a:lnTo>
                  <a:pt x="350138" y="0"/>
                </a:lnTo>
                <a:lnTo>
                  <a:pt x="350138" y="6095"/>
                </a:lnTo>
                <a:lnTo>
                  <a:pt x="356222" y="6095"/>
                </a:lnTo>
                <a:lnTo>
                  <a:pt x="356222" y="0"/>
                </a:lnTo>
                <a:close/>
              </a:path>
              <a:path w="6835775" h="679450">
                <a:moveTo>
                  <a:pt x="368401" y="0"/>
                </a:moveTo>
                <a:lnTo>
                  <a:pt x="362318" y="0"/>
                </a:lnTo>
                <a:lnTo>
                  <a:pt x="362318" y="6095"/>
                </a:lnTo>
                <a:lnTo>
                  <a:pt x="368401" y="6095"/>
                </a:lnTo>
                <a:lnTo>
                  <a:pt x="368401" y="0"/>
                </a:lnTo>
                <a:close/>
              </a:path>
              <a:path w="6835775" h="679450">
                <a:moveTo>
                  <a:pt x="382104" y="0"/>
                </a:moveTo>
                <a:lnTo>
                  <a:pt x="374497" y="0"/>
                </a:lnTo>
                <a:lnTo>
                  <a:pt x="374497" y="6095"/>
                </a:lnTo>
                <a:lnTo>
                  <a:pt x="382104" y="6095"/>
                </a:lnTo>
                <a:lnTo>
                  <a:pt x="382104" y="0"/>
                </a:lnTo>
                <a:close/>
              </a:path>
              <a:path w="6835775" h="679450">
                <a:moveTo>
                  <a:pt x="394284" y="0"/>
                </a:moveTo>
                <a:lnTo>
                  <a:pt x="388200" y="0"/>
                </a:lnTo>
                <a:lnTo>
                  <a:pt x="388200" y="6095"/>
                </a:lnTo>
                <a:lnTo>
                  <a:pt x="394284" y="6095"/>
                </a:lnTo>
                <a:lnTo>
                  <a:pt x="394284" y="0"/>
                </a:lnTo>
                <a:close/>
              </a:path>
              <a:path w="6835775" h="679450">
                <a:moveTo>
                  <a:pt x="406463" y="0"/>
                </a:moveTo>
                <a:lnTo>
                  <a:pt x="400380" y="0"/>
                </a:lnTo>
                <a:lnTo>
                  <a:pt x="400380" y="6095"/>
                </a:lnTo>
                <a:lnTo>
                  <a:pt x="406463" y="6095"/>
                </a:lnTo>
                <a:lnTo>
                  <a:pt x="406463" y="0"/>
                </a:lnTo>
                <a:close/>
              </a:path>
              <a:path w="6835775" h="679450">
                <a:moveTo>
                  <a:pt x="420166" y="0"/>
                </a:moveTo>
                <a:lnTo>
                  <a:pt x="412559" y="0"/>
                </a:lnTo>
                <a:lnTo>
                  <a:pt x="412559" y="6095"/>
                </a:lnTo>
                <a:lnTo>
                  <a:pt x="420166" y="6095"/>
                </a:lnTo>
                <a:lnTo>
                  <a:pt x="420166" y="0"/>
                </a:lnTo>
                <a:close/>
              </a:path>
              <a:path w="6835775" h="679450">
                <a:moveTo>
                  <a:pt x="432346" y="0"/>
                </a:moveTo>
                <a:lnTo>
                  <a:pt x="426250" y="0"/>
                </a:lnTo>
                <a:lnTo>
                  <a:pt x="426250" y="6095"/>
                </a:lnTo>
                <a:lnTo>
                  <a:pt x="432346" y="6095"/>
                </a:lnTo>
                <a:lnTo>
                  <a:pt x="432346" y="0"/>
                </a:lnTo>
                <a:close/>
              </a:path>
              <a:path w="6835775" h="679450">
                <a:moveTo>
                  <a:pt x="444525" y="0"/>
                </a:moveTo>
                <a:lnTo>
                  <a:pt x="438429" y="0"/>
                </a:lnTo>
                <a:lnTo>
                  <a:pt x="438429" y="6095"/>
                </a:lnTo>
                <a:lnTo>
                  <a:pt x="444525" y="6095"/>
                </a:lnTo>
                <a:lnTo>
                  <a:pt x="444525" y="0"/>
                </a:lnTo>
                <a:close/>
              </a:path>
              <a:path w="6835775" h="679450">
                <a:moveTo>
                  <a:pt x="458228" y="0"/>
                </a:moveTo>
                <a:lnTo>
                  <a:pt x="450608" y="0"/>
                </a:lnTo>
                <a:lnTo>
                  <a:pt x="450608" y="6095"/>
                </a:lnTo>
                <a:lnTo>
                  <a:pt x="458228" y="6095"/>
                </a:lnTo>
                <a:lnTo>
                  <a:pt x="458228" y="0"/>
                </a:lnTo>
                <a:close/>
              </a:path>
              <a:path w="6835775" h="679450">
                <a:moveTo>
                  <a:pt x="470407" y="0"/>
                </a:moveTo>
                <a:lnTo>
                  <a:pt x="464312" y="0"/>
                </a:lnTo>
                <a:lnTo>
                  <a:pt x="464312" y="6095"/>
                </a:lnTo>
                <a:lnTo>
                  <a:pt x="470407" y="6095"/>
                </a:lnTo>
                <a:lnTo>
                  <a:pt x="470407" y="0"/>
                </a:lnTo>
                <a:close/>
              </a:path>
              <a:path w="6835775" h="679450">
                <a:moveTo>
                  <a:pt x="482587" y="0"/>
                </a:moveTo>
                <a:lnTo>
                  <a:pt x="476491" y="0"/>
                </a:lnTo>
                <a:lnTo>
                  <a:pt x="476491" y="6095"/>
                </a:lnTo>
                <a:lnTo>
                  <a:pt x="482587" y="6095"/>
                </a:lnTo>
                <a:lnTo>
                  <a:pt x="482587" y="0"/>
                </a:lnTo>
                <a:close/>
              </a:path>
              <a:path w="6835775" h="679450">
                <a:moveTo>
                  <a:pt x="496277" y="0"/>
                </a:moveTo>
                <a:lnTo>
                  <a:pt x="488670" y="0"/>
                </a:lnTo>
                <a:lnTo>
                  <a:pt x="488670" y="6095"/>
                </a:lnTo>
                <a:lnTo>
                  <a:pt x="496277" y="6095"/>
                </a:lnTo>
                <a:lnTo>
                  <a:pt x="496277" y="0"/>
                </a:lnTo>
                <a:close/>
              </a:path>
              <a:path w="6835775" h="679450">
                <a:moveTo>
                  <a:pt x="508457" y="0"/>
                </a:moveTo>
                <a:lnTo>
                  <a:pt x="502373" y="0"/>
                </a:lnTo>
                <a:lnTo>
                  <a:pt x="502373" y="6095"/>
                </a:lnTo>
                <a:lnTo>
                  <a:pt x="508457" y="6095"/>
                </a:lnTo>
                <a:lnTo>
                  <a:pt x="508457" y="0"/>
                </a:lnTo>
                <a:close/>
              </a:path>
              <a:path w="6835775" h="679450">
                <a:moveTo>
                  <a:pt x="520636" y="0"/>
                </a:moveTo>
                <a:lnTo>
                  <a:pt x="514553" y="0"/>
                </a:lnTo>
                <a:lnTo>
                  <a:pt x="514553" y="6095"/>
                </a:lnTo>
                <a:lnTo>
                  <a:pt x="520636" y="6095"/>
                </a:lnTo>
                <a:lnTo>
                  <a:pt x="520636" y="0"/>
                </a:lnTo>
                <a:close/>
              </a:path>
              <a:path w="6835775" h="679450">
                <a:moveTo>
                  <a:pt x="534339" y="0"/>
                </a:moveTo>
                <a:lnTo>
                  <a:pt x="526732" y="0"/>
                </a:lnTo>
                <a:lnTo>
                  <a:pt x="526732" y="6095"/>
                </a:lnTo>
                <a:lnTo>
                  <a:pt x="534339" y="6095"/>
                </a:lnTo>
                <a:lnTo>
                  <a:pt x="534339" y="0"/>
                </a:lnTo>
                <a:close/>
              </a:path>
              <a:path w="6835775" h="679450">
                <a:moveTo>
                  <a:pt x="546519" y="0"/>
                </a:moveTo>
                <a:lnTo>
                  <a:pt x="540435" y="0"/>
                </a:lnTo>
                <a:lnTo>
                  <a:pt x="540435" y="6095"/>
                </a:lnTo>
                <a:lnTo>
                  <a:pt x="546519" y="6095"/>
                </a:lnTo>
                <a:lnTo>
                  <a:pt x="546519" y="0"/>
                </a:lnTo>
                <a:close/>
              </a:path>
              <a:path w="6835775" h="679450">
                <a:moveTo>
                  <a:pt x="558698" y="0"/>
                </a:moveTo>
                <a:lnTo>
                  <a:pt x="552615" y="0"/>
                </a:lnTo>
                <a:lnTo>
                  <a:pt x="552615" y="6095"/>
                </a:lnTo>
                <a:lnTo>
                  <a:pt x="558698" y="6095"/>
                </a:lnTo>
                <a:lnTo>
                  <a:pt x="558698" y="0"/>
                </a:lnTo>
                <a:close/>
              </a:path>
              <a:path w="6835775" h="679450">
                <a:moveTo>
                  <a:pt x="572401" y="0"/>
                </a:moveTo>
                <a:lnTo>
                  <a:pt x="564794" y="0"/>
                </a:lnTo>
                <a:lnTo>
                  <a:pt x="564794" y="6095"/>
                </a:lnTo>
                <a:lnTo>
                  <a:pt x="572401" y="6095"/>
                </a:lnTo>
                <a:lnTo>
                  <a:pt x="572401" y="0"/>
                </a:lnTo>
                <a:close/>
              </a:path>
              <a:path w="6835775" h="679450">
                <a:moveTo>
                  <a:pt x="584581" y="0"/>
                </a:moveTo>
                <a:lnTo>
                  <a:pt x="578485" y="0"/>
                </a:lnTo>
                <a:lnTo>
                  <a:pt x="578485" y="6095"/>
                </a:lnTo>
                <a:lnTo>
                  <a:pt x="584581" y="6095"/>
                </a:lnTo>
                <a:lnTo>
                  <a:pt x="584581" y="0"/>
                </a:lnTo>
                <a:close/>
              </a:path>
              <a:path w="6835775" h="679450">
                <a:moveTo>
                  <a:pt x="596760" y="0"/>
                </a:moveTo>
                <a:lnTo>
                  <a:pt x="590664" y="0"/>
                </a:lnTo>
                <a:lnTo>
                  <a:pt x="590664" y="6095"/>
                </a:lnTo>
                <a:lnTo>
                  <a:pt x="596760" y="6095"/>
                </a:lnTo>
                <a:lnTo>
                  <a:pt x="596760" y="0"/>
                </a:lnTo>
                <a:close/>
              </a:path>
              <a:path w="6835775" h="679450">
                <a:moveTo>
                  <a:pt x="610463" y="0"/>
                </a:moveTo>
                <a:lnTo>
                  <a:pt x="602843" y="0"/>
                </a:lnTo>
                <a:lnTo>
                  <a:pt x="602843" y="6095"/>
                </a:lnTo>
                <a:lnTo>
                  <a:pt x="610463" y="6095"/>
                </a:lnTo>
                <a:lnTo>
                  <a:pt x="610463" y="0"/>
                </a:lnTo>
                <a:close/>
              </a:path>
              <a:path w="6835775" h="679450">
                <a:moveTo>
                  <a:pt x="622642" y="0"/>
                </a:moveTo>
                <a:lnTo>
                  <a:pt x="616546" y="0"/>
                </a:lnTo>
                <a:lnTo>
                  <a:pt x="616546" y="6095"/>
                </a:lnTo>
                <a:lnTo>
                  <a:pt x="622642" y="6095"/>
                </a:lnTo>
                <a:lnTo>
                  <a:pt x="622642" y="0"/>
                </a:lnTo>
                <a:close/>
              </a:path>
              <a:path w="6835775" h="679450">
                <a:moveTo>
                  <a:pt x="634809" y="0"/>
                </a:moveTo>
                <a:lnTo>
                  <a:pt x="628726" y="0"/>
                </a:lnTo>
                <a:lnTo>
                  <a:pt x="628726" y="6095"/>
                </a:lnTo>
                <a:lnTo>
                  <a:pt x="634809" y="6095"/>
                </a:lnTo>
                <a:lnTo>
                  <a:pt x="634809" y="0"/>
                </a:lnTo>
                <a:close/>
              </a:path>
              <a:path w="6835775" h="679450">
                <a:moveTo>
                  <a:pt x="648512" y="0"/>
                </a:moveTo>
                <a:lnTo>
                  <a:pt x="640905" y="0"/>
                </a:lnTo>
                <a:lnTo>
                  <a:pt x="640905" y="6095"/>
                </a:lnTo>
                <a:lnTo>
                  <a:pt x="648512" y="6095"/>
                </a:lnTo>
                <a:lnTo>
                  <a:pt x="648512" y="0"/>
                </a:lnTo>
                <a:close/>
              </a:path>
              <a:path w="6835775" h="679450">
                <a:moveTo>
                  <a:pt x="660692" y="0"/>
                </a:moveTo>
                <a:lnTo>
                  <a:pt x="654608" y="0"/>
                </a:lnTo>
                <a:lnTo>
                  <a:pt x="654608" y="6095"/>
                </a:lnTo>
                <a:lnTo>
                  <a:pt x="660692" y="6095"/>
                </a:lnTo>
                <a:lnTo>
                  <a:pt x="660692" y="0"/>
                </a:lnTo>
                <a:close/>
              </a:path>
              <a:path w="6835775" h="679450">
                <a:moveTo>
                  <a:pt x="672871" y="0"/>
                </a:moveTo>
                <a:lnTo>
                  <a:pt x="666788" y="0"/>
                </a:lnTo>
                <a:lnTo>
                  <a:pt x="666788" y="6095"/>
                </a:lnTo>
                <a:lnTo>
                  <a:pt x="672871" y="6095"/>
                </a:lnTo>
                <a:lnTo>
                  <a:pt x="672871" y="0"/>
                </a:lnTo>
                <a:close/>
              </a:path>
              <a:path w="6835775" h="679450">
                <a:moveTo>
                  <a:pt x="686574" y="0"/>
                </a:moveTo>
                <a:lnTo>
                  <a:pt x="678967" y="0"/>
                </a:lnTo>
                <a:lnTo>
                  <a:pt x="678967" y="6095"/>
                </a:lnTo>
                <a:lnTo>
                  <a:pt x="686574" y="6095"/>
                </a:lnTo>
                <a:lnTo>
                  <a:pt x="686574" y="0"/>
                </a:lnTo>
                <a:close/>
              </a:path>
              <a:path w="6835775" h="679450">
                <a:moveTo>
                  <a:pt x="698754" y="0"/>
                </a:moveTo>
                <a:lnTo>
                  <a:pt x="692670" y="0"/>
                </a:lnTo>
                <a:lnTo>
                  <a:pt x="692670" y="6095"/>
                </a:lnTo>
                <a:lnTo>
                  <a:pt x="698754" y="6095"/>
                </a:lnTo>
                <a:lnTo>
                  <a:pt x="698754" y="0"/>
                </a:lnTo>
                <a:close/>
              </a:path>
              <a:path w="6835775" h="679450">
                <a:moveTo>
                  <a:pt x="710933" y="0"/>
                </a:moveTo>
                <a:lnTo>
                  <a:pt x="704837" y="0"/>
                </a:lnTo>
                <a:lnTo>
                  <a:pt x="704837" y="6095"/>
                </a:lnTo>
                <a:lnTo>
                  <a:pt x="710933" y="6095"/>
                </a:lnTo>
                <a:lnTo>
                  <a:pt x="710933" y="0"/>
                </a:lnTo>
                <a:close/>
              </a:path>
              <a:path w="6835775" h="679450">
                <a:moveTo>
                  <a:pt x="724636" y="0"/>
                </a:moveTo>
                <a:lnTo>
                  <a:pt x="717016" y="0"/>
                </a:lnTo>
                <a:lnTo>
                  <a:pt x="717016" y="6095"/>
                </a:lnTo>
                <a:lnTo>
                  <a:pt x="724636" y="6095"/>
                </a:lnTo>
                <a:lnTo>
                  <a:pt x="724636" y="0"/>
                </a:lnTo>
                <a:close/>
              </a:path>
              <a:path w="6835775" h="679450">
                <a:moveTo>
                  <a:pt x="736815" y="0"/>
                </a:moveTo>
                <a:lnTo>
                  <a:pt x="730719" y="0"/>
                </a:lnTo>
                <a:lnTo>
                  <a:pt x="730719" y="6095"/>
                </a:lnTo>
                <a:lnTo>
                  <a:pt x="736815" y="6095"/>
                </a:lnTo>
                <a:lnTo>
                  <a:pt x="736815" y="0"/>
                </a:lnTo>
                <a:close/>
              </a:path>
              <a:path w="6835775" h="679450">
                <a:moveTo>
                  <a:pt x="748995" y="0"/>
                </a:moveTo>
                <a:lnTo>
                  <a:pt x="742899" y="0"/>
                </a:lnTo>
                <a:lnTo>
                  <a:pt x="742899" y="6095"/>
                </a:lnTo>
                <a:lnTo>
                  <a:pt x="748995" y="6095"/>
                </a:lnTo>
                <a:lnTo>
                  <a:pt x="748995" y="0"/>
                </a:lnTo>
                <a:close/>
              </a:path>
              <a:path w="6835775" h="679450">
                <a:moveTo>
                  <a:pt x="762685" y="0"/>
                </a:moveTo>
                <a:lnTo>
                  <a:pt x="755078" y="0"/>
                </a:lnTo>
                <a:lnTo>
                  <a:pt x="755078" y="6095"/>
                </a:lnTo>
                <a:lnTo>
                  <a:pt x="762685" y="6095"/>
                </a:lnTo>
                <a:lnTo>
                  <a:pt x="762685" y="0"/>
                </a:lnTo>
                <a:close/>
              </a:path>
              <a:path w="6835775" h="679450">
                <a:moveTo>
                  <a:pt x="774865" y="0"/>
                </a:moveTo>
                <a:lnTo>
                  <a:pt x="768781" y="0"/>
                </a:lnTo>
                <a:lnTo>
                  <a:pt x="768781" y="6095"/>
                </a:lnTo>
                <a:lnTo>
                  <a:pt x="774865" y="6095"/>
                </a:lnTo>
                <a:lnTo>
                  <a:pt x="774865" y="0"/>
                </a:lnTo>
                <a:close/>
              </a:path>
              <a:path w="6835775" h="679450">
                <a:moveTo>
                  <a:pt x="787044" y="0"/>
                </a:moveTo>
                <a:lnTo>
                  <a:pt x="780961" y="0"/>
                </a:lnTo>
                <a:lnTo>
                  <a:pt x="780961" y="6095"/>
                </a:lnTo>
                <a:lnTo>
                  <a:pt x="787044" y="6095"/>
                </a:lnTo>
                <a:lnTo>
                  <a:pt x="787044" y="0"/>
                </a:lnTo>
                <a:close/>
              </a:path>
              <a:path w="6835775" h="679450">
                <a:moveTo>
                  <a:pt x="800747" y="0"/>
                </a:moveTo>
                <a:lnTo>
                  <a:pt x="793140" y="0"/>
                </a:lnTo>
                <a:lnTo>
                  <a:pt x="793140" y="6095"/>
                </a:lnTo>
                <a:lnTo>
                  <a:pt x="800747" y="6095"/>
                </a:lnTo>
                <a:lnTo>
                  <a:pt x="800747" y="0"/>
                </a:lnTo>
                <a:close/>
              </a:path>
              <a:path w="6835775" h="679450">
                <a:moveTo>
                  <a:pt x="812926" y="0"/>
                </a:moveTo>
                <a:lnTo>
                  <a:pt x="806843" y="0"/>
                </a:lnTo>
                <a:lnTo>
                  <a:pt x="806843" y="6095"/>
                </a:lnTo>
                <a:lnTo>
                  <a:pt x="812926" y="6095"/>
                </a:lnTo>
                <a:lnTo>
                  <a:pt x="812926" y="0"/>
                </a:lnTo>
                <a:close/>
              </a:path>
              <a:path w="6835775" h="679450">
                <a:moveTo>
                  <a:pt x="825106" y="0"/>
                </a:moveTo>
                <a:lnTo>
                  <a:pt x="819023" y="0"/>
                </a:lnTo>
                <a:lnTo>
                  <a:pt x="819023" y="6095"/>
                </a:lnTo>
                <a:lnTo>
                  <a:pt x="825106" y="6095"/>
                </a:lnTo>
                <a:lnTo>
                  <a:pt x="825106" y="0"/>
                </a:lnTo>
                <a:close/>
              </a:path>
              <a:path w="6835775" h="679450">
                <a:moveTo>
                  <a:pt x="838809" y="0"/>
                </a:moveTo>
                <a:lnTo>
                  <a:pt x="831202" y="0"/>
                </a:lnTo>
                <a:lnTo>
                  <a:pt x="831202" y="6095"/>
                </a:lnTo>
                <a:lnTo>
                  <a:pt x="838809" y="6095"/>
                </a:lnTo>
                <a:lnTo>
                  <a:pt x="838809" y="0"/>
                </a:lnTo>
                <a:close/>
              </a:path>
              <a:path w="6835775" h="679450">
                <a:moveTo>
                  <a:pt x="850988" y="0"/>
                </a:moveTo>
                <a:lnTo>
                  <a:pt x="844892" y="0"/>
                </a:lnTo>
                <a:lnTo>
                  <a:pt x="844892" y="6095"/>
                </a:lnTo>
                <a:lnTo>
                  <a:pt x="850988" y="6095"/>
                </a:lnTo>
                <a:lnTo>
                  <a:pt x="850988" y="0"/>
                </a:lnTo>
                <a:close/>
              </a:path>
              <a:path w="6835775" h="679450">
                <a:moveTo>
                  <a:pt x="863168" y="0"/>
                </a:moveTo>
                <a:lnTo>
                  <a:pt x="857072" y="0"/>
                </a:lnTo>
                <a:lnTo>
                  <a:pt x="857072" y="6095"/>
                </a:lnTo>
                <a:lnTo>
                  <a:pt x="863168" y="6095"/>
                </a:lnTo>
                <a:lnTo>
                  <a:pt x="863168" y="0"/>
                </a:lnTo>
                <a:close/>
              </a:path>
              <a:path w="6835775" h="679450">
                <a:moveTo>
                  <a:pt x="876871" y="0"/>
                </a:moveTo>
                <a:lnTo>
                  <a:pt x="869251" y="0"/>
                </a:lnTo>
                <a:lnTo>
                  <a:pt x="869251" y="6095"/>
                </a:lnTo>
                <a:lnTo>
                  <a:pt x="876871" y="6095"/>
                </a:lnTo>
                <a:lnTo>
                  <a:pt x="876871" y="0"/>
                </a:lnTo>
                <a:close/>
              </a:path>
              <a:path w="6835775" h="679450">
                <a:moveTo>
                  <a:pt x="889050" y="0"/>
                </a:moveTo>
                <a:lnTo>
                  <a:pt x="882954" y="0"/>
                </a:lnTo>
                <a:lnTo>
                  <a:pt x="882954" y="6095"/>
                </a:lnTo>
                <a:lnTo>
                  <a:pt x="889050" y="6095"/>
                </a:lnTo>
                <a:lnTo>
                  <a:pt x="889050" y="0"/>
                </a:lnTo>
                <a:close/>
              </a:path>
              <a:path w="6835775" h="679450">
                <a:moveTo>
                  <a:pt x="901230" y="0"/>
                </a:moveTo>
                <a:lnTo>
                  <a:pt x="895134" y="0"/>
                </a:lnTo>
                <a:lnTo>
                  <a:pt x="895134" y="6095"/>
                </a:lnTo>
                <a:lnTo>
                  <a:pt x="901230" y="6095"/>
                </a:lnTo>
                <a:lnTo>
                  <a:pt x="901230" y="0"/>
                </a:lnTo>
                <a:close/>
              </a:path>
              <a:path w="6835775" h="679450">
                <a:moveTo>
                  <a:pt x="914920" y="0"/>
                </a:moveTo>
                <a:lnTo>
                  <a:pt x="907313" y="0"/>
                </a:lnTo>
                <a:lnTo>
                  <a:pt x="907313" y="6095"/>
                </a:lnTo>
                <a:lnTo>
                  <a:pt x="914920" y="6095"/>
                </a:lnTo>
                <a:lnTo>
                  <a:pt x="914920" y="0"/>
                </a:lnTo>
                <a:close/>
              </a:path>
              <a:path w="6835775" h="679450">
                <a:moveTo>
                  <a:pt x="927100" y="0"/>
                </a:moveTo>
                <a:lnTo>
                  <a:pt x="921016" y="0"/>
                </a:lnTo>
                <a:lnTo>
                  <a:pt x="921016" y="6095"/>
                </a:lnTo>
                <a:lnTo>
                  <a:pt x="927100" y="6095"/>
                </a:lnTo>
                <a:lnTo>
                  <a:pt x="927100" y="0"/>
                </a:lnTo>
                <a:close/>
              </a:path>
              <a:path w="6835775" h="679450">
                <a:moveTo>
                  <a:pt x="939279" y="0"/>
                </a:moveTo>
                <a:lnTo>
                  <a:pt x="933195" y="0"/>
                </a:lnTo>
                <a:lnTo>
                  <a:pt x="933195" y="6095"/>
                </a:lnTo>
                <a:lnTo>
                  <a:pt x="939279" y="6095"/>
                </a:lnTo>
                <a:lnTo>
                  <a:pt x="939279" y="0"/>
                </a:lnTo>
                <a:close/>
              </a:path>
              <a:path w="6835775" h="679450">
                <a:moveTo>
                  <a:pt x="952982" y="0"/>
                </a:moveTo>
                <a:lnTo>
                  <a:pt x="945375" y="0"/>
                </a:lnTo>
                <a:lnTo>
                  <a:pt x="945375" y="6095"/>
                </a:lnTo>
                <a:lnTo>
                  <a:pt x="952982" y="6095"/>
                </a:lnTo>
                <a:lnTo>
                  <a:pt x="952982" y="0"/>
                </a:lnTo>
                <a:close/>
              </a:path>
              <a:path w="6835775" h="679450">
                <a:moveTo>
                  <a:pt x="965161" y="0"/>
                </a:moveTo>
                <a:lnTo>
                  <a:pt x="959078" y="0"/>
                </a:lnTo>
                <a:lnTo>
                  <a:pt x="959078" y="6095"/>
                </a:lnTo>
                <a:lnTo>
                  <a:pt x="965161" y="6095"/>
                </a:lnTo>
                <a:lnTo>
                  <a:pt x="965161" y="0"/>
                </a:lnTo>
                <a:close/>
              </a:path>
              <a:path w="6835775" h="679450">
                <a:moveTo>
                  <a:pt x="977341" y="0"/>
                </a:moveTo>
                <a:lnTo>
                  <a:pt x="971257" y="0"/>
                </a:lnTo>
                <a:lnTo>
                  <a:pt x="971257" y="6095"/>
                </a:lnTo>
                <a:lnTo>
                  <a:pt x="977341" y="6095"/>
                </a:lnTo>
                <a:lnTo>
                  <a:pt x="977341" y="0"/>
                </a:lnTo>
                <a:close/>
              </a:path>
              <a:path w="6835775" h="679450">
                <a:moveTo>
                  <a:pt x="991044" y="0"/>
                </a:moveTo>
                <a:lnTo>
                  <a:pt x="983424" y="0"/>
                </a:lnTo>
                <a:lnTo>
                  <a:pt x="983424" y="6095"/>
                </a:lnTo>
                <a:lnTo>
                  <a:pt x="991044" y="6095"/>
                </a:lnTo>
                <a:lnTo>
                  <a:pt x="991044" y="0"/>
                </a:lnTo>
                <a:close/>
              </a:path>
              <a:path w="6835775" h="679450">
                <a:moveTo>
                  <a:pt x="1003223" y="0"/>
                </a:moveTo>
                <a:lnTo>
                  <a:pt x="997127" y="0"/>
                </a:lnTo>
                <a:lnTo>
                  <a:pt x="997127" y="6095"/>
                </a:lnTo>
                <a:lnTo>
                  <a:pt x="1003223" y="6095"/>
                </a:lnTo>
                <a:lnTo>
                  <a:pt x="1003223" y="0"/>
                </a:lnTo>
                <a:close/>
              </a:path>
              <a:path w="6835775" h="679450">
                <a:moveTo>
                  <a:pt x="1015403" y="0"/>
                </a:moveTo>
                <a:lnTo>
                  <a:pt x="1009307" y="0"/>
                </a:lnTo>
                <a:lnTo>
                  <a:pt x="1009307" y="6095"/>
                </a:lnTo>
                <a:lnTo>
                  <a:pt x="1015403" y="6095"/>
                </a:lnTo>
                <a:lnTo>
                  <a:pt x="1015403" y="0"/>
                </a:lnTo>
                <a:close/>
              </a:path>
              <a:path w="6835775" h="679450">
                <a:moveTo>
                  <a:pt x="1029106" y="0"/>
                </a:moveTo>
                <a:lnTo>
                  <a:pt x="1021486" y="0"/>
                </a:lnTo>
                <a:lnTo>
                  <a:pt x="1021486" y="6095"/>
                </a:lnTo>
                <a:lnTo>
                  <a:pt x="1029106" y="6095"/>
                </a:lnTo>
                <a:lnTo>
                  <a:pt x="1029106" y="0"/>
                </a:lnTo>
                <a:close/>
              </a:path>
              <a:path w="6835775" h="679450">
                <a:moveTo>
                  <a:pt x="1041273" y="0"/>
                </a:moveTo>
                <a:lnTo>
                  <a:pt x="1035189" y="0"/>
                </a:lnTo>
                <a:lnTo>
                  <a:pt x="1035189" y="6095"/>
                </a:lnTo>
                <a:lnTo>
                  <a:pt x="1041273" y="6095"/>
                </a:lnTo>
                <a:lnTo>
                  <a:pt x="1041273" y="0"/>
                </a:lnTo>
                <a:close/>
              </a:path>
              <a:path w="6835775" h="679450">
                <a:moveTo>
                  <a:pt x="1053452" y="0"/>
                </a:moveTo>
                <a:lnTo>
                  <a:pt x="1047369" y="0"/>
                </a:lnTo>
                <a:lnTo>
                  <a:pt x="1047369" y="6095"/>
                </a:lnTo>
                <a:lnTo>
                  <a:pt x="1053452" y="6095"/>
                </a:lnTo>
                <a:lnTo>
                  <a:pt x="1053452" y="0"/>
                </a:lnTo>
                <a:close/>
              </a:path>
              <a:path w="6835775" h="679450">
                <a:moveTo>
                  <a:pt x="1067155" y="0"/>
                </a:moveTo>
                <a:lnTo>
                  <a:pt x="1059548" y="0"/>
                </a:lnTo>
                <a:lnTo>
                  <a:pt x="1059548" y="6095"/>
                </a:lnTo>
                <a:lnTo>
                  <a:pt x="1067155" y="6095"/>
                </a:lnTo>
                <a:lnTo>
                  <a:pt x="1067155" y="0"/>
                </a:lnTo>
                <a:close/>
              </a:path>
              <a:path w="6835775" h="679450">
                <a:moveTo>
                  <a:pt x="1079334" y="0"/>
                </a:moveTo>
                <a:lnTo>
                  <a:pt x="1073251" y="0"/>
                </a:lnTo>
                <a:lnTo>
                  <a:pt x="1073251" y="6095"/>
                </a:lnTo>
                <a:lnTo>
                  <a:pt x="1079334" y="6095"/>
                </a:lnTo>
                <a:lnTo>
                  <a:pt x="1079334" y="0"/>
                </a:lnTo>
                <a:close/>
              </a:path>
              <a:path w="6835775" h="679450">
                <a:moveTo>
                  <a:pt x="1091514" y="0"/>
                </a:moveTo>
                <a:lnTo>
                  <a:pt x="1085430" y="0"/>
                </a:lnTo>
                <a:lnTo>
                  <a:pt x="1085430" y="6095"/>
                </a:lnTo>
                <a:lnTo>
                  <a:pt x="1091514" y="6095"/>
                </a:lnTo>
                <a:lnTo>
                  <a:pt x="1091514" y="0"/>
                </a:lnTo>
                <a:close/>
              </a:path>
              <a:path w="6835775" h="679450">
                <a:moveTo>
                  <a:pt x="1105217" y="0"/>
                </a:moveTo>
                <a:lnTo>
                  <a:pt x="1097610" y="0"/>
                </a:lnTo>
                <a:lnTo>
                  <a:pt x="1097610" y="6095"/>
                </a:lnTo>
                <a:lnTo>
                  <a:pt x="1105217" y="6095"/>
                </a:lnTo>
                <a:lnTo>
                  <a:pt x="1105217" y="0"/>
                </a:lnTo>
                <a:close/>
              </a:path>
              <a:path w="6835775" h="679450">
                <a:moveTo>
                  <a:pt x="1117396" y="0"/>
                </a:moveTo>
                <a:lnTo>
                  <a:pt x="1111300" y="0"/>
                </a:lnTo>
                <a:lnTo>
                  <a:pt x="1111300" y="6095"/>
                </a:lnTo>
                <a:lnTo>
                  <a:pt x="1117396" y="6095"/>
                </a:lnTo>
                <a:lnTo>
                  <a:pt x="1117396" y="0"/>
                </a:lnTo>
                <a:close/>
              </a:path>
              <a:path w="6835775" h="679450">
                <a:moveTo>
                  <a:pt x="1129576" y="0"/>
                </a:moveTo>
                <a:lnTo>
                  <a:pt x="1123480" y="0"/>
                </a:lnTo>
                <a:lnTo>
                  <a:pt x="1123480" y="6095"/>
                </a:lnTo>
                <a:lnTo>
                  <a:pt x="1129576" y="6095"/>
                </a:lnTo>
                <a:lnTo>
                  <a:pt x="1129576" y="0"/>
                </a:lnTo>
                <a:close/>
              </a:path>
              <a:path w="6835775" h="679450">
                <a:moveTo>
                  <a:pt x="1143279" y="0"/>
                </a:moveTo>
                <a:lnTo>
                  <a:pt x="1135659" y="0"/>
                </a:lnTo>
                <a:lnTo>
                  <a:pt x="1135659" y="6095"/>
                </a:lnTo>
                <a:lnTo>
                  <a:pt x="1143279" y="6095"/>
                </a:lnTo>
                <a:lnTo>
                  <a:pt x="1143279" y="0"/>
                </a:lnTo>
                <a:close/>
              </a:path>
              <a:path w="6835775" h="679450">
                <a:moveTo>
                  <a:pt x="1155458" y="0"/>
                </a:moveTo>
                <a:lnTo>
                  <a:pt x="1149362" y="0"/>
                </a:lnTo>
                <a:lnTo>
                  <a:pt x="1149362" y="6095"/>
                </a:lnTo>
                <a:lnTo>
                  <a:pt x="1155458" y="6095"/>
                </a:lnTo>
                <a:lnTo>
                  <a:pt x="1155458" y="0"/>
                </a:lnTo>
                <a:close/>
              </a:path>
              <a:path w="6835775" h="679450">
                <a:moveTo>
                  <a:pt x="1167638" y="0"/>
                </a:moveTo>
                <a:lnTo>
                  <a:pt x="1161542" y="0"/>
                </a:lnTo>
                <a:lnTo>
                  <a:pt x="1161542" y="6095"/>
                </a:lnTo>
                <a:lnTo>
                  <a:pt x="1167638" y="6095"/>
                </a:lnTo>
                <a:lnTo>
                  <a:pt x="1167638" y="0"/>
                </a:lnTo>
                <a:close/>
              </a:path>
              <a:path w="6835775" h="679450">
                <a:moveTo>
                  <a:pt x="1181328" y="0"/>
                </a:moveTo>
                <a:lnTo>
                  <a:pt x="1173721" y="0"/>
                </a:lnTo>
                <a:lnTo>
                  <a:pt x="1173721" y="6095"/>
                </a:lnTo>
                <a:lnTo>
                  <a:pt x="1181328" y="6095"/>
                </a:lnTo>
                <a:lnTo>
                  <a:pt x="1181328" y="0"/>
                </a:lnTo>
                <a:close/>
              </a:path>
              <a:path w="6835775" h="679450">
                <a:moveTo>
                  <a:pt x="1193507" y="0"/>
                </a:moveTo>
                <a:lnTo>
                  <a:pt x="1187424" y="0"/>
                </a:lnTo>
                <a:lnTo>
                  <a:pt x="1187424" y="6095"/>
                </a:lnTo>
                <a:lnTo>
                  <a:pt x="1193507" y="6095"/>
                </a:lnTo>
                <a:lnTo>
                  <a:pt x="1193507" y="0"/>
                </a:lnTo>
                <a:close/>
              </a:path>
              <a:path w="6835775" h="679450">
                <a:moveTo>
                  <a:pt x="1205687" y="0"/>
                </a:moveTo>
                <a:lnTo>
                  <a:pt x="1199603" y="0"/>
                </a:lnTo>
                <a:lnTo>
                  <a:pt x="1199603" y="6095"/>
                </a:lnTo>
                <a:lnTo>
                  <a:pt x="1205687" y="6095"/>
                </a:lnTo>
                <a:lnTo>
                  <a:pt x="1205687" y="0"/>
                </a:lnTo>
                <a:close/>
              </a:path>
              <a:path w="6835775" h="679450">
                <a:moveTo>
                  <a:pt x="1219390" y="0"/>
                </a:moveTo>
                <a:lnTo>
                  <a:pt x="1211783" y="0"/>
                </a:lnTo>
                <a:lnTo>
                  <a:pt x="1211783" y="6095"/>
                </a:lnTo>
                <a:lnTo>
                  <a:pt x="1219390" y="6095"/>
                </a:lnTo>
                <a:lnTo>
                  <a:pt x="1219390" y="0"/>
                </a:lnTo>
                <a:close/>
              </a:path>
              <a:path w="6835775" h="679450">
                <a:moveTo>
                  <a:pt x="1231569" y="0"/>
                </a:moveTo>
                <a:lnTo>
                  <a:pt x="1225486" y="0"/>
                </a:lnTo>
                <a:lnTo>
                  <a:pt x="1225486" y="6095"/>
                </a:lnTo>
                <a:lnTo>
                  <a:pt x="1231569" y="6095"/>
                </a:lnTo>
                <a:lnTo>
                  <a:pt x="1231569" y="0"/>
                </a:lnTo>
                <a:close/>
              </a:path>
              <a:path w="6835775" h="679450">
                <a:moveTo>
                  <a:pt x="1243749" y="0"/>
                </a:moveTo>
                <a:lnTo>
                  <a:pt x="1237665" y="0"/>
                </a:lnTo>
                <a:lnTo>
                  <a:pt x="1237665" y="6095"/>
                </a:lnTo>
                <a:lnTo>
                  <a:pt x="1243749" y="6095"/>
                </a:lnTo>
                <a:lnTo>
                  <a:pt x="1243749" y="0"/>
                </a:lnTo>
                <a:close/>
              </a:path>
              <a:path w="6835775" h="679450">
                <a:moveTo>
                  <a:pt x="1257452" y="0"/>
                </a:moveTo>
                <a:lnTo>
                  <a:pt x="1249845" y="0"/>
                </a:lnTo>
                <a:lnTo>
                  <a:pt x="1249845" y="6095"/>
                </a:lnTo>
                <a:lnTo>
                  <a:pt x="1257452" y="6095"/>
                </a:lnTo>
                <a:lnTo>
                  <a:pt x="1257452" y="0"/>
                </a:lnTo>
                <a:close/>
              </a:path>
              <a:path w="6835775" h="679450">
                <a:moveTo>
                  <a:pt x="1269631" y="0"/>
                </a:moveTo>
                <a:lnTo>
                  <a:pt x="1263535" y="0"/>
                </a:lnTo>
                <a:lnTo>
                  <a:pt x="1263535" y="6095"/>
                </a:lnTo>
                <a:lnTo>
                  <a:pt x="1269631" y="6095"/>
                </a:lnTo>
                <a:lnTo>
                  <a:pt x="1269631" y="0"/>
                </a:lnTo>
                <a:close/>
              </a:path>
              <a:path w="6835775" h="679450">
                <a:moveTo>
                  <a:pt x="1281811" y="0"/>
                </a:moveTo>
                <a:lnTo>
                  <a:pt x="1275714" y="0"/>
                </a:lnTo>
                <a:lnTo>
                  <a:pt x="1275714" y="6095"/>
                </a:lnTo>
                <a:lnTo>
                  <a:pt x="1281811" y="6095"/>
                </a:lnTo>
                <a:lnTo>
                  <a:pt x="1281811" y="0"/>
                </a:lnTo>
                <a:close/>
              </a:path>
              <a:path w="6835775" h="679450">
                <a:moveTo>
                  <a:pt x="1295514" y="0"/>
                </a:moveTo>
                <a:lnTo>
                  <a:pt x="1287894" y="0"/>
                </a:lnTo>
                <a:lnTo>
                  <a:pt x="1287894" y="6095"/>
                </a:lnTo>
                <a:lnTo>
                  <a:pt x="1295514" y="6095"/>
                </a:lnTo>
                <a:lnTo>
                  <a:pt x="1295514" y="0"/>
                </a:lnTo>
                <a:close/>
              </a:path>
              <a:path w="6835775" h="679450">
                <a:moveTo>
                  <a:pt x="1307693" y="0"/>
                </a:moveTo>
                <a:lnTo>
                  <a:pt x="1301597" y="0"/>
                </a:lnTo>
                <a:lnTo>
                  <a:pt x="1301597" y="6095"/>
                </a:lnTo>
                <a:lnTo>
                  <a:pt x="1307693" y="6095"/>
                </a:lnTo>
                <a:lnTo>
                  <a:pt x="1307693" y="0"/>
                </a:lnTo>
                <a:close/>
              </a:path>
              <a:path w="6835775" h="679450">
                <a:moveTo>
                  <a:pt x="1319860" y="0"/>
                </a:moveTo>
                <a:lnTo>
                  <a:pt x="1313776" y="0"/>
                </a:lnTo>
                <a:lnTo>
                  <a:pt x="1313776" y="6095"/>
                </a:lnTo>
                <a:lnTo>
                  <a:pt x="1319860" y="6095"/>
                </a:lnTo>
                <a:lnTo>
                  <a:pt x="1319860" y="0"/>
                </a:lnTo>
                <a:close/>
              </a:path>
              <a:path w="6835775" h="679450">
                <a:moveTo>
                  <a:pt x="1333563" y="0"/>
                </a:moveTo>
                <a:lnTo>
                  <a:pt x="1325956" y="0"/>
                </a:lnTo>
                <a:lnTo>
                  <a:pt x="1325956" y="6095"/>
                </a:lnTo>
                <a:lnTo>
                  <a:pt x="1333563" y="6095"/>
                </a:lnTo>
                <a:lnTo>
                  <a:pt x="1333563" y="0"/>
                </a:lnTo>
                <a:close/>
              </a:path>
              <a:path w="6835775" h="679450">
                <a:moveTo>
                  <a:pt x="1345742" y="0"/>
                </a:moveTo>
                <a:lnTo>
                  <a:pt x="1339659" y="0"/>
                </a:lnTo>
                <a:lnTo>
                  <a:pt x="1339659" y="6095"/>
                </a:lnTo>
                <a:lnTo>
                  <a:pt x="1345742" y="6095"/>
                </a:lnTo>
                <a:lnTo>
                  <a:pt x="1345742" y="0"/>
                </a:lnTo>
                <a:close/>
              </a:path>
              <a:path w="6835775" h="679450">
                <a:moveTo>
                  <a:pt x="1357922" y="0"/>
                </a:moveTo>
                <a:lnTo>
                  <a:pt x="1351838" y="0"/>
                </a:lnTo>
                <a:lnTo>
                  <a:pt x="1351838" y="6095"/>
                </a:lnTo>
                <a:lnTo>
                  <a:pt x="1357922" y="6095"/>
                </a:lnTo>
                <a:lnTo>
                  <a:pt x="1357922" y="0"/>
                </a:lnTo>
                <a:close/>
              </a:path>
              <a:path w="6835775" h="679450">
                <a:moveTo>
                  <a:pt x="1371625" y="0"/>
                </a:moveTo>
                <a:lnTo>
                  <a:pt x="1364018" y="0"/>
                </a:lnTo>
                <a:lnTo>
                  <a:pt x="1364018" y="6095"/>
                </a:lnTo>
                <a:lnTo>
                  <a:pt x="1371625" y="6095"/>
                </a:lnTo>
                <a:lnTo>
                  <a:pt x="1371625" y="0"/>
                </a:lnTo>
                <a:close/>
              </a:path>
              <a:path w="6835775" h="679450">
                <a:moveTo>
                  <a:pt x="1383804" y="0"/>
                </a:moveTo>
                <a:lnTo>
                  <a:pt x="1377721" y="0"/>
                </a:lnTo>
                <a:lnTo>
                  <a:pt x="1377721" y="6095"/>
                </a:lnTo>
                <a:lnTo>
                  <a:pt x="1383804" y="6095"/>
                </a:lnTo>
                <a:lnTo>
                  <a:pt x="1383804" y="0"/>
                </a:lnTo>
                <a:close/>
              </a:path>
              <a:path w="6835775" h="679450">
                <a:moveTo>
                  <a:pt x="1395983" y="0"/>
                </a:moveTo>
                <a:lnTo>
                  <a:pt x="1389888" y="0"/>
                </a:lnTo>
                <a:lnTo>
                  <a:pt x="1389888" y="6095"/>
                </a:lnTo>
                <a:lnTo>
                  <a:pt x="1395983" y="6095"/>
                </a:lnTo>
                <a:lnTo>
                  <a:pt x="1395983" y="0"/>
                </a:lnTo>
                <a:close/>
              </a:path>
              <a:path w="6835775" h="679450">
                <a:moveTo>
                  <a:pt x="1409687" y="0"/>
                </a:moveTo>
                <a:lnTo>
                  <a:pt x="1402067" y="0"/>
                </a:lnTo>
                <a:lnTo>
                  <a:pt x="1402067" y="6095"/>
                </a:lnTo>
                <a:lnTo>
                  <a:pt x="1409687" y="6095"/>
                </a:lnTo>
                <a:lnTo>
                  <a:pt x="1409687" y="0"/>
                </a:lnTo>
                <a:close/>
              </a:path>
              <a:path w="6835775" h="679450">
                <a:moveTo>
                  <a:pt x="1421866" y="0"/>
                </a:moveTo>
                <a:lnTo>
                  <a:pt x="1415770" y="0"/>
                </a:lnTo>
                <a:lnTo>
                  <a:pt x="1415770" y="6095"/>
                </a:lnTo>
                <a:lnTo>
                  <a:pt x="1421866" y="6095"/>
                </a:lnTo>
                <a:lnTo>
                  <a:pt x="1421866" y="0"/>
                </a:lnTo>
                <a:close/>
              </a:path>
              <a:path w="6835775" h="679450">
                <a:moveTo>
                  <a:pt x="1434045" y="0"/>
                </a:moveTo>
                <a:lnTo>
                  <a:pt x="1427949" y="0"/>
                </a:lnTo>
                <a:lnTo>
                  <a:pt x="1427949" y="6095"/>
                </a:lnTo>
                <a:lnTo>
                  <a:pt x="1434045" y="6095"/>
                </a:lnTo>
                <a:lnTo>
                  <a:pt x="1434045" y="0"/>
                </a:lnTo>
                <a:close/>
              </a:path>
              <a:path w="6835775" h="679450">
                <a:moveTo>
                  <a:pt x="1447736" y="0"/>
                </a:moveTo>
                <a:lnTo>
                  <a:pt x="1440129" y="0"/>
                </a:lnTo>
                <a:lnTo>
                  <a:pt x="1440129" y="6095"/>
                </a:lnTo>
                <a:lnTo>
                  <a:pt x="1447736" y="6095"/>
                </a:lnTo>
                <a:lnTo>
                  <a:pt x="1447736" y="0"/>
                </a:lnTo>
                <a:close/>
              </a:path>
              <a:path w="6835775" h="679450">
                <a:moveTo>
                  <a:pt x="1459915" y="0"/>
                </a:moveTo>
                <a:lnTo>
                  <a:pt x="1453832" y="0"/>
                </a:lnTo>
                <a:lnTo>
                  <a:pt x="1453832" y="6095"/>
                </a:lnTo>
                <a:lnTo>
                  <a:pt x="1459915" y="6095"/>
                </a:lnTo>
                <a:lnTo>
                  <a:pt x="1459915" y="0"/>
                </a:lnTo>
                <a:close/>
              </a:path>
              <a:path w="6835775" h="679450">
                <a:moveTo>
                  <a:pt x="1472095" y="0"/>
                </a:moveTo>
                <a:lnTo>
                  <a:pt x="1466011" y="0"/>
                </a:lnTo>
                <a:lnTo>
                  <a:pt x="1466011" y="6095"/>
                </a:lnTo>
                <a:lnTo>
                  <a:pt x="1472095" y="6095"/>
                </a:lnTo>
                <a:lnTo>
                  <a:pt x="1472095" y="0"/>
                </a:lnTo>
                <a:close/>
              </a:path>
              <a:path w="6835775" h="679450">
                <a:moveTo>
                  <a:pt x="1485798" y="0"/>
                </a:moveTo>
                <a:lnTo>
                  <a:pt x="1478191" y="0"/>
                </a:lnTo>
                <a:lnTo>
                  <a:pt x="1478191" y="6095"/>
                </a:lnTo>
                <a:lnTo>
                  <a:pt x="1485798" y="6095"/>
                </a:lnTo>
                <a:lnTo>
                  <a:pt x="1485798" y="0"/>
                </a:lnTo>
                <a:close/>
              </a:path>
              <a:path w="6835775" h="679450">
                <a:moveTo>
                  <a:pt x="1497977" y="0"/>
                </a:moveTo>
                <a:lnTo>
                  <a:pt x="1491894" y="0"/>
                </a:lnTo>
                <a:lnTo>
                  <a:pt x="1491894" y="6095"/>
                </a:lnTo>
                <a:lnTo>
                  <a:pt x="1497977" y="6095"/>
                </a:lnTo>
                <a:lnTo>
                  <a:pt x="1497977" y="0"/>
                </a:lnTo>
                <a:close/>
              </a:path>
              <a:path w="6835775" h="679450">
                <a:moveTo>
                  <a:pt x="1510157" y="0"/>
                </a:moveTo>
                <a:lnTo>
                  <a:pt x="1504073" y="0"/>
                </a:lnTo>
                <a:lnTo>
                  <a:pt x="1504073" y="6095"/>
                </a:lnTo>
                <a:lnTo>
                  <a:pt x="1510157" y="6095"/>
                </a:lnTo>
                <a:lnTo>
                  <a:pt x="1510157" y="0"/>
                </a:lnTo>
                <a:close/>
              </a:path>
              <a:path w="6835775" h="679450">
                <a:moveTo>
                  <a:pt x="1523860" y="0"/>
                </a:moveTo>
                <a:lnTo>
                  <a:pt x="1516253" y="0"/>
                </a:lnTo>
                <a:lnTo>
                  <a:pt x="1516253" y="6095"/>
                </a:lnTo>
                <a:lnTo>
                  <a:pt x="1523860" y="6095"/>
                </a:lnTo>
                <a:lnTo>
                  <a:pt x="1523860" y="0"/>
                </a:lnTo>
                <a:close/>
              </a:path>
              <a:path w="6835775" h="679450">
                <a:moveTo>
                  <a:pt x="1536039" y="0"/>
                </a:moveTo>
                <a:lnTo>
                  <a:pt x="1529943" y="0"/>
                </a:lnTo>
                <a:lnTo>
                  <a:pt x="1529943" y="6095"/>
                </a:lnTo>
                <a:lnTo>
                  <a:pt x="1536039" y="6095"/>
                </a:lnTo>
                <a:lnTo>
                  <a:pt x="1536039" y="0"/>
                </a:lnTo>
                <a:close/>
              </a:path>
              <a:path w="6835775" h="679450">
                <a:moveTo>
                  <a:pt x="1548218" y="0"/>
                </a:moveTo>
                <a:lnTo>
                  <a:pt x="1542122" y="0"/>
                </a:lnTo>
                <a:lnTo>
                  <a:pt x="1542122" y="6095"/>
                </a:lnTo>
                <a:lnTo>
                  <a:pt x="1548218" y="6095"/>
                </a:lnTo>
                <a:lnTo>
                  <a:pt x="1548218" y="0"/>
                </a:lnTo>
                <a:close/>
              </a:path>
              <a:path w="6835775" h="679450">
                <a:moveTo>
                  <a:pt x="1561922" y="0"/>
                </a:moveTo>
                <a:lnTo>
                  <a:pt x="1554302" y="0"/>
                </a:lnTo>
                <a:lnTo>
                  <a:pt x="1554302" y="6095"/>
                </a:lnTo>
                <a:lnTo>
                  <a:pt x="1561922" y="6095"/>
                </a:lnTo>
                <a:lnTo>
                  <a:pt x="1561922" y="0"/>
                </a:lnTo>
                <a:close/>
              </a:path>
              <a:path w="6835775" h="679450">
                <a:moveTo>
                  <a:pt x="1574101" y="0"/>
                </a:moveTo>
                <a:lnTo>
                  <a:pt x="1568005" y="0"/>
                </a:lnTo>
                <a:lnTo>
                  <a:pt x="1568005" y="6095"/>
                </a:lnTo>
                <a:lnTo>
                  <a:pt x="1574101" y="6095"/>
                </a:lnTo>
                <a:lnTo>
                  <a:pt x="1574101" y="0"/>
                </a:lnTo>
                <a:close/>
              </a:path>
              <a:path w="6835775" h="679450">
                <a:moveTo>
                  <a:pt x="1586280" y="0"/>
                </a:moveTo>
                <a:lnTo>
                  <a:pt x="1580184" y="0"/>
                </a:lnTo>
                <a:lnTo>
                  <a:pt x="1580184" y="6095"/>
                </a:lnTo>
                <a:lnTo>
                  <a:pt x="1586280" y="6095"/>
                </a:lnTo>
                <a:lnTo>
                  <a:pt x="1586280" y="0"/>
                </a:lnTo>
                <a:close/>
              </a:path>
              <a:path w="6835775" h="679450">
                <a:moveTo>
                  <a:pt x="1599971" y="0"/>
                </a:moveTo>
                <a:lnTo>
                  <a:pt x="1592364" y="0"/>
                </a:lnTo>
                <a:lnTo>
                  <a:pt x="1592364" y="6095"/>
                </a:lnTo>
                <a:lnTo>
                  <a:pt x="1599971" y="6095"/>
                </a:lnTo>
                <a:lnTo>
                  <a:pt x="1599971" y="0"/>
                </a:lnTo>
                <a:close/>
              </a:path>
              <a:path w="6835775" h="679450">
                <a:moveTo>
                  <a:pt x="1612150" y="0"/>
                </a:moveTo>
                <a:lnTo>
                  <a:pt x="1606067" y="0"/>
                </a:lnTo>
                <a:lnTo>
                  <a:pt x="1606067" y="6095"/>
                </a:lnTo>
                <a:lnTo>
                  <a:pt x="1612150" y="6095"/>
                </a:lnTo>
                <a:lnTo>
                  <a:pt x="1612150" y="0"/>
                </a:lnTo>
                <a:close/>
              </a:path>
              <a:path w="6835775" h="679450">
                <a:moveTo>
                  <a:pt x="1624330" y="0"/>
                </a:moveTo>
                <a:lnTo>
                  <a:pt x="1618246" y="0"/>
                </a:lnTo>
                <a:lnTo>
                  <a:pt x="1618246" y="6095"/>
                </a:lnTo>
                <a:lnTo>
                  <a:pt x="1624330" y="6095"/>
                </a:lnTo>
                <a:lnTo>
                  <a:pt x="1624330" y="0"/>
                </a:lnTo>
                <a:close/>
              </a:path>
              <a:path w="6835775" h="679450">
                <a:moveTo>
                  <a:pt x="1638033" y="0"/>
                </a:moveTo>
                <a:lnTo>
                  <a:pt x="1630426" y="0"/>
                </a:lnTo>
                <a:lnTo>
                  <a:pt x="1630426" y="6095"/>
                </a:lnTo>
                <a:lnTo>
                  <a:pt x="1638033" y="6095"/>
                </a:lnTo>
                <a:lnTo>
                  <a:pt x="1638033" y="0"/>
                </a:lnTo>
                <a:close/>
              </a:path>
              <a:path w="6835775" h="679450">
                <a:moveTo>
                  <a:pt x="1650212" y="0"/>
                </a:moveTo>
                <a:lnTo>
                  <a:pt x="1644129" y="0"/>
                </a:lnTo>
                <a:lnTo>
                  <a:pt x="1644129" y="6095"/>
                </a:lnTo>
                <a:lnTo>
                  <a:pt x="1650212" y="6095"/>
                </a:lnTo>
                <a:lnTo>
                  <a:pt x="1650212" y="0"/>
                </a:lnTo>
                <a:close/>
              </a:path>
              <a:path w="6835775" h="679450">
                <a:moveTo>
                  <a:pt x="1662391" y="0"/>
                </a:moveTo>
                <a:lnTo>
                  <a:pt x="1656308" y="0"/>
                </a:lnTo>
                <a:lnTo>
                  <a:pt x="1656308" y="6095"/>
                </a:lnTo>
                <a:lnTo>
                  <a:pt x="1662391" y="6095"/>
                </a:lnTo>
                <a:lnTo>
                  <a:pt x="1662391" y="0"/>
                </a:lnTo>
                <a:close/>
              </a:path>
              <a:path w="6835775" h="679450">
                <a:moveTo>
                  <a:pt x="1676095" y="0"/>
                </a:moveTo>
                <a:lnTo>
                  <a:pt x="1668475" y="0"/>
                </a:lnTo>
                <a:lnTo>
                  <a:pt x="1668475" y="6095"/>
                </a:lnTo>
                <a:lnTo>
                  <a:pt x="1676095" y="6095"/>
                </a:lnTo>
                <a:lnTo>
                  <a:pt x="1676095" y="0"/>
                </a:lnTo>
                <a:close/>
              </a:path>
              <a:path w="6835775" h="679450">
                <a:moveTo>
                  <a:pt x="1688274" y="0"/>
                </a:moveTo>
                <a:lnTo>
                  <a:pt x="1682178" y="0"/>
                </a:lnTo>
                <a:lnTo>
                  <a:pt x="1682178" y="6095"/>
                </a:lnTo>
                <a:lnTo>
                  <a:pt x="1688274" y="6095"/>
                </a:lnTo>
                <a:lnTo>
                  <a:pt x="1688274" y="0"/>
                </a:lnTo>
                <a:close/>
              </a:path>
              <a:path w="6835775" h="679450">
                <a:moveTo>
                  <a:pt x="1700453" y="0"/>
                </a:moveTo>
                <a:lnTo>
                  <a:pt x="1694357" y="0"/>
                </a:lnTo>
                <a:lnTo>
                  <a:pt x="1694357" y="6095"/>
                </a:lnTo>
                <a:lnTo>
                  <a:pt x="1700453" y="6095"/>
                </a:lnTo>
                <a:lnTo>
                  <a:pt x="1700453" y="0"/>
                </a:lnTo>
                <a:close/>
              </a:path>
              <a:path w="6835775" h="679450">
                <a:moveTo>
                  <a:pt x="1714157" y="0"/>
                </a:moveTo>
                <a:lnTo>
                  <a:pt x="1706537" y="0"/>
                </a:lnTo>
                <a:lnTo>
                  <a:pt x="1706537" y="6095"/>
                </a:lnTo>
                <a:lnTo>
                  <a:pt x="1714157" y="6095"/>
                </a:lnTo>
                <a:lnTo>
                  <a:pt x="1714157" y="0"/>
                </a:lnTo>
                <a:close/>
              </a:path>
              <a:path w="6835775" h="679450">
                <a:moveTo>
                  <a:pt x="1726323" y="0"/>
                </a:moveTo>
                <a:lnTo>
                  <a:pt x="1720240" y="0"/>
                </a:lnTo>
                <a:lnTo>
                  <a:pt x="1720240" y="6095"/>
                </a:lnTo>
                <a:lnTo>
                  <a:pt x="1726323" y="6095"/>
                </a:lnTo>
                <a:lnTo>
                  <a:pt x="1726323" y="0"/>
                </a:lnTo>
                <a:close/>
              </a:path>
              <a:path w="6835775" h="679450">
                <a:moveTo>
                  <a:pt x="1738503" y="0"/>
                </a:moveTo>
                <a:lnTo>
                  <a:pt x="1732419" y="0"/>
                </a:lnTo>
                <a:lnTo>
                  <a:pt x="1732419" y="6095"/>
                </a:lnTo>
                <a:lnTo>
                  <a:pt x="1738503" y="6095"/>
                </a:lnTo>
                <a:lnTo>
                  <a:pt x="1738503" y="0"/>
                </a:lnTo>
                <a:close/>
              </a:path>
              <a:path w="6835775" h="679450">
                <a:moveTo>
                  <a:pt x="1752206" y="0"/>
                </a:moveTo>
                <a:lnTo>
                  <a:pt x="1744598" y="0"/>
                </a:lnTo>
                <a:lnTo>
                  <a:pt x="1744598" y="6095"/>
                </a:lnTo>
                <a:lnTo>
                  <a:pt x="1752206" y="6095"/>
                </a:lnTo>
                <a:lnTo>
                  <a:pt x="1752206" y="0"/>
                </a:lnTo>
                <a:close/>
              </a:path>
              <a:path w="6835775" h="679450">
                <a:moveTo>
                  <a:pt x="1764385" y="0"/>
                </a:moveTo>
                <a:lnTo>
                  <a:pt x="1758302" y="0"/>
                </a:lnTo>
                <a:lnTo>
                  <a:pt x="1758302" y="6095"/>
                </a:lnTo>
                <a:lnTo>
                  <a:pt x="1764385" y="6095"/>
                </a:lnTo>
                <a:lnTo>
                  <a:pt x="1764385" y="0"/>
                </a:lnTo>
                <a:close/>
              </a:path>
              <a:path w="6835775" h="679450">
                <a:moveTo>
                  <a:pt x="1776564" y="0"/>
                </a:moveTo>
                <a:lnTo>
                  <a:pt x="1770481" y="0"/>
                </a:lnTo>
                <a:lnTo>
                  <a:pt x="1770481" y="6095"/>
                </a:lnTo>
                <a:lnTo>
                  <a:pt x="1776564" y="6095"/>
                </a:lnTo>
                <a:lnTo>
                  <a:pt x="1776564" y="0"/>
                </a:lnTo>
                <a:close/>
              </a:path>
              <a:path w="6835775" h="679450">
                <a:moveTo>
                  <a:pt x="1790268" y="0"/>
                </a:moveTo>
                <a:lnTo>
                  <a:pt x="1782660" y="0"/>
                </a:lnTo>
                <a:lnTo>
                  <a:pt x="1782660" y="6095"/>
                </a:lnTo>
                <a:lnTo>
                  <a:pt x="1790268" y="6095"/>
                </a:lnTo>
                <a:lnTo>
                  <a:pt x="1790268" y="0"/>
                </a:lnTo>
                <a:close/>
              </a:path>
              <a:path w="6835775" h="679450">
                <a:moveTo>
                  <a:pt x="1802447" y="0"/>
                </a:moveTo>
                <a:lnTo>
                  <a:pt x="1796351" y="0"/>
                </a:lnTo>
                <a:lnTo>
                  <a:pt x="1796351" y="6095"/>
                </a:lnTo>
                <a:lnTo>
                  <a:pt x="1802447" y="6095"/>
                </a:lnTo>
                <a:lnTo>
                  <a:pt x="1802447" y="0"/>
                </a:lnTo>
                <a:close/>
              </a:path>
              <a:path w="6835775" h="679450">
                <a:moveTo>
                  <a:pt x="1814626" y="0"/>
                </a:moveTo>
                <a:lnTo>
                  <a:pt x="1808530" y="0"/>
                </a:lnTo>
                <a:lnTo>
                  <a:pt x="1808530" y="6095"/>
                </a:lnTo>
                <a:lnTo>
                  <a:pt x="1814626" y="6095"/>
                </a:lnTo>
                <a:lnTo>
                  <a:pt x="1814626" y="0"/>
                </a:lnTo>
                <a:close/>
              </a:path>
              <a:path w="6835775" h="679450">
                <a:moveTo>
                  <a:pt x="1828330" y="0"/>
                </a:moveTo>
                <a:lnTo>
                  <a:pt x="1820710" y="0"/>
                </a:lnTo>
                <a:lnTo>
                  <a:pt x="1820710" y="6095"/>
                </a:lnTo>
                <a:lnTo>
                  <a:pt x="1828330" y="6095"/>
                </a:lnTo>
                <a:lnTo>
                  <a:pt x="1828330" y="0"/>
                </a:lnTo>
                <a:close/>
              </a:path>
              <a:path w="6835775" h="679450">
                <a:moveTo>
                  <a:pt x="1840509" y="0"/>
                </a:moveTo>
                <a:lnTo>
                  <a:pt x="1834413" y="0"/>
                </a:lnTo>
                <a:lnTo>
                  <a:pt x="1834413" y="6095"/>
                </a:lnTo>
                <a:lnTo>
                  <a:pt x="1840509" y="6095"/>
                </a:lnTo>
                <a:lnTo>
                  <a:pt x="1840509" y="0"/>
                </a:lnTo>
                <a:close/>
              </a:path>
              <a:path w="6835775" h="679450">
                <a:moveTo>
                  <a:pt x="1852688" y="0"/>
                </a:moveTo>
                <a:lnTo>
                  <a:pt x="1846592" y="0"/>
                </a:lnTo>
                <a:lnTo>
                  <a:pt x="1846592" y="6095"/>
                </a:lnTo>
                <a:lnTo>
                  <a:pt x="1852688" y="6095"/>
                </a:lnTo>
                <a:lnTo>
                  <a:pt x="1852688" y="0"/>
                </a:lnTo>
                <a:close/>
              </a:path>
              <a:path w="6835775" h="679450">
                <a:moveTo>
                  <a:pt x="1866379" y="0"/>
                </a:moveTo>
                <a:lnTo>
                  <a:pt x="1858771" y="0"/>
                </a:lnTo>
                <a:lnTo>
                  <a:pt x="1858771" y="6095"/>
                </a:lnTo>
                <a:lnTo>
                  <a:pt x="1866379" y="6095"/>
                </a:lnTo>
                <a:lnTo>
                  <a:pt x="1866379" y="0"/>
                </a:lnTo>
                <a:close/>
              </a:path>
              <a:path w="6835775" h="679450">
                <a:moveTo>
                  <a:pt x="1878558" y="0"/>
                </a:moveTo>
                <a:lnTo>
                  <a:pt x="1872475" y="0"/>
                </a:lnTo>
                <a:lnTo>
                  <a:pt x="1872475" y="6095"/>
                </a:lnTo>
                <a:lnTo>
                  <a:pt x="1878558" y="6095"/>
                </a:lnTo>
                <a:lnTo>
                  <a:pt x="1878558" y="0"/>
                </a:lnTo>
                <a:close/>
              </a:path>
              <a:path w="6835775" h="679450">
                <a:moveTo>
                  <a:pt x="1890737" y="0"/>
                </a:moveTo>
                <a:lnTo>
                  <a:pt x="1884654" y="0"/>
                </a:lnTo>
                <a:lnTo>
                  <a:pt x="1884654" y="6095"/>
                </a:lnTo>
                <a:lnTo>
                  <a:pt x="1890737" y="6095"/>
                </a:lnTo>
                <a:lnTo>
                  <a:pt x="1890737" y="0"/>
                </a:lnTo>
                <a:close/>
              </a:path>
              <a:path w="6835775" h="679450">
                <a:moveTo>
                  <a:pt x="1904441" y="0"/>
                </a:moveTo>
                <a:lnTo>
                  <a:pt x="1896833" y="0"/>
                </a:lnTo>
                <a:lnTo>
                  <a:pt x="1896833" y="6095"/>
                </a:lnTo>
                <a:lnTo>
                  <a:pt x="1904441" y="6095"/>
                </a:lnTo>
                <a:lnTo>
                  <a:pt x="1904441" y="0"/>
                </a:lnTo>
                <a:close/>
              </a:path>
              <a:path w="6835775" h="679450">
                <a:moveTo>
                  <a:pt x="1916620" y="0"/>
                </a:moveTo>
                <a:lnTo>
                  <a:pt x="1910537" y="0"/>
                </a:lnTo>
                <a:lnTo>
                  <a:pt x="1910537" y="6095"/>
                </a:lnTo>
                <a:lnTo>
                  <a:pt x="1916620" y="6095"/>
                </a:lnTo>
                <a:lnTo>
                  <a:pt x="1916620" y="0"/>
                </a:lnTo>
                <a:close/>
              </a:path>
              <a:path w="6835775" h="679450">
                <a:moveTo>
                  <a:pt x="1928799" y="0"/>
                </a:moveTo>
                <a:lnTo>
                  <a:pt x="1922716" y="0"/>
                </a:lnTo>
                <a:lnTo>
                  <a:pt x="1922716" y="6095"/>
                </a:lnTo>
                <a:lnTo>
                  <a:pt x="1928799" y="6095"/>
                </a:lnTo>
                <a:lnTo>
                  <a:pt x="1928799" y="0"/>
                </a:lnTo>
                <a:close/>
              </a:path>
              <a:path w="6835775" h="679450">
                <a:moveTo>
                  <a:pt x="1942503" y="0"/>
                </a:moveTo>
                <a:lnTo>
                  <a:pt x="1934895" y="0"/>
                </a:lnTo>
                <a:lnTo>
                  <a:pt x="1934895" y="6095"/>
                </a:lnTo>
                <a:lnTo>
                  <a:pt x="1942503" y="6095"/>
                </a:lnTo>
                <a:lnTo>
                  <a:pt x="1942503" y="0"/>
                </a:lnTo>
                <a:close/>
              </a:path>
              <a:path w="6835775" h="679450">
                <a:moveTo>
                  <a:pt x="1954682" y="0"/>
                </a:moveTo>
                <a:lnTo>
                  <a:pt x="1948586" y="0"/>
                </a:lnTo>
                <a:lnTo>
                  <a:pt x="1948586" y="6095"/>
                </a:lnTo>
                <a:lnTo>
                  <a:pt x="1954682" y="6095"/>
                </a:lnTo>
                <a:lnTo>
                  <a:pt x="1954682" y="0"/>
                </a:lnTo>
                <a:close/>
              </a:path>
              <a:path w="6835775" h="679450">
                <a:moveTo>
                  <a:pt x="1966861" y="0"/>
                </a:moveTo>
                <a:lnTo>
                  <a:pt x="1960765" y="0"/>
                </a:lnTo>
                <a:lnTo>
                  <a:pt x="1960765" y="6095"/>
                </a:lnTo>
                <a:lnTo>
                  <a:pt x="1966861" y="6095"/>
                </a:lnTo>
                <a:lnTo>
                  <a:pt x="1966861" y="0"/>
                </a:lnTo>
                <a:close/>
              </a:path>
              <a:path w="6835775" h="679450">
                <a:moveTo>
                  <a:pt x="1980565" y="0"/>
                </a:moveTo>
                <a:lnTo>
                  <a:pt x="1972945" y="0"/>
                </a:lnTo>
                <a:lnTo>
                  <a:pt x="1972945" y="6095"/>
                </a:lnTo>
                <a:lnTo>
                  <a:pt x="1980565" y="6095"/>
                </a:lnTo>
                <a:lnTo>
                  <a:pt x="1980565" y="0"/>
                </a:lnTo>
                <a:close/>
              </a:path>
              <a:path w="6835775" h="679450">
                <a:moveTo>
                  <a:pt x="1992744" y="0"/>
                </a:moveTo>
                <a:lnTo>
                  <a:pt x="1986648" y="0"/>
                </a:lnTo>
                <a:lnTo>
                  <a:pt x="1986648" y="6095"/>
                </a:lnTo>
                <a:lnTo>
                  <a:pt x="1992744" y="6095"/>
                </a:lnTo>
                <a:lnTo>
                  <a:pt x="1992744" y="0"/>
                </a:lnTo>
                <a:close/>
              </a:path>
              <a:path w="6835775" h="679450">
                <a:moveTo>
                  <a:pt x="2004910" y="0"/>
                </a:moveTo>
                <a:lnTo>
                  <a:pt x="1998827" y="0"/>
                </a:lnTo>
                <a:lnTo>
                  <a:pt x="1998827" y="6095"/>
                </a:lnTo>
                <a:lnTo>
                  <a:pt x="2004910" y="6095"/>
                </a:lnTo>
                <a:lnTo>
                  <a:pt x="2004910" y="0"/>
                </a:lnTo>
                <a:close/>
              </a:path>
              <a:path w="6835775" h="679450">
                <a:moveTo>
                  <a:pt x="2018614" y="0"/>
                </a:moveTo>
                <a:lnTo>
                  <a:pt x="2011006" y="0"/>
                </a:lnTo>
                <a:lnTo>
                  <a:pt x="2011006" y="6095"/>
                </a:lnTo>
                <a:lnTo>
                  <a:pt x="2018614" y="6095"/>
                </a:lnTo>
                <a:lnTo>
                  <a:pt x="2018614" y="0"/>
                </a:lnTo>
                <a:close/>
              </a:path>
              <a:path w="6835775" h="679450">
                <a:moveTo>
                  <a:pt x="2030793" y="0"/>
                </a:moveTo>
                <a:lnTo>
                  <a:pt x="2024710" y="0"/>
                </a:lnTo>
                <a:lnTo>
                  <a:pt x="2024710" y="6095"/>
                </a:lnTo>
                <a:lnTo>
                  <a:pt x="2030793" y="6095"/>
                </a:lnTo>
                <a:lnTo>
                  <a:pt x="2030793" y="0"/>
                </a:lnTo>
                <a:close/>
              </a:path>
              <a:path w="6835775" h="679450">
                <a:moveTo>
                  <a:pt x="2042972" y="0"/>
                </a:moveTo>
                <a:lnTo>
                  <a:pt x="2036889" y="0"/>
                </a:lnTo>
                <a:lnTo>
                  <a:pt x="2036889" y="6095"/>
                </a:lnTo>
                <a:lnTo>
                  <a:pt x="2042972" y="6095"/>
                </a:lnTo>
                <a:lnTo>
                  <a:pt x="2042972" y="0"/>
                </a:lnTo>
                <a:close/>
              </a:path>
              <a:path w="6835775" h="679450">
                <a:moveTo>
                  <a:pt x="2056676" y="0"/>
                </a:moveTo>
                <a:lnTo>
                  <a:pt x="2049068" y="0"/>
                </a:lnTo>
                <a:lnTo>
                  <a:pt x="2049068" y="6095"/>
                </a:lnTo>
                <a:lnTo>
                  <a:pt x="2056676" y="6095"/>
                </a:lnTo>
                <a:lnTo>
                  <a:pt x="2056676" y="0"/>
                </a:lnTo>
                <a:close/>
              </a:path>
              <a:path w="6835775" h="679450">
                <a:moveTo>
                  <a:pt x="2068855" y="0"/>
                </a:moveTo>
                <a:lnTo>
                  <a:pt x="2062759" y="0"/>
                </a:lnTo>
                <a:lnTo>
                  <a:pt x="2062759" y="6095"/>
                </a:lnTo>
                <a:lnTo>
                  <a:pt x="2068855" y="6095"/>
                </a:lnTo>
                <a:lnTo>
                  <a:pt x="2068855" y="0"/>
                </a:lnTo>
                <a:close/>
              </a:path>
              <a:path w="6835775" h="679450">
                <a:moveTo>
                  <a:pt x="2081034" y="0"/>
                </a:moveTo>
                <a:lnTo>
                  <a:pt x="2074938" y="0"/>
                </a:lnTo>
                <a:lnTo>
                  <a:pt x="2074938" y="6095"/>
                </a:lnTo>
                <a:lnTo>
                  <a:pt x="2081034" y="6095"/>
                </a:lnTo>
                <a:lnTo>
                  <a:pt x="2081034" y="0"/>
                </a:lnTo>
                <a:close/>
              </a:path>
              <a:path w="6835775" h="679450">
                <a:moveTo>
                  <a:pt x="2094738" y="0"/>
                </a:moveTo>
                <a:lnTo>
                  <a:pt x="2087118" y="0"/>
                </a:lnTo>
                <a:lnTo>
                  <a:pt x="2087118" y="6095"/>
                </a:lnTo>
                <a:lnTo>
                  <a:pt x="2094738" y="6095"/>
                </a:lnTo>
                <a:lnTo>
                  <a:pt x="2094738" y="0"/>
                </a:lnTo>
                <a:close/>
              </a:path>
              <a:path w="6835775" h="679450">
                <a:moveTo>
                  <a:pt x="2106917" y="0"/>
                </a:moveTo>
                <a:lnTo>
                  <a:pt x="2100821" y="0"/>
                </a:lnTo>
                <a:lnTo>
                  <a:pt x="2100821" y="6095"/>
                </a:lnTo>
                <a:lnTo>
                  <a:pt x="2106917" y="6095"/>
                </a:lnTo>
                <a:lnTo>
                  <a:pt x="2106917" y="0"/>
                </a:lnTo>
                <a:close/>
              </a:path>
              <a:path w="6835775" h="679450">
                <a:moveTo>
                  <a:pt x="2119096" y="0"/>
                </a:moveTo>
                <a:lnTo>
                  <a:pt x="2113000" y="0"/>
                </a:lnTo>
                <a:lnTo>
                  <a:pt x="2113000" y="6095"/>
                </a:lnTo>
                <a:lnTo>
                  <a:pt x="2119096" y="6095"/>
                </a:lnTo>
                <a:lnTo>
                  <a:pt x="2119096" y="0"/>
                </a:lnTo>
                <a:close/>
              </a:path>
              <a:path w="6835775" h="679450">
                <a:moveTo>
                  <a:pt x="2132787" y="0"/>
                </a:moveTo>
                <a:lnTo>
                  <a:pt x="2125179" y="0"/>
                </a:lnTo>
                <a:lnTo>
                  <a:pt x="2125179" y="6095"/>
                </a:lnTo>
                <a:lnTo>
                  <a:pt x="2132787" y="6095"/>
                </a:lnTo>
                <a:lnTo>
                  <a:pt x="2132787" y="0"/>
                </a:lnTo>
                <a:close/>
              </a:path>
              <a:path w="6835775" h="679450">
                <a:moveTo>
                  <a:pt x="2144966" y="0"/>
                </a:moveTo>
                <a:lnTo>
                  <a:pt x="2138883" y="0"/>
                </a:lnTo>
                <a:lnTo>
                  <a:pt x="2138883" y="6095"/>
                </a:lnTo>
                <a:lnTo>
                  <a:pt x="2144966" y="6095"/>
                </a:lnTo>
                <a:lnTo>
                  <a:pt x="2144966" y="0"/>
                </a:lnTo>
                <a:close/>
              </a:path>
              <a:path w="6835775" h="679450">
                <a:moveTo>
                  <a:pt x="2157145" y="0"/>
                </a:moveTo>
                <a:lnTo>
                  <a:pt x="2151062" y="0"/>
                </a:lnTo>
                <a:lnTo>
                  <a:pt x="2151062" y="6095"/>
                </a:lnTo>
                <a:lnTo>
                  <a:pt x="2157145" y="6095"/>
                </a:lnTo>
                <a:lnTo>
                  <a:pt x="2157145" y="0"/>
                </a:lnTo>
                <a:close/>
              </a:path>
              <a:path w="6835775" h="679450">
                <a:moveTo>
                  <a:pt x="2170849" y="0"/>
                </a:moveTo>
                <a:lnTo>
                  <a:pt x="2163241" y="0"/>
                </a:lnTo>
                <a:lnTo>
                  <a:pt x="2163241" y="6095"/>
                </a:lnTo>
                <a:lnTo>
                  <a:pt x="2170849" y="6095"/>
                </a:lnTo>
                <a:lnTo>
                  <a:pt x="2170849" y="0"/>
                </a:lnTo>
                <a:close/>
              </a:path>
              <a:path w="6835775" h="679450">
                <a:moveTo>
                  <a:pt x="2183028" y="0"/>
                </a:moveTo>
                <a:lnTo>
                  <a:pt x="2176945" y="0"/>
                </a:lnTo>
                <a:lnTo>
                  <a:pt x="2176945" y="6095"/>
                </a:lnTo>
                <a:lnTo>
                  <a:pt x="2183028" y="6095"/>
                </a:lnTo>
                <a:lnTo>
                  <a:pt x="2183028" y="0"/>
                </a:lnTo>
                <a:close/>
              </a:path>
              <a:path w="6835775" h="679450">
                <a:moveTo>
                  <a:pt x="2195207" y="0"/>
                </a:moveTo>
                <a:lnTo>
                  <a:pt x="2189124" y="0"/>
                </a:lnTo>
                <a:lnTo>
                  <a:pt x="2189124" y="6095"/>
                </a:lnTo>
                <a:lnTo>
                  <a:pt x="2195207" y="6095"/>
                </a:lnTo>
                <a:lnTo>
                  <a:pt x="2195207" y="0"/>
                </a:lnTo>
                <a:close/>
              </a:path>
              <a:path w="6835775" h="679450">
                <a:moveTo>
                  <a:pt x="2208910" y="0"/>
                </a:moveTo>
                <a:lnTo>
                  <a:pt x="2201303" y="0"/>
                </a:lnTo>
                <a:lnTo>
                  <a:pt x="2201303" y="6095"/>
                </a:lnTo>
                <a:lnTo>
                  <a:pt x="2208910" y="6095"/>
                </a:lnTo>
                <a:lnTo>
                  <a:pt x="2208910" y="0"/>
                </a:lnTo>
                <a:close/>
              </a:path>
              <a:path w="6835775" h="679450">
                <a:moveTo>
                  <a:pt x="2221090" y="0"/>
                </a:moveTo>
                <a:lnTo>
                  <a:pt x="2214994" y="0"/>
                </a:lnTo>
                <a:lnTo>
                  <a:pt x="2214994" y="6095"/>
                </a:lnTo>
                <a:lnTo>
                  <a:pt x="2221090" y="6095"/>
                </a:lnTo>
                <a:lnTo>
                  <a:pt x="2221090" y="0"/>
                </a:lnTo>
                <a:close/>
              </a:path>
              <a:path w="6835775" h="679450">
                <a:moveTo>
                  <a:pt x="2233269" y="0"/>
                </a:moveTo>
                <a:lnTo>
                  <a:pt x="2227173" y="0"/>
                </a:lnTo>
                <a:lnTo>
                  <a:pt x="2227173" y="6095"/>
                </a:lnTo>
                <a:lnTo>
                  <a:pt x="2233269" y="6095"/>
                </a:lnTo>
                <a:lnTo>
                  <a:pt x="2233269" y="0"/>
                </a:lnTo>
                <a:close/>
              </a:path>
              <a:path w="6835775" h="679450">
                <a:moveTo>
                  <a:pt x="2246972" y="0"/>
                </a:moveTo>
                <a:lnTo>
                  <a:pt x="2239352" y="0"/>
                </a:lnTo>
                <a:lnTo>
                  <a:pt x="2239352" y="6095"/>
                </a:lnTo>
                <a:lnTo>
                  <a:pt x="2246972" y="6095"/>
                </a:lnTo>
                <a:lnTo>
                  <a:pt x="2246972" y="0"/>
                </a:lnTo>
                <a:close/>
              </a:path>
              <a:path w="6835775" h="679450">
                <a:moveTo>
                  <a:pt x="2259152" y="0"/>
                </a:moveTo>
                <a:lnTo>
                  <a:pt x="2253056" y="0"/>
                </a:lnTo>
                <a:lnTo>
                  <a:pt x="2253056" y="6095"/>
                </a:lnTo>
                <a:lnTo>
                  <a:pt x="2259152" y="6095"/>
                </a:lnTo>
                <a:lnTo>
                  <a:pt x="2259152" y="0"/>
                </a:lnTo>
                <a:close/>
              </a:path>
              <a:path w="6835775" h="679450">
                <a:moveTo>
                  <a:pt x="2271331" y="0"/>
                </a:moveTo>
                <a:lnTo>
                  <a:pt x="2265235" y="0"/>
                </a:lnTo>
                <a:lnTo>
                  <a:pt x="2265235" y="6095"/>
                </a:lnTo>
                <a:lnTo>
                  <a:pt x="2271331" y="6095"/>
                </a:lnTo>
                <a:lnTo>
                  <a:pt x="2271331" y="0"/>
                </a:lnTo>
                <a:close/>
              </a:path>
              <a:path w="6835775" h="679450">
                <a:moveTo>
                  <a:pt x="2285022" y="0"/>
                </a:moveTo>
                <a:lnTo>
                  <a:pt x="2277414" y="0"/>
                </a:lnTo>
                <a:lnTo>
                  <a:pt x="2277414" y="6095"/>
                </a:lnTo>
                <a:lnTo>
                  <a:pt x="2285022" y="6095"/>
                </a:lnTo>
                <a:lnTo>
                  <a:pt x="2285022" y="0"/>
                </a:lnTo>
                <a:close/>
              </a:path>
              <a:path w="6835775" h="679450">
                <a:moveTo>
                  <a:pt x="2297201" y="0"/>
                </a:moveTo>
                <a:lnTo>
                  <a:pt x="2291118" y="0"/>
                </a:lnTo>
                <a:lnTo>
                  <a:pt x="2291118" y="6095"/>
                </a:lnTo>
                <a:lnTo>
                  <a:pt x="2297201" y="6095"/>
                </a:lnTo>
                <a:lnTo>
                  <a:pt x="2297201" y="0"/>
                </a:lnTo>
                <a:close/>
              </a:path>
              <a:path w="6835775" h="679450">
                <a:moveTo>
                  <a:pt x="2309380" y="0"/>
                </a:moveTo>
                <a:lnTo>
                  <a:pt x="2303297" y="0"/>
                </a:lnTo>
                <a:lnTo>
                  <a:pt x="2303297" y="6095"/>
                </a:lnTo>
                <a:lnTo>
                  <a:pt x="2309380" y="6095"/>
                </a:lnTo>
                <a:lnTo>
                  <a:pt x="2309380" y="0"/>
                </a:lnTo>
                <a:close/>
              </a:path>
              <a:path w="6835775" h="679450">
                <a:moveTo>
                  <a:pt x="2323084" y="0"/>
                </a:moveTo>
                <a:lnTo>
                  <a:pt x="2315476" y="0"/>
                </a:lnTo>
                <a:lnTo>
                  <a:pt x="2315476" y="6095"/>
                </a:lnTo>
                <a:lnTo>
                  <a:pt x="2323084" y="6095"/>
                </a:lnTo>
                <a:lnTo>
                  <a:pt x="2323084" y="0"/>
                </a:lnTo>
                <a:close/>
              </a:path>
              <a:path w="6835775" h="679450">
                <a:moveTo>
                  <a:pt x="2335263" y="0"/>
                </a:moveTo>
                <a:lnTo>
                  <a:pt x="2329180" y="0"/>
                </a:lnTo>
                <a:lnTo>
                  <a:pt x="2329180" y="6095"/>
                </a:lnTo>
                <a:lnTo>
                  <a:pt x="2335263" y="6095"/>
                </a:lnTo>
                <a:lnTo>
                  <a:pt x="2335263" y="0"/>
                </a:lnTo>
                <a:close/>
              </a:path>
              <a:path w="6835775" h="679450">
                <a:moveTo>
                  <a:pt x="2347442" y="0"/>
                </a:moveTo>
                <a:lnTo>
                  <a:pt x="2341346" y="0"/>
                </a:lnTo>
                <a:lnTo>
                  <a:pt x="2341346" y="6095"/>
                </a:lnTo>
                <a:lnTo>
                  <a:pt x="2347442" y="6095"/>
                </a:lnTo>
                <a:lnTo>
                  <a:pt x="2347442" y="0"/>
                </a:lnTo>
                <a:close/>
              </a:path>
              <a:path w="6835775" h="679450">
                <a:moveTo>
                  <a:pt x="2361145" y="0"/>
                </a:moveTo>
                <a:lnTo>
                  <a:pt x="2353525" y="0"/>
                </a:lnTo>
                <a:lnTo>
                  <a:pt x="2353525" y="6095"/>
                </a:lnTo>
                <a:lnTo>
                  <a:pt x="2361145" y="6095"/>
                </a:lnTo>
                <a:lnTo>
                  <a:pt x="2361145" y="0"/>
                </a:lnTo>
                <a:close/>
              </a:path>
              <a:path w="6835775" h="679450">
                <a:moveTo>
                  <a:pt x="2373325" y="0"/>
                </a:moveTo>
                <a:lnTo>
                  <a:pt x="2367229" y="0"/>
                </a:lnTo>
                <a:lnTo>
                  <a:pt x="2367229" y="6095"/>
                </a:lnTo>
                <a:lnTo>
                  <a:pt x="2373325" y="6095"/>
                </a:lnTo>
                <a:lnTo>
                  <a:pt x="2373325" y="0"/>
                </a:lnTo>
                <a:close/>
              </a:path>
              <a:path w="6835775" h="679450">
                <a:moveTo>
                  <a:pt x="2385504" y="0"/>
                </a:moveTo>
                <a:lnTo>
                  <a:pt x="2379408" y="0"/>
                </a:lnTo>
                <a:lnTo>
                  <a:pt x="2379408" y="6095"/>
                </a:lnTo>
                <a:lnTo>
                  <a:pt x="2385504" y="6095"/>
                </a:lnTo>
                <a:lnTo>
                  <a:pt x="2385504" y="0"/>
                </a:lnTo>
                <a:close/>
              </a:path>
              <a:path w="6835775" h="679450">
                <a:moveTo>
                  <a:pt x="2399207" y="0"/>
                </a:moveTo>
                <a:lnTo>
                  <a:pt x="2391587" y="0"/>
                </a:lnTo>
                <a:lnTo>
                  <a:pt x="2391587" y="6095"/>
                </a:lnTo>
                <a:lnTo>
                  <a:pt x="2399207" y="6095"/>
                </a:lnTo>
                <a:lnTo>
                  <a:pt x="2399207" y="0"/>
                </a:lnTo>
                <a:close/>
              </a:path>
              <a:path w="6835775" h="679450">
                <a:moveTo>
                  <a:pt x="2411374" y="0"/>
                </a:moveTo>
                <a:lnTo>
                  <a:pt x="2405291" y="0"/>
                </a:lnTo>
                <a:lnTo>
                  <a:pt x="2405291" y="6095"/>
                </a:lnTo>
                <a:lnTo>
                  <a:pt x="2411374" y="6095"/>
                </a:lnTo>
                <a:lnTo>
                  <a:pt x="2411374" y="0"/>
                </a:lnTo>
                <a:close/>
              </a:path>
              <a:path w="6835775" h="679450">
                <a:moveTo>
                  <a:pt x="2423553" y="0"/>
                </a:moveTo>
                <a:lnTo>
                  <a:pt x="2417470" y="0"/>
                </a:lnTo>
                <a:lnTo>
                  <a:pt x="2417470" y="6095"/>
                </a:lnTo>
                <a:lnTo>
                  <a:pt x="2423553" y="6095"/>
                </a:lnTo>
                <a:lnTo>
                  <a:pt x="2423553" y="0"/>
                </a:lnTo>
                <a:close/>
              </a:path>
              <a:path w="6835775" h="679450">
                <a:moveTo>
                  <a:pt x="2437257" y="0"/>
                </a:moveTo>
                <a:lnTo>
                  <a:pt x="2429649" y="0"/>
                </a:lnTo>
                <a:lnTo>
                  <a:pt x="2429649" y="6095"/>
                </a:lnTo>
                <a:lnTo>
                  <a:pt x="2437257" y="6095"/>
                </a:lnTo>
                <a:lnTo>
                  <a:pt x="2437257" y="0"/>
                </a:lnTo>
                <a:close/>
              </a:path>
              <a:path w="6835775" h="679450">
                <a:moveTo>
                  <a:pt x="2449436" y="0"/>
                </a:moveTo>
                <a:lnTo>
                  <a:pt x="2443353" y="0"/>
                </a:lnTo>
                <a:lnTo>
                  <a:pt x="2443353" y="6095"/>
                </a:lnTo>
                <a:lnTo>
                  <a:pt x="2449436" y="6095"/>
                </a:lnTo>
                <a:lnTo>
                  <a:pt x="2449436" y="0"/>
                </a:lnTo>
                <a:close/>
              </a:path>
              <a:path w="6835775" h="679450">
                <a:moveTo>
                  <a:pt x="2461615" y="0"/>
                </a:moveTo>
                <a:lnTo>
                  <a:pt x="2455532" y="0"/>
                </a:lnTo>
                <a:lnTo>
                  <a:pt x="2455532" y="6095"/>
                </a:lnTo>
                <a:lnTo>
                  <a:pt x="2461615" y="6095"/>
                </a:lnTo>
                <a:lnTo>
                  <a:pt x="2461615" y="0"/>
                </a:lnTo>
                <a:close/>
              </a:path>
              <a:path w="6835775" h="679450">
                <a:moveTo>
                  <a:pt x="2475318" y="0"/>
                </a:moveTo>
                <a:lnTo>
                  <a:pt x="2467711" y="0"/>
                </a:lnTo>
                <a:lnTo>
                  <a:pt x="2467711" y="6095"/>
                </a:lnTo>
                <a:lnTo>
                  <a:pt x="2475318" y="6095"/>
                </a:lnTo>
                <a:lnTo>
                  <a:pt x="2475318" y="0"/>
                </a:lnTo>
                <a:close/>
              </a:path>
              <a:path w="6835775" h="679450">
                <a:moveTo>
                  <a:pt x="2487498" y="0"/>
                </a:moveTo>
                <a:lnTo>
                  <a:pt x="2481402" y="0"/>
                </a:lnTo>
                <a:lnTo>
                  <a:pt x="2481402" y="6095"/>
                </a:lnTo>
                <a:lnTo>
                  <a:pt x="2487498" y="6095"/>
                </a:lnTo>
                <a:lnTo>
                  <a:pt x="2487498" y="0"/>
                </a:lnTo>
                <a:close/>
              </a:path>
              <a:path w="6835775" h="679450">
                <a:moveTo>
                  <a:pt x="2499677" y="0"/>
                </a:moveTo>
                <a:lnTo>
                  <a:pt x="2493581" y="0"/>
                </a:lnTo>
                <a:lnTo>
                  <a:pt x="2493581" y="6095"/>
                </a:lnTo>
                <a:lnTo>
                  <a:pt x="2499677" y="6095"/>
                </a:lnTo>
                <a:lnTo>
                  <a:pt x="2499677" y="0"/>
                </a:lnTo>
                <a:close/>
              </a:path>
              <a:path w="6835775" h="679450">
                <a:moveTo>
                  <a:pt x="2513380" y="0"/>
                </a:moveTo>
                <a:lnTo>
                  <a:pt x="2505760" y="0"/>
                </a:lnTo>
                <a:lnTo>
                  <a:pt x="2505760" y="6095"/>
                </a:lnTo>
                <a:lnTo>
                  <a:pt x="2513380" y="6095"/>
                </a:lnTo>
                <a:lnTo>
                  <a:pt x="2513380" y="0"/>
                </a:lnTo>
                <a:close/>
              </a:path>
              <a:path w="6835775" h="679450">
                <a:moveTo>
                  <a:pt x="2525560" y="0"/>
                </a:moveTo>
                <a:lnTo>
                  <a:pt x="2519464" y="0"/>
                </a:lnTo>
                <a:lnTo>
                  <a:pt x="2519464" y="6095"/>
                </a:lnTo>
                <a:lnTo>
                  <a:pt x="2525560" y="6095"/>
                </a:lnTo>
                <a:lnTo>
                  <a:pt x="2525560" y="0"/>
                </a:lnTo>
                <a:close/>
              </a:path>
              <a:path w="6835775" h="679450">
                <a:moveTo>
                  <a:pt x="2537739" y="0"/>
                </a:moveTo>
                <a:lnTo>
                  <a:pt x="2531643" y="0"/>
                </a:lnTo>
                <a:lnTo>
                  <a:pt x="2531643" y="6095"/>
                </a:lnTo>
                <a:lnTo>
                  <a:pt x="2537739" y="6095"/>
                </a:lnTo>
                <a:lnTo>
                  <a:pt x="2537739" y="0"/>
                </a:lnTo>
                <a:close/>
              </a:path>
              <a:path w="6835775" h="679450">
                <a:moveTo>
                  <a:pt x="2551430" y="0"/>
                </a:moveTo>
                <a:lnTo>
                  <a:pt x="2543822" y="0"/>
                </a:lnTo>
                <a:lnTo>
                  <a:pt x="2543822" y="6095"/>
                </a:lnTo>
                <a:lnTo>
                  <a:pt x="2551430" y="6095"/>
                </a:lnTo>
                <a:lnTo>
                  <a:pt x="2551430" y="0"/>
                </a:lnTo>
                <a:close/>
              </a:path>
              <a:path w="6835775" h="679450">
                <a:moveTo>
                  <a:pt x="2563609" y="0"/>
                </a:moveTo>
                <a:lnTo>
                  <a:pt x="2557526" y="0"/>
                </a:lnTo>
                <a:lnTo>
                  <a:pt x="2557526" y="6095"/>
                </a:lnTo>
                <a:lnTo>
                  <a:pt x="2563609" y="6095"/>
                </a:lnTo>
                <a:lnTo>
                  <a:pt x="2563609" y="0"/>
                </a:lnTo>
                <a:close/>
              </a:path>
              <a:path w="6835775" h="679450">
                <a:moveTo>
                  <a:pt x="2575788" y="0"/>
                </a:moveTo>
                <a:lnTo>
                  <a:pt x="2569705" y="0"/>
                </a:lnTo>
                <a:lnTo>
                  <a:pt x="2569705" y="6095"/>
                </a:lnTo>
                <a:lnTo>
                  <a:pt x="2575788" y="6095"/>
                </a:lnTo>
                <a:lnTo>
                  <a:pt x="2575788" y="0"/>
                </a:lnTo>
                <a:close/>
              </a:path>
              <a:path w="6835775" h="679450">
                <a:moveTo>
                  <a:pt x="2589491" y="0"/>
                </a:moveTo>
                <a:lnTo>
                  <a:pt x="2581884" y="0"/>
                </a:lnTo>
                <a:lnTo>
                  <a:pt x="2581884" y="6095"/>
                </a:lnTo>
                <a:lnTo>
                  <a:pt x="2589491" y="6095"/>
                </a:lnTo>
                <a:lnTo>
                  <a:pt x="2589491" y="0"/>
                </a:lnTo>
                <a:close/>
              </a:path>
              <a:path w="6835775" h="679450">
                <a:moveTo>
                  <a:pt x="2601671" y="0"/>
                </a:moveTo>
                <a:lnTo>
                  <a:pt x="2595587" y="0"/>
                </a:lnTo>
                <a:lnTo>
                  <a:pt x="2595587" y="6095"/>
                </a:lnTo>
                <a:lnTo>
                  <a:pt x="2601671" y="6095"/>
                </a:lnTo>
                <a:lnTo>
                  <a:pt x="2601671" y="0"/>
                </a:lnTo>
                <a:close/>
              </a:path>
              <a:path w="6835775" h="679450">
                <a:moveTo>
                  <a:pt x="2613850" y="0"/>
                </a:moveTo>
                <a:lnTo>
                  <a:pt x="2607767" y="0"/>
                </a:lnTo>
                <a:lnTo>
                  <a:pt x="2607767" y="6095"/>
                </a:lnTo>
                <a:lnTo>
                  <a:pt x="2613850" y="6095"/>
                </a:lnTo>
                <a:lnTo>
                  <a:pt x="2613850" y="0"/>
                </a:lnTo>
                <a:close/>
              </a:path>
              <a:path w="6835775" h="679450">
                <a:moveTo>
                  <a:pt x="2627553" y="0"/>
                </a:moveTo>
                <a:lnTo>
                  <a:pt x="2619933" y="0"/>
                </a:lnTo>
                <a:lnTo>
                  <a:pt x="2619933" y="6095"/>
                </a:lnTo>
                <a:lnTo>
                  <a:pt x="2627553" y="6095"/>
                </a:lnTo>
                <a:lnTo>
                  <a:pt x="2627553" y="0"/>
                </a:lnTo>
                <a:close/>
              </a:path>
              <a:path w="6835775" h="679450">
                <a:moveTo>
                  <a:pt x="2639733" y="0"/>
                </a:moveTo>
                <a:lnTo>
                  <a:pt x="2633637" y="0"/>
                </a:lnTo>
                <a:lnTo>
                  <a:pt x="2633637" y="6095"/>
                </a:lnTo>
                <a:lnTo>
                  <a:pt x="2639733" y="6095"/>
                </a:lnTo>
                <a:lnTo>
                  <a:pt x="2639733" y="0"/>
                </a:lnTo>
                <a:close/>
              </a:path>
              <a:path w="6835775" h="679450">
                <a:moveTo>
                  <a:pt x="2651912" y="0"/>
                </a:moveTo>
                <a:lnTo>
                  <a:pt x="2645816" y="0"/>
                </a:lnTo>
                <a:lnTo>
                  <a:pt x="2645816" y="6095"/>
                </a:lnTo>
                <a:lnTo>
                  <a:pt x="2651912" y="6095"/>
                </a:lnTo>
                <a:lnTo>
                  <a:pt x="2651912" y="0"/>
                </a:lnTo>
                <a:close/>
              </a:path>
              <a:path w="6835775" h="679450">
                <a:moveTo>
                  <a:pt x="2665615" y="0"/>
                </a:moveTo>
                <a:lnTo>
                  <a:pt x="2657995" y="0"/>
                </a:lnTo>
                <a:lnTo>
                  <a:pt x="2657995" y="6095"/>
                </a:lnTo>
                <a:lnTo>
                  <a:pt x="2665615" y="6095"/>
                </a:lnTo>
                <a:lnTo>
                  <a:pt x="2665615" y="0"/>
                </a:lnTo>
                <a:close/>
              </a:path>
              <a:path w="6835775" h="679450">
                <a:moveTo>
                  <a:pt x="2677795" y="0"/>
                </a:moveTo>
                <a:lnTo>
                  <a:pt x="2671698" y="0"/>
                </a:lnTo>
                <a:lnTo>
                  <a:pt x="2671698" y="6095"/>
                </a:lnTo>
                <a:lnTo>
                  <a:pt x="2677795" y="6095"/>
                </a:lnTo>
                <a:lnTo>
                  <a:pt x="2677795" y="0"/>
                </a:lnTo>
                <a:close/>
              </a:path>
              <a:path w="6835775" h="679450">
                <a:moveTo>
                  <a:pt x="2689961" y="0"/>
                </a:moveTo>
                <a:lnTo>
                  <a:pt x="2683878" y="0"/>
                </a:lnTo>
                <a:lnTo>
                  <a:pt x="2683878" y="6095"/>
                </a:lnTo>
                <a:lnTo>
                  <a:pt x="2689961" y="6095"/>
                </a:lnTo>
                <a:lnTo>
                  <a:pt x="2689961" y="0"/>
                </a:lnTo>
                <a:close/>
              </a:path>
              <a:path w="6835775" h="679450">
                <a:moveTo>
                  <a:pt x="2703664" y="0"/>
                </a:moveTo>
                <a:lnTo>
                  <a:pt x="2696057" y="0"/>
                </a:lnTo>
                <a:lnTo>
                  <a:pt x="2696057" y="6095"/>
                </a:lnTo>
                <a:lnTo>
                  <a:pt x="2703664" y="6095"/>
                </a:lnTo>
                <a:lnTo>
                  <a:pt x="2703664" y="0"/>
                </a:lnTo>
                <a:close/>
              </a:path>
              <a:path w="6835775" h="679450">
                <a:moveTo>
                  <a:pt x="2715844" y="0"/>
                </a:moveTo>
                <a:lnTo>
                  <a:pt x="2709760" y="0"/>
                </a:lnTo>
                <a:lnTo>
                  <a:pt x="2709760" y="6095"/>
                </a:lnTo>
                <a:lnTo>
                  <a:pt x="2715844" y="6095"/>
                </a:lnTo>
                <a:lnTo>
                  <a:pt x="2715844" y="0"/>
                </a:lnTo>
                <a:close/>
              </a:path>
              <a:path w="6835775" h="679450">
                <a:moveTo>
                  <a:pt x="2728023" y="0"/>
                </a:moveTo>
                <a:lnTo>
                  <a:pt x="2721940" y="0"/>
                </a:lnTo>
                <a:lnTo>
                  <a:pt x="2721940" y="6095"/>
                </a:lnTo>
                <a:lnTo>
                  <a:pt x="2728023" y="6095"/>
                </a:lnTo>
                <a:lnTo>
                  <a:pt x="2728023" y="0"/>
                </a:lnTo>
                <a:close/>
              </a:path>
              <a:path w="6835775" h="679450">
                <a:moveTo>
                  <a:pt x="2741726" y="0"/>
                </a:moveTo>
                <a:lnTo>
                  <a:pt x="2734119" y="0"/>
                </a:lnTo>
                <a:lnTo>
                  <a:pt x="2734119" y="6095"/>
                </a:lnTo>
                <a:lnTo>
                  <a:pt x="2741726" y="6095"/>
                </a:lnTo>
                <a:lnTo>
                  <a:pt x="2741726" y="0"/>
                </a:lnTo>
                <a:close/>
              </a:path>
              <a:path w="6835775" h="679450">
                <a:moveTo>
                  <a:pt x="2753906" y="0"/>
                </a:moveTo>
                <a:lnTo>
                  <a:pt x="2747810" y="0"/>
                </a:lnTo>
                <a:lnTo>
                  <a:pt x="2747810" y="6095"/>
                </a:lnTo>
                <a:lnTo>
                  <a:pt x="2753906" y="6095"/>
                </a:lnTo>
                <a:lnTo>
                  <a:pt x="2753906" y="0"/>
                </a:lnTo>
                <a:close/>
              </a:path>
              <a:path w="6835775" h="679450">
                <a:moveTo>
                  <a:pt x="2766085" y="0"/>
                </a:moveTo>
                <a:lnTo>
                  <a:pt x="2759989" y="0"/>
                </a:lnTo>
                <a:lnTo>
                  <a:pt x="2759989" y="6095"/>
                </a:lnTo>
                <a:lnTo>
                  <a:pt x="2766085" y="6095"/>
                </a:lnTo>
                <a:lnTo>
                  <a:pt x="2766085" y="0"/>
                </a:lnTo>
                <a:close/>
              </a:path>
              <a:path w="6835775" h="679450">
                <a:moveTo>
                  <a:pt x="2779788" y="0"/>
                </a:moveTo>
                <a:lnTo>
                  <a:pt x="2772168" y="0"/>
                </a:lnTo>
                <a:lnTo>
                  <a:pt x="2772168" y="6095"/>
                </a:lnTo>
                <a:lnTo>
                  <a:pt x="2779788" y="6095"/>
                </a:lnTo>
                <a:lnTo>
                  <a:pt x="2779788" y="0"/>
                </a:lnTo>
                <a:close/>
              </a:path>
              <a:path w="6835775" h="679450">
                <a:moveTo>
                  <a:pt x="2791968" y="0"/>
                </a:moveTo>
                <a:lnTo>
                  <a:pt x="2785872" y="0"/>
                </a:lnTo>
                <a:lnTo>
                  <a:pt x="2785872" y="6095"/>
                </a:lnTo>
                <a:lnTo>
                  <a:pt x="2791968" y="6095"/>
                </a:lnTo>
                <a:lnTo>
                  <a:pt x="2791968" y="0"/>
                </a:lnTo>
                <a:close/>
              </a:path>
              <a:path w="6835775" h="679450">
                <a:moveTo>
                  <a:pt x="2804147" y="0"/>
                </a:moveTo>
                <a:lnTo>
                  <a:pt x="2798051" y="0"/>
                </a:lnTo>
                <a:lnTo>
                  <a:pt x="2798051" y="6095"/>
                </a:lnTo>
                <a:lnTo>
                  <a:pt x="2804147" y="6095"/>
                </a:lnTo>
                <a:lnTo>
                  <a:pt x="2804147" y="0"/>
                </a:lnTo>
                <a:close/>
              </a:path>
              <a:path w="6835775" h="679450">
                <a:moveTo>
                  <a:pt x="2817837" y="0"/>
                </a:moveTo>
                <a:lnTo>
                  <a:pt x="2810230" y="0"/>
                </a:lnTo>
                <a:lnTo>
                  <a:pt x="2810230" y="6095"/>
                </a:lnTo>
                <a:lnTo>
                  <a:pt x="2817837" y="6095"/>
                </a:lnTo>
                <a:lnTo>
                  <a:pt x="2817837" y="0"/>
                </a:lnTo>
                <a:close/>
              </a:path>
              <a:path w="6835775" h="679450">
                <a:moveTo>
                  <a:pt x="2830017" y="0"/>
                </a:moveTo>
                <a:lnTo>
                  <a:pt x="2823933" y="0"/>
                </a:lnTo>
                <a:lnTo>
                  <a:pt x="2823933" y="6095"/>
                </a:lnTo>
                <a:lnTo>
                  <a:pt x="2830017" y="6095"/>
                </a:lnTo>
                <a:lnTo>
                  <a:pt x="2830017" y="0"/>
                </a:lnTo>
                <a:close/>
              </a:path>
              <a:path w="6835775" h="679450">
                <a:moveTo>
                  <a:pt x="2842196" y="0"/>
                </a:moveTo>
                <a:lnTo>
                  <a:pt x="2836113" y="0"/>
                </a:lnTo>
                <a:lnTo>
                  <a:pt x="2836113" y="6095"/>
                </a:lnTo>
                <a:lnTo>
                  <a:pt x="2842196" y="6095"/>
                </a:lnTo>
                <a:lnTo>
                  <a:pt x="2842196" y="0"/>
                </a:lnTo>
                <a:close/>
              </a:path>
              <a:path w="6835775" h="679450">
                <a:moveTo>
                  <a:pt x="2855899" y="0"/>
                </a:moveTo>
                <a:lnTo>
                  <a:pt x="2848292" y="0"/>
                </a:lnTo>
                <a:lnTo>
                  <a:pt x="2848292" y="6095"/>
                </a:lnTo>
                <a:lnTo>
                  <a:pt x="2855899" y="6095"/>
                </a:lnTo>
                <a:lnTo>
                  <a:pt x="2855899" y="0"/>
                </a:lnTo>
                <a:close/>
              </a:path>
              <a:path w="6835775" h="679450">
                <a:moveTo>
                  <a:pt x="2868079" y="0"/>
                </a:moveTo>
                <a:lnTo>
                  <a:pt x="2861995" y="0"/>
                </a:lnTo>
                <a:lnTo>
                  <a:pt x="2861995" y="6095"/>
                </a:lnTo>
                <a:lnTo>
                  <a:pt x="2868079" y="6095"/>
                </a:lnTo>
                <a:lnTo>
                  <a:pt x="2868079" y="0"/>
                </a:lnTo>
                <a:close/>
              </a:path>
              <a:path w="6835775" h="679450">
                <a:moveTo>
                  <a:pt x="2880258" y="0"/>
                </a:moveTo>
                <a:lnTo>
                  <a:pt x="2874175" y="0"/>
                </a:lnTo>
                <a:lnTo>
                  <a:pt x="2874175" y="6095"/>
                </a:lnTo>
                <a:lnTo>
                  <a:pt x="2880258" y="6095"/>
                </a:lnTo>
                <a:lnTo>
                  <a:pt x="2880258" y="0"/>
                </a:lnTo>
                <a:close/>
              </a:path>
              <a:path w="6835775" h="679450">
                <a:moveTo>
                  <a:pt x="2893961" y="0"/>
                </a:moveTo>
                <a:lnTo>
                  <a:pt x="2886354" y="0"/>
                </a:lnTo>
                <a:lnTo>
                  <a:pt x="2886354" y="6095"/>
                </a:lnTo>
                <a:lnTo>
                  <a:pt x="2893961" y="6095"/>
                </a:lnTo>
                <a:lnTo>
                  <a:pt x="2893961" y="0"/>
                </a:lnTo>
                <a:close/>
              </a:path>
              <a:path w="6835775" h="679450">
                <a:moveTo>
                  <a:pt x="2906141" y="0"/>
                </a:moveTo>
                <a:lnTo>
                  <a:pt x="2900045" y="0"/>
                </a:lnTo>
                <a:lnTo>
                  <a:pt x="2900045" y="6095"/>
                </a:lnTo>
                <a:lnTo>
                  <a:pt x="2906141" y="6095"/>
                </a:lnTo>
                <a:lnTo>
                  <a:pt x="2906141" y="0"/>
                </a:lnTo>
                <a:close/>
              </a:path>
              <a:path w="6835775" h="679450">
                <a:moveTo>
                  <a:pt x="2918320" y="0"/>
                </a:moveTo>
                <a:lnTo>
                  <a:pt x="2912224" y="0"/>
                </a:lnTo>
                <a:lnTo>
                  <a:pt x="2912224" y="6095"/>
                </a:lnTo>
                <a:lnTo>
                  <a:pt x="2918320" y="6095"/>
                </a:lnTo>
                <a:lnTo>
                  <a:pt x="2918320" y="0"/>
                </a:lnTo>
                <a:close/>
              </a:path>
              <a:path w="6835775" h="679450">
                <a:moveTo>
                  <a:pt x="2932023" y="0"/>
                </a:moveTo>
                <a:lnTo>
                  <a:pt x="2924403" y="0"/>
                </a:lnTo>
                <a:lnTo>
                  <a:pt x="2924403" y="6095"/>
                </a:lnTo>
                <a:lnTo>
                  <a:pt x="2932023" y="6095"/>
                </a:lnTo>
                <a:lnTo>
                  <a:pt x="2932023" y="0"/>
                </a:lnTo>
                <a:close/>
              </a:path>
              <a:path w="6835775" h="679450">
                <a:moveTo>
                  <a:pt x="2944202" y="0"/>
                </a:moveTo>
                <a:lnTo>
                  <a:pt x="2938106" y="0"/>
                </a:lnTo>
                <a:lnTo>
                  <a:pt x="2938106" y="6095"/>
                </a:lnTo>
                <a:lnTo>
                  <a:pt x="2944202" y="6095"/>
                </a:lnTo>
                <a:lnTo>
                  <a:pt x="2944202" y="0"/>
                </a:lnTo>
                <a:close/>
              </a:path>
              <a:path w="6835775" h="679450">
                <a:moveTo>
                  <a:pt x="2956382" y="0"/>
                </a:moveTo>
                <a:lnTo>
                  <a:pt x="2950286" y="0"/>
                </a:lnTo>
                <a:lnTo>
                  <a:pt x="2950286" y="6095"/>
                </a:lnTo>
                <a:lnTo>
                  <a:pt x="2956382" y="6095"/>
                </a:lnTo>
                <a:lnTo>
                  <a:pt x="2956382" y="0"/>
                </a:lnTo>
                <a:close/>
              </a:path>
              <a:path w="6835775" h="679450">
                <a:moveTo>
                  <a:pt x="2970072" y="0"/>
                </a:moveTo>
                <a:lnTo>
                  <a:pt x="2962465" y="0"/>
                </a:lnTo>
                <a:lnTo>
                  <a:pt x="2962465" y="6095"/>
                </a:lnTo>
                <a:lnTo>
                  <a:pt x="2970072" y="6095"/>
                </a:lnTo>
                <a:lnTo>
                  <a:pt x="2970072" y="0"/>
                </a:lnTo>
                <a:close/>
              </a:path>
              <a:path w="6835775" h="679450">
                <a:moveTo>
                  <a:pt x="2982252" y="0"/>
                </a:moveTo>
                <a:lnTo>
                  <a:pt x="2976168" y="0"/>
                </a:lnTo>
                <a:lnTo>
                  <a:pt x="2976168" y="6095"/>
                </a:lnTo>
                <a:lnTo>
                  <a:pt x="2982252" y="6095"/>
                </a:lnTo>
                <a:lnTo>
                  <a:pt x="2982252" y="0"/>
                </a:lnTo>
                <a:close/>
              </a:path>
              <a:path w="6835775" h="679450">
                <a:moveTo>
                  <a:pt x="2994431" y="0"/>
                </a:moveTo>
                <a:lnTo>
                  <a:pt x="2988348" y="0"/>
                </a:lnTo>
                <a:lnTo>
                  <a:pt x="2988348" y="6095"/>
                </a:lnTo>
                <a:lnTo>
                  <a:pt x="2994431" y="6095"/>
                </a:lnTo>
                <a:lnTo>
                  <a:pt x="2994431" y="0"/>
                </a:lnTo>
                <a:close/>
              </a:path>
              <a:path w="6835775" h="679450">
                <a:moveTo>
                  <a:pt x="3008134" y="0"/>
                </a:moveTo>
                <a:lnTo>
                  <a:pt x="3000527" y="0"/>
                </a:lnTo>
                <a:lnTo>
                  <a:pt x="3000527" y="6095"/>
                </a:lnTo>
                <a:lnTo>
                  <a:pt x="3008134" y="6095"/>
                </a:lnTo>
                <a:lnTo>
                  <a:pt x="3008134" y="0"/>
                </a:lnTo>
                <a:close/>
              </a:path>
              <a:path w="6835775" h="679450">
                <a:moveTo>
                  <a:pt x="3020314" y="0"/>
                </a:moveTo>
                <a:lnTo>
                  <a:pt x="3014230" y="0"/>
                </a:lnTo>
                <a:lnTo>
                  <a:pt x="3014230" y="6095"/>
                </a:lnTo>
                <a:lnTo>
                  <a:pt x="3020314" y="6095"/>
                </a:lnTo>
                <a:lnTo>
                  <a:pt x="3020314" y="0"/>
                </a:lnTo>
                <a:close/>
              </a:path>
              <a:path w="6835775" h="679450">
                <a:moveTo>
                  <a:pt x="3032493" y="0"/>
                </a:moveTo>
                <a:lnTo>
                  <a:pt x="3026397" y="0"/>
                </a:lnTo>
                <a:lnTo>
                  <a:pt x="3026397" y="6095"/>
                </a:lnTo>
                <a:lnTo>
                  <a:pt x="3032493" y="6095"/>
                </a:lnTo>
                <a:lnTo>
                  <a:pt x="3032493" y="0"/>
                </a:lnTo>
                <a:close/>
              </a:path>
              <a:path w="6835775" h="679450">
                <a:moveTo>
                  <a:pt x="3046196" y="0"/>
                </a:moveTo>
                <a:lnTo>
                  <a:pt x="3038576" y="0"/>
                </a:lnTo>
                <a:lnTo>
                  <a:pt x="3038576" y="6095"/>
                </a:lnTo>
                <a:lnTo>
                  <a:pt x="3046196" y="6095"/>
                </a:lnTo>
                <a:lnTo>
                  <a:pt x="3046196" y="0"/>
                </a:lnTo>
                <a:close/>
              </a:path>
              <a:path w="6835775" h="679450">
                <a:moveTo>
                  <a:pt x="3058375" y="0"/>
                </a:moveTo>
                <a:lnTo>
                  <a:pt x="3052279" y="0"/>
                </a:lnTo>
                <a:lnTo>
                  <a:pt x="3052279" y="6095"/>
                </a:lnTo>
                <a:lnTo>
                  <a:pt x="3058375" y="6095"/>
                </a:lnTo>
                <a:lnTo>
                  <a:pt x="3058375" y="0"/>
                </a:lnTo>
                <a:close/>
              </a:path>
              <a:path w="6835775" h="679450">
                <a:moveTo>
                  <a:pt x="3070555" y="0"/>
                </a:moveTo>
                <a:lnTo>
                  <a:pt x="3064459" y="0"/>
                </a:lnTo>
                <a:lnTo>
                  <a:pt x="3064459" y="6095"/>
                </a:lnTo>
                <a:lnTo>
                  <a:pt x="3070555" y="6095"/>
                </a:lnTo>
                <a:lnTo>
                  <a:pt x="3070555" y="0"/>
                </a:lnTo>
                <a:close/>
              </a:path>
              <a:path w="6835775" h="679450">
                <a:moveTo>
                  <a:pt x="3084258" y="0"/>
                </a:moveTo>
                <a:lnTo>
                  <a:pt x="3076638" y="0"/>
                </a:lnTo>
                <a:lnTo>
                  <a:pt x="3076638" y="6095"/>
                </a:lnTo>
                <a:lnTo>
                  <a:pt x="3084258" y="6095"/>
                </a:lnTo>
                <a:lnTo>
                  <a:pt x="3084258" y="0"/>
                </a:lnTo>
                <a:close/>
              </a:path>
              <a:path w="6835775" h="679450">
                <a:moveTo>
                  <a:pt x="3096425" y="0"/>
                </a:moveTo>
                <a:lnTo>
                  <a:pt x="3090341" y="0"/>
                </a:lnTo>
                <a:lnTo>
                  <a:pt x="3090341" y="6095"/>
                </a:lnTo>
                <a:lnTo>
                  <a:pt x="3096425" y="6095"/>
                </a:lnTo>
                <a:lnTo>
                  <a:pt x="3096425" y="0"/>
                </a:lnTo>
                <a:close/>
              </a:path>
              <a:path w="6835775" h="679450">
                <a:moveTo>
                  <a:pt x="3108604" y="0"/>
                </a:moveTo>
                <a:lnTo>
                  <a:pt x="3102521" y="0"/>
                </a:lnTo>
                <a:lnTo>
                  <a:pt x="3102521" y="6095"/>
                </a:lnTo>
                <a:lnTo>
                  <a:pt x="3108604" y="6095"/>
                </a:lnTo>
                <a:lnTo>
                  <a:pt x="3108604" y="0"/>
                </a:lnTo>
                <a:close/>
              </a:path>
              <a:path w="6835775" h="679450">
                <a:moveTo>
                  <a:pt x="3122307" y="0"/>
                </a:moveTo>
                <a:lnTo>
                  <a:pt x="3114700" y="0"/>
                </a:lnTo>
                <a:lnTo>
                  <a:pt x="3114700" y="6095"/>
                </a:lnTo>
                <a:lnTo>
                  <a:pt x="3122307" y="6095"/>
                </a:lnTo>
                <a:lnTo>
                  <a:pt x="3122307" y="0"/>
                </a:lnTo>
                <a:close/>
              </a:path>
              <a:path w="6835775" h="679450">
                <a:moveTo>
                  <a:pt x="3134486" y="0"/>
                </a:moveTo>
                <a:lnTo>
                  <a:pt x="3128403" y="0"/>
                </a:lnTo>
                <a:lnTo>
                  <a:pt x="3128403" y="6095"/>
                </a:lnTo>
                <a:lnTo>
                  <a:pt x="3134486" y="6095"/>
                </a:lnTo>
                <a:lnTo>
                  <a:pt x="3134486" y="0"/>
                </a:lnTo>
                <a:close/>
              </a:path>
              <a:path w="6835775" h="679450">
                <a:moveTo>
                  <a:pt x="3146666" y="0"/>
                </a:moveTo>
                <a:lnTo>
                  <a:pt x="3140583" y="0"/>
                </a:lnTo>
                <a:lnTo>
                  <a:pt x="3140583" y="6095"/>
                </a:lnTo>
                <a:lnTo>
                  <a:pt x="3146666" y="6095"/>
                </a:lnTo>
                <a:lnTo>
                  <a:pt x="3146666" y="0"/>
                </a:lnTo>
                <a:close/>
              </a:path>
              <a:path w="6835775" h="679450">
                <a:moveTo>
                  <a:pt x="3160369" y="0"/>
                </a:moveTo>
                <a:lnTo>
                  <a:pt x="3152762" y="0"/>
                </a:lnTo>
                <a:lnTo>
                  <a:pt x="3152762" y="6095"/>
                </a:lnTo>
                <a:lnTo>
                  <a:pt x="3160369" y="6095"/>
                </a:lnTo>
                <a:lnTo>
                  <a:pt x="3160369" y="0"/>
                </a:lnTo>
                <a:close/>
              </a:path>
              <a:path w="6835775" h="679450">
                <a:moveTo>
                  <a:pt x="3172548" y="0"/>
                </a:moveTo>
                <a:lnTo>
                  <a:pt x="3166452" y="0"/>
                </a:lnTo>
                <a:lnTo>
                  <a:pt x="3166452" y="6095"/>
                </a:lnTo>
                <a:lnTo>
                  <a:pt x="3172548" y="6095"/>
                </a:lnTo>
                <a:lnTo>
                  <a:pt x="3172548" y="0"/>
                </a:lnTo>
                <a:close/>
              </a:path>
              <a:path w="6835775" h="679450">
                <a:moveTo>
                  <a:pt x="3184728" y="0"/>
                </a:moveTo>
                <a:lnTo>
                  <a:pt x="3178632" y="0"/>
                </a:lnTo>
                <a:lnTo>
                  <a:pt x="3178632" y="6095"/>
                </a:lnTo>
                <a:lnTo>
                  <a:pt x="3184728" y="6095"/>
                </a:lnTo>
                <a:lnTo>
                  <a:pt x="3184728" y="0"/>
                </a:lnTo>
                <a:close/>
              </a:path>
              <a:path w="6835775" h="679450">
                <a:moveTo>
                  <a:pt x="3198431" y="0"/>
                </a:moveTo>
                <a:lnTo>
                  <a:pt x="3190811" y="0"/>
                </a:lnTo>
                <a:lnTo>
                  <a:pt x="3190811" y="6095"/>
                </a:lnTo>
                <a:lnTo>
                  <a:pt x="3198431" y="6095"/>
                </a:lnTo>
                <a:lnTo>
                  <a:pt x="3198431" y="0"/>
                </a:lnTo>
                <a:close/>
              </a:path>
              <a:path w="6835775" h="679450">
                <a:moveTo>
                  <a:pt x="3210610" y="0"/>
                </a:moveTo>
                <a:lnTo>
                  <a:pt x="3204514" y="0"/>
                </a:lnTo>
                <a:lnTo>
                  <a:pt x="3204514" y="6095"/>
                </a:lnTo>
                <a:lnTo>
                  <a:pt x="3210610" y="6095"/>
                </a:lnTo>
                <a:lnTo>
                  <a:pt x="3210610" y="0"/>
                </a:lnTo>
                <a:close/>
              </a:path>
              <a:path w="6835775" h="679450">
                <a:moveTo>
                  <a:pt x="3222790" y="0"/>
                </a:moveTo>
                <a:lnTo>
                  <a:pt x="3216694" y="0"/>
                </a:lnTo>
                <a:lnTo>
                  <a:pt x="3216694" y="6095"/>
                </a:lnTo>
                <a:lnTo>
                  <a:pt x="3222790" y="6095"/>
                </a:lnTo>
                <a:lnTo>
                  <a:pt x="3222790" y="0"/>
                </a:lnTo>
                <a:close/>
              </a:path>
              <a:path w="6835775" h="679450">
                <a:moveTo>
                  <a:pt x="3236480" y="0"/>
                </a:moveTo>
                <a:lnTo>
                  <a:pt x="3228873" y="0"/>
                </a:lnTo>
                <a:lnTo>
                  <a:pt x="3228873" y="6095"/>
                </a:lnTo>
                <a:lnTo>
                  <a:pt x="3236480" y="6095"/>
                </a:lnTo>
                <a:lnTo>
                  <a:pt x="3236480" y="0"/>
                </a:lnTo>
                <a:close/>
              </a:path>
              <a:path w="6835775" h="679450">
                <a:moveTo>
                  <a:pt x="3248660" y="0"/>
                </a:moveTo>
                <a:lnTo>
                  <a:pt x="3242576" y="0"/>
                </a:lnTo>
                <a:lnTo>
                  <a:pt x="3242576" y="6095"/>
                </a:lnTo>
                <a:lnTo>
                  <a:pt x="3248660" y="6095"/>
                </a:lnTo>
                <a:lnTo>
                  <a:pt x="3248660" y="0"/>
                </a:lnTo>
                <a:close/>
              </a:path>
              <a:path w="6835775" h="679450">
                <a:moveTo>
                  <a:pt x="3260839" y="0"/>
                </a:moveTo>
                <a:lnTo>
                  <a:pt x="3254755" y="0"/>
                </a:lnTo>
                <a:lnTo>
                  <a:pt x="3254755" y="6095"/>
                </a:lnTo>
                <a:lnTo>
                  <a:pt x="3260839" y="6095"/>
                </a:lnTo>
                <a:lnTo>
                  <a:pt x="3260839" y="0"/>
                </a:lnTo>
                <a:close/>
              </a:path>
              <a:path w="6835775" h="679450">
                <a:moveTo>
                  <a:pt x="3274542" y="0"/>
                </a:moveTo>
                <a:lnTo>
                  <a:pt x="3266935" y="0"/>
                </a:lnTo>
                <a:lnTo>
                  <a:pt x="3266935" y="6095"/>
                </a:lnTo>
                <a:lnTo>
                  <a:pt x="3274542" y="6095"/>
                </a:lnTo>
                <a:lnTo>
                  <a:pt x="3274542" y="0"/>
                </a:lnTo>
                <a:close/>
              </a:path>
              <a:path w="6835775" h="679450">
                <a:moveTo>
                  <a:pt x="3286721" y="0"/>
                </a:moveTo>
                <a:lnTo>
                  <a:pt x="3280638" y="0"/>
                </a:lnTo>
                <a:lnTo>
                  <a:pt x="3280638" y="6095"/>
                </a:lnTo>
                <a:lnTo>
                  <a:pt x="3286721" y="6095"/>
                </a:lnTo>
                <a:lnTo>
                  <a:pt x="3286721" y="0"/>
                </a:lnTo>
                <a:close/>
              </a:path>
              <a:path w="6835775" h="679450">
                <a:moveTo>
                  <a:pt x="3298901" y="0"/>
                </a:moveTo>
                <a:lnTo>
                  <a:pt x="3292817" y="0"/>
                </a:lnTo>
                <a:lnTo>
                  <a:pt x="3292817" y="6095"/>
                </a:lnTo>
                <a:lnTo>
                  <a:pt x="3298901" y="6095"/>
                </a:lnTo>
                <a:lnTo>
                  <a:pt x="3298901" y="0"/>
                </a:lnTo>
                <a:close/>
              </a:path>
              <a:path w="6835775" h="679450">
                <a:moveTo>
                  <a:pt x="3312604" y="0"/>
                </a:moveTo>
                <a:lnTo>
                  <a:pt x="3304984" y="0"/>
                </a:lnTo>
                <a:lnTo>
                  <a:pt x="3304984" y="6095"/>
                </a:lnTo>
                <a:lnTo>
                  <a:pt x="3312604" y="6095"/>
                </a:lnTo>
                <a:lnTo>
                  <a:pt x="3312604" y="0"/>
                </a:lnTo>
                <a:close/>
              </a:path>
              <a:path w="6835775" h="679450">
                <a:moveTo>
                  <a:pt x="3324783" y="0"/>
                </a:moveTo>
                <a:lnTo>
                  <a:pt x="3318687" y="0"/>
                </a:lnTo>
                <a:lnTo>
                  <a:pt x="3318687" y="6095"/>
                </a:lnTo>
                <a:lnTo>
                  <a:pt x="3324783" y="6095"/>
                </a:lnTo>
                <a:lnTo>
                  <a:pt x="3324783" y="0"/>
                </a:lnTo>
                <a:close/>
              </a:path>
              <a:path w="6835775" h="679450">
                <a:moveTo>
                  <a:pt x="3336963" y="0"/>
                </a:moveTo>
                <a:lnTo>
                  <a:pt x="3330867" y="0"/>
                </a:lnTo>
                <a:lnTo>
                  <a:pt x="3330867" y="6095"/>
                </a:lnTo>
                <a:lnTo>
                  <a:pt x="3336963" y="6095"/>
                </a:lnTo>
                <a:lnTo>
                  <a:pt x="3336963" y="0"/>
                </a:lnTo>
                <a:close/>
              </a:path>
              <a:path w="6835775" h="679450">
                <a:moveTo>
                  <a:pt x="3350666" y="0"/>
                </a:moveTo>
                <a:lnTo>
                  <a:pt x="3343046" y="0"/>
                </a:lnTo>
                <a:lnTo>
                  <a:pt x="3343046" y="6095"/>
                </a:lnTo>
                <a:lnTo>
                  <a:pt x="3350666" y="6095"/>
                </a:lnTo>
                <a:lnTo>
                  <a:pt x="3350666" y="0"/>
                </a:lnTo>
                <a:close/>
              </a:path>
              <a:path w="6835775" h="679450">
                <a:moveTo>
                  <a:pt x="3362845" y="0"/>
                </a:moveTo>
                <a:lnTo>
                  <a:pt x="3356749" y="0"/>
                </a:lnTo>
                <a:lnTo>
                  <a:pt x="3356749" y="6095"/>
                </a:lnTo>
                <a:lnTo>
                  <a:pt x="3362845" y="6095"/>
                </a:lnTo>
                <a:lnTo>
                  <a:pt x="3362845" y="0"/>
                </a:lnTo>
                <a:close/>
              </a:path>
              <a:path w="6835775" h="679450">
                <a:moveTo>
                  <a:pt x="3375012" y="0"/>
                </a:moveTo>
                <a:lnTo>
                  <a:pt x="3368929" y="0"/>
                </a:lnTo>
                <a:lnTo>
                  <a:pt x="3368929" y="6095"/>
                </a:lnTo>
                <a:lnTo>
                  <a:pt x="3375012" y="6095"/>
                </a:lnTo>
                <a:lnTo>
                  <a:pt x="3375012" y="0"/>
                </a:lnTo>
                <a:close/>
              </a:path>
              <a:path w="6835775" h="679450">
                <a:moveTo>
                  <a:pt x="3388715" y="0"/>
                </a:moveTo>
                <a:lnTo>
                  <a:pt x="3381108" y="0"/>
                </a:lnTo>
                <a:lnTo>
                  <a:pt x="3381108" y="6095"/>
                </a:lnTo>
                <a:lnTo>
                  <a:pt x="3388715" y="6095"/>
                </a:lnTo>
                <a:lnTo>
                  <a:pt x="3388715" y="0"/>
                </a:lnTo>
                <a:close/>
              </a:path>
              <a:path w="6835775" h="679450">
                <a:moveTo>
                  <a:pt x="3400894" y="0"/>
                </a:moveTo>
                <a:lnTo>
                  <a:pt x="3394811" y="0"/>
                </a:lnTo>
                <a:lnTo>
                  <a:pt x="3394811" y="6095"/>
                </a:lnTo>
                <a:lnTo>
                  <a:pt x="3400894" y="6095"/>
                </a:lnTo>
                <a:lnTo>
                  <a:pt x="3400894" y="0"/>
                </a:lnTo>
                <a:close/>
              </a:path>
              <a:path w="6835775" h="679450">
                <a:moveTo>
                  <a:pt x="3413074" y="0"/>
                </a:moveTo>
                <a:lnTo>
                  <a:pt x="3406990" y="0"/>
                </a:lnTo>
                <a:lnTo>
                  <a:pt x="3406990" y="6095"/>
                </a:lnTo>
                <a:lnTo>
                  <a:pt x="3413074" y="6095"/>
                </a:lnTo>
                <a:lnTo>
                  <a:pt x="3413074" y="0"/>
                </a:lnTo>
                <a:close/>
              </a:path>
              <a:path w="6835775" h="679450">
                <a:moveTo>
                  <a:pt x="3426777" y="0"/>
                </a:moveTo>
                <a:lnTo>
                  <a:pt x="3419170" y="0"/>
                </a:lnTo>
                <a:lnTo>
                  <a:pt x="3419170" y="6095"/>
                </a:lnTo>
                <a:lnTo>
                  <a:pt x="3426777" y="6095"/>
                </a:lnTo>
                <a:lnTo>
                  <a:pt x="3426777" y="0"/>
                </a:lnTo>
                <a:close/>
              </a:path>
              <a:path w="6835775" h="679450">
                <a:moveTo>
                  <a:pt x="3438956" y="0"/>
                </a:moveTo>
                <a:lnTo>
                  <a:pt x="3432860" y="0"/>
                </a:lnTo>
                <a:lnTo>
                  <a:pt x="3432860" y="6095"/>
                </a:lnTo>
                <a:lnTo>
                  <a:pt x="3438956" y="6095"/>
                </a:lnTo>
                <a:lnTo>
                  <a:pt x="3438956" y="0"/>
                </a:lnTo>
                <a:close/>
              </a:path>
              <a:path w="6835775" h="679450">
                <a:moveTo>
                  <a:pt x="3451136" y="0"/>
                </a:moveTo>
                <a:lnTo>
                  <a:pt x="3445040" y="0"/>
                </a:lnTo>
                <a:lnTo>
                  <a:pt x="3445040" y="6095"/>
                </a:lnTo>
                <a:lnTo>
                  <a:pt x="3451136" y="6095"/>
                </a:lnTo>
                <a:lnTo>
                  <a:pt x="3451136" y="0"/>
                </a:lnTo>
                <a:close/>
              </a:path>
              <a:path w="6835775" h="679450">
                <a:moveTo>
                  <a:pt x="3464839" y="0"/>
                </a:moveTo>
                <a:lnTo>
                  <a:pt x="3457219" y="0"/>
                </a:lnTo>
                <a:lnTo>
                  <a:pt x="3457219" y="6095"/>
                </a:lnTo>
                <a:lnTo>
                  <a:pt x="3464839" y="6095"/>
                </a:lnTo>
                <a:lnTo>
                  <a:pt x="3464839" y="0"/>
                </a:lnTo>
                <a:close/>
              </a:path>
              <a:path w="6835775" h="679450">
                <a:moveTo>
                  <a:pt x="3477018" y="0"/>
                </a:moveTo>
                <a:lnTo>
                  <a:pt x="3470922" y="0"/>
                </a:lnTo>
                <a:lnTo>
                  <a:pt x="3470922" y="6095"/>
                </a:lnTo>
                <a:lnTo>
                  <a:pt x="3477018" y="6095"/>
                </a:lnTo>
                <a:lnTo>
                  <a:pt x="3477018" y="0"/>
                </a:lnTo>
                <a:close/>
              </a:path>
              <a:path w="6835775" h="679450">
                <a:moveTo>
                  <a:pt x="3489198" y="0"/>
                </a:moveTo>
                <a:lnTo>
                  <a:pt x="3483102" y="0"/>
                </a:lnTo>
                <a:lnTo>
                  <a:pt x="3483102" y="6095"/>
                </a:lnTo>
                <a:lnTo>
                  <a:pt x="3489198" y="6095"/>
                </a:lnTo>
                <a:lnTo>
                  <a:pt x="3489198" y="0"/>
                </a:lnTo>
                <a:close/>
              </a:path>
              <a:path w="6835775" h="679450">
                <a:moveTo>
                  <a:pt x="3502888" y="0"/>
                </a:moveTo>
                <a:lnTo>
                  <a:pt x="3495281" y="0"/>
                </a:lnTo>
                <a:lnTo>
                  <a:pt x="3495281" y="6095"/>
                </a:lnTo>
                <a:lnTo>
                  <a:pt x="3502888" y="6095"/>
                </a:lnTo>
                <a:lnTo>
                  <a:pt x="3502888" y="0"/>
                </a:lnTo>
                <a:close/>
              </a:path>
              <a:path w="6835775" h="679450">
                <a:moveTo>
                  <a:pt x="3515067" y="0"/>
                </a:moveTo>
                <a:lnTo>
                  <a:pt x="3508984" y="0"/>
                </a:lnTo>
                <a:lnTo>
                  <a:pt x="3508984" y="6095"/>
                </a:lnTo>
                <a:lnTo>
                  <a:pt x="3515067" y="6095"/>
                </a:lnTo>
                <a:lnTo>
                  <a:pt x="3515067" y="0"/>
                </a:lnTo>
                <a:close/>
              </a:path>
              <a:path w="6835775" h="679450">
                <a:moveTo>
                  <a:pt x="3527247" y="0"/>
                </a:moveTo>
                <a:lnTo>
                  <a:pt x="3521163" y="0"/>
                </a:lnTo>
                <a:lnTo>
                  <a:pt x="3521163" y="6095"/>
                </a:lnTo>
                <a:lnTo>
                  <a:pt x="3527247" y="6095"/>
                </a:lnTo>
                <a:lnTo>
                  <a:pt x="3527247" y="0"/>
                </a:lnTo>
                <a:close/>
              </a:path>
              <a:path w="6835775" h="679450">
                <a:moveTo>
                  <a:pt x="3540950" y="0"/>
                </a:moveTo>
                <a:lnTo>
                  <a:pt x="3533343" y="0"/>
                </a:lnTo>
                <a:lnTo>
                  <a:pt x="3533343" y="6095"/>
                </a:lnTo>
                <a:lnTo>
                  <a:pt x="3540950" y="6095"/>
                </a:lnTo>
                <a:lnTo>
                  <a:pt x="3540950" y="0"/>
                </a:lnTo>
                <a:close/>
              </a:path>
              <a:path w="6835775" h="679450">
                <a:moveTo>
                  <a:pt x="3553129" y="0"/>
                </a:moveTo>
                <a:lnTo>
                  <a:pt x="3547046" y="0"/>
                </a:lnTo>
                <a:lnTo>
                  <a:pt x="3547046" y="6095"/>
                </a:lnTo>
                <a:lnTo>
                  <a:pt x="3553129" y="6095"/>
                </a:lnTo>
                <a:lnTo>
                  <a:pt x="3553129" y="0"/>
                </a:lnTo>
                <a:close/>
              </a:path>
              <a:path w="6835775" h="679450">
                <a:moveTo>
                  <a:pt x="3565309" y="0"/>
                </a:moveTo>
                <a:lnTo>
                  <a:pt x="3559225" y="0"/>
                </a:lnTo>
                <a:lnTo>
                  <a:pt x="3559225" y="6095"/>
                </a:lnTo>
                <a:lnTo>
                  <a:pt x="3565309" y="6095"/>
                </a:lnTo>
                <a:lnTo>
                  <a:pt x="3565309" y="0"/>
                </a:lnTo>
                <a:close/>
              </a:path>
              <a:path w="6835775" h="679450">
                <a:moveTo>
                  <a:pt x="3579012" y="0"/>
                </a:moveTo>
                <a:lnTo>
                  <a:pt x="3571405" y="0"/>
                </a:lnTo>
                <a:lnTo>
                  <a:pt x="3571405" y="6095"/>
                </a:lnTo>
                <a:lnTo>
                  <a:pt x="3579012" y="6095"/>
                </a:lnTo>
                <a:lnTo>
                  <a:pt x="3579012" y="0"/>
                </a:lnTo>
                <a:close/>
              </a:path>
              <a:path w="6835775" h="679450">
                <a:moveTo>
                  <a:pt x="3591191" y="0"/>
                </a:moveTo>
                <a:lnTo>
                  <a:pt x="3585095" y="0"/>
                </a:lnTo>
                <a:lnTo>
                  <a:pt x="3585095" y="6095"/>
                </a:lnTo>
                <a:lnTo>
                  <a:pt x="3591191" y="6095"/>
                </a:lnTo>
                <a:lnTo>
                  <a:pt x="3591191" y="0"/>
                </a:lnTo>
                <a:close/>
              </a:path>
              <a:path w="6835775" h="679450">
                <a:moveTo>
                  <a:pt x="3603371" y="0"/>
                </a:moveTo>
                <a:lnTo>
                  <a:pt x="3597275" y="0"/>
                </a:lnTo>
                <a:lnTo>
                  <a:pt x="3597275" y="6095"/>
                </a:lnTo>
                <a:lnTo>
                  <a:pt x="3603371" y="6095"/>
                </a:lnTo>
                <a:lnTo>
                  <a:pt x="3603371" y="0"/>
                </a:lnTo>
                <a:close/>
              </a:path>
              <a:path w="6835775" h="679450">
                <a:moveTo>
                  <a:pt x="3617074" y="0"/>
                </a:moveTo>
                <a:lnTo>
                  <a:pt x="3609454" y="0"/>
                </a:lnTo>
                <a:lnTo>
                  <a:pt x="3609454" y="6095"/>
                </a:lnTo>
                <a:lnTo>
                  <a:pt x="3617074" y="6095"/>
                </a:lnTo>
                <a:lnTo>
                  <a:pt x="3617074" y="0"/>
                </a:lnTo>
                <a:close/>
              </a:path>
              <a:path w="6835775" h="679450">
                <a:moveTo>
                  <a:pt x="3629253" y="0"/>
                </a:moveTo>
                <a:lnTo>
                  <a:pt x="3623157" y="0"/>
                </a:lnTo>
                <a:lnTo>
                  <a:pt x="3623157" y="6095"/>
                </a:lnTo>
                <a:lnTo>
                  <a:pt x="3629253" y="6095"/>
                </a:lnTo>
                <a:lnTo>
                  <a:pt x="3629253" y="0"/>
                </a:lnTo>
                <a:close/>
              </a:path>
              <a:path w="6835775" h="679450">
                <a:moveTo>
                  <a:pt x="3641420" y="0"/>
                </a:moveTo>
                <a:lnTo>
                  <a:pt x="3635336" y="0"/>
                </a:lnTo>
                <a:lnTo>
                  <a:pt x="3635336" y="6095"/>
                </a:lnTo>
                <a:lnTo>
                  <a:pt x="3641420" y="6095"/>
                </a:lnTo>
                <a:lnTo>
                  <a:pt x="3641420" y="0"/>
                </a:lnTo>
                <a:close/>
              </a:path>
              <a:path w="6835775" h="679450">
                <a:moveTo>
                  <a:pt x="3655123" y="0"/>
                </a:moveTo>
                <a:lnTo>
                  <a:pt x="3647516" y="0"/>
                </a:lnTo>
                <a:lnTo>
                  <a:pt x="3647516" y="6095"/>
                </a:lnTo>
                <a:lnTo>
                  <a:pt x="3655123" y="6095"/>
                </a:lnTo>
                <a:lnTo>
                  <a:pt x="3655123" y="0"/>
                </a:lnTo>
                <a:close/>
              </a:path>
              <a:path w="6835775" h="679450">
                <a:moveTo>
                  <a:pt x="3667302" y="0"/>
                </a:moveTo>
                <a:lnTo>
                  <a:pt x="3661219" y="0"/>
                </a:lnTo>
                <a:lnTo>
                  <a:pt x="3661219" y="6095"/>
                </a:lnTo>
                <a:lnTo>
                  <a:pt x="3667302" y="6095"/>
                </a:lnTo>
                <a:lnTo>
                  <a:pt x="3667302" y="0"/>
                </a:lnTo>
                <a:close/>
              </a:path>
              <a:path w="6835775" h="679450">
                <a:moveTo>
                  <a:pt x="3679482" y="0"/>
                </a:moveTo>
                <a:lnTo>
                  <a:pt x="3673398" y="0"/>
                </a:lnTo>
                <a:lnTo>
                  <a:pt x="3673398" y="6095"/>
                </a:lnTo>
                <a:lnTo>
                  <a:pt x="3679482" y="6095"/>
                </a:lnTo>
                <a:lnTo>
                  <a:pt x="3679482" y="0"/>
                </a:lnTo>
                <a:close/>
              </a:path>
              <a:path w="6835775" h="679450">
                <a:moveTo>
                  <a:pt x="3693185" y="0"/>
                </a:moveTo>
                <a:lnTo>
                  <a:pt x="3685578" y="0"/>
                </a:lnTo>
                <a:lnTo>
                  <a:pt x="3685578" y="6095"/>
                </a:lnTo>
                <a:lnTo>
                  <a:pt x="3693185" y="6095"/>
                </a:lnTo>
                <a:lnTo>
                  <a:pt x="3693185" y="0"/>
                </a:lnTo>
                <a:close/>
              </a:path>
              <a:path w="6835775" h="679450">
                <a:moveTo>
                  <a:pt x="3705364" y="0"/>
                </a:moveTo>
                <a:lnTo>
                  <a:pt x="3699281" y="0"/>
                </a:lnTo>
                <a:lnTo>
                  <a:pt x="3699281" y="6095"/>
                </a:lnTo>
                <a:lnTo>
                  <a:pt x="3705364" y="6095"/>
                </a:lnTo>
                <a:lnTo>
                  <a:pt x="3705364" y="0"/>
                </a:lnTo>
                <a:close/>
              </a:path>
              <a:path w="6835775" h="679450">
                <a:moveTo>
                  <a:pt x="3717544" y="0"/>
                </a:moveTo>
                <a:lnTo>
                  <a:pt x="3711448" y="0"/>
                </a:lnTo>
                <a:lnTo>
                  <a:pt x="3711448" y="6095"/>
                </a:lnTo>
                <a:lnTo>
                  <a:pt x="3717544" y="6095"/>
                </a:lnTo>
                <a:lnTo>
                  <a:pt x="3717544" y="0"/>
                </a:lnTo>
                <a:close/>
              </a:path>
              <a:path w="6835775" h="679450">
                <a:moveTo>
                  <a:pt x="3731247" y="0"/>
                </a:moveTo>
                <a:lnTo>
                  <a:pt x="3723627" y="0"/>
                </a:lnTo>
                <a:lnTo>
                  <a:pt x="3723627" y="6095"/>
                </a:lnTo>
                <a:lnTo>
                  <a:pt x="3731247" y="6095"/>
                </a:lnTo>
                <a:lnTo>
                  <a:pt x="3731247" y="0"/>
                </a:lnTo>
                <a:close/>
              </a:path>
              <a:path w="6835775" h="679450">
                <a:moveTo>
                  <a:pt x="3743426" y="0"/>
                </a:moveTo>
                <a:lnTo>
                  <a:pt x="3737330" y="0"/>
                </a:lnTo>
                <a:lnTo>
                  <a:pt x="3737330" y="6095"/>
                </a:lnTo>
                <a:lnTo>
                  <a:pt x="3743426" y="6095"/>
                </a:lnTo>
                <a:lnTo>
                  <a:pt x="3743426" y="0"/>
                </a:lnTo>
                <a:close/>
              </a:path>
              <a:path w="6835775" h="679450">
                <a:moveTo>
                  <a:pt x="3755605" y="0"/>
                </a:moveTo>
                <a:lnTo>
                  <a:pt x="3749509" y="0"/>
                </a:lnTo>
                <a:lnTo>
                  <a:pt x="3749509" y="6095"/>
                </a:lnTo>
                <a:lnTo>
                  <a:pt x="3755605" y="6095"/>
                </a:lnTo>
                <a:lnTo>
                  <a:pt x="3755605" y="0"/>
                </a:lnTo>
                <a:close/>
              </a:path>
              <a:path w="6835775" h="679450">
                <a:moveTo>
                  <a:pt x="3769296" y="0"/>
                </a:moveTo>
                <a:lnTo>
                  <a:pt x="3761689" y="0"/>
                </a:lnTo>
                <a:lnTo>
                  <a:pt x="3761689" y="6095"/>
                </a:lnTo>
                <a:lnTo>
                  <a:pt x="3769296" y="6095"/>
                </a:lnTo>
                <a:lnTo>
                  <a:pt x="3769296" y="0"/>
                </a:lnTo>
                <a:close/>
              </a:path>
              <a:path w="6835775" h="679450">
                <a:moveTo>
                  <a:pt x="3781475" y="0"/>
                </a:moveTo>
                <a:lnTo>
                  <a:pt x="3775392" y="0"/>
                </a:lnTo>
                <a:lnTo>
                  <a:pt x="3775392" y="6095"/>
                </a:lnTo>
                <a:lnTo>
                  <a:pt x="3781475" y="6095"/>
                </a:lnTo>
                <a:lnTo>
                  <a:pt x="3781475" y="0"/>
                </a:lnTo>
                <a:close/>
              </a:path>
              <a:path w="6835775" h="679450">
                <a:moveTo>
                  <a:pt x="3793655" y="0"/>
                </a:moveTo>
                <a:lnTo>
                  <a:pt x="3787571" y="0"/>
                </a:lnTo>
                <a:lnTo>
                  <a:pt x="3787571" y="6095"/>
                </a:lnTo>
                <a:lnTo>
                  <a:pt x="3793655" y="6095"/>
                </a:lnTo>
                <a:lnTo>
                  <a:pt x="3793655" y="0"/>
                </a:lnTo>
                <a:close/>
              </a:path>
              <a:path w="6835775" h="679450">
                <a:moveTo>
                  <a:pt x="3807358" y="0"/>
                </a:moveTo>
                <a:lnTo>
                  <a:pt x="3799751" y="0"/>
                </a:lnTo>
                <a:lnTo>
                  <a:pt x="3799751" y="6095"/>
                </a:lnTo>
                <a:lnTo>
                  <a:pt x="3807358" y="6095"/>
                </a:lnTo>
                <a:lnTo>
                  <a:pt x="3807358" y="0"/>
                </a:lnTo>
                <a:close/>
              </a:path>
              <a:path w="6835775" h="679450">
                <a:moveTo>
                  <a:pt x="3819537" y="0"/>
                </a:moveTo>
                <a:lnTo>
                  <a:pt x="3813454" y="0"/>
                </a:lnTo>
                <a:lnTo>
                  <a:pt x="3813454" y="6095"/>
                </a:lnTo>
                <a:lnTo>
                  <a:pt x="3819537" y="6095"/>
                </a:lnTo>
                <a:lnTo>
                  <a:pt x="3819537" y="0"/>
                </a:lnTo>
                <a:close/>
              </a:path>
              <a:path w="6835775" h="679450">
                <a:moveTo>
                  <a:pt x="3831717" y="0"/>
                </a:moveTo>
                <a:lnTo>
                  <a:pt x="3825633" y="0"/>
                </a:lnTo>
                <a:lnTo>
                  <a:pt x="3825633" y="6095"/>
                </a:lnTo>
                <a:lnTo>
                  <a:pt x="3831717" y="6095"/>
                </a:lnTo>
                <a:lnTo>
                  <a:pt x="3831717" y="0"/>
                </a:lnTo>
                <a:close/>
              </a:path>
              <a:path w="6835775" h="679450">
                <a:moveTo>
                  <a:pt x="3845420" y="0"/>
                </a:moveTo>
                <a:lnTo>
                  <a:pt x="3837813" y="0"/>
                </a:lnTo>
                <a:lnTo>
                  <a:pt x="3837813" y="6095"/>
                </a:lnTo>
                <a:lnTo>
                  <a:pt x="3845420" y="6095"/>
                </a:lnTo>
                <a:lnTo>
                  <a:pt x="3845420" y="0"/>
                </a:lnTo>
                <a:close/>
              </a:path>
              <a:path w="6835775" h="679450">
                <a:moveTo>
                  <a:pt x="3857599" y="0"/>
                </a:moveTo>
                <a:lnTo>
                  <a:pt x="3851503" y="0"/>
                </a:lnTo>
                <a:lnTo>
                  <a:pt x="3851503" y="6095"/>
                </a:lnTo>
                <a:lnTo>
                  <a:pt x="3857599" y="6095"/>
                </a:lnTo>
                <a:lnTo>
                  <a:pt x="3857599" y="0"/>
                </a:lnTo>
                <a:close/>
              </a:path>
              <a:path w="6835775" h="679450">
                <a:moveTo>
                  <a:pt x="3869778" y="0"/>
                </a:moveTo>
                <a:lnTo>
                  <a:pt x="3863682" y="0"/>
                </a:lnTo>
                <a:lnTo>
                  <a:pt x="3863682" y="6095"/>
                </a:lnTo>
                <a:lnTo>
                  <a:pt x="3869778" y="6095"/>
                </a:lnTo>
                <a:lnTo>
                  <a:pt x="3869778" y="0"/>
                </a:lnTo>
                <a:close/>
              </a:path>
              <a:path w="6835775" h="679450">
                <a:moveTo>
                  <a:pt x="3883482" y="0"/>
                </a:moveTo>
                <a:lnTo>
                  <a:pt x="3875862" y="0"/>
                </a:lnTo>
                <a:lnTo>
                  <a:pt x="3875862" y="6095"/>
                </a:lnTo>
                <a:lnTo>
                  <a:pt x="3883482" y="6095"/>
                </a:lnTo>
                <a:lnTo>
                  <a:pt x="3883482" y="0"/>
                </a:lnTo>
                <a:close/>
              </a:path>
              <a:path w="6835775" h="679450">
                <a:moveTo>
                  <a:pt x="3895661" y="0"/>
                </a:moveTo>
                <a:lnTo>
                  <a:pt x="3889565" y="0"/>
                </a:lnTo>
                <a:lnTo>
                  <a:pt x="3889565" y="6095"/>
                </a:lnTo>
                <a:lnTo>
                  <a:pt x="3895661" y="6095"/>
                </a:lnTo>
                <a:lnTo>
                  <a:pt x="3895661" y="0"/>
                </a:lnTo>
                <a:close/>
              </a:path>
              <a:path w="6835775" h="679450">
                <a:moveTo>
                  <a:pt x="3907840" y="0"/>
                </a:moveTo>
                <a:lnTo>
                  <a:pt x="3901744" y="0"/>
                </a:lnTo>
                <a:lnTo>
                  <a:pt x="3901744" y="6095"/>
                </a:lnTo>
                <a:lnTo>
                  <a:pt x="3907840" y="6095"/>
                </a:lnTo>
                <a:lnTo>
                  <a:pt x="3907840" y="0"/>
                </a:lnTo>
                <a:close/>
              </a:path>
              <a:path w="6835775" h="679450">
                <a:moveTo>
                  <a:pt x="3921531" y="0"/>
                </a:moveTo>
                <a:lnTo>
                  <a:pt x="3913924" y="0"/>
                </a:lnTo>
                <a:lnTo>
                  <a:pt x="3913924" y="6095"/>
                </a:lnTo>
                <a:lnTo>
                  <a:pt x="3921531" y="6095"/>
                </a:lnTo>
                <a:lnTo>
                  <a:pt x="3921531" y="0"/>
                </a:lnTo>
                <a:close/>
              </a:path>
              <a:path w="6835775" h="679450">
                <a:moveTo>
                  <a:pt x="3933710" y="0"/>
                </a:moveTo>
                <a:lnTo>
                  <a:pt x="3927627" y="0"/>
                </a:lnTo>
                <a:lnTo>
                  <a:pt x="3927627" y="6095"/>
                </a:lnTo>
                <a:lnTo>
                  <a:pt x="3933710" y="6095"/>
                </a:lnTo>
                <a:lnTo>
                  <a:pt x="3933710" y="0"/>
                </a:lnTo>
                <a:close/>
              </a:path>
              <a:path w="6835775" h="679450">
                <a:moveTo>
                  <a:pt x="3945890" y="0"/>
                </a:moveTo>
                <a:lnTo>
                  <a:pt x="3939806" y="0"/>
                </a:lnTo>
                <a:lnTo>
                  <a:pt x="3939806" y="6095"/>
                </a:lnTo>
                <a:lnTo>
                  <a:pt x="3945890" y="6095"/>
                </a:lnTo>
                <a:lnTo>
                  <a:pt x="3945890" y="0"/>
                </a:lnTo>
                <a:close/>
              </a:path>
              <a:path w="6835775" h="679450">
                <a:moveTo>
                  <a:pt x="3959593" y="0"/>
                </a:moveTo>
                <a:lnTo>
                  <a:pt x="3951985" y="0"/>
                </a:lnTo>
                <a:lnTo>
                  <a:pt x="3951985" y="6095"/>
                </a:lnTo>
                <a:lnTo>
                  <a:pt x="3959593" y="6095"/>
                </a:lnTo>
                <a:lnTo>
                  <a:pt x="3959593" y="0"/>
                </a:lnTo>
                <a:close/>
              </a:path>
              <a:path w="6835775" h="679450">
                <a:moveTo>
                  <a:pt x="3971772" y="0"/>
                </a:moveTo>
                <a:lnTo>
                  <a:pt x="3965689" y="0"/>
                </a:lnTo>
                <a:lnTo>
                  <a:pt x="3965689" y="6095"/>
                </a:lnTo>
                <a:lnTo>
                  <a:pt x="3971772" y="6095"/>
                </a:lnTo>
                <a:lnTo>
                  <a:pt x="3971772" y="0"/>
                </a:lnTo>
                <a:close/>
              </a:path>
              <a:path w="6835775" h="679450">
                <a:moveTo>
                  <a:pt x="3983951" y="0"/>
                </a:moveTo>
                <a:lnTo>
                  <a:pt x="3977868" y="0"/>
                </a:lnTo>
                <a:lnTo>
                  <a:pt x="3977868" y="6095"/>
                </a:lnTo>
                <a:lnTo>
                  <a:pt x="3983951" y="6095"/>
                </a:lnTo>
                <a:lnTo>
                  <a:pt x="3983951" y="0"/>
                </a:lnTo>
                <a:close/>
              </a:path>
              <a:path w="6835775" h="679450">
                <a:moveTo>
                  <a:pt x="3997655" y="0"/>
                </a:moveTo>
                <a:lnTo>
                  <a:pt x="3990035" y="0"/>
                </a:lnTo>
                <a:lnTo>
                  <a:pt x="3990035" y="6095"/>
                </a:lnTo>
                <a:lnTo>
                  <a:pt x="3997655" y="6095"/>
                </a:lnTo>
                <a:lnTo>
                  <a:pt x="3997655" y="0"/>
                </a:lnTo>
                <a:close/>
              </a:path>
              <a:path w="6835775" h="679450">
                <a:moveTo>
                  <a:pt x="4009834" y="0"/>
                </a:moveTo>
                <a:lnTo>
                  <a:pt x="4003738" y="0"/>
                </a:lnTo>
                <a:lnTo>
                  <a:pt x="4003738" y="6095"/>
                </a:lnTo>
                <a:lnTo>
                  <a:pt x="4009834" y="6095"/>
                </a:lnTo>
                <a:lnTo>
                  <a:pt x="4009834" y="0"/>
                </a:lnTo>
                <a:close/>
              </a:path>
              <a:path w="6835775" h="679450">
                <a:moveTo>
                  <a:pt x="4022013" y="0"/>
                </a:moveTo>
                <a:lnTo>
                  <a:pt x="4015917" y="0"/>
                </a:lnTo>
                <a:lnTo>
                  <a:pt x="4015917" y="6095"/>
                </a:lnTo>
                <a:lnTo>
                  <a:pt x="4022013" y="6095"/>
                </a:lnTo>
                <a:lnTo>
                  <a:pt x="4022013" y="0"/>
                </a:lnTo>
                <a:close/>
              </a:path>
              <a:path w="6835775" h="679450">
                <a:moveTo>
                  <a:pt x="4035717" y="0"/>
                </a:moveTo>
                <a:lnTo>
                  <a:pt x="4028097" y="0"/>
                </a:lnTo>
                <a:lnTo>
                  <a:pt x="4028097" y="6095"/>
                </a:lnTo>
                <a:lnTo>
                  <a:pt x="4035717" y="6095"/>
                </a:lnTo>
                <a:lnTo>
                  <a:pt x="4035717" y="0"/>
                </a:lnTo>
                <a:close/>
              </a:path>
              <a:path w="6835775" h="679450">
                <a:moveTo>
                  <a:pt x="4047896" y="0"/>
                </a:moveTo>
                <a:lnTo>
                  <a:pt x="4041800" y="0"/>
                </a:lnTo>
                <a:lnTo>
                  <a:pt x="4041800" y="6095"/>
                </a:lnTo>
                <a:lnTo>
                  <a:pt x="4047896" y="6095"/>
                </a:lnTo>
                <a:lnTo>
                  <a:pt x="4047896" y="0"/>
                </a:lnTo>
                <a:close/>
              </a:path>
              <a:path w="6835775" h="679450">
                <a:moveTo>
                  <a:pt x="4060063" y="0"/>
                </a:moveTo>
                <a:lnTo>
                  <a:pt x="4053979" y="0"/>
                </a:lnTo>
                <a:lnTo>
                  <a:pt x="4053979" y="6095"/>
                </a:lnTo>
                <a:lnTo>
                  <a:pt x="4060063" y="6095"/>
                </a:lnTo>
                <a:lnTo>
                  <a:pt x="4060063" y="0"/>
                </a:lnTo>
                <a:close/>
              </a:path>
              <a:path w="6835775" h="679450">
                <a:moveTo>
                  <a:pt x="4073766" y="0"/>
                </a:moveTo>
                <a:lnTo>
                  <a:pt x="4066158" y="0"/>
                </a:lnTo>
                <a:lnTo>
                  <a:pt x="4066158" y="6095"/>
                </a:lnTo>
                <a:lnTo>
                  <a:pt x="4073766" y="6095"/>
                </a:lnTo>
                <a:lnTo>
                  <a:pt x="4073766" y="0"/>
                </a:lnTo>
                <a:close/>
              </a:path>
              <a:path w="6835775" h="679450">
                <a:moveTo>
                  <a:pt x="4085945" y="0"/>
                </a:moveTo>
                <a:lnTo>
                  <a:pt x="4079862" y="0"/>
                </a:lnTo>
                <a:lnTo>
                  <a:pt x="4079862" y="6095"/>
                </a:lnTo>
                <a:lnTo>
                  <a:pt x="4085945" y="6095"/>
                </a:lnTo>
                <a:lnTo>
                  <a:pt x="4085945" y="0"/>
                </a:lnTo>
                <a:close/>
              </a:path>
              <a:path w="6835775" h="679450">
                <a:moveTo>
                  <a:pt x="4098124" y="0"/>
                </a:moveTo>
                <a:lnTo>
                  <a:pt x="4092041" y="0"/>
                </a:lnTo>
                <a:lnTo>
                  <a:pt x="4092041" y="6095"/>
                </a:lnTo>
                <a:lnTo>
                  <a:pt x="4098124" y="6095"/>
                </a:lnTo>
                <a:lnTo>
                  <a:pt x="4098124" y="0"/>
                </a:lnTo>
                <a:close/>
              </a:path>
              <a:path w="6835775" h="679450">
                <a:moveTo>
                  <a:pt x="4111828" y="0"/>
                </a:moveTo>
                <a:lnTo>
                  <a:pt x="4104220" y="0"/>
                </a:lnTo>
                <a:lnTo>
                  <a:pt x="4104220" y="6095"/>
                </a:lnTo>
                <a:lnTo>
                  <a:pt x="4111828" y="6095"/>
                </a:lnTo>
                <a:lnTo>
                  <a:pt x="4111828" y="0"/>
                </a:lnTo>
                <a:close/>
              </a:path>
              <a:path w="6835775" h="679450">
                <a:moveTo>
                  <a:pt x="4124007" y="0"/>
                </a:moveTo>
                <a:lnTo>
                  <a:pt x="4117911" y="0"/>
                </a:lnTo>
                <a:lnTo>
                  <a:pt x="4117911" y="6095"/>
                </a:lnTo>
                <a:lnTo>
                  <a:pt x="4124007" y="6095"/>
                </a:lnTo>
                <a:lnTo>
                  <a:pt x="4124007" y="0"/>
                </a:lnTo>
                <a:close/>
              </a:path>
              <a:path w="6835775" h="679450">
                <a:moveTo>
                  <a:pt x="4136186" y="0"/>
                </a:moveTo>
                <a:lnTo>
                  <a:pt x="4130090" y="0"/>
                </a:lnTo>
                <a:lnTo>
                  <a:pt x="4130090" y="6095"/>
                </a:lnTo>
                <a:lnTo>
                  <a:pt x="4136186" y="6095"/>
                </a:lnTo>
                <a:lnTo>
                  <a:pt x="4136186" y="0"/>
                </a:lnTo>
                <a:close/>
              </a:path>
              <a:path w="6835775" h="679450">
                <a:moveTo>
                  <a:pt x="4149890" y="0"/>
                </a:moveTo>
                <a:lnTo>
                  <a:pt x="4142270" y="0"/>
                </a:lnTo>
                <a:lnTo>
                  <a:pt x="4142270" y="6095"/>
                </a:lnTo>
                <a:lnTo>
                  <a:pt x="4149890" y="6095"/>
                </a:lnTo>
                <a:lnTo>
                  <a:pt x="4149890" y="0"/>
                </a:lnTo>
                <a:close/>
              </a:path>
              <a:path w="6835775" h="679450">
                <a:moveTo>
                  <a:pt x="4162069" y="0"/>
                </a:moveTo>
                <a:lnTo>
                  <a:pt x="4155973" y="0"/>
                </a:lnTo>
                <a:lnTo>
                  <a:pt x="4155973" y="6095"/>
                </a:lnTo>
                <a:lnTo>
                  <a:pt x="4162069" y="6095"/>
                </a:lnTo>
                <a:lnTo>
                  <a:pt x="4162069" y="0"/>
                </a:lnTo>
                <a:close/>
              </a:path>
              <a:path w="6835775" h="679450">
                <a:moveTo>
                  <a:pt x="4174248" y="0"/>
                </a:moveTo>
                <a:lnTo>
                  <a:pt x="4168152" y="0"/>
                </a:lnTo>
                <a:lnTo>
                  <a:pt x="4168152" y="6095"/>
                </a:lnTo>
                <a:lnTo>
                  <a:pt x="4174248" y="6095"/>
                </a:lnTo>
                <a:lnTo>
                  <a:pt x="4174248" y="0"/>
                </a:lnTo>
                <a:close/>
              </a:path>
              <a:path w="6835775" h="679450">
                <a:moveTo>
                  <a:pt x="4187939" y="0"/>
                </a:moveTo>
                <a:lnTo>
                  <a:pt x="4180331" y="0"/>
                </a:lnTo>
                <a:lnTo>
                  <a:pt x="4180331" y="6095"/>
                </a:lnTo>
                <a:lnTo>
                  <a:pt x="4187939" y="6095"/>
                </a:lnTo>
                <a:lnTo>
                  <a:pt x="4187939" y="0"/>
                </a:lnTo>
                <a:close/>
              </a:path>
              <a:path w="6835775" h="679450">
                <a:moveTo>
                  <a:pt x="4200118" y="0"/>
                </a:moveTo>
                <a:lnTo>
                  <a:pt x="4194035" y="0"/>
                </a:lnTo>
                <a:lnTo>
                  <a:pt x="4194035" y="6095"/>
                </a:lnTo>
                <a:lnTo>
                  <a:pt x="4200118" y="6095"/>
                </a:lnTo>
                <a:lnTo>
                  <a:pt x="4200118" y="0"/>
                </a:lnTo>
                <a:close/>
              </a:path>
              <a:path w="6835775" h="679450">
                <a:moveTo>
                  <a:pt x="4212297" y="0"/>
                </a:moveTo>
                <a:lnTo>
                  <a:pt x="4206214" y="0"/>
                </a:lnTo>
                <a:lnTo>
                  <a:pt x="4206214" y="6095"/>
                </a:lnTo>
                <a:lnTo>
                  <a:pt x="4212297" y="6095"/>
                </a:lnTo>
                <a:lnTo>
                  <a:pt x="4212297" y="0"/>
                </a:lnTo>
                <a:close/>
              </a:path>
              <a:path w="6835775" h="679450">
                <a:moveTo>
                  <a:pt x="4226001" y="0"/>
                </a:moveTo>
                <a:lnTo>
                  <a:pt x="4218393" y="0"/>
                </a:lnTo>
                <a:lnTo>
                  <a:pt x="4218393" y="6095"/>
                </a:lnTo>
                <a:lnTo>
                  <a:pt x="4226001" y="6095"/>
                </a:lnTo>
                <a:lnTo>
                  <a:pt x="4226001" y="0"/>
                </a:lnTo>
                <a:close/>
              </a:path>
              <a:path w="6835775" h="679450">
                <a:moveTo>
                  <a:pt x="4238180" y="0"/>
                </a:moveTo>
                <a:lnTo>
                  <a:pt x="4232097" y="0"/>
                </a:lnTo>
                <a:lnTo>
                  <a:pt x="4232097" y="6095"/>
                </a:lnTo>
                <a:lnTo>
                  <a:pt x="4238180" y="6095"/>
                </a:lnTo>
                <a:lnTo>
                  <a:pt x="4238180" y="0"/>
                </a:lnTo>
                <a:close/>
              </a:path>
              <a:path w="6835775" h="679450">
                <a:moveTo>
                  <a:pt x="4250359" y="0"/>
                </a:moveTo>
                <a:lnTo>
                  <a:pt x="4244276" y="0"/>
                </a:lnTo>
                <a:lnTo>
                  <a:pt x="4244276" y="6095"/>
                </a:lnTo>
                <a:lnTo>
                  <a:pt x="4250359" y="6095"/>
                </a:lnTo>
                <a:lnTo>
                  <a:pt x="4250359" y="0"/>
                </a:lnTo>
                <a:close/>
              </a:path>
              <a:path w="6835775" h="679450">
                <a:moveTo>
                  <a:pt x="4264063" y="0"/>
                </a:moveTo>
                <a:lnTo>
                  <a:pt x="4256455" y="0"/>
                </a:lnTo>
                <a:lnTo>
                  <a:pt x="4256455" y="6095"/>
                </a:lnTo>
                <a:lnTo>
                  <a:pt x="4264063" y="6095"/>
                </a:lnTo>
                <a:lnTo>
                  <a:pt x="4264063" y="0"/>
                </a:lnTo>
                <a:close/>
              </a:path>
              <a:path w="6835775" h="679450">
                <a:moveTo>
                  <a:pt x="4276242" y="0"/>
                </a:moveTo>
                <a:lnTo>
                  <a:pt x="4270146" y="0"/>
                </a:lnTo>
                <a:lnTo>
                  <a:pt x="4270146" y="6095"/>
                </a:lnTo>
                <a:lnTo>
                  <a:pt x="4276242" y="6095"/>
                </a:lnTo>
                <a:lnTo>
                  <a:pt x="4276242" y="0"/>
                </a:lnTo>
                <a:close/>
              </a:path>
              <a:path w="6835775" h="679450">
                <a:moveTo>
                  <a:pt x="4288421" y="0"/>
                </a:moveTo>
                <a:lnTo>
                  <a:pt x="4282325" y="0"/>
                </a:lnTo>
                <a:lnTo>
                  <a:pt x="4282325" y="6095"/>
                </a:lnTo>
                <a:lnTo>
                  <a:pt x="4288421" y="6095"/>
                </a:lnTo>
                <a:lnTo>
                  <a:pt x="4288421" y="0"/>
                </a:lnTo>
                <a:close/>
              </a:path>
              <a:path w="6835775" h="679450">
                <a:moveTo>
                  <a:pt x="4302125" y="0"/>
                </a:moveTo>
                <a:lnTo>
                  <a:pt x="4294505" y="0"/>
                </a:lnTo>
                <a:lnTo>
                  <a:pt x="4294505" y="6095"/>
                </a:lnTo>
                <a:lnTo>
                  <a:pt x="4302125" y="6095"/>
                </a:lnTo>
                <a:lnTo>
                  <a:pt x="4302125" y="0"/>
                </a:lnTo>
                <a:close/>
              </a:path>
              <a:path w="6835775" h="679450">
                <a:moveTo>
                  <a:pt x="4314304" y="0"/>
                </a:moveTo>
                <a:lnTo>
                  <a:pt x="4308208" y="0"/>
                </a:lnTo>
                <a:lnTo>
                  <a:pt x="4308208" y="6095"/>
                </a:lnTo>
                <a:lnTo>
                  <a:pt x="4314304" y="6095"/>
                </a:lnTo>
                <a:lnTo>
                  <a:pt x="4314304" y="0"/>
                </a:lnTo>
                <a:close/>
              </a:path>
              <a:path w="6835775" h="679450">
                <a:moveTo>
                  <a:pt x="4326483" y="0"/>
                </a:moveTo>
                <a:lnTo>
                  <a:pt x="4320387" y="0"/>
                </a:lnTo>
                <a:lnTo>
                  <a:pt x="4320387" y="6095"/>
                </a:lnTo>
                <a:lnTo>
                  <a:pt x="4326483" y="6095"/>
                </a:lnTo>
                <a:lnTo>
                  <a:pt x="4326483" y="0"/>
                </a:lnTo>
                <a:close/>
              </a:path>
              <a:path w="6835775" h="679450">
                <a:moveTo>
                  <a:pt x="4340174" y="0"/>
                </a:moveTo>
                <a:lnTo>
                  <a:pt x="4332566" y="0"/>
                </a:lnTo>
                <a:lnTo>
                  <a:pt x="4332566" y="6095"/>
                </a:lnTo>
                <a:lnTo>
                  <a:pt x="4340174" y="6095"/>
                </a:lnTo>
                <a:lnTo>
                  <a:pt x="4340174" y="0"/>
                </a:lnTo>
                <a:close/>
              </a:path>
              <a:path w="6835775" h="679450">
                <a:moveTo>
                  <a:pt x="4352353" y="0"/>
                </a:moveTo>
                <a:lnTo>
                  <a:pt x="4346270" y="0"/>
                </a:lnTo>
                <a:lnTo>
                  <a:pt x="4346270" y="6095"/>
                </a:lnTo>
                <a:lnTo>
                  <a:pt x="4352353" y="6095"/>
                </a:lnTo>
                <a:lnTo>
                  <a:pt x="4352353" y="0"/>
                </a:lnTo>
                <a:close/>
              </a:path>
              <a:path w="6835775" h="679450">
                <a:moveTo>
                  <a:pt x="4364532" y="0"/>
                </a:moveTo>
                <a:lnTo>
                  <a:pt x="4358449" y="0"/>
                </a:lnTo>
                <a:lnTo>
                  <a:pt x="4358449" y="6095"/>
                </a:lnTo>
                <a:lnTo>
                  <a:pt x="4364532" y="6095"/>
                </a:lnTo>
                <a:lnTo>
                  <a:pt x="4364532" y="0"/>
                </a:lnTo>
                <a:close/>
              </a:path>
              <a:path w="6835775" h="679450">
                <a:moveTo>
                  <a:pt x="4378236" y="0"/>
                </a:moveTo>
                <a:lnTo>
                  <a:pt x="4370628" y="0"/>
                </a:lnTo>
                <a:lnTo>
                  <a:pt x="4370628" y="6095"/>
                </a:lnTo>
                <a:lnTo>
                  <a:pt x="4378236" y="6095"/>
                </a:lnTo>
                <a:lnTo>
                  <a:pt x="4378236" y="0"/>
                </a:lnTo>
                <a:close/>
              </a:path>
              <a:path w="6835775" h="679450">
                <a:moveTo>
                  <a:pt x="4390415" y="0"/>
                </a:moveTo>
                <a:lnTo>
                  <a:pt x="4384332" y="0"/>
                </a:lnTo>
                <a:lnTo>
                  <a:pt x="4384332" y="6095"/>
                </a:lnTo>
                <a:lnTo>
                  <a:pt x="4390415" y="6095"/>
                </a:lnTo>
                <a:lnTo>
                  <a:pt x="4390415" y="0"/>
                </a:lnTo>
                <a:close/>
              </a:path>
              <a:path w="6835775" h="679450">
                <a:moveTo>
                  <a:pt x="4402594" y="0"/>
                </a:moveTo>
                <a:lnTo>
                  <a:pt x="4396498" y="0"/>
                </a:lnTo>
                <a:lnTo>
                  <a:pt x="4396498" y="6095"/>
                </a:lnTo>
                <a:lnTo>
                  <a:pt x="4402594" y="6095"/>
                </a:lnTo>
                <a:lnTo>
                  <a:pt x="4402594" y="0"/>
                </a:lnTo>
                <a:close/>
              </a:path>
              <a:path w="6835775" h="679450">
                <a:moveTo>
                  <a:pt x="4416298" y="0"/>
                </a:moveTo>
                <a:lnTo>
                  <a:pt x="4408678" y="0"/>
                </a:lnTo>
                <a:lnTo>
                  <a:pt x="4408678" y="6095"/>
                </a:lnTo>
                <a:lnTo>
                  <a:pt x="4416298" y="6095"/>
                </a:lnTo>
                <a:lnTo>
                  <a:pt x="4416298" y="0"/>
                </a:lnTo>
                <a:close/>
              </a:path>
              <a:path w="6835775" h="679450">
                <a:moveTo>
                  <a:pt x="4428477" y="0"/>
                </a:moveTo>
                <a:lnTo>
                  <a:pt x="4422381" y="0"/>
                </a:lnTo>
                <a:lnTo>
                  <a:pt x="4422381" y="6095"/>
                </a:lnTo>
                <a:lnTo>
                  <a:pt x="4428477" y="6095"/>
                </a:lnTo>
                <a:lnTo>
                  <a:pt x="4428477" y="0"/>
                </a:lnTo>
                <a:close/>
              </a:path>
              <a:path w="6835775" h="679450">
                <a:moveTo>
                  <a:pt x="4440656" y="0"/>
                </a:moveTo>
                <a:lnTo>
                  <a:pt x="4434560" y="0"/>
                </a:lnTo>
                <a:lnTo>
                  <a:pt x="4434560" y="6095"/>
                </a:lnTo>
                <a:lnTo>
                  <a:pt x="4440656" y="6095"/>
                </a:lnTo>
                <a:lnTo>
                  <a:pt x="4440656" y="0"/>
                </a:lnTo>
                <a:close/>
              </a:path>
              <a:path w="6835775" h="679450">
                <a:moveTo>
                  <a:pt x="4454347" y="0"/>
                </a:moveTo>
                <a:lnTo>
                  <a:pt x="4446739" y="0"/>
                </a:lnTo>
                <a:lnTo>
                  <a:pt x="4446739" y="6095"/>
                </a:lnTo>
                <a:lnTo>
                  <a:pt x="4454347" y="6095"/>
                </a:lnTo>
                <a:lnTo>
                  <a:pt x="4454347" y="0"/>
                </a:lnTo>
                <a:close/>
              </a:path>
              <a:path w="6835775" h="679450">
                <a:moveTo>
                  <a:pt x="4466526" y="0"/>
                </a:moveTo>
                <a:lnTo>
                  <a:pt x="4460443" y="0"/>
                </a:lnTo>
                <a:lnTo>
                  <a:pt x="4460443" y="6095"/>
                </a:lnTo>
                <a:lnTo>
                  <a:pt x="4466526" y="6095"/>
                </a:lnTo>
                <a:lnTo>
                  <a:pt x="4466526" y="0"/>
                </a:lnTo>
                <a:close/>
              </a:path>
              <a:path w="6835775" h="679450">
                <a:moveTo>
                  <a:pt x="4478705" y="0"/>
                </a:moveTo>
                <a:lnTo>
                  <a:pt x="4472622" y="0"/>
                </a:lnTo>
                <a:lnTo>
                  <a:pt x="4472622" y="6095"/>
                </a:lnTo>
                <a:lnTo>
                  <a:pt x="4478705" y="6095"/>
                </a:lnTo>
                <a:lnTo>
                  <a:pt x="4478705" y="0"/>
                </a:lnTo>
                <a:close/>
              </a:path>
              <a:path w="6835775" h="679450">
                <a:moveTo>
                  <a:pt x="4492409" y="0"/>
                </a:moveTo>
                <a:lnTo>
                  <a:pt x="4484801" y="0"/>
                </a:lnTo>
                <a:lnTo>
                  <a:pt x="4484801" y="6095"/>
                </a:lnTo>
                <a:lnTo>
                  <a:pt x="4492409" y="6095"/>
                </a:lnTo>
                <a:lnTo>
                  <a:pt x="4492409" y="0"/>
                </a:lnTo>
                <a:close/>
              </a:path>
              <a:path w="6835775" h="679450">
                <a:moveTo>
                  <a:pt x="4504588" y="0"/>
                </a:moveTo>
                <a:lnTo>
                  <a:pt x="4498505" y="0"/>
                </a:lnTo>
                <a:lnTo>
                  <a:pt x="4498505" y="6095"/>
                </a:lnTo>
                <a:lnTo>
                  <a:pt x="4504588" y="6095"/>
                </a:lnTo>
                <a:lnTo>
                  <a:pt x="4504588" y="0"/>
                </a:lnTo>
                <a:close/>
              </a:path>
              <a:path w="6835775" h="679450">
                <a:moveTo>
                  <a:pt x="4516767" y="0"/>
                </a:moveTo>
                <a:lnTo>
                  <a:pt x="4510684" y="0"/>
                </a:lnTo>
                <a:lnTo>
                  <a:pt x="4510684" y="6095"/>
                </a:lnTo>
                <a:lnTo>
                  <a:pt x="4516767" y="6095"/>
                </a:lnTo>
                <a:lnTo>
                  <a:pt x="4516767" y="0"/>
                </a:lnTo>
                <a:close/>
              </a:path>
              <a:path w="6835775" h="679450">
                <a:moveTo>
                  <a:pt x="4530471" y="0"/>
                </a:moveTo>
                <a:lnTo>
                  <a:pt x="4522863" y="0"/>
                </a:lnTo>
                <a:lnTo>
                  <a:pt x="4522863" y="6095"/>
                </a:lnTo>
                <a:lnTo>
                  <a:pt x="4530471" y="6095"/>
                </a:lnTo>
                <a:lnTo>
                  <a:pt x="4530471" y="0"/>
                </a:lnTo>
                <a:close/>
              </a:path>
              <a:path w="6835775" h="679450">
                <a:moveTo>
                  <a:pt x="4542650" y="0"/>
                </a:moveTo>
                <a:lnTo>
                  <a:pt x="4536554" y="0"/>
                </a:lnTo>
                <a:lnTo>
                  <a:pt x="4536554" y="6095"/>
                </a:lnTo>
                <a:lnTo>
                  <a:pt x="4542650" y="6095"/>
                </a:lnTo>
                <a:lnTo>
                  <a:pt x="4542650" y="0"/>
                </a:lnTo>
                <a:close/>
              </a:path>
              <a:path w="6835775" h="679450">
                <a:moveTo>
                  <a:pt x="4554829" y="0"/>
                </a:moveTo>
                <a:lnTo>
                  <a:pt x="4548733" y="0"/>
                </a:lnTo>
                <a:lnTo>
                  <a:pt x="4548733" y="6095"/>
                </a:lnTo>
                <a:lnTo>
                  <a:pt x="4554829" y="6095"/>
                </a:lnTo>
                <a:lnTo>
                  <a:pt x="4554829" y="0"/>
                </a:lnTo>
                <a:close/>
              </a:path>
              <a:path w="6835775" h="679450">
                <a:moveTo>
                  <a:pt x="4568532" y="0"/>
                </a:moveTo>
                <a:lnTo>
                  <a:pt x="4560912" y="0"/>
                </a:lnTo>
                <a:lnTo>
                  <a:pt x="4560912" y="6095"/>
                </a:lnTo>
                <a:lnTo>
                  <a:pt x="4568532" y="6095"/>
                </a:lnTo>
                <a:lnTo>
                  <a:pt x="4568532" y="0"/>
                </a:lnTo>
                <a:close/>
              </a:path>
              <a:path w="6835775" h="679450">
                <a:moveTo>
                  <a:pt x="4580712" y="0"/>
                </a:moveTo>
                <a:lnTo>
                  <a:pt x="4574616" y="0"/>
                </a:lnTo>
                <a:lnTo>
                  <a:pt x="4574616" y="6095"/>
                </a:lnTo>
                <a:lnTo>
                  <a:pt x="4580712" y="6095"/>
                </a:lnTo>
                <a:lnTo>
                  <a:pt x="4580712" y="0"/>
                </a:lnTo>
                <a:close/>
              </a:path>
              <a:path w="6835775" h="679450">
                <a:moveTo>
                  <a:pt x="4592891" y="0"/>
                </a:moveTo>
                <a:lnTo>
                  <a:pt x="4586795" y="0"/>
                </a:lnTo>
                <a:lnTo>
                  <a:pt x="4586795" y="6095"/>
                </a:lnTo>
                <a:lnTo>
                  <a:pt x="4592891" y="6095"/>
                </a:lnTo>
                <a:lnTo>
                  <a:pt x="4592891" y="0"/>
                </a:lnTo>
                <a:close/>
              </a:path>
              <a:path w="6835775" h="679450">
                <a:moveTo>
                  <a:pt x="4606582" y="0"/>
                </a:moveTo>
                <a:lnTo>
                  <a:pt x="4598974" y="0"/>
                </a:lnTo>
                <a:lnTo>
                  <a:pt x="4598974" y="6095"/>
                </a:lnTo>
                <a:lnTo>
                  <a:pt x="4606582" y="6095"/>
                </a:lnTo>
                <a:lnTo>
                  <a:pt x="4606582" y="0"/>
                </a:lnTo>
                <a:close/>
              </a:path>
              <a:path w="6835775" h="679450">
                <a:moveTo>
                  <a:pt x="4618761" y="0"/>
                </a:moveTo>
                <a:lnTo>
                  <a:pt x="4612678" y="0"/>
                </a:lnTo>
                <a:lnTo>
                  <a:pt x="4612678" y="6095"/>
                </a:lnTo>
                <a:lnTo>
                  <a:pt x="4618761" y="6095"/>
                </a:lnTo>
                <a:lnTo>
                  <a:pt x="4618761" y="0"/>
                </a:lnTo>
                <a:close/>
              </a:path>
              <a:path w="6835775" h="679450">
                <a:moveTo>
                  <a:pt x="4630940" y="0"/>
                </a:moveTo>
                <a:lnTo>
                  <a:pt x="4624857" y="0"/>
                </a:lnTo>
                <a:lnTo>
                  <a:pt x="4624857" y="6095"/>
                </a:lnTo>
                <a:lnTo>
                  <a:pt x="4630940" y="6095"/>
                </a:lnTo>
                <a:lnTo>
                  <a:pt x="4630940" y="0"/>
                </a:lnTo>
                <a:close/>
              </a:path>
              <a:path w="6835775" h="679450">
                <a:moveTo>
                  <a:pt x="4644644" y="0"/>
                </a:moveTo>
                <a:lnTo>
                  <a:pt x="4637036" y="0"/>
                </a:lnTo>
                <a:lnTo>
                  <a:pt x="4637036" y="6095"/>
                </a:lnTo>
                <a:lnTo>
                  <a:pt x="4644644" y="6095"/>
                </a:lnTo>
                <a:lnTo>
                  <a:pt x="4644644" y="0"/>
                </a:lnTo>
                <a:close/>
              </a:path>
              <a:path w="6835775" h="679450">
                <a:moveTo>
                  <a:pt x="4656823" y="0"/>
                </a:moveTo>
                <a:lnTo>
                  <a:pt x="4650740" y="0"/>
                </a:lnTo>
                <a:lnTo>
                  <a:pt x="4650740" y="6095"/>
                </a:lnTo>
                <a:lnTo>
                  <a:pt x="4656823" y="6095"/>
                </a:lnTo>
                <a:lnTo>
                  <a:pt x="4656823" y="0"/>
                </a:lnTo>
                <a:close/>
              </a:path>
              <a:path w="6835775" h="679450">
                <a:moveTo>
                  <a:pt x="4669002" y="0"/>
                </a:moveTo>
                <a:lnTo>
                  <a:pt x="4662919" y="0"/>
                </a:lnTo>
                <a:lnTo>
                  <a:pt x="4662919" y="6095"/>
                </a:lnTo>
                <a:lnTo>
                  <a:pt x="4669002" y="6095"/>
                </a:lnTo>
                <a:lnTo>
                  <a:pt x="4669002" y="0"/>
                </a:lnTo>
                <a:close/>
              </a:path>
              <a:path w="6835775" h="679450">
                <a:moveTo>
                  <a:pt x="4682705" y="0"/>
                </a:moveTo>
                <a:lnTo>
                  <a:pt x="4675085" y="0"/>
                </a:lnTo>
                <a:lnTo>
                  <a:pt x="4675085" y="6095"/>
                </a:lnTo>
                <a:lnTo>
                  <a:pt x="4682705" y="6095"/>
                </a:lnTo>
                <a:lnTo>
                  <a:pt x="4682705" y="0"/>
                </a:lnTo>
                <a:close/>
              </a:path>
              <a:path w="6835775" h="679450">
                <a:moveTo>
                  <a:pt x="4694885" y="0"/>
                </a:moveTo>
                <a:lnTo>
                  <a:pt x="4688789" y="0"/>
                </a:lnTo>
                <a:lnTo>
                  <a:pt x="4688789" y="6095"/>
                </a:lnTo>
                <a:lnTo>
                  <a:pt x="4694885" y="6095"/>
                </a:lnTo>
                <a:lnTo>
                  <a:pt x="4694885" y="0"/>
                </a:lnTo>
                <a:close/>
              </a:path>
              <a:path w="6835775" h="679450">
                <a:moveTo>
                  <a:pt x="4707064" y="0"/>
                </a:moveTo>
                <a:lnTo>
                  <a:pt x="4700968" y="0"/>
                </a:lnTo>
                <a:lnTo>
                  <a:pt x="4700968" y="6095"/>
                </a:lnTo>
                <a:lnTo>
                  <a:pt x="4707064" y="6095"/>
                </a:lnTo>
                <a:lnTo>
                  <a:pt x="4707064" y="0"/>
                </a:lnTo>
                <a:close/>
              </a:path>
              <a:path w="6835775" h="679450">
                <a:moveTo>
                  <a:pt x="4720767" y="0"/>
                </a:moveTo>
                <a:lnTo>
                  <a:pt x="4713147" y="0"/>
                </a:lnTo>
                <a:lnTo>
                  <a:pt x="4713147" y="6095"/>
                </a:lnTo>
                <a:lnTo>
                  <a:pt x="4720767" y="6095"/>
                </a:lnTo>
                <a:lnTo>
                  <a:pt x="4720767" y="0"/>
                </a:lnTo>
                <a:close/>
              </a:path>
              <a:path w="6835775" h="679450">
                <a:moveTo>
                  <a:pt x="4732934" y="0"/>
                </a:moveTo>
                <a:lnTo>
                  <a:pt x="4726851" y="0"/>
                </a:lnTo>
                <a:lnTo>
                  <a:pt x="4726851" y="6095"/>
                </a:lnTo>
                <a:lnTo>
                  <a:pt x="4732934" y="6095"/>
                </a:lnTo>
                <a:lnTo>
                  <a:pt x="4732934" y="0"/>
                </a:lnTo>
                <a:close/>
              </a:path>
              <a:path w="6835775" h="679450">
                <a:moveTo>
                  <a:pt x="4745113" y="0"/>
                </a:moveTo>
                <a:lnTo>
                  <a:pt x="4739030" y="0"/>
                </a:lnTo>
                <a:lnTo>
                  <a:pt x="4739030" y="6095"/>
                </a:lnTo>
                <a:lnTo>
                  <a:pt x="4745113" y="6095"/>
                </a:lnTo>
                <a:lnTo>
                  <a:pt x="4745113" y="0"/>
                </a:lnTo>
                <a:close/>
              </a:path>
              <a:path w="6835775" h="679450">
                <a:moveTo>
                  <a:pt x="4758817" y="0"/>
                </a:moveTo>
                <a:lnTo>
                  <a:pt x="4751209" y="0"/>
                </a:lnTo>
                <a:lnTo>
                  <a:pt x="4751209" y="6095"/>
                </a:lnTo>
                <a:lnTo>
                  <a:pt x="4758817" y="6095"/>
                </a:lnTo>
                <a:lnTo>
                  <a:pt x="4758817" y="0"/>
                </a:lnTo>
                <a:close/>
              </a:path>
              <a:path w="6835775" h="679450">
                <a:moveTo>
                  <a:pt x="4770996" y="0"/>
                </a:moveTo>
                <a:lnTo>
                  <a:pt x="4764913" y="0"/>
                </a:lnTo>
                <a:lnTo>
                  <a:pt x="4764913" y="6095"/>
                </a:lnTo>
                <a:lnTo>
                  <a:pt x="4770996" y="6095"/>
                </a:lnTo>
                <a:lnTo>
                  <a:pt x="4770996" y="0"/>
                </a:lnTo>
                <a:close/>
              </a:path>
              <a:path w="6835775" h="679450">
                <a:moveTo>
                  <a:pt x="4783175" y="0"/>
                </a:moveTo>
                <a:lnTo>
                  <a:pt x="4777092" y="0"/>
                </a:lnTo>
                <a:lnTo>
                  <a:pt x="4777092" y="6095"/>
                </a:lnTo>
                <a:lnTo>
                  <a:pt x="4783175" y="6095"/>
                </a:lnTo>
                <a:lnTo>
                  <a:pt x="4783175" y="0"/>
                </a:lnTo>
                <a:close/>
              </a:path>
              <a:path w="6835775" h="679450">
                <a:moveTo>
                  <a:pt x="4796878" y="0"/>
                </a:moveTo>
                <a:lnTo>
                  <a:pt x="4789271" y="0"/>
                </a:lnTo>
                <a:lnTo>
                  <a:pt x="4789271" y="6095"/>
                </a:lnTo>
                <a:lnTo>
                  <a:pt x="4796878" y="6095"/>
                </a:lnTo>
                <a:lnTo>
                  <a:pt x="4796878" y="0"/>
                </a:lnTo>
                <a:close/>
              </a:path>
              <a:path w="6835775" h="679450">
                <a:moveTo>
                  <a:pt x="4809058" y="0"/>
                </a:moveTo>
                <a:lnTo>
                  <a:pt x="4802962" y="0"/>
                </a:lnTo>
                <a:lnTo>
                  <a:pt x="4802962" y="6095"/>
                </a:lnTo>
                <a:lnTo>
                  <a:pt x="4809058" y="6095"/>
                </a:lnTo>
                <a:lnTo>
                  <a:pt x="4809058" y="0"/>
                </a:lnTo>
                <a:close/>
              </a:path>
              <a:path w="6835775" h="679450">
                <a:moveTo>
                  <a:pt x="4821237" y="0"/>
                </a:moveTo>
                <a:lnTo>
                  <a:pt x="4815141" y="0"/>
                </a:lnTo>
                <a:lnTo>
                  <a:pt x="4815141" y="6095"/>
                </a:lnTo>
                <a:lnTo>
                  <a:pt x="4821237" y="6095"/>
                </a:lnTo>
                <a:lnTo>
                  <a:pt x="4821237" y="0"/>
                </a:lnTo>
                <a:close/>
              </a:path>
              <a:path w="6835775" h="679450">
                <a:moveTo>
                  <a:pt x="4834940" y="0"/>
                </a:moveTo>
                <a:lnTo>
                  <a:pt x="4827320" y="0"/>
                </a:lnTo>
                <a:lnTo>
                  <a:pt x="4827320" y="6095"/>
                </a:lnTo>
                <a:lnTo>
                  <a:pt x="4834940" y="6095"/>
                </a:lnTo>
                <a:lnTo>
                  <a:pt x="4834940" y="0"/>
                </a:lnTo>
                <a:close/>
              </a:path>
              <a:path w="6835775" h="679450">
                <a:moveTo>
                  <a:pt x="4847120" y="0"/>
                </a:moveTo>
                <a:lnTo>
                  <a:pt x="4841024" y="0"/>
                </a:lnTo>
                <a:lnTo>
                  <a:pt x="4841024" y="6095"/>
                </a:lnTo>
                <a:lnTo>
                  <a:pt x="4847120" y="6095"/>
                </a:lnTo>
                <a:lnTo>
                  <a:pt x="4847120" y="0"/>
                </a:lnTo>
                <a:close/>
              </a:path>
              <a:path w="6835775" h="679450">
                <a:moveTo>
                  <a:pt x="4859299" y="0"/>
                </a:moveTo>
                <a:lnTo>
                  <a:pt x="4853203" y="0"/>
                </a:lnTo>
                <a:lnTo>
                  <a:pt x="4853203" y="6095"/>
                </a:lnTo>
                <a:lnTo>
                  <a:pt x="4859299" y="6095"/>
                </a:lnTo>
                <a:lnTo>
                  <a:pt x="4859299" y="0"/>
                </a:lnTo>
                <a:close/>
              </a:path>
              <a:path w="6835775" h="679450">
                <a:moveTo>
                  <a:pt x="4872990" y="0"/>
                </a:moveTo>
                <a:lnTo>
                  <a:pt x="4865382" y="0"/>
                </a:lnTo>
                <a:lnTo>
                  <a:pt x="4865382" y="6095"/>
                </a:lnTo>
                <a:lnTo>
                  <a:pt x="4872990" y="6095"/>
                </a:lnTo>
                <a:lnTo>
                  <a:pt x="4872990" y="0"/>
                </a:lnTo>
                <a:close/>
              </a:path>
              <a:path w="6835775" h="679450">
                <a:moveTo>
                  <a:pt x="4885169" y="0"/>
                </a:moveTo>
                <a:lnTo>
                  <a:pt x="4879085" y="0"/>
                </a:lnTo>
                <a:lnTo>
                  <a:pt x="4879085" y="6095"/>
                </a:lnTo>
                <a:lnTo>
                  <a:pt x="4885169" y="6095"/>
                </a:lnTo>
                <a:lnTo>
                  <a:pt x="4885169" y="0"/>
                </a:lnTo>
                <a:close/>
              </a:path>
              <a:path w="6835775" h="679450">
                <a:moveTo>
                  <a:pt x="4897348" y="0"/>
                </a:moveTo>
                <a:lnTo>
                  <a:pt x="4891265" y="0"/>
                </a:lnTo>
                <a:lnTo>
                  <a:pt x="4891265" y="6095"/>
                </a:lnTo>
                <a:lnTo>
                  <a:pt x="4897348" y="6095"/>
                </a:lnTo>
                <a:lnTo>
                  <a:pt x="4897348" y="0"/>
                </a:lnTo>
                <a:close/>
              </a:path>
              <a:path w="6835775" h="679450">
                <a:moveTo>
                  <a:pt x="4911051" y="0"/>
                </a:moveTo>
                <a:lnTo>
                  <a:pt x="4903444" y="0"/>
                </a:lnTo>
                <a:lnTo>
                  <a:pt x="4903444" y="6095"/>
                </a:lnTo>
                <a:lnTo>
                  <a:pt x="4911051" y="6095"/>
                </a:lnTo>
                <a:lnTo>
                  <a:pt x="4911051" y="0"/>
                </a:lnTo>
                <a:close/>
              </a:path>
              <a:path w="6835775" h="679450">
                <a:moveTo>
                  <a:pt x="4923231" y="0"/>
                </a:moveTo>
                <a:lnTo>
                  <a:pt x="4917147" y="0"/>
                </a:lnTo>
                <a:lnTo>
                  <a:pt x="4917147" y="6095"/>
                </a:lnTo>
                <a:lnTo>
                  <a:pt x="4923231" y="6095"/>
                </a:lnTo>
                <a:lnTo>
                  <a:pt x="4923231" y="0"/>
                </a:lnTo>
                <a:close/>
              </a:path>
              <a:path w="6835775" h="679450">
                <a:moveTo>
                  <a:pt x="4935410" y="0"/>
                </a:moveTo>
                <a:lnTo>
                  <a:pt x="4929327" y="0"/>
                </a:lnTo>
                <a:lnTo>
                  <a:pt x="4929327" y="6095"/>
                </a:lnTo>
                <a:lnTo>
                  <a:pt x="4935410" y="6095"/>
                </a:lnTo>
                <a:lnTo>
                  <a:pt x="4935410" y="0"/>
                </a:lnTo>
                <a:close/>
              </a:path>
              <a:path w="6835775" h="679450">
                <a:moveTo>
                  <a:pt x="4949113" y="0"/>
                </a:moveTo>
                <a:lnTo>
                  <a:pt x="4941506" y="0"/>
                </a:lnTo>
                <a:lnTo>
                  <a:pt x="4941506" y="6095"/>
                </a:lnTo>
                <a:lnTo>
                  <a:pt x="4949113" y="6095"/>
                </a:lnTo>
                <a:lnTo>
                  <a:pt x="4949113" y="0"/>
                </a:lnTo>
                <a:close/>
              </a:path>
              <a:path w="6835775" h="679450">
                <a:moveTo>
                  <a:pt x="4961293" y="0"/>
                </a:moveTo>
                <a:lnTo>
                  <a:pt x="4955197" y="0"/>
                </a:lnTo>
                <a:lnTo>
                  <a:pt x="4955197" y="6095"/>
                </a:lnTo>
                <a:lnTo>
                  <a:pt x="4961293" y="6095"/>
                </a:lnTo>
                <a:lnTo>
                  <a:pt x="4961293" y="0"/>
                </a:lnTo>
                <a:close/>
              </a:path>
              <a:path w="6835775" h="679450">
                <a:moveTo>
                  <a:pt x="4973472" y="0"/>
                </a:moveTo>
                <a:lnTo>
                  <a:pt x="4967376" y="0"/>
                </a:lnTo>
                <a:lnTo>
                  <a:pt x="4967376" y="6095"/>
                </a:lnTo>
                <a:lnTo>
                  <a:pt x="4973472" y="6095"/>
                </a:lnTo>
                <a:lnTo>
                  <a:pt x="4973472" y="0"/>
                </a:lnTo>
                <a:close/>
              </a:path>
              <a:path w="6835775" h="679450">
                <a:moveTo>
                  <a:pt x="4987175" y="0"/>
                </a:moveTo>
                <a:lnTo>
                  <a:pt x="4979555" y="0"/>
                </a:lnTo>
                <a:lnTo>
                  <a:pt x="4979555" y="6095"/>
                </a:lnTo>
                <a:lnTo>
                  <a:pt x="4987175" y="6095"/>
                </a:lnTo>
                <a:lnTo>
                  <a:pt x="4987175" y="0"/>
                </a:lnTo>
                <a:close/>
              </a:path>
              <a:path w="6835775" h="679450">
                <a:moveTo>
                  <a:pt x="4999355" y="0"/>
                </a:moveTo>
                <a:lnTo>
                  <a:pt x="4993259" y="0"/>
                </a:lnTo>
                <a:lnTo>
                  <a:pt x="4993259" y="6095"/>
                </a:lnTo>
                <a:lnTo>
                  <a:pt x="4999355" y="6095"/>
                </a:lnTo>
                <a:lnTo>
                  <a:pt x="4999355" y="0"/>
                </a:lnTo>
                <a:close/>
              </a:path>
              <a:path w="6835775" h="679450">
                <a:moveTo>
                  <a:pt x="5011534" y="0"/>
                </a:moveTo>
                <a:lnTo>
                  <a:pt x="5005438" y="0"/>
                </a:lnTo>
                <a:lnTo>
                  <a:pt x="5005438" y="6095"/>
                </a:lnTo>
                <a:lnTo>
                  <a:pt x="5011534" y="6095"/>
                </a:lnTo>
                <a:lnTo>
                  <a:pt x="5011534" y="0"/>
                </a:lnTo>
                <a:close/>
              </a:path>
              <a:path w="6835775" h="679450">
                <a:moveTo>
                  <a:pt x="5025224" y="0"/>
                </a:moveTo>
                <a:lnTo>
                  <a:pt x="5017617" y="0"/>
                </a:lnTo>
                <a:lnTo>
                  <a:pt x="5017617" y="6095"/>
                </a:lnTo>
                <a:lnTo>
                  <a:pt x="5025224" y="6095"/>
                </a:lnTo>
                <a:lnTo>
                  <a:pt x="5025224" y="0"/>
                </a:lnTo>
                <a:close/>
              </a:path>
              <a:path w="6835775" h="679450">
                <a:moveTo>
                  <a:pt x="5037404" y="0"/>
                </a:moveTo>
                <a:lnTo>
                  <a:pt x="5031320" y="0"/>
                </a:lnTo>
                <a:lnTo>
                  <a:pt x="5031320" y="6095"/>
                </a:lnTo>
                <a:lnTo>
                  <a:pt x="5037404" y="6095"/>
                </a:lnTo>
                <a:lnTo>
                  <a:pt x="5037404" y="0"/>
                </a:lnTo>
                <a:close/>
              </a:path>
              <a:path w="6835775" h="679450">
                <a:moveTo>
                  <a:pt x="5049583" y="0"/>
                </a:moveTo>
                <a:lnTo>
                  <a:pt x="5043500" y="0"/>
                </a:lnTo>
                <a:lnTo>
                  <a:pt x="5043500" y="6095"/>
                </a:lnTo>
                <a:lnTo>
                  <a:pt x="5049583" y="6095"/>
                </a:lnTo>
                <a:lnTo>
                  <a:pt x="5049583" y="0"/>
                </a:lnTo>
                <a:close/>
              </a:path>
              <a:path w="6835775" h="679450">
                <a:moveTo>
                  <a:pt x="5063286" y="0"/>
                </a:moveTo>
                <a:lnTo>
                  <a:pt x="5055679" y="0"/>
                </a:lnTo>
                <a:lnTo>
                  <a:pt x="5055679" y="6095"/>
                </a:lnTo>
                <a:lnTo>
                  <a:pt x="5063286" y="6095"/>
                </a:lnTo>
                <a:lnTo>
                  <a:pt x="5063286" y="0"/>
                </a:lnTo>
                <a:close/>
              </a:path>
              <a:path w="6835775" h="679450">
                <a:moveTo>
                  <a:pt x="5075466" y="0"/>
                </a:moveTo>
                <a:lnTo>
                  <a:pt x="5069382" y="0"/>
                </a:lnTo>
                <a:lnTo>
                  <a:pt x="5069382" y="6095"/>
                </a:lnTo>
                <a:lnTo>
                  <a:pt x="5075466" y="6095"/>
                </a:lnTo>
                <a:lnTo>
                  <a:pt x="5075466" y="0"/>
                </a:lnTo>
                <a:close/>
              </a:path>
              <a:path w="6835775" h="679450">
                <a:moveTo>
                  <a:pt x="5087645" y="0"/>
                </a:moveTo>
                <a:lnTo>
                  <a:pt x="5081549" y="0"/>
                </a:lnTo>
                <a:lnTo>
                  <a:pt x="5081549" y="6095"/>
                </a:lnTo>
                <a:lnTo>
                  <a:pt x="5087645" y="6095"/>
                </a:lnTo>
                <a:lnTo>
                  <a:pt x="5087645" y="0"/>
                </a:lnTo>
                <a:close/>
              </a:path>
              <a:path w="6835775" h="679450">
                <a:moveTo>
                  <a:pt x="5101348" y="0"/>
                </a:moveTo>
                <a:lnTo>
                  <a:pt x="5093728" y="0"/>
                </a:lnTo>
                <a:lnTo>
                  <a:pt x="5093728" y="6095"/>
                </a:lnTo>
                <a:lnTo>
                  <a:pt x="5101348" y="6095"/>
                </a:lnTo>
                <a:lnTo>
                  <a:pt x="5101348" y="0"/>
                </a:lnTo>
                <a:close/>
              </a:path>
              <a:path w="6835775" h="679450">
                <a:moveTo>
                  <a:pt x="5113528" y="0"/>
                </a:moveTo>
                <a:lnTo>
                  <a:pt x="5107432" y="0"/>
                </a:lnTo>
                <a:lnTo>
                  <a:pt x="5107432" y="6095"/>
                </a:lnTo>
                <a:lnTo>
                  <a:pt x="5113528" y="6095"/>
                </a:lnTo>
                <a:lnTo>
                  <a:pt x="5113528" y="0"/>
                </a:lnTo>
                <a:close/>
              </a:path>
              <a:path w="6835775" h="679450">
                <a:moveTo>
                  <a:pt x="5125707" y="0"/>
                </a:moveTo>
                <a:lnTo>
                  <a:pt x="5119611" y="0"/>
                </a:lnTo>
                <a:lnTo>
                  <a:pt x="5119611" y="6095"/>
                </a:lnTo>
                <a:lnTo>
                  <a:pt x="5125707" y="6095"/>
                </a:lnTo>
                <a:lnTo>
                  <a:pt x="5125707" y="0"/>
                </a:lnTo>
                <a:close/>
              </a:path>
              <a:path w="6835775" h="679450">
                <a:moveTo>
                  <a:pt x="5139397" y="0"/>
                </a:moveTo>
                <a:lnTo>
                  <a:pt x="5131790" y="0"/>
                </a:lnTo>
                <a:lnTo>
                  <a:pt x="5131790" y="6095"/>
                </a:lnTo>
                <a:lnTo>
                  <a:pt x="5139397" y="6095"/>
                </a:lnTo>
                <a:lnTo>
                  <a:pt x="5139397" y="0"/>
                </a:lnTo>
                <a:close/>
              </a:path>
              <a:path w="6835775" h="679450">
                <a:moveTo>
                  <a:pt x="5151577" y="0"/>
                </a:moveTo>
                <a:lnTo>
                  <a:pt x="5145493" y="0"/>
                </a:lnTo>
                <a:lnTo>
                  <a:pt x="5145493" y="6095"/>
                </a:lnTo>
                <a:lnTo>
                  <a:pt x="5151577" y="6095"/>
                </a:lnTo>
                <a:lnTo>
                  <a:pt x="5151577" y="0"/>
                </a:lnTo>
                <a:close/>
              </a:path>
              <a:path w="6835775" h="679450">
                <a:moveTo>
                  <a:pt x="5163756" y="0"/>
                </a:moveTo>
                <a:lnTo>
                  <a:pt x="5157673" y="0"/>
                </a:lnTo>
                <a:lnTo>
                  <a:pt x="5157673" y="6095"/>
                </a:lnTo>
                <a:lnTo>
                  <a:pt x="5163756" y="6095"/>
                </a:lnTo>
                <a:lnTo>
                  <a:pt x="5163756" y="0"/>
                </a:lnTo>
                <a:close/>
              </a:path>
              <a:path w="6835775" h="679450">
                <a:moveTo>
                  <a:pt x="5177459" y="0"/>
                </a:moveTo>
                <a:lnTo>
                  <a:pt x="5169852" y="0"/>
                </a:lnTo>
                <a:lnTo>
                  <a:pt x="5169852" y="6095"/>
                </a:lnTo>
                <a:lnTo>
                  <a:pt x="5177459" y="6095"/>
                </a:lnTo>
                <a:lnTo>
                  <a:pt x="5177459" y="0"/>
                </a:lnTo>
                <a:close/>
              </a:path>
              <a:path w="6835775" h="679450">
                <a:moveTo>
                  <a:pt x="5189639" y="0"/>
                </a:moveTo>
                <a:lnTo>
                  <a:pt x="5183555" y="0"/>
                </a:lnTo>
                <a:lnTo>
                  <a:pt x="5183555" y="6095"/>
                </a:lnTo>
                <a:lnTo>
                  <a:pt x="5189639" y="6095"/>
                </a:lnTo>
                <a:lnTo>
                  <a:pt x="5189639" y="0"/>
                </a:lnTo>
                <a:close/>
              </a:path>
              <a:path w="6835775" h="679450">
                <a:moveTo>
                  <a:pt x="5201818" y="0"/>
                </a:moveTo>
                <a:lnTo>
                  <a:pt x="5195735" y="0"/>
                </a:lnTo>
                <a:lnTo>
                  <a:pt x="5195735" y="6095"/>
                </a:lnTo>
                <a:lnTo>
                  <a:pt x="5201818" y="6095"/>
                </a:lnTo>
                <a:lnTo>
                  <a:pt x="5201818" y="0"/>
                </a:lnTo>
                <a:close/>
              </a:path>
              <a:path w="6835775" h="679450">
                <a:moveTo>
                  <a:pt x="5215521" y="0"/>
                </a:moveTo>
                <a:lnTo>
                  <a:pt x="5207914" y="0"/>
                </a:lnTo>
                <a:lnTo>
                  <a:pt x="5207914" y="6095"/>
                </a:lnTo>
                <a:lnTo>
                  <a:pt x="5215521" y="6095"/>
                </a:lnTo>
                <a:lnTo>
                  <a:pt x="5215521" y="0"/>
                </a:lnTo>
                <a:close/>
              </a:path>
              <a:path w="6835775" h="679450">
                <a:moveTo>
                  <a:pt x="5227701" y="0"/>
                </a:moveTo>
                <a:lnTo>
                  <a:pt x="5221605" y="0"/>
                </a:lnTo>
                <a:lnTo>
                  <a:pt x="5221605" y="6095"/>
                </a:lnTo>
                <a:lnTo>
                  <a:pt x="5227701" y="6095"/>
                </a:lnTo>
                <a:lnTo>
                  <a:pt x="5227701" y="0"/>
                </a:lnTo>
                <a:close/>
              </a:path>
              <a:path w="6835775" h="679450">
                <a:moveTo>
                  <a:pt x="5239880" y="0"/>
                </a:moveTo>
                <a:lnTo>
                  <a:pt x="5233784" y="0"/>
                </a:lnTo>
                <a:lnTo>
                  <a:pt x="5233784" y="6095"/>
                </a:lnTo>
                <a:lnTo>
                  <a:pt x="5239880" y="6095"/>
                </a:lnTo>
                <a:lnTo>
                  <a:pt x="5239880" y="0"/>
                </a:lnTo>
                <a:close/>
              </a:path>
              <a:path w="6835775" h="679450">
                <a:moveTo>
                  <a:pt x="5253583" y="0"/>
                </a:moveTo>
                <a:lnTo>
                  <a:pt x="5245963" y="0"/>
                </a:lnTo>
                <a:lnTo>
                  <a:pt x="5245963" y="6095"/>
                </a:lnTo>
                <a:lnTo>
                  <a:pt x="5253583" y="6095"/>
                </a:lnTo>
                <a:lnTo>
                  <a:pt x="5253583" y="0"/>
                </a:lnTo>
                <a:close/>
              </a:path>
              <a:path w="6835775" h="679450">
                <a:moveTo>
                  <a:pt x="5265762" y="0"/>
                </a:moveTo>
                <a:lnTo>
                  <a:pt x="5259666" y="0"/>
                </a:lnTo>
                <a:lnTo>
                  <a:pt x="5259666" y="6095"/>
                </a:lnTo>
                <a:lnTo>
                  <a:pt x="5265762" y="6095"/>
                </a:lnTo>
                <a:lnTo>
                  <a:pt x="5265762" y="0"/>
                </a:lnTo>
                <a:close/>
              </a:path>
              <a:path w="6835775" h="679450">
                <a:moveTo>
                  <a:pt x="5277942" y="0"/>
                </a:moveTo>
                <a:lnTo>
                  <a:pt x="5271846" y="0"/>
                </a:lnTo>
                <a:lnTo>
                  <a:pt x="5271846" y="6095"/>
                </a:lnTo>
                <a:lnTo>
                  <a:pt x="5277942" y="6095"/>
                </a:lnTo>
                <a:lnTo>
                  <a:pt x="5277942" y="0"/>
                </a:lnTo>
                <a:close/>
              </a:path>
              <a:path w="6835775" h="679450">
                <a:moveTo>
                  <a:pt x="5291632" y="0"/>
                </a:moveTo>
                <a:lnTo>
                  <a:pt x="5284025" y="0"/>
                </a:lnTo>
                <a:lnTo>
                  <a:pt x="5284025" y="6095"/>
                </a:lnTo>
                <a:lnTo>
                  <a:pt x="5291632" y="6095"/>
                </a:lnTo>
                <a:lnTo>
                  <a:pt x="5291632" y="0"/>
                </a:lnTo>
                <a:close/>
              </a:path>
              <a:path w="6835775" h="679450">
                <a:moveTo>
                  <a:pt x="5303812" y="0"/>
                </a:moveTo>
                <a:lnTo>
                  <a:pt x="5297728" y="0"/>
                </a:lnTo>
                <a:lnTo>
                  <a:pt x="5297728" y="6095"/>
                </a:lnTo>
                <a:lnTo>
                  <a:pt x="5303812" y="6095"/>
                </a:lnTo>
                <a:lnTo>
                  <a:pt x="5303812" y="0"/>
                </a:lnTo>
                <a:close/>
              </a:path>
              <a:path w="6835775" h="679450">
                <a:moveTo>
                  <a:pt x="5315991" y="0"/>
                </a:moveTo>
                <a:lnTo>
                  <a:pt x="5309908" y="0"/>
                </a:lnTo>
                <a:lnTo>
                  <a:pt x="5309908" y="6095"/>
                </a:lnTo>
                <a:lnTo>
                  <a:pt x="5315991" y="6095"/>
                </a:lnTo>
                <a:lnTo>
                  <a:pt x="5315991" y="0"/>
                </a:lnTo>
                <a:close/>
              </a:path>
              <a:path w="6835775" h="679450">
                <a:moveTo>
                  <a:pt x="5329694" y="0"/>
                </a:moveTo>
                <a:lnTo>
                  <a:pt x="5322087" y="0"/>
                </a:lnTo>
                <a:lnTo>
                  <a:pt x="5322087" y="6095"/>
                </a:lnTo>
                <a:lnTo>
                  <a:pt x="5329694" y="6095"/>
                </a:lnTo>
                <a:lnTo>
                  <a:pt x="5329694" y="0"/>
                </a:lnTo>
                <a:close/>
              </a:path>
              <a:path w="6835775" h="679450">
                <a:moveTo>
                  <a:pt x="5341874" y="0"/>
                </a:moveTo>
                <a:lnTo>
                  <a:pt x="5335790" y="0"/>
                </a:lnTo>
                <a:lnTo>
                  <a:pt x="5335790" y="6095"/>
                </a:lnTo>
                <a:lnTo>
                  <a:pt x="5341874" y="6095"/>
                </a:lnTo>
                <a:lnTo>
                  <a:pt x="5341874" y="0"/>
                </a:lnTo>
                <a:close/>
              </a:path>
              <a:path w="6835775" h="679450">
                <a:moveTo>
                  <a:pt x="5354053" y="0"/>
                </a:moveTo>
                <a:lnTo>
                  <a:pt x="5347957" y="0"/>
                </a:lnTo>
                <a:lnTo>
                  <a:pt x="5347957" y="6095"/>
                </a:lnTo>
                <a:lnTo>
                  <a:pt x="5354053" y="6095"/>
                </a:lnTo>
                <a:lnTo>
                  <a:pt x="5354053" y="0"/>
                </a:lnTo>
                <a:close/>
              </a:path>
              <a:path w="6835775" h="679450">
                <a:moveTo>
                  <a:pt x="5367756" y="0"/>
                </a:moveTo>
                <a:lnTo>
                  <a:pt x="5360136" y="0"/>
                </a:lnTo>
                <a:lnTo>
                  <a:pt x="5360136" y="6095"/>
                </a:lnTo>
                <a:lnTo>
                  <a:pt x="5367756" y="6095"/>
                </a:lnTo>
                <a:lnTo>
                  <a:pt x="5367756" y="0"/>
                </a:lnTo>
                <a:close/>
              </a:path>
              <a:path w="6835775" h="679450">
                <a:moveTo>
                  <a:pt x="5379935" y="0"/>
                </a:moveTo>
                <a:lnTo>
                  <a:pt x="5373839" y="0"/>
                </a:lnTo>
                <a:lnTo>
                  <a:pt x="5373839" y="6095"/>
                </a:lnTo>
                <a:lnTo>
                  <a:pt x="5379935" y="6095"/>
                </a:lnTo>
                <a:lnTo>
                  <a:pt x="5379935" y="0"/>
                </a:lnTo>
                <a:close/>
              </a:path>
              <a:path w="6835775" h="679450">
                <a:moveTo>
                  <a:pt x="5392115" y="0"/>
                </a:moveTo>
                <a:lnTo>
                  <a:pt x="5386019" y="0"/>
                </a:lnTo>
                <a:lnTo>
                  <a:pt x="5386019" y="6095"/>
                </a:lnTo>
                <a:lnTo>
                  <a:pt x="5392115" y="6095"/>
                </a:lnTo>
                <a:lnTo>
                  <a:pt x="5392115" y="0"/>
                </a:lnTo>
                <a:close/>
              </a:path>
              <a:path w="6835775" h="679450">
                <a:moveTo>
                  <a:pt x="5405818" y="0"/>
                </a:moveTo>
                <a:lnTo>
                  <a:pt x="5398198" y="0"/>
                </a:lnTo>
                <a:lnTo>
                  <a:pt x="5398198" y="6095"/>
                </a:lnTo>
                <a:lnTo>
                  <a:pt x="5405818" y="6095"/>
                </a:lnTo>
                <a:lnTo>
                  <a:pt x="5405818" y="0"/>
                </a:lnTo>
                <a:close/>
              </a:path>
              <a:path w="6835775" h="679450">
                <a:moveTo>
                  <a:pt x="5417985" y="0"/>
                </a:moveTo>
                <a:lnTo>
                  <a:pt x="5411901" y="0"/>
                </a:lnTo>
                <a:lnTo>
                  <a:pt x="5411901" y="6095"/>
                </a:lnTo>
                <a:lnTo>
                  <a:pt x="5417985" y="6095"/>
                </a:lnTo>
                <a:lnTo>
                  <a:pt x="5417985" y="0"/>
                </a:lnTo>
                <a:close/>
              </a:path>
              <a:path w="6835775" h="679450">
                <a:moveTo>
                  <a:pt x="5430164" y="0"/>
                </a:moveTo>
                <a:lnTo>
                  <a:pt x="5424081" y="0"/>
                </a:lnTo>
                <a:lnTo>
                  <a:pt x="5424081" y="6095"/>
                </a:lnTo>
                <a:lnTo>
                  <a:pt x="5430164" y="6095"/>
                </a:lnTo>
                <a:lnTo>
                  <a:pt x="5430164" y="0"/>
                </a:lnTo>
                <a:close/>
              </a:path>
              <a:path w="6835775" h="679450">
                <a:moveTo>
                  <a:pt x="5443867" y="0"/>
                </a:moveTo>
                <a:lnTo>
                  <a:pt x="5436260" y="0"/>
                </a:lnTo>
                <a:lnTo>
                  <a:pt x="5436260" y="6095"/>
                </a:lnTo>
                <a:lnTo>
                  <a:pt x="5443867" y="6095"/>
                </a:lnTo>
                <a:lnTo>
                  <a:pt x="5443867" y="0"/>
                </a:lnTo>
                <a:close/>
              </a:path>
              <a:path w="6835775" h="679450">
                <a:moveTo>
                  <a:pt x="5456047" y="0"/>
                </a:moveTo>
                <a:lnTo>
                  <a:pt x="5449963" y="0"/>
                </a:lnTo>
                <a:lnTo>
                  <a:pt x="5449963" y="6095"/>
                </a:lnTo>
                <a:lnTo>
                  <a:pt x="5456047" y="6095"/>
                </a:lnTo>
                <a:lnTo>
                  <a:pt x="5456047" y="0"/>
                </a:lnTo>
                <a:close/>
              </a:path>
              <a:path w="6835775" h="679450">
                <a:moveTo>
                  <a:pt x="5468226" y="0"/>
                </a:moveTo>
                <a:lnTo>
                  <a:pt x="5462143" y="0"/>
                </a:lnTo>
                <a:lnTo>
                  <a:pt x="5462143" y="6095"/>
                </a:lnTo>
                <a:lnTo>
                  <a:pt x="5468226" y="6095"/>
                </a:lnTo>
                <a:lnTo>
                  <a:pt x="5468226" y="0"/>
                </a:lnTo>
                <a:close/>
              </a:path>
              <a:path w="6835775" h="679450">
                <a:moveTo>
                  <a:pt x="5481929" y="0"/>
                </a:moveTo>
                <a:lnTo>
                  <a:pt x="5474322" y="0"/>
                </a:lnTo>
                <a:lnTo>
                  <a:pt x="5474322" y="6095"/>
                </a:lnTo>
                <a:lnTo>
                  <a:pt x="5481929" y="6095"/>
                </a:lnTo>
                <a:lnTo>
                  <a:pt x="5481929" y="0"/>
                </a:lnTo>
                <a:close/>
              </a:path>
              <a:path w="6835775" h="679450">
                <a:moveTo>
                  <a:pt x="5494108" y="0"/>
                </a:moveTo>
                <a:lnTo>
                  <a:pt x="5488012" y="0"/>
                </a:lnTo>
                <a:lnTo>
                  <a:pt x="5488012" y="6095"/>
                </a:lnTo>
                <a:lnTo>
                  <a:pt x="5494108" y="6095"/>
                </a:lnTo>
                <a:lnTo>
                  <a:pt x="5494108" y="0"/>
                </a:lnTo>
                <a:close/>
              </a:path>
              <a:path w="6835775" h="679450">
                <a:moveTo>
                  <a:pt x="5506288" y="0"/>
                </a:moveTo>
                <a:lnTo>
                  <a:pt x="5500192" y="0"/>
                </a:lnTo>
                <a:lnTo>
                  <a:pt x="5500192" y="6095"/>
                </a:lnTo>
                <a:lnTo>
                  <a:pt x="5506288" y="6095"/>
                </a:lnTo>
                <a:lnTo>
                  <a:pt x="5506288" y="0"/>
                </a:lnTo>
                <a:close/>
              </a:path>
              <a:path w="6835775" h="679450">
                <a:moveTo>
                  <a:pt x="5519991" y="0"/>
                </a:moveTo>
                <a:lnTo>
                  <a:pt x="5512371" y="0"/>
                </a:lnTo>
                <a:lnTo>
                  <a:pt x="5512371" y="6095"/>
                </a:lnTo>
                <a:lnTo>
                  <a:pt x="5519991" y="6095"/>
                </a:lnTo>
                <a:lnTo>
                  <a:pt x="5519991" y="0"/>
                </a:lnTo>
                <a:close/>
              </a:path>
              <a:path w="6835775" h="679450">
                <a:moveTo>
                  <a:pt x="5532170" y="0"/>
                </a:moveTo>
                <a:lnTo>
                  <a:pt x="5526074" y="0"/>
                </a:lnTo>
                <a:lnTo>
                  <a:pt x="5526074" y="6095"/>
                </a:lnTo>
                <a:lnTo>
                  <a:pt x="5532170" y="6095"/>
                </a:lnTo>
                <a:lnTo>
                  <a:pt x="5532170" y="0"/>
                </a:lnTo>
                <a:close/>
              </a:path>
              <a:path w="6835775" h="679450">
                <a:moveTo>
                  <a:pt x="5544350" y="0"/>
                </a:moveTo>
                <a:lnTo>
                  <a:pt x="5538254" y="0"/>
                </a:lnTo>
                <a:lnTo>
                  <a:pt x="5538254" y="6095"/>
                </a:lnTo>
                <a:lnTo>
                  <a:pt x="5544350" y="6095"/>
                </a:lnTo>
                <a:lnTo>
                  <a:pt x="5544350" y="0"/>
                </a:lnTo>
                <a:close/>
              </a:path>
              <a:path w="6835775" h="679450">
                <a:moveTo>
                  <a:pt x="5558040" y="0"/>
                </a:moveTo>
                <a:lnTo>
                  <a:pt x="5550433" y="0"/>
                </a:lnTo>
                <a:lnTo>
                  <a:pt x="5550433" y="6095"/>
                </a:lnTo>
                <a:lnTo>
                  <a:pt x="5558040" y="6095"/>
                </a:lnTo>
                <a:lnTo>
                  <a:pt x="5558040" y="0"/>
                </a:lnTo>
                <a:close/>
              </a:path>
              <a:path w="6835775" h="679450">
                <a:moveTo>
                  <a:pt x="5570220" y="0"/>
                </a:moveTo>
                <a:lnTo>
                  <a:pt x="5564136" y="0"/>
                </a:lnTo>
                <a:lnTo>
                  <a:pt x="5564136" y="6095"/>
                </a:lnTo>
                <a:lnTo>
                  <a:pt x="5570220" y="6095"/>
                </a:lnTo>
                <a:lnTo>
                  <a:pt x="5570220" y="0"/>
                </a:lnTo>
                <a:close/>
              </a:path>
              <a:path w="6835775" h="679450">
                <a:moveTo>
                  <a:pt x="5582399" y="0"/>
                </a:moveTo>
                <a:lnTo>
                  <a:pt x="5576316" y="0"/>
                </a:lnTo>
                <a:lnTo>
                  <a:pt x="5576316" y="6095"/>
                </a:lnTo>
                <a:lnTo>
                  <a:pt x="5582399" y="6095"/>
                </a:lnTo>
                <a:lnTo>
                  <a:pt x="5582399" y="0"/>
                </a:lnTo>
                <a:close/>
              </a:path>
              <a:path w="6835775" h="679450">
                <a:moveTo>
                  <a:pt x="5596102" y="0"/>
                </a:moveTo>
                <a:lnTo>
                  <a:pt x="5588495" y="0"/>
                </a:lnTo>
                <a:lnTo>
                  <a:pt x="5588495" y="6095"/>
                </a:lnTo>
                <a:lnTo>
                  <a:pt x="5596102" y="6095"/>
                </a:lnTo>
                <a:lnTo>
                  <a:pt x="5596102" y="0"/>
                </a:lnTo>
                <a:close/>
              </a:path>
              <a:path w="6835775" h="679450">
                <a:moveTo>
                  <a:pt x="5608281" y="0"/>
                </a:moveTo>
                <a:lnTo>
                  <a:pt x="5602198" y="0"/>
                </a:lnTo>
                <a:lnTo>
                  <a:pt x="5602198" y="6095"/>
                </a:lnTo>
                <a:lnTo>
                  <a:pt x="5608281" y="6095"/>
                </a:lnTo>
                <a:lnTo>
                  <a:pt x="5608281" y="0"/>
                </a:lnTo>
                <a:close/>
              </a:path>
              <a:path w="6835775" h="679450">
                <a:moveTo>
                  <a:pt x="5620461" y="0"/>
                </a:moveTo>
                <a:lnTo>
                  <a:pt x="5614377" y="0"/>
                </a:lnTo>
                <a:lnTo>
                  <a:pt x="5614377" y="6095"/>
                </a:lnTo>
                <a:lnTo>
                  <a:pt x="5620461" y="6095"/>
                </a:lnTo>
                <a:lnTo>
                  <a:pt x="5620461" y="0"/>
                </a:lnTo>
                <a:close/>
              </a:path>
              <a:path w="6835775" h="679450">
                <a:moveTo>
                  <a:pt x="5634164" y="0"/>
                </a:moveTo>
                <a:lnTo>
                  <a:pt x="5626557" y="0"/>
                </a:lnTo>
                <a:lnTo>
                  <a:pt x="5626557" y="6095"/>
                </a:lnTo>
                <a:lnTo>
                  <a:pt x="5634164" y="6095"/>
                </a:lnTo>
                <a:lnTo>
                  <a:pt x="5634164" y="0"/>
                </a:lnTo>
                <a:close/>
              </a:path>
              <a:path w="6835775" h="679450">
                <a:moveTo>
                  <a:pt x="5646343" y="0"/>
                </a:moveTo>
                <a:lnTo>
                  <a:pt x="5640247" y="0"/>
                </a:lnTo>
                <a:lnTo>
                  <a:pt x="5640247" y="6095"/>
                </a:lnTo>
                <a:lnTo>
                  <a:pt x="5646343" y="6095"/>
                </a:lnTo>
                <a:lnTo>
                  <a:pt x="5646343" y="0"/>
                </a:lnTo>
                <a:close/>
              </a:path>
              <a:path w="6835775" h="679450">
                <a:moveTo>
                  <a:pt x="5658523" y="0"/>
                </a:moveTo>
                <a:lnTo>
                  <a:pt x="5652427" y="0"/>
                </a:lnTo>
                <a:lnTo>
                  <a:pt x="5652427" y="6095"/>
                </a:lnTo>
                <a:lnTo>
                  <a:pt x="5658523" y="6095"/>
                </a:lnTo>
                <a:lnTo>
                  <a:pt x="5658523" y="0"/>
                </a:lnTo>
                <a:close/>
              </a:path>
              <a:path w="6835775" h="679450">
                <a:moveTo>
                  <a:pt x="5672226" y="0"/>
                </a:moveTo>
                <a:lnTo>
                  <a:pt x="5664606" y="0"/>
                </a:lnTo>
                <a:lnTo>
                  <a:pt x="5664606" y="6095"/>
                </a:lnTo>
                <a:lnTo>
                  <a:pt x="5672226" y="6095"/>
                </a:lnTo>
                <a:lnTo>
                  <a:pt x="5672226" y="0"/>
                </a:lnTo>
                <a:close/>
              </a:path>
              <a:path w="6835775" h="679450">
                <a:moveTo>
                  <a:pt x="5684405" y="0"/>
                </a:moveTo>
                <a:lnTo>
                  <a:pt x="5678309" y="0"/>
                </a:lnTo>
                <a:lnTo>
                  <a:pt x="5678309" y="6095"/>
                </a:lnTo>
                <a:lnTo>
                  <a:pt x="5684405" y="6095"/>
                </a:lnTo>
                <a:lnTo>
                  <a:pt x="5684405" y="0"/>
                </a:lnTo>
                <a:close/>
              </a:path>
              <a:path w="6835775" h="679450">
                <a:moveTo>
                  <a:pt x="5696572" y="0"/>
                </a:moveTo>
                <a:lnTo>
                  <a:pt x="5690489" y="0"/>
                </a:lnTo>
                <a:lnTo>
                  <a:pt x="5690489" y="6095"/>
                </a:lnTo>
                <a:lnTo>
                  <a:pt x="5696572" y="6095"/>
                </a:lnTo>
                <a:lnTo>
                  <a:pt x="5696572" y="0"/>
                </a:lnTo>
                <a:close/>
              </a:path>
              <a:path w="6835775" h="679450">
                <a:moveTo>
                  <a:pt x="5710275" y="0"/>
                </a:moveTo>
                <a:lnTo>
                  <a:pt x="5702668" y="0"/>
                </a:lnTo>
                <a:lnTo>
                  <a:pt x="5702668" y="6095"/>
                </a:lnTo>
                <a:lnTo>
                  <a:pt x="5710275" y="6095"/>
                </a:lnTo>
                <a:lnTo>
                  <a:pt x="5710275" y="0"/>
                </a:lnTo>
                <a:close/>
              </a:path>
              <a:path w="6835775" h="679450">
                <a:moveTo>
                  <a:pt x="5722454" y="0"/>
                </a:moveTo>
                <a:lnTo>
                  <a:pt x="5716371" y="0"/>
                </a:lnTo>
                <a:lnTo>
                  <a:pt x="5716371" y="6095"/>
                </a:lnTo>
                <a:lnTo>
                  <a:pt x="5722454" y="6095"/>
                </a:lnTo>
                <a:lnTo>
                  <a:pt x="5722454" y="0"/>
                </a:lnTo>
                <a:close/>
              </a:path>
              <a:path w="6835775" h="679450">
                <a:moveTo>
                  <a:pt x="5734634" y="0"/>
                </a:moveTo>
                <a:lnTo>
                  <a:pt x="5728550" y="0"/>
                </a:lnTo>
                <a:lnTo>
                  <a:pt x="5728550" y="6095"/>
                </a:lnTo>
                <a:lnTo>
                  <a:pt x="5734634" y="6095"/>
                </a:lnTo>
                <a:lnTo>
                  <a:pt x="5734634" y="0"/>
                </a:lnTo>
                <a:close/>
              </a:path>
              <a:path w="6835775" h="679450">
                <a:moveTo>
                  <a:pt x="5748337" y="0"/>
                </a:moveTo>
                <a:lnTo>
                  <a:pt x="5740730" y="0"/>
                </a:lnTo>
                <a:lnTo>
                  <a:pt x="5740730" y="6095"/>
                </a:lnTo>
                <a:lnTo>
                  <a:pt x="5748337" y="6095"/>
                </a:lnTo>
                <a:lnTo>
                  <a:pt x="5748337" y="0"/>
                </a:lnTo>
                <a:close/>
              </a:path>
              <a:path w="6835775" h="679450">
                <a:moveTo>
                  <a:pt x="5760516" y="0"/>
                </a:moveTo>
                <a:lnTo>
                  <a:pt x="5754420" y="0"/>
                </a:lnTo>
                <a:lnTo>
                  <a:pt x="5754420" y="6095"/>
                </a:lnTo>
                <a:lnTo>
                  <a:pt x="5760516" y="6095"/>
                </a:lnTo>
                <a:lnTo>
                  <a:pt x="5760516" y="0"/>
                </a:lnTo>
                <a:close/>
              </a:path>
              <a:path w="6835775" h="679450">
                <a:moveTo>
                  <a:pt x="5772696" y="0"/>
                </a:moveTo>
                <a:lnTo>
                  <a:pt x="5766600" y="0"/>
                </a:lnTo>
                <a:lnTo>
                  <a:pt x="5766600" y="6095"/>
                </a:lnTo>
                <a:lnTo>
                  <a:pt x="5772696" y="6095"/>
                </a:lnTo>
                <a:lnTo>
                  <a:pt x="5772696" y="0"/>
                </a:lnTo>
                <a:close/>
              </a:path>
              <a:path w="6835775" h="679450">
                <a:moveTo>
                  <a:pt x="5786399" y="0"/>
                </a:moveTo>
                <a:lnTo>
                  <a:pt x="5778779" y="0"/>
                </a:lnTo>
                <a:lnTo>
                  <a:pt x="5778779" y="6095"/>
                </a:lnTo>
                <a:lnTo>
                  <a:pt x="5786399" y="6095"/>
                </a:lnTo>
                <a:lnTo>
                  <a:pt x="5786399" y="0"/>
                </a:lnTo>
                <a:close/>
              </a:path>
              <a:path w="6835775" h="679450">
                <a:moveTo>
                  <a:pt x="5798578" y="0"/>
                </a:moveTo>
                <a:lnTo>
                  <a:pt x="5792482" y="0"/>
                </a:lnTo>
                <a:lnTo>
                  <a:pt x="5792482" y="6095"/>
                </a:lnTo>
                <a:lnTo>
                  <a:pt x="5798578" y="6095"/>
                </a:lnTo>
                <a:lnTo>
                  <a:pt x="5798578" y="0"/>
                </a:lnTo>
                <a:close/>
              </a:path>
              <a:path w="6835775" h="679450">
                <a:moveTo>
                  <a:pt x="5810758" y="0"/>
                </a:moveTo>
                <a:lnTo>
                  <a:pt x="5804662" y="0"/>
                </a:lnTo>
                <a:lnTo>
                  <a:pt x="5804662" y="6095"/>
                </a:lnTo>
                <a:lnTo>
                  <a:pt x="5810758" y="6095"/>
                </a:lnTo>
                <a:lnTo>
                  <a:pt x="5810758" y="0"/>
                </a:lnTo>
                <a:close/>
              </a:path>
              <a:path w="6835775" h="679450">
                <a:moveTo>
                  <a:pt x="5824448" y="0"/>
                </a:moveTo>
                <a:lnTo>
                  <a:pt x="5816841" y="0"/>
                </a:lnTo>
                <a:lnTo>
                  <a:pt x="5816841" y="6095"/>
                </a:lnTo>
                <a:lnTo>
                  <a:pt x="5824448" y="6095"/>
                </a:lnTo>
                <a:lnTo>
                  <a:pt x="5824448" y="0"/>
                </a:lnTo>
                <a:close/>
              </a:path>
              <a:path w="6835775" h="679450">
                <a:moveTo>
                  <a:pt x="5836627" y="0"/>
                </a:moveTo>
                <a:lnTo>
                  <a:pt x="5830544" y="0"/>
                </a:lnTo>
                <a:lnTo>
                  <a:pt x="5830544" y="6095"/>
                </a:lnTo>
                <a:lnTo>
                  <a:pt x="5836627" y="6095"/>
                </a:lnTo>
                <a:lnTo>
                  <a:pt x="5836627" y="0"/>
                </a:lnTo>
                <a:close/>
              </a:path>
              <a:path w="6835775" h="679450">
                <a:moveTo>
                  <a:pt x="5848807" y="0"/>
                </a:moveTo>
                <a:lnTo>
                  <a:pt x="5842723" y="0"/>
                </a:lnTo>
                <a:lnTo>
                  <a:pt x="5842723" y="6095"/>
                </a:lnTo>
                <a:lnTo>
                  <a:pt x="5848807" y="6095"/>
                </a:lnTo>
                <a:lnTo>
                  <a:pt x="5848807" y="0"/>
                </a:lnTo>
                <a:close/>
              </a:path>
              <a:path w="6835775" h="679450">
                <a:moveTo>
                  <a:pt x="5862510" y="0"/>
                </a:moveTo>
                <a:lnTo>
                  <a:pt x="5854903" y="0"/>
                </a:lnTo>
                <a:lnTo>
                  <a:pt x="5854903" y="6095"/>
                </a:lnTo>
                <a:lnTo>
                  <a:pt x="5862510" y="6095"/>
                </a:lnTo>
                <a:lnTo>
                  <a:pt x="5862510" y="0"/>
                </a:lnTo>
                <a:close/>
              </a:path>
              <a:path w="6835775" h="679450">
                <a:moveTo>
                  <a:pt x="5874689" y="0"/>
                </a:moveTo>
                <a:lnTo>
                  <a:pt x="5868606" y="0"/>
                </a:lnTo>
                <a:lnTo>
                  <a:pt x="5868606" y="6095"/>
                </a:lnTo>
                <a:lnTo>
                  <a:pt x="5874689" y="6095"/>
                </a:lnTo>
                <a:lnTo>
                  <a:pt x="5874689" y="0"/>
                </a:lnTo>
                <a:close/>
              </a:path>
              <a:path w="6835775" h="679450">
                <a:moveTo>
                  <a:pt x="5886869" y="0"/>
                </a:moveTo>
                <a:lnTo>
                  <a:pt x="5880785" y="0"/>
                </a:lnTo>
                <a:lnTo>
                  <a:pt x="5880785" y="6095"/>
                </a:lnTo>
                <a:lnTo>
                  <a:pt x="5886869" y="6095"/>
                </a:lnTo>
                <a:lnTo>
                  <a:pt x="5886869" y="0"/>
                </a:lnTo>
                <a:close/>
              </a:path>
              <a:path w="6835775" h="679450">
                <a:moveTo>
                  <a:pt x="5900572" y="0"/>
                </a:moveTo>
                <a:lnTo>
                  <a:pt x="5892965" y="0"/>
                </a:lnTo>
                <a:lnTo>
                  <a:pt x="5892965" y="6095"/>
                </a:lnTo>
                <a:lnTo>
                  <a:pt x="5900572" y="6095"/>
                </a:lnTo>
                <a:lnTo>
                  <a:pt x="5900572" y="0"/>
                </a:lnTo>
                <a:close/>
              </a:path>
              <a:path w="6835775" h="679450">
                <a:moveTo>
                  <a:pt x="5912751" y="0"/>
                </a:moveTo>
                <a:lnTo>
                  <a:pt x="5906655" y="0"/>
                </a:lnTo>
                <a:lnTo>
                  <a:pt x="5906655" y="6095"/>
                </a:lnTo>
                <a:lnTo>
                  <a:pt x="5912751" y="6095"/>
                </a:lnTo>
                <a:lnTo>
                  <a:pt x="5912751" y="0"/>
                </a:lnTo>
                <a:close/>
              </a:path>
              <a:path w="6835775" h="679450">
                <a:moveTo>
                  <a:pt x="5924931" y="0"/>
                </a:moveTo>
                <a:lnTo>
                  <a:pt x="5918835" y="0"/>
                </a:lnTo>
                <a:lnTo>
                  <a:pt x="5918835" y="6095"/>
                </a:lnTo>
                <a:lnTo>
                  <a:pt x="5924931" y="6095"/>
                </a:lnTo>
                <a:lnTo>
                  <a:pt x="5924931" y="0"/>
                </a:lnTo>
                <a:close/>
              </a:path>
              <a:path w="6835775" h="679450">
                <a:moveTo>
                  <a:pt x="5938634" y="0"/>
                </a:moveTo>
                <a:lnTo>
                  <a:pt x="5931014" y="0"/>
                </a:lnTo>
                <a:lnTo>
                  <a:pt x="5931014" y="6095"/>
                </a:lnTo>
                <a:lnTo>
                  <a:pt x="5938634" y="6095"/>
                </a:lnTo>
                <a:lnTo>
                  <a:pt x="5938634" y="0"/>
                </a:lnTo>
                <a:close/>
              </a:path>
              <a:path w="6835775" h="679450">
                <a:moveTo>
                  <a:pt x="5950813" y="0"/>
                </a:moveTo>
                <a:lnTo>
                  <a:pt x="5944717" y="0"/>
                </a:lnTo>
                <a:lnTo>
                  <a:pt x="5944717" y="6095"/>
                </a:lnTo>
                <a:lnTo>
                  <a:pt x="5950813" y="6095"/>
                </a:lnTo>
                <a:lnTo>
                  <a:pt x="5950813" y="0"/>
                </a:lnTo>
                <a:close/>
              </a:path>
              <a:path w="6835775" h="679450">
                <a:moveTo>
                  <a:pt x="5962992" y="0"/>
                </a:moveTo>
                <a:lnTo>
                  <a:pt x="5956896" y="0"/>
                </a:lnTo>
                <a:lnTo>
                  <a:pt x="5956896" y="6095"/>
                </a:lnTo>
                <a:lnTo>
                  <a:pt x="5962992" y="6095"/>
                </a:lnTo>
                <a:lnTo>
                  <a:pt x="5962992" y="0"/>
                </a:lnTo>
                <a:close/>
              </a:path>
              <a:path w="6835775" h="679450">
                <a:moveTo>
                  <a:pt x="5976683" y="0"/>
                </a:moveTo>
                <a:lnTo>
                  <a:pt x="5969076" y="0"/>
                </a:lnTo>
                <a:lnTo>
                  <a:pt x="5969076" y="6095"/>
                </a:lnTo>
                <a:lnTo>
                  <a:pt x="5976683" y="6095"/>
                </a:lnTo>
                <a:lnTo>
                  <a:pt x="5976683" y="0"/>
                </a:lnTo>
                <a:close/>
              </a:path>
              <a:path w="6835775" h="679450">
                <a:moveTo>
                  <a:pt x="5988862" y="0"/>
                </a:moveTo>
                <a:lnTo>
                  <a:pt x="5982779" y="0"/>
                </a:lnTo>
                <a:lnTo>
                  <a:pt x="5982779" y="6095"/>
                </a:lnTo>
                <a:lnTo>
                  <a:pt x="5988862" y="6095"/>
                </a:lnTo>
                <a:lnTo>
                  <a:pt x="5988862" y="0"/>
                </a:lnTo>
                <a:close/>
              </a:path>
              <a:path w="6835775" h="679450">
                <a:moveTo>
                  <a:pt x="6001042" y="0"/>
                </a:moveTo>
                <a:lnTo>
                  <a:pt x="5994958" y="0"/>
                </a:lnTo>
                <a:lnTo>
                  <a:pt x="5994958" y="6095"/>
                </a:lnTo>
                <a:lnTo>
                  <a:pt x="6001042" y="6095"/>
                </a:lnTo>
                <a:lnTo>
                  <a:pt x="6001042" y="0"/>
                </a:lnTo>
                <a:close/>
              </a:path>
              <a:path w="6835775" h="679450">
                <a:moveTo>
                  <a:pt x="6014745" y="0"/>
                </a:moveTo>
                <a:lnTo>
                  <a:pt x="6007138" y="0"/>
                </a:lnTo>
                <a:lnTo>
                  <a:pt x="6007138" y="6095"/>
                </a:lnTo>
                <a:lnTo>
                  <a:pt x="6014745" y="6095"/>
                </a:lnTo>
                <a:lnTo>
                  <a:pt x="6014745" y="0"/>
                </a:lnTo>
                <a:close/>
              </a:path>
              <a:path w="6835775" h="679450">
                <a:moveTo>
                  <a:pt x="6026924" y="0"/>
                </a:moveTo>
                <a:lnTo>
                  <a:pt x="6020841" y="0"/>
                </a:lnTo>
                <a:lnTo>
                  <a:pt x="6020841" y="6095"/>
                </a:lnTo>
                <a:lnTo>
                  <a:pt x="6026924" y="6095"/>
                </a:lnTo>
                <a:lnTo>
                  <a:pt x="6026924" y="0"/>
                </a:lnTo>
                <a:close/>
              </a:path>
              <a:path w="6835775" h="679450">
                <a:moveTo>
                  <a:pt x="6039104" y="0"/>
                </a:moveTo>
                <a:lnTo>
                  <a:pt x="6033020" y="0"/>
                </a:lnTo>
                <a:lnTo>
                  <a:pt x="6033020" y="6095"/>
                </a:lnTo>
                <a:lnTo>
                  <a:pt x="6039104" y="6095"/>
                </a:lnTo>
                <a:lnTo>
                  <a:pt x="6039104" y="0"/>
                </a:lnTo>
                <a:close/>
              </a:path>
              <a:path w="6835775" h="679450">
                <a:moveTo>
                  <a:pt x="6052807" y="0"/>
                </a:moveTo>
                <a:lnTo>
                  <a:pt x="6045187" y="0"/>
                </a:lnTo>
                <a:lnTo>
                  <a:pt x="6045187" y="6095"/>
                </a:lnTo>
                <a:lnTo>
                  <a:pt x="6052807" y="6095"/>
                </a:lnTo>
                <a:lnTo>
                  <a:pt x="6052807" y="0"/>
                </a:lnTo>
                <a:close/>
              </a:path>
              <a:path w="6835775" h="679450">
                <a:moveTo>
                  <a:pt x="6064986" y="0"/>
                </a:moveTo>
                <a:lnTo>
                  <a:pt x="6058890" y="0"/>
                </a:lnTo>
                <a:lnTo>
                  <a:pt x="6058890" y="6095"/>
                </a:lnTo>
                <a:lnTo>
                  <a:pt x="6064986" y="6095"/>
                </a:lnTo>
                <a:lnTo>
                  <a:pt x="6064986" y="0"/>
                </a:lnTo>
                <a:close/>
              </a:path>
              <a:path w="6835775" h="679450">
                <a:moveTo>
                  <a:pt x="6077165" y="0"/>
                </a:moveTo>
                <a:lnTo>
                  <a:pt x="6071069" y="0"/>
                </a:lnTo>
                <a:lnTo>
                  <a:pt x="6071069" y="6095"/>
                </a:lnTo>
                <a:lnTo>
                  <a:pt x="6077165" y="6095"/>
                </a:lnTo>
                <a:lnTo>
                  <a:pt x="6077165" y="0"/>
                </a:lnTo>
                <a:close/>
              </a:path>
              <a:path w="6835775" h="679450">
                <a:moveTo>
                  <a:pt x="6090869" y="0"/>
                </a:moveTo>
                <a:lnTo>
                  <a:pt x="6083249" y="0"/>
                </a:lnTo>
                <a:lnTo>
                  <a:pt x="6083249" y="6095"/>
                </a:lnTo>
                <a:lnTo>
                  <a:pt x="6090869" y="6095"/>
                </a:lnTo>
                <a:lnTo>
                  <a:pt x="6090869" y="0"/>
                </a:lnTo>
                <a:close/>
              </a:path>
              <a:path w="6835775" h="679450">
                <a:moveTo>
                  <a:pt x="6103035" y="0"/>
                </a:moveTo>
                <a:lnTo>
                  <a:pt x="6096952" y="0"/>
                </a:lnTo>
                <a:lnTo>
                  <a:pt x="6096952" y="6095"/>
                </a:lnTo>
                <a:lnTo>
                  <a:pt x="6103035" y="6095"/>
                </a:lnTo>
                <a:lnTo>
                  <a:pt x="6103035" y="0"/>
                </a:lnTo>
                <a:close/>
              </a:path>
              <a:path w="6835775" h="679450">
                <a:moveTo>
                  <a:pt x="6115215" y="0"/>
                </a:moveTo>
                <a:lnTo>
                  <a:pt x="6109131" y="0"/>
                </a:lnTo>
                <a:lnTo>
                  <a:pt x="6109131" y="6095"/>
                </a:lnTo>
                <a:lnTo>
                  <a:pt x="6115215" y="6095"/>
                </a:lnTo>
                <a:lnTo>
                  <a:pt x="6115215" y="0"/>
                </a:lnTo>
                <a:close/>
              </a:path>
              <a:path w="6835775" h="679450">
                <a:moveTo>
                  <a:pt x="6128918" y="0"/>
                </a:moveTo>
                <a:lnTo>
                  <a:pt x="6121311" y="0"/>
                </a:lnTo>
                <a:lnTo>
                  <a:pt x="6121311" y="6095"/>
                </a:lnTo>
                <a:lnTo>
                  <a:pt x="6128918" y="6095"/>
                </a:lnTo>
                <a:lnTo>
                  <a:pt x="6128918" y="0"/>
                </a:lnTo>
                <a:close/>
              </a:path>
              <a:path w="6835775" h="679450">
                <a:moveTo>
                  <a:pt x="6141097" y="0"/>
                </a:moveTo>
                <a:lnTo>
                  <a:pt x="6135014" y="0"/>
                </a:lnTo>
                <a:lnTo>
                  <a:pt x="6135014" y="6095"/>
                </a:lnTo>
                <a:lnTo>
                  <a:pt x="6141097" y="6095"/>
                </a:lnTo>
                <a:lnTo>
                  <a:pt x="6141097" y="0"/>
                </a:lnTo>
                <a:close/>
              </a:path>
              <a:path w="6835775" h="679450">
                <a:moveTo>
                  <a:pt x="6153277" y="0"/>
                </a:moveTo>
                <a:lnTo>
                  <a:pt x="6147193" y="0"/>
                </a:lnTo>
                <a:lnTo>
                  <a:pt x="6147193" y="6095"/>
                </a:lnTo>
                <a:lnTo>
                  <a:pt x="6153277" y="6095"/>
                </a:lnTo>
                <a:lnTo>
                  <a:pt x="6153277" y="0"/>
                </a:lnTo>
                <a:close/>
              </a:path>
              <a:path w="6835775" h="679450">
                <a:moveTo>
                  <a:pt x="6166980" y="0"/>
                </a:moveTo>
                <a:lnTo>
                  <a:pt x="6159373" y="0"/>
                </a:lnTo>
                <a:lnTo>
                  <a:pt x="6159373" y="6095"/>
                </a:lnTo>
                <a:lnTo>
                  <a:pt x="6166980" y="6095"/>
                </a:lnTo>
                <a:lnTo>
                  <a:pt x="6166980" y="0"/>
                </a:lnTo>
                <a:close/>
              </a:path>
              <a:path w="6835775" h="679450">
                <a:moveTo>
                  <a:pt x="6179159" y="0"/>
                </a:moveTo>
                <a:lnTo>
                  <a:pt x="6173063" y="0"/>
                </a:lnTo>
                <a:lnTo>
                  <a:pt x="6173063" y="6095"/>
                </a:lnTo>
                <a:lnTo>
                  <a:pt x="6179159" y="6095"/>
                </a:lnTo>
                <a:lnTo>
                  <a:pt x="6179159" y="0"/>
                </a:lnTo>
                <a:close/>
              </a:path>
              <a:path w="6835775" h="679450">
                <a:moveTo>
                  <a:pt x="6191338" y="0"/>
                </a:moveTo>
                <a:lnTo>
                  <a:pt x="6185242" y="0"/>
                </a:lnTo>
                <a:lnTo>
                  <a:pt x="6185242" y="6095"/>
                </a:lnTo>
                <a:lnTo>
                  <a:pt x="6191338" y="6095"/>
                </a:lnTo>
                <a:lnTo>
                  <a:pt x="6191338" y="0"/>
                </a:lnTo>
                <a:close/>
              </a:path>
              <a:path w="6835775" h="679450">
                <a:moveTo>
                  <a:pt x="6205042" y="0"/>
                </a:moveTo>
                <a:lnTo>
                  <a:pt x="6197422" y="0"/>
                </a:lnTo>
                <a:lnTo>
                  <a:pt x="6197422" y="6095"/>
                </a:lnTo>
                <a:lnTo>
                  <a:pt x="6205042" y="6095"/>
                </a:lnTo>
                <a:lnTo>
                  <a:pt x="6205042" y="0"/>
                </a:lnTo>
                <a:close/>
              </a:path>
              <a:path w="6835775" h="679450">
                <a:moveTo>
                  <a:pt x="6217221" y="0"/>
                </a:moveTo>
                <a:lnTo>
                  <a:pt x="6211125" y="0"/>
                </a:lnTo>
                <a:lnTo>
                  <a:pt x="6211125" y="6095"/>
                </a:lnTo>
                <a:lnTo>
                  <a:pt x="6217221" y="6095"/>
                </a:lnTo>
                <a:lnTo>
                  <a:pt x="6217221" y="0"/>
                </a:lnTo>
                <a:close/>
              </a:path>
              <a:path w="6835775" h="679450">
                <a:moveTo>
                  <a:pt x="6229400" y="0"/>
                </a:moveTo>
                <a:lnTo>
                  <a:pt x="6223304" y="0"/>
                </a:lnTo>
                <a:lnTo>
                  <a:pt x="6223304" y="6095"/>
                </a:lnTo>
                <a:lnTo>
                  <a:pt x="6229400" y="6095"/>
                </a:lnTo>
                <a:lnTo>
                  <a:pt x="6229400" y="0"/>
                </a:lnTo>
                <a:close/>
              </a:path>
              <a:path w="6835775" h="679450">
                <a:moveTo>
                  <a:pt x="6243091" y="0"/>
                </a:moveTo>
                <a:lnTo>
                  <a:pt x="6235484" y="0"/>
                </a:lnTo>
                <a:lnTo>
                  <a:pt x="6235484" y="6095"/>
                </a:lnTo>
                <a:lnTo>
                  <a:pt x="6243091" y="6095"/>
                </a:lnTo>
                <a:lnTo>
                  <a:pt x="6243091" y="0"/>
                </a:lnTo>
                <a:close/>
              </a:path>
              <a:path w="6835775" h="679450">
                <a:moveTo>
                  <a:pt x="6255270" y="0"/>
                </a:moveTo>
                <a:lnTo>
                  <a:pt x="6249187" y="0"/>
                </a:lnTo>
                <a:lnTo>
                  <a:pt x="6249187" y="6095"/>
                </a:lnTo>
                <a:lnTo>
                  <a:pt x="6255270" y="6095"/>
                </a:lnTo>
                <a:lnTo>
                  <a:pt x="6255270" y="0"/>
                </a:lnTo>
                <a:close/>
              </a:path>
              <a:path w="6835775" h="679450">
                <a:moveTo>
                  <a:pt x="6267450" y="0"/>
                </a:moveTo>
                <a:lnTo>
                  <a:pt x="6261366" y="0"/>
                </a:lnTo>
                <a:lnTo>
                  <a:pt x="6261366" y="6095"/>
                </a:lnTo>
                <a:lnTo>
                  <a:pt x="6267450" y="6095"/>
                </a:lnTo>
                <a:lnTo>
                  <a:pt x="6267450" y="0"/>
                </a:lnTo>
                <a:close/>
              </a:path>
              <a:path w="6835775" h="679450">
                <a:moveTo>
                  <a:pt x="6281153" y="0"/>
                </a:moveTo>
                <a:lnTo>
                  <a:pt x="6273546" y="0"/>
                </a:lnTo>
                <a:lnTo>
                  <a:pt x="6273546" y="6095"/>
                </a:lnTo>
                <a:lnTo>
                  <a:pt x="6281153" y="6095"/>
                </a:lnTo>
                <a:lnTo>
                  <a:pt x="6281153" y="0"/>
                </a:lnTo>
                <a:close/>
              </a:path>
              <a:path w="6835775" h="679450">
                <a:moveTo>
                  <a:pt x="6293332" y="0"/>
                </a:moveTo>
                <a:lnTo>
                  <a:pt x="6287249" y="0"/>
                </a:lnTo>
                <a:lnTo>
                  <a:pt x="6287249" y="6095"/>
                </a:lnTo>
                <a:lnTo>
                  <a:pt x="6293332" y="6095"/>
                </a:lnTo>
                <a:lnTo>
                  <a:pt x="6293332" y="0"/>
                </a:lnTo>
                <a:close/>
              </a:path>
              <a:path w="6835775" h="679450">
                <a:moveTo>
                  <a:pt x="6305511" y="0"/>
                </a:moveTo>
                <a:lnTo>
                  <a:pt x="6299428" y="0"/>
                </a:lnTo>
                <a:lnTo>
                  <a:pt x="6299428" y="6095"/>
                </a:lnTo>
                <a:lnTo>
                  <a:pt x="6305511" y="6095"/>
                </a:lnTo>
                <a:lnTo>
                  <a:pt x="6305511" y="0"/>
                </a:lnTo>
                <a:close/>
              </a:path>
              <a:path w="6835775" h="679450">
                <a:moveTo>
                  <a:pt x="6319215" y="0"/>
                </a:moveTo>
                <a:lnTo>
                  <a:pt x="6311595" y="0"/>
                </a:lnTo>
                <a:lnTo>
                  <a:pt x="6311595" y="6095"/>
                </a:lnTo>
                <a:lnTo>
                  <a:pt x="6319215" y="6095"/>
                </a:lnTo>
                <a:lnTo>
                  <a:pt x="6319215" y="0"/>
                </a:lnTo>
                <a:close/>
              </a:path>
              <a:path w="6835775" h="679450">
                <a:moveTo>
                  <a:pt x="6331394" y="0"/>
                </a:moveTo>
                <a:lnTo>
                  <a:pt x="6325298" y="0"/>
                </a:lnTo>
                <a:lnTo>
                  <a:pt x="6325298" y="6095"/>
                </a:lnTo>
                <a:lnTo>
                  <a:pt x="6331394" y="6095"/>
                </a:lnTo>
                <a:lnTo>
                  <a:pt x="6331394" y="0"/>
                </a:lnTo>
                <a:close/>
              </a:path>
              <a:path w="6835775" h="679450">
                <a:moveTo>
                  <a:pt x="6343573" y="0"/>
                </a:moveTo>
                <a:lnTo>
                  <a:pt x="6337477" y="0"/>
                </a:lnTo>
                <a:lnTo>
                  <a:pt x="6337477" y="6095"/>
                </a:lnTo>
                <a:lnTo>
                  <a:pt x="6343573" y="6095"/>
                </a:lnTo>
                <a:lnTo>
                  <a:pt x="6343573" y="0"/>
                </a:lnTo>
                <a:close/>
              </a:path>
              <a:path w="6835775" h="679450">
                <a:moveTo>
                  <a:pt x="6357277" y="0"/>
                </a:moveTo>
                <a:lnTo>
                  <a:pt x="6349657" y="0"/>
                </a:lnTo>
                <a:lnTo>
                  <a:pt x="6349657" y="6095"/>
                </a:lnTo>
                <a:lnTo>
                  <a:pt x="6357277" y="6095"/>
                </a:lnTo>
                <a:lnTo>
                  <a:pt x="6357277" y="0"/>
                </a:lnTo>
                <a:close/>
              </a:path>
              <a:path w="6835775" h="679450">
                <a:moveTo>
                  <a:pt x="6369443" y="0"/>
                </a:moveTo>
                <a:lnTo>
                  <a:pt x="6363360" y="0"/>
                </a:lnTo>
                <a:lnTo>
                  <a:pt x="6363360" y="6095"/>
                </a:lnTo>
                <a:lnTo>
                  <a:pt x="6369443" y="6095"/>
                </a:lnTo>
                <a:lnTo>
                  <a:pt x="6369443" y="0"/>
                </a:lnTo>
                <a:close/>
              </a:path>
              <a:path w="6835775" h="679450">
                <a:moveTo>
                  <a:pt x="6381623" y="0"/>
                </a:moveTo>
                <a:lnTo>
                  <a:pt x="6375539" y="0"/>
                </a:lnTo>
                <a:lnTo>
                  <a:pt x="6375539" y="6095"/>
                </a:lnTo>
                <a:lnTo>
                  <a:pt x="6381623" y="6095"/>
                </a:lnTo>
                <a:lnTo>
                  <a:pt x="6381623" y="0"/>
                </a:lnTo>
                <a:close/>
              </a:path>
              <a:path w="6835775" h="679450">
                <a:moveTo>
                  <a:pt x="6395326" y="0"/>
                </a:moveTo>
                <a:lnTo>
                  <a:pt x="6387719" y="0"/>
                </a:lnTo>
                <a:lnTo>
                  <a:pt x="6387719" y="6095"/>
                </a:lnTo>
                <a:lnTo>
                  <a:pt x="6395326" y="6095"/>
                </a:lnTo>
                <a:lnTo>
                  <a:pt x="6395326" y="0"/>
                </a:lnTo>
                <a:close/>
              </a:path>
              <a:path w="6835775" h="679450">
                <a:moveTo>
                  <a:pt x="6407505" y="0"/>
                </a:moveTo>
                <a:lnTo>
                  <a:pt x="6401422" y="0"/>
                </a:lnTo>
                <a:lnTo>
                  <a:pt x="6401422" y="6095"/>
                </a:lnTo>
                <a:lnTo>
                  <a:pt x="6407505" y="6095"/>
                </a:lnTo>
                <a:lnTo>
                  <a:pt x="6407505" y="0"/>
                </a:lnTo>
                <a:close/>
              </a:path>
              <a:path w="6835775" h="679450">
                <a:moveTo>
                  <a:pt x="6419684" y="0"/>
                </a:moveTo>
                <a:lnTo>
                  <a:pt x="6413601" y="0"/>
                </a:lnTo>
                <a:lnTo>
                  <a:pt x="6413601" y="6095"/>
                </a:lnTo>
                <a:lnTo>
                  <a:pt x="6419684" y="6095"/>
                </a:lnTo>
                <a:lnTo>
                  <a:pt x="6419684" y="0"/>
                </a:lnTo>
                <a:close/>
              </a:path>
              <a:path w="6835775" h="679450">
                <a:moveTo>
                  <a:pt x="6433388" y="0"/>
                </a:moveTo>
                <a:lnTo>
                  <a:pt x="6425780" y="0"/>
                </a:lnTo>
                <a:lnTo>
                  <a:pt x="6425780" y="6095"/>
                </a:lnTo>
                <a:lnTo>
                  <a:pt x="6433388" y="6095"/>
                </a:lnTo>
                <a:lnTo>
                  <a:pt x="6433388" y="0"/>
                </a:lnTo>
                <a:close/>
              </a:path>
              <a:path w="6835775" h="679450">
                <a:moveTo>
                  <a:pt x="6445567" y="0"/>
                </a:moveTo>
                <a:lnTo>
                  <a:pt x="6439471" y="0"/>
                </a:lnTo>
                <a:lnTo>
                  <a:pt x="6439471" y="6095"/>
                </a:lnTo>
                <a:lnTo>
                  <a:pt x="6445567" y="6095"/>
                </a:lnTo>
                <a:lnTo>
                  <a:pt x="6445567" y="0"/>
                </a:lnTo>
                <a:close/>
              </a:path>
              <a:path w="6835775" h="679450">
                <a:moveTo>
                  <a:pt x="6457746" y="0"/>
                </a:moveTo>
                <a:lnTo>
                  <a:pt x="6451650" y="0"/>
                </a:lnTo>
                <a:lnTo>
                  <a:pt x="6451650" y="6095"/>
                </a:lnTo>
                <a:lnTo>
                  <a:pt x="6457746" y="6095"/>
                </a:lnTo>
                <a:lnTo>
                  <a:pt x="6457746" y="0"/>
                </a:lnTo>
                <a:close/>
              </a:path>
              <a:path w="6835775" h="679450">
                <a:moveTo>
                  <a:pt x="6471450" y="0"/>
                </a:moveTo>
                <a:lnTo>
                  <a:pt x="6463830" y="0"/>
                </a:lnTo>
                <a:lnTo>
                  <a:pt x="6463830" y="6095"/>
                </a:lnTo>
                <a:lnTo>
                  <a:pt x="6471450" y="6095"/>
                </a:lnTo>
                <a:lnTo>
                  <a:pt x="6471450" y="0"/>
                </a:lnTo>
                <a:close/>
              </a:path>
              <a:path w="6835775" h="679450">
                <a:moveTo>
                  <a:pt x="6483629" y="0"/>
                </a:moveTo>
                <a:lnTo>
                  <a:pt x="6477533" y="0"/>
                </a:lnTo>
                <a:lnTo>
                  <a:pt x="6477533" y="6095"/>
                </a:lnTo>
                <a:lnTo>
                  <a:pt x="6483629" y="6095"/>
                </a:lnTo>
                <a:lnTo>
                  <a:pt x="6483629" y="0"/>
                </a:lnTo>
                <a:close/>
              </a:path>
              <a:path w="6835775" h="679450">
                <a:moveTo>
                  <a:pt x="6495808" y="0"/>
                </a:moveTo>
                <a:lnTo>
                  <a:pt x="6489712" y="0"/>
                </a:lnTo>
                <a:lnTo>
                  <a:pt x="6489712" y="6095"/>
                </a:lnTo>
                <a:lnTo>
                  <a:pt x="6495808" y="6095"/>
                </a:lnTo>
                <a:lnTo>
                  <a:pt x="6495808" y="0"/>
                </a:lnTo>
                <a:close/>
              </a:path>
              <a:path w="6835775" h="679450">
                <a:moveTo>
                  <a:pt x="6509499" y="0"/>
                </a:moveTo>
                <a:lnTo>
                  <a:pt x="6501892" y="0"/>
                </a:lnTo>
                <a:lnTo>
                  <a:pt x="6501892" y="6095"/>
                </a:lnTo>
                <a:lnTo>
                  <a:pt x="6509499" y="6095"/>
                </a:lnTo>
                <a:lnTo>
                  <a:pt x="6509499" y="0"/>
                </a:lnTo>
                <a:close/>
              </a:path>
              <a:path w="6835775" h="679450">
                <a:moveTo>
                  <a:pt x="6521678" y="0"/>
                </a:moveTo>
                <a:lnTo>
                  <a:pt x="6515595" y="0"/>
                </a:lnTo>
                <a:lnTo>
                  <a:pt x="6515595" y="6095"/>
                </a:lnTo>
                <a:lnTo>
                  <a:pt x="6521678" y="6095"/>
                </a:lnTo>
                <a:lnTo>
                  <a:pt x="6521678" y="0"/>
                </a:lnTo>
                <a:close/>
              </a:path>
              <a:path w="6835775" h="679450">
                <a:moveTo>
                  <a:pt x="6533857" y="0"/>
                </a:moveTo>
                <a:lnTo>
                  <a:pt x="6527774" y="0"/>
                </a:lnTo>
                <a:lnTo>
                  <a:pt x="6527774" y="6095"/>
                </a:lnTo>
                <a:lnTo>
                  <a:pt x="6533857" y="6095"/>
                </a:lnTo>
                <a:lnTo>
                  <a:pt x="6533857" y="0"/>
                </a:lnTo>
                <a:close/>
              </a:path>
              <a:path w="6835775" h="679450">
                <a:moveTo>
                  <a:pt x="6547561" y="0"/>
                </a:moveTo>
                <a:lnTo>
                  <a:pt x="6539953" y="0"/>
                </a:lnTo>
                <a:lnTo>
                  <a:pt x="6539953" y="6095"/>
                </a:lnTo>
                <a:lnTo>
                  <a:pt x="6547561" y="6095"/>
                </a:lnTo>
                <a:lnTo>
                  <a:pt x="6547561" y="0"/>
                </a:lnTo>
                <a:close/>
              </a:path>
              <a:path w="6835775" h="679450">
                <a:moveTo>
                  <a:pt x="6559740" y="0"/>
                </a:moveTo>
                <a:lnTo>
                  <a:pt x="6553657" y="0"/>
                </a:lnTo>
                <a:lnTo>
                  <a:pt x="6553657" y="6095"/>
                </a:lnTo>
                <a:lnTo>
                  <a:pt x="6559740" y="6095"/>
                </a:lnTo>
                <a:lnTo>
                  <a:pt x="6559740" y="0"/>
                </a:lnTo>
                <a:close/>
              </a:path>
              <a:path w="6835775" h="679450">
                <a:moveTo>
                  <a:pt x="6571919" y="0"/>
                </a:moveTo>
                <a:lnTo>
                  <a:pt x="6565836" y="0"/>
                </a:lnTo>
                <a:lnTo>
                  <a:pt x="6565836" y="6095"/>
                </a:lnTo>
                <a:lnTo>
                  <a:pt x="6571919" y="6095"/>
                </a:lnTo>
                <a:lnTo>
                  <a:pt x="6571919" y="0"/>
                </a:lnTo>
                <a:close/>
              </a:path>
              <a:path w="6835775" h="679450">
                <a:moveTo>
                  <a:pt x="6585623" y="0"/>
                </a:moveTo>
                <a:lnTo>
                  <a:pt x="6578015" y="0"/>
                </a:lnTo>
                <a:lnTo>
                  <a:pt x="6578015" y="6095"/>
                </a:lnTo>
                <a:lnTo>
                  <a:pt x="6585623" y="6095"/>
                </a:lnTo>
                <a:lnTo>
                  <a:pt x="6585623" y="0"/>
                </a:lnTo>
                <a:close/>
              </a:path>
              <a:path w="6835775" h="679450">
                <a:moveTo>
                  <a:pt x="6597802" y="0"/>
                </a:moveTo>
                <a:lnTo>
                  <a:pt x="6591706" y="0"/>
                </a:lnTo>
                <a:lnTo>
                  <a:pt x="6591706" y="6095"/>
                </a:lnTo>
                <a:lnTo>
                  <a:pt x="6597802" y="6095"/>
                </a:lnTo>
                <a:lnTo>
                  <a:pt x="6597802" y="0"/>
                </a:lnTo>
                <a:close/>
              </a:path>
              <a:path w="6835775" h="679450">
                <a:moveTo>
                  <a:pt x="6609981" y="0"/>
                </a:moveTo>
                <a:lnTo>
                  <a:pt x="6603885" y="0"/>
                </a:lnTo>
                <a:lnTo>
                  <a:pt x="6603885" y="6095"/>
                </a:lnTo>
                <a:lnTo>
                  <a:pt x="6609981" y="6095"/>
                </a:lnTo>
                <a:lnTo>
                  <a:pt x="6609981" y="0"/>
                </a:lnTo>
                <a:close/>
              </a:path>
              <a:path w="6835775" h="679450">
                <a:moveTo>
                  <a:pt x="6623685" y="0"/>
                </a:moveTo>
                <a:lnTo>
                  <a:pt x="6616065" y="0"/>
                </a:lnTo>
                <a:lnTo>
                  <a:pt x="6616065" y="6095"/>
                </a:lnTo>
                <a:lnTo>
                  <a:pt x="6623685" y="6095"/>
                </a:lnTo>
                <a:lnTo>
                  <a:pt x="6623685" y="0"/>
                </a:lnTo>
                <a:close/>
              </a:path>
              <a:path w="6835775" h="679450">
                <a:moveTo>
                  <a:pt x="6635864" y="0"/>
                </a:moveTo>
                <a:lnTo>
                  <a:pt x="6629768" y="0"/>
                </a:lnTo>
                <a:lnTo>
                  <a:pt x="6629768" y="6095"/>
                </a:lnTo>
                <a:lnTo>
                  <a:pt x="6635864" y="6095"/>
                </a:lnTo>
                <a:lnTo>
                  <a:pt x="6635864" y="0"/>
                </a:lnTo>
                <a:close/>
              </a:path>
              <a:path w="6835775" h="679450">
                <a:moveTo>
                  <a:pt x="6648043" y="0"/>
                </a:moveTo>
                <a:lnTo>
                  <a:pt x="6641947" y="0"/>
                </a:lnTo>
                <a:lnTo>
                  <a:pt x="6641947" y="6095"/>
                </a:lnTo>
                <a:lnTo>
                  <a:pt x="6648043" y="6095"/>
                </a:lnTo>
                <a:lnTo>
                  <a:pt x="6648043" y="0"/>
                </a:lnTo>
                <a:close/>
              </a:path>
              <a:path w="6835775" h="679450">
                <a:moveTo>
                  <a:pt x="6661734" y="0"/>
                </a:moveTo>
                <a:lnTo>
                  <a:pt x="6654126" y="0"/>
                </a:lnTo>
                <a:lnTo>
                  <a:pt x="6654126" y="6095"/>
                </a:lnTo>
                <a:lnTo>
                  <a:pt x="6661734" y="6095"/>
                </a:lnTo>
                <a:lnTo>
                  <a:pt x="6661734" y="0"/>
                </a:lnTo>
                <a:close/>
              </a:path>
              <a:path w="6835775" h="679450">
                <a:moveTo>
                  <a:pt x="6673913" y="0"/>
                </a:moveTo>
                <a:lnTo>
                  <a:pt x="6667830" y="0"/>
                </a:lnTo>
                <a:lnTo>
                  <a:pt x="6667830" y="6095"/>
                </a:lnTo>
                <a:lnTo>
                  <a:pt x="6673913" y="6095"/>
                </a:lnTo>
                <a:lnTo>
                  <a:pt x="6673913" y="0"/>
                </a:lnTo>
                <a:close/>
              </a:path>
              <a:path w="6835775" h="679450">
                <a:moveTo>
                  <a:pt x="6686092" y="0"/>
                </a:moveTo>
                <a:lnTo>
                  <a:pt x="6680009" y="0"/>
                </a:lnTo>
                <a:lnTo>
                  <a:pt x="6680009" y="6095"/>
                </a:lnTo>
                <a:lnTo>
                  <a:pt x="6686092" y="6095"/>
                </a:lnTo>
                <a:lnTo>
                  <a:pt x="6686092" y="0"/>
                </a:lnTo>
                <a:close/>
              </a:path>
              <a:path w="6835775" h="679450">
                <a:moveTo>
                  <a:pt x="6699796" y="0"/>
                </a:moveTo>
                <a:lnTo>
                  <a:pt x="6692188" y="0"/>
                </a:lnTo>
                <a:lnTo>
                  <a:pt x="6692188" y="6095"/>
                </a:lnTo>
                <a:lnTo>
                  <a:pt x="6699796" y="6095"/>
                </a:lnTo>
                <a:lnTo>
                  <a:pt x="6699796" y="0"/>
                </a:lnTo>
                <a:close/>
              </a:path>
              <a:path w="6835775" h="679450">
                <a:moveTo>
                  <a:pt x="6711975" y="0"/>
                </a:moveTo>
                <a:lnTo>
                  <a:pt x="6705892" y="0"/>
                </a:lnTo>
                <a:lnTo>
                  <a:pt x="6705892" y="6095"/>
                </a:lnTo>
                <a:lnTo>
                  <a:pt x="6711975" y="6095"/>
                </a:lnTo>
                <a:lnTo>
                  <a:pt x="6711975" y="0"/>
                </a:lnTo>
                <a:close/>
              </a:path>
              <a:path w="6835775" h="679450">
                <a:moveTo>
                  <a:pt x="6724154" y="0"/>
                </a:moveTo>
                <a:lnTo>
                  <a:pt x="6718071" y="0"/>
                </a:lnTo>
                <a:lnTo>
                  <a:pt x="6718071" y="6095"/>
                </a:lnTo>
                <a:lnTo>
                  <a:pt x="6724154" y="6095"/>
                </a:lnTo>
                <a:lnTo>
                  <a:pt x="6724154" y="0"/>
                </a:lnTo>
                <a:close/>
              </a:path>
              <a:path w="6835775" h="679450">
                <a:moveTo>
                  <a:pt x="6737858" y="0"/>
                </a:moveTo>
                <a:lnTo>
                  <a:pt x="6730238" y="0"/>
                </a:lnTo>
                <a:lnTo>
                  <a:pt x="6730238" y="6095"/>
                </a:lnTo>
                <a:lnTo>
                  <a:pt x="6737858" y="6095"/>
                </a:lnTo>
                <a:lnTo>
                  <a:pt x="6737858" y="0"/>
                </a:lnTo>
                <a:close/>
              </a:path>
              <a:path w="6835775" h="679450">
                <a:moveTo>
                  <a:pt x="6750037" y="0"/>
                </a:moveTo>
                <a:lnTo>
                  <a:pt x="6743941" y="0"/>
                </a:lnTo>
                <a:lnTo>
                  <a:pt x="6743941" y="6095"/>
                </a:lnTo>
                <a:lnTo>
                  <a:pt x="6750037" y="6095"/>
                </a:lnTo>
                <a:lnTo>
                  <a:pt x="6750037" y="0"/>
                </a:lnTo>
                <a:close/>
              </a:path>
              <a:path w="6835775" h="679450">
                <a:moveTo>
                  <a:pt x="6762216" y="0"/>
                </a:moveTo>
                <a:lnTo>
                  <a:pt x="6756120" y="0"/>
                </a:lnTo>
                <a:lnTo>
                  <a:pt x="6756120" y="6095"/>
                </a:lnTo>
                <a:lnTo>
                  <a:pt x="6762216" y="6095"/>
                </a:lnTo>
                <a:lnTo>
                  <a:pt x="6762216" y="0"/>
                </a:lnTo>
                <a:close/>
              </a:path>
              <a:path w="6835775" h="679450">
                <a:moveTo>
                  <a:pt x="6775907" y="0"/>
                </a:moveTo>
                <a:lnTo>
                  <a:pt x="6768299" y="0"/>
                </a:lnTo>
                <a:lnTo>
                  <a:pt x="6768299" y="6095"/>
                </a:lnTo>
                <a:lnTo>
                  <a:pt x="6775907" y="6095"/>
                </a:lnTo>
                <a:lnTo>
                  <a:pt x="6775907" y="0"/>
                </a:lnTo>
                <a:close/>
              </a:path>
              <a:path w="6835775" h="679450">
                <a:moveTo>
                  <a:pt x="6788086" y="0"/>
                </a:moveTo>
                <a:lnTo>
                  <a:pt x="6782003" y="0"/>
                </a:lnTo>
                <a:lnTo>
                  <a:pt x="6782003" y="6095"/>
                </a:lnTo>
                <a:lnTo>
                  <a:pt x="6788086" y="6095"/>
                </a:lnTo>
                <a:lnTo>
                  <a:pt x="6788086" y="0"/>
                </a:lnTo>
                <a:close/>
              </a:path>
              <a:path w="6835775" h="679450">
                <a:moveTo>
                  <a:pt x="6800265" y="0"/>
                </a:moveTo>
                <a:lnTo>
                  <a:pt x="6794182" y="0"/>
                </a:lnTo>
                <a:lnTo>
                  <a:pt x="6794182" y="6095"/>
                </a:lnTo>
                <a:lnTo>
                  <a:pt x="6800265" y="6095"/>
                </a:lnTo>
                <a:lnTo>
                  <a:pt x="6800265" y="0"/>
                </a:lnTo>
                <a:close/>
              </a:path>
              <a:path w="6835775" h="679450">
                <a:moveTo>
                  <a:pt x="6813969" y="0"/>
                </a:moveTo>
                <a:lnTo>
                  <a:pt x="6806361" y="0"/>
                </a:lnTo>
                <a:lnTo>
                  <a:pt x="6806361" y="6095"/>
                </a:lnTo>
                <a:lnTo>
                  <a:pt x="6810933" y="6095"/>
                </a:lnTo>
                <a:lnTo>
                  <a:pt x="6812445" y="7619"/>
                </a:lnTo>
                <a:lnTo>
                  <a:pt x="6813969" y="0"/>
                </a:lnTo>
                <a:close/>
              </a:path>
              <a:path w="6835775" h="679450">
                <a:moveTo>
                  <a:pt x="6820065" y="1524"/>
                </a:moveTo>
                <a:lnTo>
                  <a:pt x="6818541" y="7619"/>
                </a:lnTo>
                <a:lnTo>
                  <a:pt x="6821589" y="9143"/>
                </a:lnTo>
                <a:lnTo>
                  <a:pt x="6823100" y="10667"/>
                </a:lnTo>
                <a:lnTo>
                  <a:pt x="6826148" y="6095"/>
                </a:lnTo>
                <a:lnTo>
                  <a:pt x="6824624" y="4571"/>
                </a:lnTo>
                <a:lnTo>
                  <a:pt x="6821589" y="3047"/>
                </a:lnTo>
                <a:lnTo>
                  <a:pt x="6820065" y="1524"/>
                </a:lnTo>
                <a:close/>
              </a:path>
              <a:path w="6835775" h="679450">
                <a:moveTo>
                  <a:pt x="6832244" y="12191"/>
                </a:moveTo>
                <a:lnTo>
                  <a:pt x="6826148" y="15239"/>
                </a:lnTo>
                <a:lnTo>
                  <a:pt x="6827672" y="16763"/>
                </a:lnTo>
                <a:lnTo>
                  <a:pt x="6827672" y="19812"/>
                </a:lnTo>
                <a:lnTo>
                  <a:pt x="6833768" y="18287"/>
                </a:lnTo>
                <a:lnTo>
                  <a:pt x="6833768" y="15239"/>
                </a:lnTo>
                <a:lnTo>
                  <a:pt x="6832244" y="13715"/>
                </a:lnTo>
                <a:lnTo>
                  <a:pt x="6832244" y="12191"/>
                </a:lnTo>
                <a:close/>
              </a:path>
              <a:path w="6835775" h="679450">
                <a:moveTo>
                  <a:pt x="6835279" y="25895"/>
                </a:moveTo>
                <a:lnTo>
                  <a:pt x="6829196" y="25895"/>
                </a:lnTo>
                <a:lnTo>
                  <a:pt x="6829196" y="31991"/>
                </a:lnTo>
                <a:lnTo>
                  <a:pt x="6835279" y="31991"/>
                </a:lnTo>
                <a:lnTo>
                  <a:pt x="6835279" y="25895"/>
                </a:lnTo>
                <a:close/>
              </a:path>
              <a:path w="6835775" h="679450">
                <a:moveTo>
                  <a:pt x="6835279" y="38087"/>
                </a:moveTo>
                <a:lnTo>
                  <a:pt x="6829196" y="38087"/>
                </a:lnTo>
                <a:lnTo>
                  <a:pt x="6829196" y="44183"/>
                </a:lnTo>
                <a:lnTo>
                  <a:pt x="6835279" y="44183"/>
                </a:lnTo>
                <a:lnTo>
                  <a:pt x="6835279" y="38087"/>
                </a:lnTo>
                <a:close/>
              </a:path>
              <a:path w="6835775" h="679450">
                <a:moveTo>
                  <a:pt x="6835279" y="50266"/>
                </a:moveTo>
                <a:lnTo>
                  <a:pt x="6829196" y="50266"/>
                </a:lnTo>
                <a:lnTo>
                  <a:pt x="6829196" y="57886"/>
                </a:lnTo>
                <a:lnTo>
                  <a:pt x="6835279" y="57886"/>
                </a:lnTo>
                <a:lnTo>
                  <a:pt x="6835279" y="50266"/>
                </a:lnTo>
                <a:close/>
              </a:path>
              <a:path w="6835775" h="679450">
                <a:moveTo>
                  <a:pt x="6835279" y="63982"/>
                </a:moveTo>
                <a:lnTo>
                  <a:pt x="6829196" y="63982"/>
                </a:lnTo>
                <a:lnTo>
                  <a:pt x="6829196" y="70065"/>
                </a:lnTo>
                <a:lnTo>
                  <a:pt x="6835279" y="70065"/>
                </a:lnTo>
                <a:lnTo>
                  <a:pt x="6835279" y="63982"/>
                </a:lnTo>
                <a:close/>
              </a:path>
              <a:path w="6835775" h="679450">
                <a:moveTo>
                  <a:pt x="6835279" y="76161"/>
                </a:moveTo>
                <a:lnTo>
                  <a:pt x="6829196" y="76161"/>
                </a:lnTo>
                <a:lnTo>
                  <a:pt x="6829196" y="82257"/>
                </a:lnTo>
                <a:lnTo>
                  <a:pt x="6835279" y="82257"/>
                </a:lnTo>
                <a:lnTo>
                  <a:pt x="6835279" y="76161"/>
                </a:lnTo>
                <a:close/>
              </a:path>
              <a:path w="6835775" h="679450">
                <a:moveTo>
                  <a:pt x="6835279" y="88353"/>
                </a:moveTo>
                <a:lnTo>
                  <a:pt x="6829196" y="88353"/>
                </a:lnTo>
                <a:lnTo>
                  <a:pt x="6829196" y="95961"/>
                </a:lnTo>
                <a:lnTo>
                  <a:pt x="6835279" y="95961"/>
                </a:lnTo>
                <a:lnTo>
                  <a:pt x="6835279" y="88353"/>
                </a:lnTo>
                <a:close/>
              </a:path>
              <a:path w="6835775" h="679450">
                <a:moveTo>
                  <a:pt x="6835279" y="102057"/>
                </a:moveTo>
                <a:lnTo>
                  <a:pt x="6829196" y="102057"/>
                </a:lnTo>
                <a:lnTo>
                  <a:pt x="6829196" y="108153"/>
                </a:lnTo>
                <a:lnTo>
                  <a:pt x="6835279" y="108153"/>
                </a:lnTo>
                <a:lnTo>
                  <a:pt x="6835279" y="102057"/>
                </a:lnTo>
                <a:close/>
              </a:path>
              <a:path w="6835775" h="679450">
                <a:moveTo>
                  <a:pt x="6835279" y="114249"/>
                </a:moveTo>
                <a:lnTo>
                  <a:pt x="6829196" y="114249"/>
                </a:lnTo>
                <a:lnTo>
                  <a:pt x="6829196" y="120332"/>
                </a:lnTo>
                <a:lnTo>
                  <a:pt x="6835279" y="120332"/>
                </a:lnTo>
                <a:lnTo>
                  <a:pt x="6835279" y="114249"/>
                </a:lnTo>
                <a:close/>
              </a:path>
              <a:path w="6835775" h="679450">
                <a:moveTo>
                  <a:pt x="6835279" y="126428"/>
                </a:moveTo>
                <a:lnTo>
                  <a:pt x="6829196" y="126428"/>
                </a:lnTo>
                <a:lnTo>
                  <a:pt x="6829196" y="134048"/>
                </a:lnTo>
                <a:lnTo>
                  <a:pt x="6835279" y="134048"/>
                </a:lnTo>
                <a:lnTo>
                  <a:pt x="6835279" y="126428"/>
                </a:lnTo>
                <a:close/>
              </a:path>
              <a:path w="6835775" h="679450">
                <a:moveTo>
                  <a:pt x="6835279" y="140144"/>
                </a:moveTo>
                <a:lnTo>
                  <a:pt x="6829196" y="140144"/>
                </a:lnTo>
                <a:lnTo>
                  <a:pt x="6829196" y="146227"/>
                </a:lnTo>
                <a:lnTo>
                  <a:pt x="6835279" y="146227"/>
                </a:lnTo>
                <a:lnTo>
                  <a:pt x="6835279" y="140144"/>
                </a:lnTo>
                <a:close/>
              </a:path>
              <a:path w="6835775" h="679450">
                <a:moveTo>
                  <a:pt x="6835279" y="152323"/>
                </a:moveTo>
                <a:lnTo>
                  <a:pt x="6829196" y="152323"/>
                </a:lnTo>
                <a:lnTo>
                  <a:pt x="6829196" y="158419"/>
                </a:lnTo>
                <a:lnTo>
                  <a:pt x="6835279" y="158419"/>
                </a:lnTo>
                <a:lnTo>
                  <a:pt x="6835279" y="152323"/>
                </a:lnTo>
                <a:close/>
              </a:path>
              <a:path w="6835775" h="679450">
                <a:moveTo>
                  <a:pt x="6835279" y="164503"/>
                </a:moveTo>
                <a:lnTo>
                  <a:pt x="6829196" y="164503"/>
                </a:lnTo>
                <a:lnTo>
                  <a:pt x="6829196" y="172123"/>
                </a:lnTo>
                <a:lnTo>
                  <a:pt x="6835279" y="172123"/>
                </a:lnTo>
                <a:lnTo>
                  <a:pt x="6835279" y="164503"/>
                </a:lnTo>
                <a:close/>
              </a:path>
              <a:path w="6835775" h="679450">
                <a:moveTo>
                  <a:pt x="6835279" y="178219"/>
                </a:moveTo>
                <a:lnTo>
                  <a:pt x="6829196" y="178219"/>
                </a:lnTo>
                <a:lnTo>
                  <a:pt x="6829196" y="184315"/>
                </a:lnTo>
                <a:lnTo>
                  <a:pt x="6835279" y="184315"/>
                </a:lnTo>
                <a:lnTo>
                  <a:pt x="6835279" y="178219"/>
                </a:lnTo>
                <a:close/>
              </a:path>
              <a:path w="6835775" h="679450">
                <a:moveTo>
                  <a:pt x="6835279" y="190398"/>
                </a:moveTo>
                <a:lnTo>
                  <a:pt x="6829196" y="190398"/>
                </a:lnTo>
                <a:lnTo>
                  <a:pt x="6829196" y="196494"/>
                </a:lnTo>
                <a:lnTo>
                  <a:pt x="6835279" y="196494"/>
                </a:lnTo>
                <a:lnTo>
                  <a:pt x="6835279" y="190398"/>
                </a:lnTo>
                <a:close/>
              </a:path>
              <a:path w="6835775" h="679450">
                <a:moveTo>
                  <a:pt x="6835279" y="202590"/>
                </a:moveTo>
                <a:lnTo>
                  <a:pt x="6829196" y="202590"/>
                </a:lnTo>
                <a:lnTo>
                  <a:pt x="6829196" y="210210"/>
                </a:lnTo>
                <a:lnTo>
                  <a:pt x="6835279" y="210210"/>
                </a:lnTo>
                <a:lnTo>
                  <a:pt x="6835279" y="202590"/>
                </a:lnTo>
                <a:close/>
              </a:path>
              <a:path w="6835775" h="679450">
                <a:moveTo>
                  <a:pt x="6835279" y="216293"/>
                </a:moveTo>
                <a:lnTo>
                  <a:pt x="6829196" y="216293"/>
                </a:lnTo>
                <a:lnTo>
                  <a:pt x="6829196" y="222389"/>
                </a:lnTo>
                <a:lnTo>
                  <a:pt x="6835279" y="222389"/>
                </a:lnTo>
                <a:lnTo>
                  <a:pt x="6835279" y="216293"/>
                </a:lnTo>
                <a:close/>
              </a:path>
              <a:path w="6835775" h="679450">
                <a:moveTo>
                  <a:pt x="6835279" y="228485"/>
                </a:moveTo>
                <a:lnTo>
                  <a:pt x="6829196" y="228485"/>
                </a:lnTo>
                <a:lnTo>
                  <a:pt x="6829196" y="234581"/>
                </a:lnTo>
                <a:lnTo>
                  <a:pt x="6835279" y="234581"/>
                </a:lnTo>
                <a:lnTo>
                  <a:pt x="6835279" y="228485"/>
                </a:lnTo>
                <a:close/>
              </a:path>
              <a:path w="6835775" h="679450">
                <a:moveTo>
                  <a:pt x="6835279" y="240664"/>
                </a:moveTo>
                <a:lnTo>
                  <a:pt x="6829196" y="240664"/>
                </a:lnTo>
                <a:lnTo>
                  <a:pt x="6829196" y="248284"/>
                </a:lnTo>
                <a:lnTo>
                  <a:pt x="6835279" y="248284"/>
                </a:lnTo>
                <a:lnTo>
                  <a:pt x="6835279" y="240664"/>
                </a:lnTo>
                <a:close/>
              </a:path>
              <a:path w="6835775" h="679450">
                <a:moveTo>
                  <a:pt x="6835279" y="254380"/>
                </a:moveTo>
                <a:lnTo>
                  <a:pt x="6829196" y="254380"/>
                </a:lnTo>
                <a:lnTo>
                  <a:pt x="6829196" y="260464"/>
                </a:lnTo>
                <a:lnTo>
                  <a:pt x="6835279" y="260464"/>
                </a:lnTo>
                <a:lnTo>
                  <a:pt x="6835279" y="254380"/>
                </a:lnTo>
                <a:close/>
              </a:path>
              <a:path w="6835775" h="679450">
                <a:moveTo>
                  <a:pt x="6835279" y="266560"/>
                </a:moveTo>
                <a:lnTo>
                  <a:pt x="6829196" y="266560"/>
                </a:lnTo>
                <a:lnTo>
                  <a:pt x="6829196" y="272656"/>
                </a:lnTo>
                <a:lnTo>
                  <a:pt x="6835279" y="272656"/>
                </a:lnTo>
                <a:lnTo>
                  <a:pt x="6835279" y="266560"/>
                </a:lnTo>
                <a:close/>
              </a:path>
              <a:path w="6835775" h="679450">
                <a:moveTo>
                  <a:pt x="6835279" y="278752"/>
                </a:moveTo>
                <a:lnTo>
                  <a:pt x="6829196" y="278752"/>
                </a:lnTo>
                <a:lnTo>
                  <a:pt x="6829196" y="286359"/>
                </a:lnTo>
                <a:lnTo>
                  <a:pt x="6835279" y="286359"/>
                </a:lnTo>
                <a:lnTo>
                  <a:pt x="6835279" y="278752"/>
                </a:lnTo>
                <a:close/>
              </a:path>
              <a:path w="6835775" h="679450">
                <a:moveTo>
                  <a:pt x="6835279" y="292455"/>
                </a:moveTo>
                <a:lnTo>
                  <a:pt x="6829196" y="292455"/>
                </a:lnTo>
                <a:lnTo>
                  <a:pt x="6829196" y="298551"/>
                </a:lnTo>
                <a:lnTo>
                  <a:pt x="6835279" y="298551"/>
                </a:lnTo>
                <a:lnTo>
                  <a:pt x="6835279" y="292455"/>
                </a:lnTo>
                <a:close/>
              </a:path>
              <a:path w="6835775" h="679450">
                <a:moveTo>
                  <a:pt x="6835279" y="304647"/>
                </a:moveTo>
                <a:lnTo>
                  <a:pt x="6829196" y="304647"/>
                </a:lnTo>
                <a:lnTo>
                  <a:pt x="6829196" y="310730"/>
                </a:lnTo>
                <a:lnTo>
                  <a:pt x="6835279" y="310730"/>
                </a:lnTo>
                <a:lnTo>
                  <a:pt x="6835279" y="304647"/>
                </a:lnTo>
                <a:close/>
              </a:path>
              <a:path w="6835775" h="679450">
                <a:moveTo>
                  <a:pt x="6835279" y="316826"/>
                </a:moveTo>
                <a:lnTo>
                  <a:pt x="6829196" y="316826"/>
                </a:lnTo>
                <a:lnTo>
                  <a:pt x="6829196" y="324446"/>
                </a:lnTo>
                <a:lnTo>
                  <a:pt x="6835279" y="324446"/>
                </a:lnTo>
                <a:lnTo>
                  <a:pt x="6835279" y="316826"/>
                </a:lnTo>
                <a:close/>
              </a:path>
              <a:path w="6835775" h="679450">
                <a:moveTo>
                  <a:pt x="6835279" y="330530"/>
                </a:moveTo>
                <a:lnTo>
                  <a:pt x="6829196" y="330530"/>
                </a:lnTo>
                <a:lnTo>
                  <a:pt x="6829196" y="336626"/>
                </a:lnTo>
                <a:lnTo>
                  <a:pt x="6835279" y="336626"/>
                </a:lnTo>
                <a:lnTo>
                  <a:pt x="6835279" y="330530"/>
                </a:lnTo>
                <a:close/>
              </a:path>
              <a:path w="6835775" h="679450">
                <a:moveTo>
                  <a:pt x="6835279" y="342722"/>
                </a:moveTo>
                <a:lnTo>
                  <a:pt x="6829196" y="342722"/>
                </a:lnTo>
                <a:lnTo>
                  <a:pt x="6829196" y="348818"/>
                </a:lnTo>
                <a:lnTo>
                  <a:pt x="6835279" y="348818"/>
                </a:lnTo>
                <a:lnTo>
                  <a:pt x="6835279" y="342722"/>
                </a:lnTo>
                <a:close/>
              </a:path>
              <a:path w="6835775" h="679450">
                <a:moveTo>
                  <a:pt x="6835279" y="354901"/>
                </a:moveTo>
                <a:lnTo>
                  <a:pt x="6829196" y="354901"/>
                </a:lnTo>
                <a:lnTo>
                  <a:pt x="6829196" y="362521"/>
                </a:lnTo>
                <a:lnTo>
                  <a:pt x="6835279" y="362521"/>
                </a:lnTo>
                <a:lnTo>
                  <a:pt x="6835279" y="354901"/>
                </a:lnTo>
                <a:close/>
              </a:path>
              <a:path w="6835775" h="679450">
                <a:moveTo>
                  <a:pt x="6835279" y="368617"/>
                </a:moveTo>
                <a:lnTo>
                  <a:pt x="6829196" y="368617"/>
                </a:lnTo>
                <a:lnTo>
                  <a:pt x="6829196" y="374713"/>
                </a:lnTo>
                <a:lnTo>
                  <a:pt x="6835279" y="374713"/>
                </a:lnTo>
                <a:lnTo>
                  <a:pt x="6835279" y="368617"/>
                </a:lnTo>
                <a:close/>
              </a:path>
              <a:path w="6835775" h="679450">
                <a:moveTo>
                  <a:pt x="6835279" y="380796"/>
                </a:moveTo>
                <a:lnTo>
                  <a:pt x="6829196" y="380796"/>
                </a:lnTo>
                <a:lnTo>
                  <a:pt x="6829196" y="386892"/>
                </a:lnTo>
                <a:lnTo>
                  <a:pt x="6835279" y="386892"/>
                </a:lnTo>
                <a:lnTo>
                  <a:pt x="6835279" y="380796"/>
                </a:lnTo>
                <a:close/>
              </a:path>
              <a:path w="6835775" h="679450">
                <a:moveTo>
                  <a:pt x="6835279" y="392988"/>
                </a:moveTo>
                <a:lnTo>
                  <a:pt x="6829196" y="392988"/>
                </a:lnTo>
                <a:lnTo>
                  <a:pt x="6829196" y="400596"/>
                </a:lnTo>
                <a:lnTo>
                  <a:pt x="6835279" y="400596"/>
                </a:lnTo>
                <a:lnTo>
                  <a:pt x="6835279" y="392988"/>
                </a:lnTo>
                <a:close/>
              </a:path>
              <a:path w="6835775" h="679450">
                <a:moveTo>
                  <a:pt x="6835279" y="406692"/>
                </a:moveTo>
                <a:lnTo>
                  <a:pt x="6829196" y="406692"/>
                </a:lnTo>
                <a:lnTo>
                  <a:pt x="6829196" y="412788"/>
                </a:lnTo>
                <a:lnTo>
                  <a:pt x="6835279" y="412788"/>
                </a:lnTo>
                <a:lnTo>
                  <a:pt x="6835279" y="406692"/>
                </a:lnTo>
                <a:close/>
              </a:path>
              <a:path w="6835775" h="679450">
                <a:moveTo>
                  <a:pt x="6835279" y="418884"/>
                </a:moveTo>
                <a:lnTo>
                  <a:pt x="6829196" y="418884"/>
                </a:lnTo>
                <a:lnTo>
                  <a:pt x="6829196" y="424967"/>
                </a:lnTo>
                <a:lnTo>
                  <a:pt x="6835279" y="424967"/>
                </a:lnTo>
                <a:lnTo>
                  <a:pt x="6835279" y="418884"/>
                </a:lnTo>
                <a:close/>
              </a:path>
              <a:path w="6835775" h="679450">
                <a:moveTo>
                  <a:pt x="6835279" y="431063"/>
                </a:moveTo>
                <a:lnTo>
                  <a:pt x="6829196" y="431063"/>
                </a:lnTo>
                <a:lnTo>
                  <a:pt x="6829196" y="438683"/>
                </a:lnTo>
                <a:lnTo>
                  <a:pt x="6835279" y="438683"/>
                </a:lnTo>
                <a:lnTo>
                  <a:pt x="6835279" y="431063"/>
                </a:lnTo>
                <a:close/>
              </a:path>
              <a:path w="6835775" h="679450">
                <a:moveTo>
                  <a:pt x="6835279" y="444779"/>
                </a:moveTo>
                <a:lnTo>
                  <a:pt x="6829196" y="444779"/>
                </a:lnTo>
                <a:lnTo>
                  <a:pt x="6829196" y="450862"/>
                </a:lnTo>
                <a:lnTo>
                  <a:pt x="6835279" y="450862"/>
                </a:lnTo>
                <a:lnTo>
                  <a:pt x="6835279" y="444779"/>
                </a:lnTo>
                <a:close/>
              </a:path>
              <a:path w="6835775" h="679450">
                <a:moveTo>
                  <a:pt x="6835279" y="456958"/>
                </a:moveTo>
                <a:lnTo>
                  <a:pt x="6829196" y="456958"/>
                </a:lnTo>
                <a:lnTo>
                  <a:pt x="6829196" y="463054"/>
                </a:lnTo>
                <a:lnTo>
                  <a:pt x="6835279" y="463054"/>
                </a:lnTo>
                <a:lnTo>
                  <a:pt x="6835279" y="456958"/>
                </a:lnTo>
                <a:close/>
              </a:path>
              <a:path w="6835775" h="679450">
                <a:moveTo>
                  <a:pt x="6835279" y="469150"/>
                </a:moveTo>
                <a:lnTo>
                  <a:pt x="6829196" y="469150"/>
                </a:lnTo>
                <a:lnTo>
                  <a:pt x="6829196" y="476757"/>
                </a:lnTo>
                <a:lnTo>
                  <a:pt x="6835279" y="476757"/>
                </a:lnTo>
                <a:lnTo>
                  <a:pt x="6835279" y="469150"/>
                </a:lnTo>
                <a:close/>
              </a:path>
              <a:path w="6835775" h="679450">
                <a:moveTo>
                  <a:pt x="6835279" y="482853"/>
                </a:moveTo>
                <a:lnTo>
                  <a:pt x="6829196" y="482853"/>
                </a:lnTo>
                <a:lnTo>
                  <a:pt x="6829196" y="488950"/>
                </a:lnTo>
                <a:lnTo>
                  <a:pt x="6835279" y="488950"/>
                </a:lnTo>
                <a:lnTo>
                  <a:pt x="6835279" y="482853"/>
                </a:lnTo>
                <a:close/>
              </a:path>
              <a:path w="6835775" h="679450">
                <a:moveTo>
                  <a:pt x="6835279" y="495033"/>
                </a:moveTo>
                <a:lnTo>
                  <a:pt x="6829196" y="495033"/>
                </a:lnTo>
                <a:lnTo>
                  <a:pt x="6829196" y="501129"/>
                </a:lnTo>
                <a:lnTo>
                  <a:pt x="6835279" y="501129"/>
                </a:lnTo>
                <a:lnTo>
                  <a:pt x="6835279" y="495033"/>
                </a:lnTo>
                <a:close/>
              </a:path>
              <a:path w="6835775" h="679450">
                <a:moveTo>
                  <a:pt x="6835279" y="507225"/>
                </a:moveTo>
                <a:lnTo>
                  <a:pt x="6829196" y="507225"/>
                </a:lnTo>
                <a:lnTo>
                  <a:pt x="6829196" y="514845"/>
                </a:lnTo>
                <a:lnTo>
                  <a:pt x="6835279" y="514845"/>
                </a:lnTo>
                <a:lnTo>
                  <a:pt x="6835279" y="507225"/>
                </a:lnTo>
                <a:close/>
              </a:path>
              <a:path w="6835775" h="679450">
                <a:moveTo>
                  <a:pt x="6835279" y="520928"/>
                </a:moveTo>
                <a:lnTo>
                  <a:pt x="6829196" y="520928"/>
                </a:lnTo>
                <a:lnTo>
                  <a:pt x="6829196" y="527024"/>
                </a:lnTo>
                <a:lnTo>
                  <a:pt x="6835279" y="527024"/>
                </a:lnTo>
                <a:lnTo>
                  <a:pt x="6835279" y="520928"/>
                </a:lnTo>
                <a:close/>
              </a:path>
              <a:path w="6835775" h="679450">
                <a:moveTo>
                  <a:pt x="6835279" y="533120"/>
                </a:moveTo>
                <a:lnTo>
                  <a:pt x="6829196" y="533120"/>
                </a:lnTo>
                <a:lnTo>
                  <a:pt x="6829196" y="539216"/>
                </a:lnTo>
                <a:lnTo>
                  <a:pt x="6835279" y="539216"/>
                </a:lnTo>
                <a:lnTo>
                  <a:pt x="6835279" y="533120"/>
                </a:lnTo>
                <a:close/>
              </a:path>
              <a:path w="6835775" h="679450">
                <a:moveTo>
                  <a:pt x="6835279" y="545299"/>
                </a:moveTo>
                <a:lnTo>
                  <a:pt x="6829196" y="545299"/>
                </a:lnTo>
                <a:lnTo>
                  <a:pt x="6829196" y="552919"/>
                </a:lnTo>
                <a:lnTo>
                  <a:pt x="6835279" y="552919"/>
                </a:lnTo>
                <a:lnTo>
                  <a:pt x="6835279" y="545299"/>
                </a:lnTo>
                <a:close/>
              </a:path>
              <a:path w="6835775" h="679450">
                <a:moveTo>
                  <a:pt x="6835279" y="559015"/>
                </a:moveTo>
                <a:lnTo>
                  <a:pt x="6829196" y="559015"/>
                </a:lnTo>
                <a:lnTo>
                  <a:pt x="6829196" y="565111"/>
                </a:lnTo>
                <a:lnTo>
                  <a:pt x="6835279" y="565111"/>
                </a:lnTo>
                <a:lnTo>
                  <a:pt x="6835279" y="559015"/>
                </a:lnTo>
                <a:close/>
              </a:path>
              <a:path w="6835775" h="679450">
                <a:moveTo>
                  <a:pt x="6835279" y="571195"/>
                </a:moveTo>
                <a:lnTo>
                  <a:pt x="6829196" y="571195"/>
                </a:lnTo>
                <a:lnTo>
                  <a:pt x="6829196" y="577291"/>
                </a:lnTo>
                <a:lnTo>
                  <a:pt x="6835279" y="577291"/>
                </a:lnTo>
                <a:lnTo>
                  <a:pt x="6835279" y="571195"/>
                </a:lnTo>
                <a:close/>
              </a:path>
              <a:path w="6835775" h="679450">
                <a:moveTo>
                  <a:pt x="6835279" y="583387"/>
                </a:moveTo>
                <a:lnTo>
                  <a:pt x="6829196" y="583387"/>
                </a:lnTo>
                <a:lnTo>
                  <a:pt x="6829196" y="590994"/>
                </a:lnTo>
                <a:lnTo>
                  <a:pt x="6835279" y="590994"/>
                </a:lnTo>
                <a:lnTo>
                  <a:pt x="6835279" y="583387"/>
                </a:lnTo>
                <a:close/>
              </a:path>
              <a:path w="6835775" h="679450">
                <a:moveTo>
                  <a:pt x="6835279" y="597090"/>
                </a:moveTo>
                <a:lnTo>
                  <a:pt x="6829196" y="597090"/>
                </a:lnTo>
                <a:lnTo>
                  <a:pt x="6829196" y="603186"/>
                </a:lnTo>
                <a:lnTo>
                  <a:pt x="6835279" y="603186"/>
                </a:lnTo>
                <a:lnTo>
                  <a:pt x="6835279" y="597090"/>
                </a:lnTo>
                <a:close/>
              </a:path>
              <a:path w="6835775" h="679450">
                <a:moveTo>
                  <a:pt x="6835279" y="609282"/>
                </a:moveTo>
                <a:lnTo>
                  <a:pt x="6829196" y="609282"/>
                </a:lnTo>
                <a:lnTo>
                  <a:pt x="6829196" y="615365"/>
                </a:lnTo>
                <a:lnTo>
                  <a:pt x="6835279" y="615365"/>
                </a:lnTo>
                <a:lnTo>
                  <a:pt x="6835279" y="609282"/>
                </a:lnTo>
                <a:close/>
              </a:path>
              <a:path w="6835775" h="679450">
                <a:moveTo>
                  <a:pt x="6835279" y="621461"/>
                </a:moveTo>
                <a:lnTo>
                  <a:pt x="6829196" y="621461"/>
                </a:lnTo>
                <a:lnTo>
                  <a:pt x="6829196" y="629081"/>
                </a:lnTo>
                <a:lnTo>
                  <a:pt x="6835279" y="629081"/>
                </a:lnTo>
                <a:lnTo>
                  <a:pt x="6835279" y="621461"/>
                </a:lnTo>
                <a:close/>
              </a:path>
              <a:path w="6835775" h="679450">
                <a:moveTo>
                  <a:pt x="6835279" y="635177"/>
                </a:moveTo>
                <a:lnTo>
                  <a:pt x="6829196" y="635177"/>
                </a:lnTo>
                <a:lnTo>
                  <a:pt x="6829196" y="641261"/>
                </a:lnTo>
                <a:lnTo>
                  <a:pt x="6835279" y="641261"/>
                </a:lnTo>
                <a:lnTo>
                  <a:pt x="6835279" y="635177"/>
                </a:lnTo>
                <a:close/>
              </a:path>
              <a:path w="6835775" h="679450">
                <a:moveTo>
                  <a:pt x="6835279" y="647357"/>
                </a:moveTo>
                <a:lnTo>
                  <a:pt x="6829196" y="647357"/>
                </a:lnTo>
                <a:lnTo>
                  <a:pt x="6829196" y="653453"/>
                </a:lnTo>
                <a:lnTo>
                  <a:pt x="6835279" y="653453"/>
                </a:lnTo>
                <a:lnTo>
                  <a:pt x="6835279" y="647357"/>
                </a:lnTo>
                <a:close/>
              </a:path>
              <a:path w="6835775" h="679450">
                <a:moveTo>
                  <a:pt x="6827672" y="659549"/>
                </a:moveTo>
                <a:lnTo>
                  <a:pt x="6827672" y="662584"/>
                </a:lnTo>
                <a:lnTo>
                  <a:pt x="6826148" y="664108"/>
                </a:lnTo>
                <a:lnTo>
                  <a:pt x="6832244" y="667156"/>
                </a:lnTo>
                <a:lnTo>
                  <a:pt x="6832244" y="665632"/>
                </a:lnTo>
                <a:lnTo>
                  <a:pt x="6833768" y="665632"/>
                </a:lnTo>
                <a:lnTo>
                  <a:pt x="6833768" y="661060"/>
                </a:lnTo>
                <a:lnTo>
                  <a:pt x="6835279" y="661060"/>
                </a:lnTo>
                <a:lnTo>
                  <a:pt x="6827672" y="659549"/>
                </a:lnTo>
                <a:close/>
              </a:path>
              <a:path w="6835775" h="679450">
                <a:moveTo>
                  <a:pt x="6823100" y="668680"/>
                </a:moveTo>
                <a:lnTo>
                  <a:pt x="6821589" y="670204"/>
                </a:lnTo>
                <a:lnTo>
                  <a:pt x="6818541" y="671728"/>
                </a:lnTo>
                <a:lnTo>
                  <a:pt x="6821589" y="677824"/>
                </a:lnTo>
                <a:lnTo>
                  <a:pt x="6824624" y="676300"/>
                </a:lnTo>
                <a:lnTo>
                  <a:pt x="6824624" y="674776"/>
                </a:lnTo>
                <a:lnTo>
                  <a:pt x="6827672" y="673252"/>
                </a:lnTo>
                <a:lnTo>
                  <a:pt x="6823100" y="668680"/>
                </a:lnTo>
                <a:close/>
              </a:path>
              <a:path w="6835775" h="679450">
                <a:moveTo>
                  <a:pt x="6813969" y="673252"/>
                </a:moveTo>
                <a:lnTo>
                  <a:pt x="6807885" y="673252"/>
                </a:lnTo>
                <a:lnTo>
                  <a:pt x="6807885" y="679348"/>
                </a:lnTo>
                <a:lnTo>
                  <a:pt x="6813969" y="679348"/>
                </a:lnTo>
                <a:lnTo>
                  <a:pt x="6813969" y="673252"/>
                </a:lnTo>
                <a:close/>
              </a:path>
              <a:path w="6835775" h="679450">
                <a:moveTo>
                  <a:pt x="6801789" y="673252"/>
                </a:moveTo>
                <a:lnTo>
                  <a:pt x="6794182" y="673252"/>
                </a:lnTo>
                <a:lnTo>
                  <a:pt x="6794182" y="679348"/>
                </a:lnTo>
                <a:lnTo>
                  <a:pt x="6801789" y="679348"/>
                </a:lnTo>
                <a:lnTo>
                  <a:pt x="6801789" y="673252"/>
                </a:lnTo>
                <a:close/>
              </a:path>
              <a:path w="6835775" h="679450">
                <a:moveTo>
                  <a:pt x="6788086" y="673252"/>
                </a:moveTo>
                <a:lnTo>
                  <a:pt x="6782003" y="673252"/>
                </a:lnTo>
                <a:lnTo>
                  <a:pt x="6782003" y="679348"/>
                </a:lnTo>
                <a:lnTo>
                  <a:pt x="6788086" y="679348"/>
                </a:lnTo>
                <a:lnTo>
                  <a:pt x="6788086" y="673252"/>
                </a:lnTo>
                <a:close/>
              </a:path>
              <a:path w="6835775" h="679450">
                <a:moveTo>
                  <a:pt x="6775907" y="673252"/>
                </a:moveTo>
                <a:lnTo>
                  <a:pt x="6769823" y="673252"/>
                </a:lnTo>
                <a:lnTo>
                  <a:pt x="6769823" y="679348"/>
                </a:lnTo>
                <a:lnTo>
                  <a:pt x="6775907" y="679348"/>
                </a:lnTo>
                <a:lnTo>
                  <a:pt x="6775907" y="673252"/>
                </a:lnTo>
                <a:close/>
              </a:path>
              <a:path w="6835775" h="679450">
                <a:moveTo>
                  <a:pt x="6763740" y="673252"/>
                </a:moveTo>
                <a:lnTo>
                  <a:pt x="6756120" y="673252"/>
                </a:lnTo>
                <a:lnTo>
                  <a:pt x="6756120" y="679348"/>
                </a:lnTo>
                <a:lnTo>
                  <a:pt x="6763740" y="679348"/>
                </a:lnTo>
                <a:lnTo>
                  <a:pt x="6763740" y="673252"/>
                </a:lnTo>
                <a:close/>
              </a:path>
              <a:path w="6835775" h="679450">
                <a:moveTo>
                  <a:pt x="6750037" y="673252"/>
                </a:moveTo>
                <a:lnTo>
                  <a:pt x="6743941" y="673252"/>
                </a:lnTo>
                <a:lnTo>
                  <a:pt x="6743941" y="679348"/>
                </a:lnTo>
                <a:lnTo>
                  <a:pt x="6750037" y="679348"/>
                </a:lnTo>
                <a:lnTo>
                  <a:pt x="6750037" y="673252"/>
                </a:lnTo>
                <a:close/>
              </a:path>
              <a:path w="6835775" h="679450">
                <a:moveTo>
                  <a:pt x="6737858" y="673252"/>
                </a:moveTo>
                <a:lnTo>
                  <a:pt x="6731762" y="673252"/>
                </a:lnTo>
                <a:lnTo>
                  <a:pt x="6731762" y="679348"/>
                </a:lnTo>
                <a:lnTo>
                  <a:pt x="6737858" y="679348"/>
                </a:lnTo>
                <a:lnTo>
                  <a:pt x="6737858" y="673252"/>
                </a:lnTo>
                <a:close/>
              </a:path>
              <a:path w="6835775" h="679450">
                <a:moveTo>
                  <a:pt x="6725678" y="673252"/>
                </a:moveTo>
                <a:lnTo>
                  <a:pt x="6718071" y="673252"/>
                </a:lnTo>
                <a:lnTo>
                  <a:pt x="6718071" y="679348"/>
                </a:lnTo>
                <a:lnTo>
                  <a:pt x="6725678" y="679348"/>
                </a:lnTo>
                <a:lnTo>
                  <a:pt x="6725678" y="673252"/>
                </a:lnTo>
                <a:close/>
              </a:path>
              <a:path w="6835775" h="679450">
                <a:moveTo>
                  <a:pt x="6711975" y="673252"/>
                </a:moveTo>
                <a:lnTo>
                  <a:pt x="6705892" y="673252"/>
                </a:lnTo>
                <a:lnTo>
                  <a:pt x="6705892" y="679348"/>
                </a:lnTo>
                <a:lnTo>
                  <a:pt x="6711975" y="679348"/>
                </a:lnTo>
                <a:lnTo>
                  <a:pt x="6711975" y="673252"/>
                </a:lnTo>
                <a:close/>
              </a:path>
              <a:path w="6835775" h="679450">
                <a:moveTo>
                  <a:pt x="6699796" y="673252"/>
                </a:moveTo>
                <a:lnTo>
                  <a:pt x="6693712" y="673252"/>
                </a:lnTo>
                <a:lnTo>
                  <a:pt x="6693712" y="679348"/>
                </a:lnTo>
                <a:lnTo>
                  <a:pt x="6699796" y="679348"/>
                </a:lnTo>
                <a:lnTo>
                  <a:pt x="6699796" y="673252"/>
                </a:lnTo>
                <a:close/>
              </a:path>
              <a:path w="6835775" h="679450">
                <a:moveTo>
                  <a:pt x="6687616" y="673252"/>
                </a:moveTo>
                <a:lnTo>
                  <a:pt x="6680009" y="673252"/>
                </a:lnTo>
                <a:lnTo>
                  <a:pt x="6680009" y="679348"/>
                </a:lnTo>
                <a:lnTo>
                  <a:pt x="6687616" y="679348"/>
                </a:lnTo>
                <a:lnTo>
                  <a:pt x="6687616" y="673252"/>
                </a:lnTo>
                <a:close/>
              </a:path>
              <a:path w="6835775" h="679450">
                <a:moveTo>
                  <a:pt x="6673913" y="673252"/>
                </a:moveTo>
                <a:lnTo>
                  <a:pt x="6667830" y="673252"/>
                </a:lnTo>
                <a:lnTo>
                  <a:pt x="6667830" y="679348"/>
                </a:lnTo>
                <a:lnTo>
                  <a:pt x="6673913" y="679348"/>
                </a:lnTo>
                <a:lnTo>
                  <a:pt x="6673913" y="673252"/>
                </a:lnTo>
                <a:close/>
              </a:path>
              <a:path w="6835775" h="679450">
                <a:moveTo>
                  <a:pt x="6661734" y="673252"/>
                </a:moveTo>
                <a:lnTo>
                  <a:pt x="6655650" y="673252"/>
                </a:lnTo>
                <a:lnTo>
                  <a:pt x="6655650" y="679348"/>
                </a:lnTo>
                <a:lnTo>
                  <a:pt x="6661734" y="679348"/>
                </a:lnTo>
                <a:lnTo>
                  <a:pt x="6661734" y="673252"/>
                </a:lnTo>
                <a:close/>
              </a:path>
              <a:path w="6835775" h="679450">
                <a:moveTo>
                  <a:pt x="6649554" y="673252"/>
                </a:moveTo>
                <a:lnTo>
                  <a:pt x="6641947" y="673252"/>
                </a:lnTo>
                <a:lnTo>
                  <a:pt x="6641947" y="679348"/>
                </a:lnTo>
                <a:lnTo>
                  <a:pt x="6649554" y="679348"/>
                </a:lnTo>
                <a:lnTo>
                  <a:pt x="6649554" y="673252"/>
                </a:lnTo>
                <a:close/>
              </a:path>
              <a:path w="6835775" h="679450">
                <a:moveTo>
                  <a:pt x="6635864" y="673252"/>
                </a:moveTo>
                <a:lnTo>
                  <a:pt x="6629768" y="673252"/>
                </a:lnTo>
                <a:lnTo>
                  <a:pt x="6629768" y="679348"/>
                </a:lnTo>
                <a:lnTo>
                  <a:pt x="6635864" y="679348"/>
                </a:lnTo>
                <a:lnTo>
                  <a:pt x="6635864" y="673252"/>
                </a:lnTo>
                <a:close/>
              </a:path>
              <a:path w="6835775" h="679450">
                <a:moveTo>
                  <a:pt x="6623685" y="673252"/>
                </a:moveTo>
                <a:lnTo>
                  <a:pt x="6617589" y="673252"/>
                </a:lnTo>
                <a:lnTo>
                  <a:pt x="6617589" y="679348"/>
                </a:lnTo>
                <a:lnTo>
                  <a:pt x="6623685" y="679348"/>
                </a:lnTo>
                <a:lnTo>
                  <a:pt x="6623685" y="673252"/>
                </a:lnTo>
                <a:close/>
              </a:path>
              <a:path w="6835775" h="679450">
                <a:moveTo>
                  <a:pt x="6611505" y="673252"/>
                </a:moveTo>
                <a:lnTo>
                  <a:pt x="6603885" y="673252"/>
                </a:lnTo>
                <a:lnTo>
                  <a:pt x="6603885" y="679348"/>
                </a:lnTo>
                <a:lnTo>
                  <a:pt x="6611505" y="679348"/>
                </a:lnTo>
                <a:lnTo>
                  <a:pt x="6611505" y="673252"/>
                </a:lnTo>
                <a:close/>
              </a:path>
              <a:path w="6835775" h="679450">
                <a:moveTo>
                  <a:pt x="6597802" y="673252"/>
                </a:moveTo>
                <a:lnTo>
                  <a:pt x="6591706" y="673252"/>
                </a:lnTo>
                <a:lnTo>
                  <a:pt x="6591706" y="679348"/>
                </a:lnTo>
                <a:lnTo>
                  <a:pt x="6597802" y="679348"/>
                </a:lnTo>
                <a:lnTo>
                  <a:pt x="6597802" y="673252"/>
                </a:lnTo>
                <a:close/>
              </a:path>
              <a:path w="6835775" h="679450">
                <a:moveTo>
                  <a:pt x="6585623" y="673252"/>
                </a:moveTo>
                <a:lnTo>
                  <a:pt x="6579527" y="673252"/>
                </a:lnTo>
                <a:lnTo>
                  <a:pt x="6579527" y="679348"/>
                </a:lnTo>
                <a:lnTo>
                  <a:pt x="6585623" y="679348"/>
                </a:lnTo>
                <a:lnTo>
                  <a:pt x="6585623" y="673252"/>
                </a:lnTo>
                <a:close/>
              </a:path>
              <a:path w="6835775" h="679450">
                <a:moveTo>
                  <a:pt x="6573443" y="673252"/>
                </a:moveTo>
                <a:lnTo>
                  <a:pt x="6565836" y="673252"/>
                </a:lnTo>
                <a:lnTo>
                  <a:pt x="6565836" y="679348"/>
                </a:lnTo>
                <a:lnTo>
                  <a:pt x="6573443" y="679348"/>
                </a:lnTo>
                <a:lnTo>
                  <a:pt x="6573443" y="673252"/>
                </a:lnTo>
                <a:close/>
              </a:path>
              <a:path w="6835775" h="679450">
                <a:moveTo>
                  <a:pt x="6559740" y="673252"/>
                </a:moveTo>
                <a:lnTo>
                  <a:pt x="6553657" y="673252"/>
                </a:lnTo>
                <a:lnTo>
                  <a:pt x="6553657" y="679348"/>
                </a:lnTo>
                <a:lnTo>
                  <a:pt x="6559740" y="679348"/>
                </a:lnTo>
                <a:lnTo>
                  <a:pt x="6559740" y="673252"/>
                </a:lnTo>
                <a:close/>
              </a:path>
              <a:path w="6835775" h="679450">
                <a:moveTo>
                  <a:pt x="6547561" y="673252"/>
                </a:moveTo>
                <a:lnTo>
                  <a:pt x="6541477" y="673252"/>
                </a:lnTo>
                <a:lnTo>
                  <a:pt x="6541477" y="679348"/>
                </a:lnTo>
                <a:lnTo>
                  <a:pt x="6547561" y="679348"/>
                </a:lnTo>
                <a:lnTo>
                  <a:pt x="6547561" y="673252"/>
                </a:lnTo>
                <a:close/>
              </a:path>
              <a:path w="6835775" h="679450">
                <a:moveTo>
                  <a:pt x="6535381" y="673252"/>
                </a:moveTo>
                <a:lnTo>
                  <a:pt x="6527774" y="673252"/>
                </a:lnTo>
                <a:lnTo>
                  <a:pt x="6527774" y="679348"/>
                </a:lnTo>
                <a:lnTo>
                  <a:pt x="6535381" y="679348"/>
                </a:lnTo>
                <a:lnTo>
                  <a:pt x="6535381" y="673252"/>
                </a:lnTo>
                <a:close/>
              </a:path>
              <a:path w="6835775" h="679450">
                <a:moveTo>
                  <a:pt x="6521678" y="673252"/>
                </a:moveTo>
                <a:lnTo>
                  <a:pt x="6515595" y="673252"/>
                </a:lnTo>
                <a:lnTo>
                  <a:pt x="6515595" y="679348"/>
                </a:lnTo>
                <a:lnTo>
                  <a:pt x="6521678" y="679348"/>
                </a:lnTo>
                <a:lnTo>
                  <a:pt x="6521678" y="673252"/>
                </a:lnTo>
                <a:close/>
              </a:path>
              <a:path w="6835775" h="679450">
                <a:moveTo>
                  <a:pt x="6509499" y="673252"/>
                </a:moveTo>
                <a:lnTo>
                  <a:pt x="6503416" y="673252"/>
                </a:lnTo>
                <a:lnTo>
                  <a:pt x="6503416" y="679348"/>
                </a:lnTo>
                <a:lnTo>
                  <a:pt x="6509499" y="679348"/>
                </a:lnTo>
                <a:lnTo>
                  <a:pt x="6509499" y="673252"/>
                </a:lnTo>
                <a:close/>
              </a:path>
              <a:path w="6835775" h="679450">
                <a:moveTo>
                  <a:pt x="6497332" y="673252"/>
                </a:moveTo>
                <a:lnTo>
                  <a:pt x="6489712" y="673252"/>
                </a:lnTo>
                <a:lnTo>
                  <a:pt x="6489712" y="679348"/>
                </a:lnTo>
                <a:lnTo>
                  <a:pt x="6497332" y="679348"/>
                </a:lnTo>
                <a:lnTo>
                  <a:pt x="6497332" y="673252"/>
                </a:lnTo>
                <a:close/>
              </a:path>
              <a:path w="6835775" h="679450">
                <a:moveTo>
                  <a:pt x="6483629" y="673252"/>
                </a:moveTo>
                <a:lnTo>
                  <a:pt x="6477533" y="673252"/>
                </a:lnTo>
                <a:lnTo>
                  <a:pt x="6477533" y="679348"/>
                </a:lnTo>
                <a:lnTo>
                  <a:pt x="6483629" y="679348"/>
                </a:lnTo>
                <a:lnTo>
                  <a:pt x="6483629" y="673252"/>
                </a:lnTo>
                <a:close/>
              </a:path>
              <a:path w="6835775" h="679450">
                <a:moveTo>
                  <a:pt x="6471450" y="673252"/>
                </a:moveTo>
                <a:lnTo>
                  <a:pt x="6465354" y="673252"/>
                </a:lnTo>
                <a:lnTo>
                  <a:pt x="6465354" y="679348"/>
                </a:lnTo>
                <a:lnTo>
                  <a:pt x="6471450" y="679348"/>
                </a:lnTo>
                <a:lnTo>
                  <a:pt x="6471450" y="673252"/>
                </a:lnTo>
                <a:close/>
              </a:path>
              <a:path w="6835775" h="679450">
                <a:moveTo>
                  <a:pt x="6459270" y="673252"/>
                </a:moveTo>
                <a:lnTo>
                  <a:pt x="6451650" y="673252"/>
                </a:lnTo>
                <a:lnTo>
                  <a:pt x="6451650" y="679348"/>
                </a:lnTo>
                <a:lnTo>
                  <a:pt x="6459270" y="679348"/>
                </a:lnTo>
                <a:lnTo>
                  <a:pt x="6459270" y="673252"/>
                </a:lnTo>
                <a:close/>
              </a:path>
              <a:path w="6835775" h="679450">
                <a:moveTo>
                  <a:pt x="6445567" y="673252"/>
                </a:moveTo>
                <a:lnTo>
                  <a:pt x="6439471" y="673252"/>
                </a:lnTo>
                <a:lnTo>
                  <a:pt x="6439471" y="679348"/>
                </a:lnTo>
                <a:lnTo>
                  <a:pt x="6445567" y="679348"/>
                </a:lnTo>
                <a:lnTo>
                  <a:pt x="6445567" y="673252"/>
                </a:lnTo>
                <a:close/>
              </a:path>
              <a:path w="6835775" h="679450">
                <a:moveTo>
                  <a:pt x="6433388" y="673252"/>
                </a:moveTo>
                <a:lnTo>
                  <a:pt x="6427304" y="673252"/>
                </a:lnTo>
                <a:lnTo>
                  <a:pt x="6427304" y="679348"/>
                </a:lnTo>
                <a:lnTo>
                  <a:pt x="6433388" y="679348"/>
                </a:lnTo>
                <a:lnTo>
                  <a:pt x="6433388" y="673252"/>
                </a:lnTo>
                <a:close/>
              </a:path>
              <a:path w="6835775" h="679450">
                <a:moveTo>
                  <a:pt x="6421208" y="673252"/>
                </a:moveTo>
                <a:lnTo>
                  <a:pt x="6413601" y="673252"/>
                </a:lnTo>
                <a:lnTo>
                  <a:pt x="6413601" y="679348"/>
                </a:lnTo>
                <a:lnTo>
                  <a:pt x="6421208" y="679348"/>
                </a:lnTo>
                <a:lnTo>
                  <a:pt x="6421208" y="673252"/>
                </a:lnTo>
                <a:close/>
              </a:path>
              <a:path w="6835775" h="679450">
                <a:moveTo>
                  <a:pt x="6407505" y="673252"/>
                </a:moveTo>
                <a:lnTo>
                  <a:pt x="6401422" y="673252"/>
                </a:lnTo>
                <a:lnTo>
                  <a:pt x="6401422" y="679348"/>
                </a:lnTo>
                <a:lnTo>
                  <a:pt x="6407505" y="679348"/>
                </a:lnTo>
                <a:lnTo>
                  <a:pt x="6407505" y="673252"/>
                </a:lnTo>
                <a:close/>
              </a:path>
              <a:path w="6835775" h="679450">
                <a:moveTo>
                  <a:pt x="6395326" y="673252"/>
                </a:moveTo>
                <a:lnTo>
                  <a:pt x="6389243" y="673252"/>
                </a:lnTo>
                <a:lnTo>
                  <a:pt x="6389243" y="679348"/>
                </a:lnTo>
                <a:lnTo>
                  <a:pt x="6395326" y="679348"/>
                </a:lnTo>
                <a:lnTo>
                  <a:pt x="6395326" y="673252"/>
                </a:lnTo>
                <a:close/>
              </a:path>
              <a:path w="6835775" h="679450">
                <a:moveTo>
                  <a:pt x="6383147" y="673252"/>
                </a:moveTo>
                <a:lnTo>
                  <a:pt x="6375539" y="673252"/>
                </a:lnTo>
                <a:lnTo>
                  <a:pt x="6375539" y="679348"/>
                </a:lnTo>
                <a:lnTo>
                  <a:pt x="6383147" y="679348"/>
                </a:lnTo>
                <a:lnTo>
                  <a:pt x="6383147" y="673252"/>
                </a:lnTo>
                <a:close/>
              </a:path>
              <a:path w="6835775" h="679450">
                <a:moveTo>
                  <a:pt x="6369443" y="673252"/>
                </a:moveTo>
                <a:lnTo>
                  <a:pt x="6363360" y="673252"/>
                </a:lnTo>
                <a:lnTo>
                  <a:pt x="6363360" y="679348"/>
                </a:lnTo>
                <a:lnTo>
                  <a:pt x="6369443" y="679348"/>
                </a:lnTo>
                <a:lnTo>
                  <a:pt x="6369443" y="673252"/>
                </a:lnTo>
                <a:close/>
              </a:path>
              <a:path w="6835775" h="679450">
                <a:moveTo>
                  <a:pt x="6357277" y="673252"/>
                </a:moveTo>
                <a:lnTo>
                  <a:pt x="6351181" y="673252"/>
                </a:lnTo>
                <a:lnTo>
                  <a:pt x="6351181" y="679348"/>
                </a:lnTo>
                <a:lnTo>
                  <a:pt x="6357277" y="679348"/>
                </a:lnTo>
                <a:lnTo>
                  <a:pt x="6357277" y="673252"/>
                </a:lnTo>
                <a:close/>
              </a:path>
              <a:path w="6835775" h="679450">
                <a:moveTo>
                  <a:pt x="6345097" y="673252"/>
                </a:moveTo>
                <a:lnTo>
                  <a:pt x="6337477" y="673252"/>
                </a:lnTo>
                <a:lnTo>
                  <a:pt x="6337477" y="679348"/>
                </a:lnTo>
                <a:lnTo>
                  <a:pt x="6345097" y="679348"/>
                </a:lnTo>
                <a:lnTo>
                  <a:pt x="6345097" y="673252"/>
                </a:lnTo>
                <a:close/>
              </a:path>
              <a:path w="6835775" h="679450">
                <a:moveTo>
                  <a:pt x="6331394" y="673252"/>
                </a:moveTo>
                <a:lnTo>
                  <a:pt x="6325298" y="673252"/>
                </a:lnTo>
                <a:lnTo>
                  <a:pt x="6325298" y="679348"/>
                </a:lnTo>
                <a:lnTo>
                  <a:pt x="6331394" y="679348"/>
                </a:lnTo>
                <a:lnTo>
                  <a:pt x="6331394" y="673252"/>
                </a:lnTo>
                <a:close/>
              </a:path>
              <a:path w="6835775" h="679450">
                <a:moveTo>
                  <a:pt x="6319215" y="673252"/>
                </a:moveTo>
                <a:lnTo>
                  <a:pt x="6313119" y="673252"/>
                </a:lnTo>
                <a:lnTo>
                  <a:pt x="6313119" y="679348"/>
                </a:lnTo>
                <a:lnTo>
                  <a:pt x="6319215" y="679348"/>
                </a:lnTo>
                <a:lnTo>
                  <a:pt x="6319215" y="673252"/>
                </a:lnTo>
                <a:close/>
              </a:path>
              <a:path w="6835775" h="679450">
                <a:moveTo>
                  <a:pt x="6307035" y="673252"/>
                </a:moveTo>
                <a:lnTo>
                  <a:pt x="6299428" y="673252"/>
                </a:lnTo>
                <a:lnTo>
                  <a:pt x="6299428" y="679348"/>
                </a:lnTo>
                <a:lnTo>
                  <a:pt x="6307035" y="679348"/>
                </a:lnTo>
                <a:lnTo>
                  <a:pt x="6307035" y="673252"/>
                </a:lnTo>
                <a:close/>
              </a:path>
              <a:path w="6835775" h="679450">
                <a:moveTo>
                  <a:pt x="6293332" y="673252"/>
                </a:moveTo>
                <a:lnTo>
                  <a:pt x="6287249" y="673252"/>
                </a:lnTo>
                <a:lnTo>
                  <a:pt x="6287249" y="679348"/>
                </a:lnTo>
                <a:lnTo>
                  <a:pt x="6293332" y="679348"/>
                </a:lnTo>
                <a:lnTo>
                  <a:pt x="6293332" y="673252"/>
                </a:lnTo>
                <a:close/>
              </a:path>
              <a:path w="6835775" h="679450">
                <a:moveTo>
                  <a:pt x="6281153" y="673252"/>
                </a:moveTo>
                <a:lnTo>
                  <a:pt x="6275070" y="673252"/>
                </a:lnTo>
                <a:lnTo>
                  <a:pt x="6275070" y="679348"/>
                </a:lnTo>
                <a:lnTo>
                  <a:pt x="6281153" y="679348"/>
                </a:lnTo>
                <a:lnTo>
                  <a:pt x="6281153" y="673252"/>
                </a:lnTo>
                <a:close/>
              </a:path>
              <a:path w="6835775" h="679450">
                <a:moveTo>
                  <a:pt x="6268974" y="673252"/>
                </a:moveTo>
                <a:lnTo>
                  <a:pt x="6261366" y="673252"/>
                </a:lnTo>
                <a:lnTo>
                  <a:pt x="6261366" y="679348"/>
                </a:lnTo>
                <a:lnTo>
                  <a:pt x="6268974" y="679348"/>
                </a:lnTo>
                <a:lnTo>
                  <a:pt x="6268974" y="673252"/>
                </a:lnTo>
                <a:close/>
              </a:path>
              <a:path w="6835775" h="679450">
                <a:moveTo>
                  <a:pt x="6255270" y="673252"/>
                </a:moveTo>
                <a:lnTo>
                  <a:pt x="6249187" y="673252"/>
                </a:lnTo>
                <a:lnTo>
                  <a:pt x="6249187" y="679348"/>
                </a:lnTo>
                <a:lnTo>
                  <a:pt x="6255270" y="679348"/>
                </a:lnTo>
                <a:lnTo>
                  <a:pt x="6255270" y="673252"/>
                </a:lnTo>
                <a:close/>
              </a:path>
              <a:path w="6835775" h="679450">
                <a:moveTo>
                  <a:pt x="6243091" y="673252"/>
                </a:moveTo>
                <a:lnTo>
                  <a:pt x="6237008" y="673252"/>
                </a:lnTo>
                <a:lnTo>
                  <a:pt x="6237008" y="679348"/>
                </a:lnTo>
                <a:lnTo>
                  <a:pt x="6243091" y="679348"/>
                </a:lnTo>
                <a:lnTo>
                  <a:pt x="6243091" y="673252"/>
                </a:lnTo>
                <a:close/>
              </a:path>
              <a:path w="6835775" h="679450">
                <a:moveTo>
                  <a:pt x="6230912" y="673252"/>
                </a:moveTo>
                <a:lnTo>
                  <a:pt x="6223304" y="673252"/>
                </a:lnTo>
                <a:lnTo>
                  <a:pt x="6223304" y="679348"/>
                </a:lnTo>
                <a:lnTo>
                  <a:pt x="6230912" y="679348"/>
                </a:lnTo>
                <a:lnTo>
                  <a:pt x="6230912" y="673252"/>
                </a:lnTo>
                <a:close/>
              </a:path>
              <a:path w="6835775" h="679450">
                <a:moveTo>
                  <a:pt x="6217221" y="673252"/>
                </a:moveTo>
                <a:lnTo>
                  <a:pt x="6211125" y="673252"/>
                </a:lnTo>
                <a:lnTo>
                  <a:pt x="6211125" y="679348"/>
                </a:lnTo>
                <a:lnTo>
                  <a:pt x="6217221" y="679348"/>
                </a:lnTo>
                <a:lnTo>
                  <a:pt x="6217221" y="673252"/>
                </a:lnTo>
                <a:close/>
              </a:path>
              <a:path w="6835775" h="679450">
                <a:moveTo>
                  <a:pt x="6205042" y="673252"/>
                </a:moveTo>
                <a:lnTo>
                  <a:pt x="6198946" y="673252"/>
                </a:lnTo>
                <a:lnTo>
                  <a:pt x="6198946" y="679348"/>
                </a:lnTo>
                <a:lnTo>
                  <a:pt x="6205042" y="679348"/>
                </a:lnTo>
                <a:lnTo>
                  <a:pt x="6205042" y="673252"/>
                </a:lnTo>
                <a:close/>
              </a:path>
              <a:path w="6835775" h="679450">
                <a:moveTo>
                  <a:pt x="6192862" y="673252"/>
                </a:moveTo>
                <a:lnTo>
                  <a:pt x="6185242" y="673252"/>
                </a:lnTo>
                <a:lnTo>
                  <a:pt x="6185242" y="679348"/>
                </a:lnTo>
                <a:lnTo>
                  <a:pt x="6192862" y="679348"/>
                </a:lnTo>
                <a:lnTo>
                  <a:pt x="6192862" y="673252"/>
                </a:lnTo>
                <a:close/>
              </a:path>
              <a:path w="6835775" h="679450">
                <a:moveTo>
                  <a:pt x="6179159" y="673252"/>
                </a:moveTo>
                <a:lnTo>
                  <a:pt x="6173063" y="673252"/>
                </a:lnTo>
                <a:lnTo>
                  <a:pt x="6173063" y="679348"/>
                </a:lnTo>
                <a:lnTo>
                  <a:pt x="6179159" y="679348"/>
                </a:lnTo>
                <a:lnTo>
                  <a:pt x="6179159" y="673252"/>
                </a:lnTo>
                <a:close/>
              </a:path>
              <a:path w="6835775" h="679450">
                <a:moveTo>
                  <a:pt x="6166980" y="673252"/>
                </a:moveTo>
                <a:lnTo>
                  <a:pt x="6160884" y="673252"/>
                </a:lnTo>
                <a:lnTo>
                  <a:pt x="6160884" y="679348"/>
                </a:lnTo>
                <a:lnTo>
                  <a:pt x="6166980" y="679348"/>
                </a:lnTo>
                <a:lnTo>
                  <a:pt x="6166980" y="673252"/>
                </a:lnTo>
                <a:close/>
              </a:path>
              <a:path w="6835775" h="679450">
                <a:moveTo>
                  <a:pt x="6154801" y="673252"/>
                </a:moveTo>
                <a:lnTo>
                  <a:pt x="6147193" y="673252"/>
                </a:lnTo>
                <a:lnTo>
                  <a:pt x="6147193" y="679348"/>
                </a:lnTo>
                <a:lnTo>
                  <a:pt x="6154801" y="679348"/>
                </a:lnTo>
                <a:lnTo>
                  <a:pt x="6154801" y="673252"/>
                </a:lnTo>
                <a:close/>
              </a:path>
              <a:path w="6835775" h="679450">
                <a:moveTo>
                  <a:pt x="6141097" y="673252"/>
                </a:moveTo>
                <a:lnTo>
                  <a:pt x="6135014" y="673252"/>
                </a:lnTo>
                <a:lnTo>
                  <a:pt x="6135014" y="679348"/>
                </a:lnTo>
                <a:lnTo>
                  <a:pt x="6141097" y="679348"/>
                </a:lnTo>
                <a:lnTo>
                  <a:pt x="6141097" y="673252"/>
                </a:lnTo>
                <a:close/>
              </a:path>
              <a:path w="6835775" h="679450">
                <a:moveTo>
                  <a:pt x="6128918" y="673252"/>
                </a:moveTo>
                <a:lnTo>
                  <a:pt x="6122835" y="673252"/>
                </a:lnTo>
                <a:lnTo>
                  <a:pt x="6122835" y="679348"/>
                </a:lnTo>
                <a:lnTo>
                  <a:pt x="6128918" y="679348"/>
                </a:lnTo>
                <a:lnTo>
                  <a:pt x="6128918" y="673252"/>
                </a:lnTo>
                <a:close/>
              </a:path>
              <a:path w="6835775" h="679450">
                <a:moveTo>
                  <a:pt x="6116739" y="673252"/>
                </a:moveTo>
                <a:lnTo>
                  <a:pt x="6109131" y="673252"/>
                </a:lnTo>
                <a:lnTo>
                  <a:pt x="6109131" y="679348"/>
                </a:lnTo>
                <a:lnTo>
                  <a:pt x="6116739" y="679348"/>
                </a:lnTo>
                <a:lnTo>
                  <a:pt x="6116739" y="673252"/>
                </a:lnTo>
                <a:close/>
              </a:path>
              <a:path w="6835775" h="679450">
                <a:moveTo>
                  <a:pt x="6103035" y="673252"/>
                </a:moveTo>
                <a:lnTo>
                  <a:pt x="6096952" y="673252"/>
                </a:lnTo>
                <a:lnTo>
                  <a:pt x="6096952" y="679348"/>
                </a:lnTo>
                <a:lnTo>
                  <a:pt x="6103035" y="679348"/>
                </a:lnTo>
                <a:lnTo>
                  <a:pt x="6103035" y="673252"/>
                </a:lnTo>
                <a:close/>
              </a:path>
              <a:path w="6835775" h="679450">
                <a:moveTo>
                  <a:pt x="6090869" y="673252"/>
                </a:moveTo>
                <a:lnTo>
                  <a:pt x="6084773" y="673252"/>
                </a:lnTo>
                <a:lnTo>
                  <a:pt x="6084773" y="679348"/>
                </a:lnTo>
                <a:lnTo>
                  <a:pt x="6090869" y="679348"/>
                </a:lnTo>
                <a:lnTo>
                  <a:pt x="6090869" y="673252"/>
                </a:lnTo>
                <a:close/>
              </a:path>
              <a:path w="6835775" h="679450">
                <a:moveTo>
                  <a:pt x="6078689" y="673252"/>
                </a:moveTo>
                <a:lnTo>
                  <a:pt x="6071069" y="673252"/>
                </a:lnTo>
                <a:lnTo>
                  <a:pt x="6071069" y="679348"/>
                </a:lnTo>
                <a:lnTo>
                  <a:pt x="6078689" y="679348"/>
                </a:lnTo>
                <a:lnTo>
                  <a:pt x="6078689" y="673252"/>
                </a:lnTo>
                <a:close/>
              </a:path>
              <a:path w="6835775" h="679450">
                <a:moveTo>
                  <a:pt x="6064986" y="673252"/>
                </a:moveTo>
                <a:lnTo>
                  <a:pt x="6058890" y="673252"/>
                </a:lnTo>
                <a:lnTo>
                  <a:pt x="6058890" y="679348"/>
                </a:lnTo>
                <a:lnTo>
                  <a:pt x="6064986" y="679348"/>
                </a:lnTo>
                <a:lnTo>
                  <a:pt x="6064986" y="673252"/>
                </a:lnTo>
                <a:close/>
              </a:path>
              <a:path w="6835775" h="679450">
                <a:moveTo>
                  <a:pt x="6052807" y="673252"/>
                </a:moveTo>
                <a:lnTo>
                  <a:pt x="6046711" y="673252"/>
                </a:lnTo>
                <a:lnTo>
                  <a:pt x="6046711" y="679348"/>
                </a:lnTo>
                <a:lnTo>
                  <a:pt x="6052807" y="679348"/>
                </a:lnTo>
                <a:lnTo>
                  <a:pt x="6052807" y="673252"/>
                </a:lnTo>
                <a:close/>
              </a:path>
              <a:path w="6835775" h="679450">
                <a:moveTo>
                  <a:pt x="6040628" y="673252"/>
                </a:moveTo>
                <a:lnTo>
                  <a:pt x="6033020" y="673252"/>
                </a:lnTo>
                <a:lnTo>
                  <a:pt x="6033020" y="679348"/>
                </a:lnTo>
                <a:lnTo>
                  <a:pt x="6040628" y="679348"/>
                </a:lnTo>
                <a:lnTo>
                  <a:pt x="6040628" y="673252"/>
                </a:lnTo>
                <a:close/>
              </a:path>
              <a:path w="6835775" h="679450">
                <a:moveTo>
                  <a:pt x="6026924" y="673252"/>
                </a:moveTo>
                <a:lnTo>
                  <a:pt x="6020841" y="673252"/>
                </a:lnTo>
                <a:lnTo>
                  <a:pt x="6020841" y="679348"/>
                </a:lnTo>
                <a:lnTo>
                  <a:pt x="6026924" y="679348"/>
                </a:lnTo>
                <a:lnTo>
                  <a:pt x="6026924" y="673252"/>
                </a:lnTo>
                <a:close/>
              </a:path>
              <a:path w="6835775" h="679450">
                <a:moveTo>
                  <a:pt x="6014745" y="673252"/>
                </a:moveTo>
                <a:lnTo>
                  <a:pt x="6008662" y="673252"/>
                </a:lnTo>
                <a:lnTo>
                  <a:pt x="6008662" y="679348"/>
                </a:lnTo>
                <a:lnTo>
                  <a:pt x="6014745" y="679348"/>
                </a:lnTo>
                <a:lnTo>
                  <a:pt x="6014745" y="673252"/>
                </a:lnTo>
                <a:close/>
              </a:path>
              <a:path w="6835775" h="679450">
                <a:moveTo>
                  <a:pt x="6002566" y="673252"/>
                </a:moveTo>
                <a:lnTo>
                  <a:pt x="5994958" y="673252"/>
                </a:lnTo>
                <a:lnTo>
                  <a:pt x="5994958" y="679348"/>
                </a:lnTo>
                <a:lnTo>
                  <a:pt x="6002566" y="679348"/>
                </a:lnTo>
                <a:lnTo>
                  <a:pt x="6002566" y="673252"/>
                </a:lnTo>
                <a:close/>
              </a:path>
              <a:path w="6835775" h="679450">
                <a:moveTo>
                  <a:pt x="5988862" y="673252"/>
                </a:moveTo>
                <a:lnTo>
                  <a:pt x="5982779" y="673252"/>
                </a:lnTo>
                <a:lnTo>
                  <a:pt x="5982779" y="679348"/>
                </a:lnTo>
                <a:lnTo>
                  <a:pt x="5988862" y="679348"/>
                </a:lnTo>
                <a:lnTo>
                  <a:pt x="5988862" y="673252"/>
                </a:lnTo>
                <a:close/>
              </a:path>
              <a:path w="6835775" h="679450">
                <a:moveTo>
                  <a:pt x="5976683" y="673252"/>
                </a:moveTo>
                <a:lnTo>
                  <a:pt x="5970600" y="673252"/>
                </a:lnTo>
                <a:lnTo>
                  <a:pt x="5970600" y="679348"/>
                </a:lnTo>
                <a:lnTo>
                  <a:pt x="5976683" y="679348"/>
                </a:lnTo>
                <a:lnTo>
                  <a:pt x="5976683" y="673252"/>
                </a:lnTo>
                <a:close/>
              </a:path>
              <a:path w="6835775" h="679450">
                <a:moveTo>
                  <a:pt x="5964504" y="673252"/>
                </a:moveTo>
                <a:lnTo>
                  <a:pt x="5956896" y="673252"/>
                </a:lnTo>
                <a:lnTo>
                  <a:pt x="5956896" y="679348"/>
                </a:lnTo>
                <a:lnTo>
                  <a:pt x="5964504" y="679348"/>
                </a:lnTo>
                <a:lnTo>
                  <a:pt x="5964504" y="673252"/>
                </a:lnTo>
                <a:close/>
              </a:path>
              <a:path w="6835775" h="679450">
                <a:moveTo>
                  <a:pt x="5950813" y="673252"/>
                </a:moveTo>
                <a:lnTo>
                  <a:pt x="5944717" y="673252"/>
                </a:lnTo>
                <a:lnTo>
                  <a:pt x="5944717" y="679348"/>
                </a:lnTo>
                <a:lnTo>
                  <a:pt x="5950813" y="679348"/>
                </a:lnTo>
                <a:lnTo>
                  <a:pt x="5950813" y="673252"/>
                </a:lnTo>
                <a:close/>
              </a:path>
              <a:path w="6835775" h="679450">
                <a:moveTo>
                  <a:pt x="5938634" y="673252"/>
                </a:moveTo>
                <a:lnTo>
                  <a:pt x="5932538" y="673252"/>
                </a:lnTo>
                <a:lnTo>
                  <a:pt x="5932538" y="679348"/>
                </a:lnTo>
                <a:lnTo>
                  <a:pt x="5938634" y="679348"/>
                </a:lnTo>
                <a:lnTo>
                  <a:pt x="5938634" y="673252"/>
                </a:lnTo>
                <a:close/>
              </a:path>
              <a:path w="6835775" h="679450">
                <a:moveTo>
                  <a:pt x="5926455" y="673252"/>
                </a:moveTo>
                <a:lnTo>
                  <a:pt x="5918835" y="673252"/>
                </a:lnTo>
                <a:lnTo>
                  <a:pt x="5918835" y="679348"/>
                </a:lnTo>
                <a:lnTo>
                  <a:pt x="5926455" y="679348"/>
                </a:lnTo>
                <a:lnTo>
                  <a:pt x="5926455" y="673252"/>
                </a:lnTo>
                <a:close/>
              </a:path>
              <a:path w="6835775" h="679450">
                <a:moveTo>
                  <a:pt x="5912751" y="673252"/>
                </a:moveTo>
                <a:lnTo>
                  <a:pt x="5906655" y="673252"/>
                </a:lnTo>
                <a:lnTo>
                  <a:pt x="5906655" y="679348"/>
                </a:lnTo>
                <a:lnTo>
                  <a:pt x="5912751" y="679348"/>
                </a:lnTo>
                <a:lnTo>
                  <a:pt x="5912751" y="673252"/>
                </a:lnTo>
                <a:close/>
              </a:path>
              <a:path w="6835775" h="679450">
                <a:moveTo>
                  <a:pt x="5900572" y="673252"/>
                </a:moveTo>
                <a:lnTo>
                  <a:pt x="5894476" y="673252"/>
                </a:lnTo>
                <a:lnTo>
                  <a:pt x="5894476" y="679348"/>
                </a:lnTo>
                <a:lnTo>
                  <a:pt x="5900572" y="679348"/>
                </a:lnTo>
                <a:lnTo>
                  <a:pt x="5900572" y="673252"/>
                </a:lnTo>
                <a:close/>
              </a:path>
              <a:path w="6835775" h="679450">
                <a:moveTo>
                  <a:pt x="5888393" y="673252"/>
                </a:moveTo>
                <a:lnTo>
                  <a:pt x="5880785" y="673252"/>
                </a:lnTo>
                <a:lnTo>
                  <a:pt x="5880785" y="679348"/>
                </a:lnTo>
                <a:lnTo>
                  <a:pt x="5888393" y="679348"/>
                </a:lnTo>
                <a:lnTo>
                  <a:pt x="5888393" y="673252"/>
                </a:lnTo>
                <a:close/>
              </a:path>
              <a:path w="6835775" h="679450">
                <a:moveTo>
                  <a:pt x="5874689" y="673252"/>
                </a:moveTo>
                <a:lnTo>
                  <a:pt x="5868606" y="673252"/>
                </a:lnTo>
                <a:lnTo>
                  <a:pt x="5868606" y="679348"/>
                </a:lnTo>
                <a:lnTo>
                  <a:pt x="5874689" y="679348"/>
                </a:lnTo>
                <a:lnTo>
                  <a:pt x="5874689" y="673252"/>
                </a:lnTo>
                <a:close/>
              </a:path>
              <a:path w="6835775" h="679450">
                <a:moveTo>
                  <a:pt x="5862510" y="673252"/>
                </a:moveTo>
                <a:lnTo>
                  <a:pt x="5856427" y="673252"/>
                </a:lnTo>
                <a:lnTo>
                  <a:pt x="5856427" y="679348"/>
                </a:lnTo>
                <a:lnTo>
                  <a:pt x="5862510" y="679348"/>
                </a:lnTo>
                <a:lnTo>
                  <a:pt x="5862510" y="673252"/>
                </a:lnTo>
                <a:close/>
              </a:path>
              <a:path w="6835775" h="679450">
                <a:moveTo>
                  <a:pt x="5850331" y="673252"/>
                </a:moveTo>
                <a:lnTo>
                  <a:pt x="5842723" y="673252"/>
                </a:lnTo>
                <a:lnTo>
                  <a:pt x="5842723" y="679348"/>
                </a:lnTo>
                <a:lnTo>
                  <a:pt x="5850331" y="679348"/>
                </a:lnTo>
                <a:lnTo>
                  <a:pt x="5850331" y="673252"/>
                </a:lnTo>
                <a:close/>
              </a:path>
              <a:path w="6835775" h="679450">
                <a:moveTo>
                  <a:pt x="5836627" y="673252"/>
                </a:moveTo>
                <a:lnTo>
                  <a:pt x="5830544" y="673252"/>
                </a:lnTo>
                <a:lnTo>
                  <a:pt x="5830544" y="679348"/>
                </a:lnTo>
                <a:lnTo>
                  <a:pt x="5836627" y="679348"/>
                </a:lnTo>
                <a:lnTo>
                  <a:pt x="5836627" y="673252"/>
                </a:lnTo>
                <a:close/>
              </a:path>
              <a:path w="6835775" h="679450">
                <a:moveTo>
                  <a:pt x="5824448" y="673252"/>
                </a:moveTo>
                <a:lnTo>
                  <a:pt x="5818365" y="673252"/>
                </a:lnTo>
                <a:lnTo>
                  <a:pt x="5818365" y="679348"/>
                </a:lnTo>
                <a:lnTo>
                  <a:pt x="5824448" y="679348"/>
                </a:lnTo>
                <a:lnTo>
                  <a:pt x="5824448" y="673252"/>
                </a:lnTo>
                <a:close/>
              </a:path>
              <a:path w="6835775" h="679450">
                <a:moveTo>
                  <a:pt x="5812282" y="673252"/>
                </a:moveTo>
                <a:lnTo>
                  <a:pt x="5804662" y="673252"/>
                </a:lnTo>
                <a:lnTo>
                  <a:pt x="5804662" y="679348"/>
                </a:lnTo>
                <a:lnTo>
                  <a:pt x="5812282" y="679348"/>
                </a:lnTo>
                <a:lnTo>
                  <a:pt x="5812282" y="673252"/>
                </a:lnTo>
                <a:close/>
              </a:path>
              <a:path w="6835775" h="679450">
                <a:moveTo>
                  <a:pt x="5798578" y="673252"/>
                </a:moveTo>
                <a:lnTo>
                  <a:pt x="5792482" y="673252"/>
                </a:lnTo>
                <a:lnTo>
                  <a:pt x="5792482" y="679348"/>
                </a:lnTo>
                <a:lnTo>
                  <a:pt x="5798578" y="679348"/>
                </a:lnTo>
                <a:lnTo>
                  <a:pt x="5798578" y="673252"/>
                </a:lnTo>
                <a:close/>
              </a:path>
              <a:path w="6835775" h="679450">
                <a:moveTo>
                  <a:pt x="5786399" y="673252"/>
                </a:moveTo>
                <a:lnTo>
                  <a:pt x="5780303" y="673252"/>
                </a:lnTo>
                <a:lnTo>
                  <a:pt x="5780303" y="679348"/>
                </a:lnTo>
                <a:lnTo>
                  <a:pt x="5786399" y="679348"/>
                </a:lnTo>
                <a:lnTo>
                  <a:pt x="5786399" y="673252"/>
                </a:lnTo>
                <a:close/>
              </a:path>
              <a:path w="6835775" h="679450">
                <a:moveTo>
                  <a:pt x="5774220" y="673252"/>
                </a:moveTo>
                <a:lnTo>
                  <a:pt x="5766600" y="673252"/>
                </a:lnTo>
                <a:lnTo>
                  <a:pt x="5766600" y="679348"/>
                </a:lnTo>
                <a:lnTo>
                  <a:pt x="5774220" y="679348"/>
                </a:lnTo>
                <a:lnTo>
                  <a:pt x="5774220" y="673252"/>
                </a:lnTo>
                <a:close/>
              </a:path>
              <a:path w="6835775" h="679450">
                <a:moveTo>
                  <a:pt x="5760516" y="673252"/>
                </a:moveTo>
                <a:lnTo>
                  <a:pt x="5754420" y="673252"/>
                </a:lnTo>
                <a:lnTo>
                  <a:pt x="5754420" y="679348"/>
                </a:lnTo>
                <a:lnTo>
                  <a:pt x="5760516" y="679348"/>
                </a:lnTo>
                <a:lnTo>
                  <a:pt x="5760516" y="673252"/>
                </a:lnTo>
                <a:close/>
              </a:path>
              <a:path w="6835775" h="679450">
                <a:moveTo>
                  <a:pt x="5748337" y="673252"/>
                </a:moveTo>
                <a:lnTo>
                  <a:pt x="5742254" y="673252"/>
                </a:lnTo>
                <a:lnTo>
                  <a:pt x="5742254" y="679348"/>
                </a:lnTo>
                <a:lnTo>
                  <a:pt x="5748337" y="679348"/>
                </a:lnTo>
                <a:lnTo>
                  <a:pt x="5748337" y="673252"/>
                </a:lnTo>
                <a:close/>
              </a:path>
              <a:path w="6835775" h="679450">
                <a:moveTo>
                  <a:pt x="5736158" y="673252"/>
                </a:moveTo>
                <a:lnTo>
                  <a:pt x="5728550" y="673252"/>
                </a:lnTo>
                <a:lnTo>
                  <a:pt x="5728550" y="679348"/>
                </a:lnTo>
                <a:lnTo>
                  <a:pt x="5736158" y="679348"/>
                </a:lnTo>
                <a:lnTo>
                  <a:pt x="5736158" y="673252"/>
                </a:lnTo>
                <a:close/>
              </a:path>
              <a:path w="6835775" h="679450">
                <a:moveTo>
                  <a:pt x="5722454" y="673252"/>
                </a:moveTo>
                <a:lnTo>
                  <a:pt x="5716371" y="673252"/>
                </a:lnTo>
                <a:lnTo>
                  <a:pt x="5716371" y="679348"/>
                </a:lnTo>
                <a:lnTo>
                  <a:pt x="5722454" y="679348"/>
                </a:lnTo>
                <a:lnTo>
                  <a:pt x="5722454" y="673252"/>
                </a:lnTo>
                <a:close/>
              </a:path>
              <a:path w="6835775" h="679450">
                <a:moveTo>
                  <a:pt x="5710275" y="673252"/>
                </a:moveTo>
                <a:lnTo>
                  <a:pt x="5704192" y="673252"/>
                </a:lnTo>
                <a:lnTo>
                  <a:pt x="5704192" y="679348"/>
                </a:lnTo>
                <a:lnTo>
                  <a:pt x="5710275" y="679348"/>
                </a:lnTo>
                <a:lnTo>
                  <a:pt x="5710275" y="673252"/>
                </a:lnTo>
                <a:close/>
              </a:path>
              <a:path w="6835775" h="679450">
                <a:moveTo>
                  <a:pt x="5698096" y="673252"/>
                </a:moveTo>
                <a:lnTo>
                  <a:pt x="5690489" y="673252"/>
                </a:lnTo>
                <a:lnTo>
                  <a:pt x="5690489" y="679348"/>
                </a:lnTo>
                <a:lnTo>
                  <a:pt x="5698096" y="679348"/>
                </a:lnTo>
                <a:lnTo>
                  <a:pt x="5698096" y="673252"/>
                </a:lnTo>
                <a:close/>
              </a:path>
              <a:path w="6835775" h="679450">
                <a:moveTo>
                  <a:pt x="5684405" y="673252"/>
                </a:moveTo>
                <a:lnTo>
                  <a:pt x="5678309" y="673252"/>
                </a:lnTo>
                <a:lnTo>
                  <a:pt x="5678309" y="679348"/>
                </a:lnTo>
                <a:lnTo>
                  <a:pt x="5684405" y="679348"/>
                </a:lnTo>
                <a:lnTo>
                  <a:pt x="5684405" y="673252"/>
                </a:lnTo>
                <a:close/>
              </a:path>
              <a:path w="6835775" h="679450">
                <a:moveTo>
                  <a:pt x="5672226" y="673252"/>
                </a:moveTo>
                <a:lnTo>
                  <a:pt x="5666130" y="673252"/>
                </a:lnTo>
                <a:lnTo>
                  <a:pt x="5666130" y="679348"/>
                </a:lnTo>
                <a:lnTo>
                  <a:pt x="5672226" y="679348"/>
                </a:lnTo>
                <a:lnTo>
                  <a:pt x="5672226" y="673252"/>
                </a:lnTo>
                <a:close/>
              </a:path>
              <a:path w="6835775" h="679450">
                <a:moveTo>
                  <a:pt x="5660047" y="673252"/>
                </a:moveTo>
                <a:lnTo>
                  <a:pt x="5652427" y="673252"/>
                </a:lnTo>
                <a:lnTo>
                  <a:pt x="5652427" y="679348"/>
                </a:lnTo>
                <a:lnTo>
                  <a:pt x="5660047" y="679348"/>
                </a:lnTo>
                <a:lnTo>
                  <a:pt x="5660047" y="673252"/>
                </a:lnTo>
                <a:close/>
              </a:path>
              <a:path w="6835775" h="679450">
                <a:moveTo>
                  <a:pt x="5646343" y="673252"/>
                </a:moveTo>
                <a:lnTo>
                  <a:pt x="5640247" y="673252"/>
                </a:lnTo>
                <a:lnTo>
                  <a:pt x="5640247" y="679348"/>
                </a:lnTo>
                <a:lnTo>
                  <a:pt x="5646343" y="679348"/>
                </a:lnTo>
                <a:lnTo>
                  <a:pt x="5646343" y="673252"/>
                </a:lnTo>
                <a:close/>
              </a:path>
              <a:path w="6835775" h="679450">
                <a:moveTo>
                  <a:pt x="5634164" y="673252"/>
                </a:moveTo>
                <a:lnTo>
                  <a:pt x="5628068" y="673252"/>
                </a:lnTo>
                <a:lnTo>
                  <a:pt x="5628068" y="679348"/>
                </a:lnTo>
                <a:lnTo>
                  <a:pt x="5634164" y="679348"/>
                </a:lnTo>
                <a:lnTo>
                  <a:pt x="5634164" y="673252"/>
                </a:lnTo>
                <a:close/>
              </a:path>
              <a:path w="6835775" h="679450">
                <a:moveTo>
                  <a:pt x="5621985" y="673252"/>
                </a:moveTo>
                <a:lnTo>
                  <a:pt x="5614377" y="673252"/>
                </a:lnTo>
                <a:lnTo>
                  <a:pt x="5614377" y="679348"/>
                </a:lnTo>
                <a:lnTo>
                  <a:pt x="5621985" y="679348"/>
                </a:lnTo>
                <a:lnTo>
                  <a:pt x="5621985" y="673252"/>
                </a:lnTo>
                <a:close/>
              </a:path>
              <a:path w="6835775" h="679450">
                <a:moveTo>
                  <a:pt x="5608281" y="673252"/>
                </a:moveTo>
                <a:lnTo>
                  <a:pt x="5602198" y="673252"/>
                </a:lnTo>
                <a:lnTo>
                  <a:pt x="5602198" y="679348"/>
                </a:lnTo>
                <a:lnTo>
                  <a:pt x="5608281" y="679348"/>
                </a:lnTo>
                <a:lnTo>
                  <a:pt x="5608281" y="673252"/>
                </a:lnTo>
                <a:close/>
              </a:path>
              <a:path w="6835775" h="679450">
                <a:moveTo>
                  <a:pt x="5596102" y="673252"/>
                </a:moveTo>
                <a:lnTo>
                  <a:pt x="5590019" y="673252"/>
                </a:lnTo>
                <a:lnTo>
                  <a:pt x="5590019" y="679348"/>
                </a:lnTo>
                <a:lnTo>
                  <a:pt x="5596102" y="679348"/>
                </a:lnTo>
                <a:lnTo>
                  <a:pt x="5596102" y="673252"/>
                </a:lnTo>
                <a:close/>
              </a:path>
              <a:path w="6835775" h="679450">
                <a:moveTo>
                  <a:pt x="5583923" y="673252"/>
                </a:moveTo>
                <a:lnTo>
                  <a:pt x="5576316" y="673252"/>
                </a:lnTo>
                <a:lnTo>
                  <a:pt x="5576316" y="679348"/>
                </a:lnTo>
                <a:lnTo>
                  <a:pt x="5583923" y="679348"/>
                </a:lnTo>
                <a:lnTo>
                  <a:pt x="5583923" y="673252"/>
                </a:lnTo>
                <a:close/>
              </a:path>
              <a:path w="6835775" h="679450">
                <a:moveTo>
                  <a:pt x="5570220" y="673252"/>
                </a:moveTo>
                <a:lnTo>
                  <a:pt x="5564136" y="673252"/>
                </a:lnTo>
                <a:lnTo>
                  <a:pt x="5564136" y="679348"/>
                </a:lnTo>
                <a:lnTo>
                  <a:pt x="5570220" y="679348"/>
                </a:lnTo>
                <a:lnTo>
                  <a:pt x="5570220" y="673252"/>
                </a:lnTo>
                <a:close/>
              </a:path>
              <a:path w="6835775" h="679450">
                <a:moveTo>
                  <a:pt x="5558040" y="673252"/>
                </a:moveTo>
                <a:lnTo>
                  <a:pt x="5551957" y="673252"/>
                </a:lnTo>
                <a:lnTo>
                  <a:pt x="5551957" y="679348"/>
                </a:lnTo>
                <a:lnTo>
                  <a:pt x="5558040" y="679348"/>
                </a:lnTo>
                <a:lnTo>
                  <a:pt x="5558040" y="673252"/>
                </a:lnTo>
                <a:close/>
              </a:path>
              <a:path w="6835775" h="679450">
                <a:moveTo>
                  <a:pt x="5545861" y="673252"/>
                </a:moveTo>
                <a:lnTo>
                  <a:pt x="5538254" y="673252"/>
                </a:lnTo>
                <a:lnTo>
                  <a:pt x="5538254" y="679348"/>
                </a:lnTo>
                <a:lnTo>
                  <a:pt x="5545861" y="679348"/>
                </a:lnTo>
                <a:lnTo>
                  <a:pt x="5545861" y="673252"/>
                </a:lnTo>
                <a:close/>
              </a:path>
              <a:path w="6835775" h="679450">
                <a:moveTo>
                  <a:pt x="5532170" y="673252"/>
                </a:moveTo>
                <a:lnTo>
                  <a:pt x="5526074" y="673252"/>
                </a:lnTo>
                <a:lnTo>
                  <a:pt x="5526074" y="679348"/>
                </a:lnTo>
                <a:lnTo>
                  <a:pt x="5532170" y="679348"/>
                </a:lnTo>
                <a:lnTo>
                  <a:pt x="5532170" y="673252"/>
                </a:lnTo>
                <a:close/>
              </a:path>
              <a:path w="6835775" h="679450">
                <a:moveTo>
                  <a:pt x="5519991" y="673252"/>
                </a:moveTo>
                <a:lnTo>
                  <a:pt x="5513895" y="673252"/>
                </a:lnTo>
                <a:lnTo>
                  <a:pt x="5513895" y="679348"/>
                </a:lnTo>
                <a:lnTo>
                  <a:pt x="5519991" y="679348"/>
                </a:lnTo>
                <a:lnTo>
                  <a:pt x="5519991" y="673252"/>
                </a:lnTo>
                <a:close/>
              </a:path>
              <a:path w="6835775" h="679450">
                <a:moveTo>
                  <a:pt x="5507812" y="673252"/>
                </a:moveTo>
                <a:lnTo>
                  <a:pt x="5500192" y="673252"/>
                </a:lnTo>
                <a:lnTo>
                  <a:pt x="5500192" y="679348"/>
                </a:lnTo>
                <a:lnTo>
                  <a:pt x="5507812" y="679348"/>
                </a:lnTo>
                <a:lnTo>
                  <a:pt x="5507812" y="673252"/>
                </a:lnTo>
                <a:close/>
              </a:path>
              <a:path w="6835775" h="679450">
                <a:moveTo>
                  <a:pt x="5494108" y="673252"/>
                </a:moveTo>
                <a:lnTo>
                  <a:pt x="5488012" y="673252"/>
                </a:lnTo>
                <a:lnTo>
                  <a:pt x="5488012" y="679348"/>
                </a:lnTo>
                <a:lnTo>
                  <a:pt x="5494108" y="679348"/>
                </a:lnTo>
                <a:lnTo>
                  <a:pt x="5494108" y="673252"/>
                </a:lnTo>
                <a:close/>
              </a:path>
              <a:path w="6835775" h="679450">
                <a:moveTo>
                  <a:pt x="5481929" y="673252"/>
                </a:moveTo>
                <a:lnTo>
                  <a:pt x="5475846" y="673252"/>
                </a:lnTo>
                <a:lnTo>
                  <a:pt x="5475846" y="679348"/>
                </a:lnTo>
                <a:lnTo>
                  <a:pt x="5481929" y="679348"/>
                </a:lnTo>
                <a:lnTo>
                  <a:pt x="5481929" y="673252"/>
                </a:lnTo>
                <a:close/>
              </a:path>
              <a:path w="6835775" h="679450">
                <a:moveTo>
                  <a:pt x="5469750" y="673252"/>
                </a:moveTo>
                <a:lnTo>
                  <a:pt x="5462143" y="673252"/>
                </a:lnTo>
                <a:lnTo>
                  <a:pt x="5462143" y="679348"/>
                </a:lnTo>
                <a:lnTo>
                  <a:pt x="5469750" y="679348"/>
                </a:lnTo>
                <a:lnTo>
                  <a:pt x="5469750" y="673252"/>
                </a:lnTo>
                <a:close/>
              </a:path>
              <a:path w="6835775" h="679450">
                <a:moveTo>
                  <a:pt x="5456047" y="673252"/>
                </a:moveTo>
                <a:lnTo>
                  <a:pt x="5449963" y="673252"/>
                </a:lnTo>
                <a:lnTo>
                  <a:pt x="5449963" y="679348"/>
                </a:lnTo>
                <a:lnTo>
                  <a:pt x="5456047" y="679348"/>
                </a:lnTo>
                <a:lnTo>
                  <a:pt x="5456047" y="673252"/>
                </a:lnTo>
                <a:close/>
              </a:path>
              <a:path w="6835775" h="679450">
                <a:moveTo>
                  <a:pt x="5443867" y="673252"/>
                </a:moveTo>
                <a:lnTo>
                  <a:pt x="5437784" y="673252"/>
                </a:lnTo>
                <a:lnTo>
                  <a:pt x="5437784" y="679348"/>
                </a:lnTo>
                <a:lnTo>
                  <a:pt x="5443867" y="679348"/>
                </a:lnTo>
                <a:lnTo>
                  <a:pt x="5443867" y="673252"/>
                </a:lnTo>
                <a:close/>
              </a:path>
              <a:path w="6835775" h="679450">
                <a:moveTo>
                  <a:pt x="5431688" y="673252"/>
                </a:moveTo>
                <a:lnTo>
                  <a:pt x="5424081" y="673252"/>
                </a:lnTo>
                <a:lnTo>
                  <a:pt x="5424081" y="679348"/>
                </a:lnTo>
                <a:lnTo>
                  <a:pt x="5431688" y="679348"/>
                </a:lnTo>
                <a:lnTo>
                  <a:pt x="5431688" y="673252"/>
                </a:lnTo>
                <a:close/>
              </a:path>
              <a:path w="6835775" h="679450">
                <a:moveTo>
                  <a:pt x="5417985" y="673252"/>
                </a:moveTo>
                <a:lnTo>
                  <a:pt x="5411901" y="673252"/>
                </a:lnTo>
                <a:lnTo>
                  <a:pt x="5411901" y="679348"/>
                </a:lnTo>
                <a:lnTo>
                  <a:pt x="5417985" y="679348"/>
                </a:lnTo>
                <a:lnTo>
                  <a:pt x="5417985" y="673252"/>
                </a:lnTo>
                <a:close/>
              </a:path>
              <a:path w="6835775" h="679450">
                <a:moveTo>
                  <a:pt x="5405818" y="673252"/>
                </a:moveTo>
                <a:lnTo>
                  <a:pt x="5399722" y="673252"/>
                </a:lnTo>
                <a:lnTo>
                  <a:pt x="5399722" y="679348"/>
                </a:lnTo>
                <a:lnTo>
                  <a:pt x="5405818" y="679348"/>
                </a:lnTo>
                <a:lnTo>
                  <a:pt x="5405818" y="673252"/>
                </a:lnTo>
                <a:close/>
              </a:path>
              <a:path w="6835775" h="679450">
                <a:moveTo>
                  <a:pt x="5393639" y="673252"/>
                </a:moveTo>
                <a:lnTo>
                  <a:pt x="5386019" y="673252"/>
                </a:lnTo>
                <a:lnTo>
                  <a:pt x="5386019" y="679348"/>
                </a:lnTo>
                <a:lnTo>
                  <a:pt x="5393639" y="679348"/>
                </a:lnTo>
                <a:lnTo>
                  <a:pt x="5393639" y="673252"/>
                </a:lnTo>
                <a:close/>
              </a:path>
              <a:path w="6835775" h="679450">
                <a:moveTo>
                  <a:pt x="5379935" y="673252"/>
                </a:moveTo>
                <a:lnTo>
                  <a:pt x="5373839" y="673252"/>
                </a:lnTo>
                <a:lnTo>
                  <a:pt x="5373839" y="679348"/>
                </a:lnTo>
                <a:lnTo>
                  <a:pt x="5379935" y="679348"/>
                </a:lnTo>
                <a:lnTo>
                  <a:pt x="5379935" y="673252"/>
                </a:lnTo>
                <a:close/>
              </a:path>
              <a:path w="6835775" h="679450">
                <a:moveTo>
                  <a:pt x="5367756" y="673252"/>
                </a:moveTo>
                <a:lnTo>
                  <a:pt x="5361660" y="673252"/>
                </a:lnTo>
                <a:lnTo>
                  <a:pt x="5361660" y="679348"/>
                </a:lnTo>
                <a:lnTo>
                  <a:pt x="5367756" y="679348"/>
                </a:lnTo>
                <a:lnTo>
                  <a:pt x="5367756" y="673252"/>
                </a:lnTo>
                <a:close/>
              </a:path>
              <a:path w="6835775" h="679450">
                <a:moveTo>
                  <a:pt x="5355577" y="673252"/>
                </a:moveTo>
                <a:lnTo>
                  <a:pt x="5347957" y="673252"/>
                </a:lnTo>
                <a:lnTo>
                  <a:pt x="5347957" y="679348"/>
                </a:lnTo>
                <a:lnTo>
                  <a:pt x="5355577" y="679348"/>
                </a:lnTo>
                <a:lnTo>
                  <a:pt x="5355577" y="673252"/>
                </a:lnTo>
                <a:close/>
              </a:path>
              <a:path w="6835775" h="679450">
                <a:moveTo>
                  <a:pt x="5341874" y="673252"/>
                </a:moveTo>
                <a:lnTo>
                  <a:pt x="5335790" y="673252"/>
                </a:lnTo>
                <a:lnTo>
                  <a:pt x="5335790" y="679348"/>
                </a:lnTo>
                <a:lnTo>
                  <a:pt x="5341874" y="679348"/>
                </a:lnTo>
                <a:lnTo>
                  <a:pt x="5341874" y="673252"/>
                </a:lnTo>
                <a:close/>
              </a:path>
              <a:path w="6835775" h="679450">
                <a:moveTo>
                  <a:pt x="5329694" y="673252"/>
                </a:moveTo>
                <a:lnTo>
                  <a:pt x="5323611" y="673252"/>
                </a:lnTo>
                <a:lnTo>
                  <a:pt x="5323611" y="679348"/>
                </a:lnTo>
                <a:lnTo>
                  <a:pt x="5329694" y="679348"/>
                </a:lnTo>
                <a:lnTo>
                  <a:pt x="5329694" y="673252"/>
                </a:lnTo>
                <a:close/>
              </a:path>
              <a:path w="6835775" h="679450">
                <a:moveTo>
                  <a:pt x="5317515" y="673252"/>
                </a:moveTo>
                <a:lnTo>
                  <a:pt x="5309908" y="673252"/>
                </a:lnTo>
                <a:lnTo>
                  <a:pt x="5309908" y="679348"/>
                </a:lnTo>
                <a:lnTo>
                  <a:pt x="5317515" y="679348"/>
                </a:lnTo>
                <a:lnTo>
                  <a:pt x="5317515" y="673252"/>
                </a:lnTo>
                <a:close/>
              </a:path>
              <a:path w="6835775" h="679450">
                <a:moveTo>
                  <a:pt x="5303812" y="673252"/>
                </a:moveTo>
                <a:lnTo>
                  <a:pt x="5297728" y="673252"/>
                </a:lnTo>
                <a:lnTo>
                  <a:pt x="5297728" y="679348"/>
                </a:lnTo>
                <a:lnTo>
                  <a:pt x="5303812" y="679348"/>
                </a:lnTo>
                <a:lnTo>
                  <a:pt x="5303812" y="673252"/>
                </a:lnTo>
                <a:close/>
              </a:path>
              <a:path w="6835775" h="679450">
                <a:moveTo>
                  <a:pt x="5291632" y="673252"/>
                </a:moveTo>
                <a:lnTo>
                  <a:pt x="5285549" y="673252"/>
                </a:lnTo>
                <a:lnTo>
                  <a:pt x="5285549" y="679348"/>
                </a:lnTo>
                <a:lnTo>
                  <a:pt x="5291632" y="679348"/>
                </a:lnTo>
                <a:lnTo>
                  <a:pt x="5291632" y="673252"/>
                </a:lnTo>
                <a:close/>
              </a:path>
              <a:path w="6835775" h="679450">
                <a:moveTo>
                  <a:pt x="5279453" y="673252"/>
                </a:moveTo>
                <a:lnTo>
                  <a:pt x="5271846" y="673252"/>
                </a:lnTo>
                <a:lnTo>
                  <a:pt x="5271846" y="679348"/>
                </a:lnTo>
                <a:lnTo>
                  <a:pt x="5279453" y="679348"/>
                </a:lnTo>
                <a:lnTo>
                  <a:pt x="5279453" y="673252"/>
                </a:lnTo>
                <a:close/>
              </a:path>
              <a:path w="6835775" h="679450">
                <a:moveTo>
                  <a:pt x="5265762" y="673252"/>
                </a:moveTo>
                <a:lnTo>
                  <a:pt x="5259666" y="673252"/>
                </a:lnTo>
                <a:lnTo>
                  <a:pt x="5259666" y="679348"/>
                </a:lnTo>
                <a:lnTo>
                  <a:pt x="5265762" y="679348"/>
                </a:lnTo>
                <a:lnTo>
                  <a:pt x="5265762" y="673252"/>
                </a:lnTo>
                <a:close/>
              </a:path>
              <a:path w="6835775" h="679450">
                <a:moveTo>
                  <a:pt x="5253583" y="673252"/>
                </a:moveTo>
                <a:lnTo>
                  <a:pt x="5247487" y="673252"/>
                </a:lnTo>
                <a:lnTo>
                  <a:pt x="5247487" y="679348"/>
                </a:lnTo>
                <a:lnTo>
                  <a:pt x="5253583" y="679348"/>
                </a:lnTo>
                <a:lnTo>
                  <a:pt x="5253583" y="673252"/>
                </a:lnTo>
                <a:close/>
              </a:path>
              <a:path w="6835775" h="679450">
                <a:moveTo>
                  <a:pt x="5241404" y="673252"/>
                </a:moveTo>
                <a:lnTo>
                  <a:pt x="5233784" y="673252"/>
                </a:lnTo>
                <a:lnTo>
                  <a:pt x="5233784" y="679348"/>
                </a:lnTo>
                <a:lnTo>
                  <a:pt x="5241404" y="679348"/>
                </a:lnTo>
                <a:lnTo>
                  <a:pt x="5241404" y="673252"/>
                </a:lnTo>
                <a:close/>
              </a:path>
              <a:path w="6835775" h="679450">
                <a:moveTo>
                  <a:pt x="5227701" y="673252"/>
                </a:moveTo>
                <a:lnTo>
                  <a:pt x="5221605" y="673252"/>
                </a:lnTo>
                <a:lnTo>
                  <a:pt x="5221605" y="679348"/>
                </a:lnTo>
                <a:lnTo>
                  <a:pt x="5227701" y="679348"/>
                </a:lnTo>
                <a:lnTo>
                  <a:pt x="5227701" y="673252"/>
                </a:lnTo>
                <a:close/>
              </a:path>
              <a:path w="6835775" h="679450">
                <a:moveTo>
                  <a:pt x="5215521" y="673252"/>
                </a:moveTo>
                <a:lnTo>
                  <a:pt x="5209425" y="673252"/>
                </a:lnTo>
                <a:lnTo>
                  <a:pt x="5209425" y="679348"/>
                </a:lnTo>
                <a:lnTo>
                  <a:pt x="5215521" y="679348"/>
                </a:lnTo>
                <a:lnTo>
                  <a:pt x="5215521" y="673252"/>
                </a:lnTo>
                <a:close/>
              </a:path>
              <a:path w="6835775" h="679450">
                <a:moveTo>
                  <a:pt x="5203342" y="673252"/>
                </a:moveTo>
                <a:lnTo>
                  <a:pt x="5195735" y="673252"/>
                </a:lnTo>
                <a:lnTo>
                  <a:pt x="5195735" y="679348"/>
                </a:lnTo>
                <a:lnTo>
                  <a:pt x="5203342" y="679348"/>
                </a:lnTo>
                <a:lnTo>
                  <a:pt x="5203342" y="673252"/>
                </a:lnTo>
                <a:close/>
              </a:path>
              <a:path w="6835775" h="679450">
                <a:moveTo>
                  <a:pt x="5189639" y="673252"/>
                </a:moveTo>
                <a:lnTo>
                  <a:pt x="5183555" y="673252"/>
                </a:lnTo>
                <a:lnTo>
                  <a:pt x="5183555" y="679348"/>
                </a:lnTo>
                <a:lnTo>
                  <a:pt x="5189639" y="679348"/>
                </a:lnTo>
                <a:lnTo>
                  <a:pt x="5189639" y="673252"/>
                </a:lnTo>
                <a:close/>
              </a:path>
              <a:path w="6835775" h="679450">
                <a:moveTo>
                  <a:pt x="5177459" y="673252"/>
                </a:moveTo>
                <a:lnTo>
                  <a:pt x="5171376" y="673252"/>
                </a:lnTo>
                <a:lnTo>
                  <a:pt x="5171376" y="679348"/>
                </a:lnTo>
                <a:lnTo>
                  <a:pt x="5177459" y="679348"/>
                </a:lnTo>
                <a:lnTo>
                  <a:pt x="5177459" y="673252"/>
                </a:lnTo>
                <a:close/>
              </a:path>
              <a:path w="6835775" h="679450">
                <a:moveTo>
                  <a:pt x="5165280" y="673252"/>
                </a:moveTo>
                <a:lnTo>
                  <a:pt x="5157673" y="673252"/>
                </a:lnTo>
                <a:lnTo>
                  <a:pt x="5157673" y="679348"/>
                </a:lnTo>
                <a:lnTo>
                  <a:pt x="5165280" y="679348"/>
                </a:lnTo>
                <a:lnTo>
                  <a:pt x="5165280" y="673252"/>
                </a:lnTo>
                <a:close/>
              </a:path>
              <a:path w="6835775" h="679450">
                <a:moveTo>
                  <a:pt x="5151577" y="673252"/>
                </a:moveTo>
                <a:lnTo>
                  <a:pt x="5145493" y="673252"/>
                </a:lnTo>
                <a:lnTo>
                  <a:pt x="5145493" y="679348"/>
                </a:lnTo>
                <a:lnTo>
                  <a:pt x="5151577" y="679348"/>
                </a:lnTo>
                <a:lnTo>
                  <a:pt x="5151577" y="673252"/>
                </a:lnTo>
                <a:close/>
              </a:path>
              <a:path w="6835775" h="679450">
                <a:moveTo>
                  <a:pt x="5139397" y="673252"/>
                </a:moveTo>
                <a:lnTo>
                  <a:pt x="5133314" y="673252"/>
                </a:lnTo>
                <a:lnTo>
                  <a:pt x="5133314" y="679348"/>
                </a:lnTo>
                <a:lnTo>
                  <a:pt x="5139397" y="679348"/>
                </a:lnTo>
                <a:lnTo>
                  <a:pt x="5139397" y="673252"/>
                </a:lnTo>
                <a:close/>
              </a:path>
              <a:path w="6835775" h="679450">
                <a:moveTo>
                  <a:pt x="5127231" y="673252"/>
                </a:moveTo>
                <a:lnTo>
                  <a:pt x="5119611" y="673252"/>
                </a:lnTo>
                <a:lnTo>
                  <a:pt x="5119611" y="679348"/>
                </a:lnTo>
                <a:lnTo>
                  <a:pt x="5127231" y="679348"/>
                </a:lnTo>
                <a:lnTo>
                  <a:pt x="5127231" y="673252"/>
                </a:lnTo>
                <a:close/>
              </a:path>
              <a:path w="6835775" h="679450">
                <a:moveTo>
                  <a:pt x="5113528" y="673252"/>
                </a:moveTo>
                <a:lnTo>
                  <a:pt x="5107432" y="673252"/>
                </a:lnTo>
                <a:lnTo>
                  <a:pt x="5107432" y="679348"/>
                </a:lnTo>
                <a:lnTo>
                  <a:pt x="5113528" y="679348"/>
                </a:lnTo>
                <a:lnTo>
                  <a:pt x="5113528" y="673252"/>
                </a:lnTo>
                <a:close/>
              </a:path>
              <a:path w="6835775" h="679450">
                <a:moveTo>
                  <a:pt x="5101348" y="673252"/>
                </a:moveTo>
                <a:lnTo>
                  <a:pt x="5095252" y="673252"/>
                </a:lnTo>
                <a:lnTo>
                  <a:pt x="5095252" y="679348"/>
                </a:lnTo>
                <a:lnTo>
                  <a:pt x="5101348" y="679348"/>
                </a:lnTo>
                <a:lnTo>
                  <a:pt x="5101348" y="673252"/>
                </a:lnTo>
                <a:close/>
              </a:path>
              <a:path w="6835775" h="679450">
                <a:moveTo>
                  <a:pt x="5089169" y="673252"/>
                </a:moveTo>
                <a:lnTo>
                  <a:pt x="5081549" y="673252"/>
                </a:lnTo>
                <a:lnTo>
                  <a:pt x="5081549" y="679348"/>
                </a:lnTo>
                <a:lnTo>
                  <a:pt x="5089169" y="679348"/>
                </a:lnTo>
                <a:lnTo>
                  <a:pt x="5089169" y="673252"/>
                </a:lnTo>
                <a:close/>
              </a:path>
              <a:path w="6835775" h="679450">
                <a:moveTo>
                  <a:pt x="5075466" y="673252"/>
                </a:moveTo>
                <a:lnTo>
                  <a:pt x="5069382" y="673252"/>
                </a:lnTo>
                <a:lnTo>
                  <a:pt x="5069382" y="679348"/>
                </a:lnTo>
                <a:lnTo>
                  <a:pt x="5075466" y="679348"/>
                </a:lnTo>
                <a:lnTo>
                  <a:pt x="5075466" y="673252"/>
                </a:lnTo>
                <a:close/>
              </a:path>
              <a:path w="6835775" h="679450">
                <a:moveTo>
                  <a:pt x="5063286" y="673252"/>
                </a:moveTo>
                <a:lnTo>
                  <a:pt x="5057203" y="673252"/>
                </a:lnTo>
                <a:lnTo>
                  <a:pt x="5057203" y="679348"/>
                </a:lnTo>
                <a:lnTo>
                  <a:pt x="5063286" y="679348"/>
                </a:lnTo>
                <a:lnTo>
                  <a:pt x="5063286" y="673252"/>
                </a:lnTo>
                <a:close/>
              </a:path>
              <a:path w="6835775" h="679450">
                <a:moveTo>
                  <a:pt x="5051107" y="673252"/>
                </a:moveTo>
                <a:lnTo>
                  <a:pt x="5043500" y="673252"/>
                </a:lnTo>
                <a:lnTo>
                  <a:pt x="5043500" y="679348"/>
                </a:lnTo>
                <a:lnTo>
                  <a:pt x="5051107" y="679348"/>
                </a:lnTo>
                <a:lnTo>
                  <a:pt x="5051107" y="673252"/>
                </a:lnTo>
                <a:close/>
              </a:path>
              <a:path w="6835775" h="679450">
                <a:moveTo>
                  <a:pt x="5037404" y="673252"/>
                </a:moveTo>
                <a:lnTo>
                  <a:pt x="5031320" y="673252"/>
                </a:lnTo>
                <a:lnTo>
                  <a:pt x="5031320" y="679348"/>
                </a:lnTo>
                <a:lnTo>
                  <a:pt x="5037404" y="679348"/>
                </a:lnTo>
                <a:lnTo>
                  <a:pt x="5037404" y="673252"/>
                </a:lnTo>
                <a:close/>
              </a:path>
              <a:path w="6835775" h="679450">
                <a:moveTo>
                  <a:pt x="5025224" y="673252"/>
                </a:moveTo>
                <a:lnTo>
                  <a:pt x="5019141" y="673252"/>
                </a:lnTo>
                <a:lnTo>
                  <a:pt x="5019141" y="679348"/>
                </a:lnTo>
                <a:lnTo>
                  <a:pt x="5025224" y="679348"/>
                </a:lnTo>
                <a:lnTo>
                  <a:pt x="5025224" y="673252"/>
                </a:lnTo>
                <a:close/>
              </a:path>
              <a:path w="6835775" h="679450">
                <a:moveTo>
                  <a:pt x="5013045" y="673252"/>
                </a:moveTo>
                <a:lnTo>
                  <a:pt x="5005438" y="673252"/>
                </a:lnTo>
                <a:lnTo>
                  <a:pt x="5005438" y="679348"/>
                </a:lnTo>
                <a:lnTo>
                  <a:pt x="5013045" y="679348"/>
                </a:lnTo>
                <a:lnTo>
                  <a:pt x="5013045" y="673252"/>
                </a:lnTo>
                <a:close/>
              </a:path>
              <a:path w="6835775" h="679450">
                <a:moveTo>
                  <a:pt x="4999355" y="673252"/>
                </a:moveTo>
                <a:lnTo>
                  <a:pt x="4993259" y="673252"/>
                </a:lnTo>
                <a:lnTo>
                  <a:pt x="4993259" y="679348"/>
                </a:lnTo>
                <a:lnTo>
                  <a:pt x="4999355" y="679348"/>
                </a:lnTo>
                <a:lnTo>
                  <a:pt x="4999355" y="673252"/>
                </a:lnTo>
                <a:close/>
              </a:path>
              <a:path w="6835775" h="679450">
                <a:moveTo>
                  <a:pt x="4987175" y="673252"/>
                </a:moveTo>
                <a:lnTo>
                  <a:pt x="4981079" y="673252"/>
                </a:lnTo>
                <a:lnTo>
                  <a:pt x="4981079" y="679348"/>
                </a:lnTo>
                <a:lnTo>
                  <a:pt x="4987175" y="679348"/>
                </a:lnTo>
                <a:lnTo>
                  <a:pt x="4987175" y="673252"/>
                </a:lnTo>
                <a:close/>
              </a:path>
              <a:path w="6835775" h="679450">
                <a:moveTo>
                  <a:pt x="4974996" y="673252"/>
                </a:moveTo>
                <a:lnTo>
                  <a:pt x="4967376" y="673252"/>
                </a:lnTo>
                <a:lnTo>
                  <a:pt x="4967376" y="679348"/>
                </a:lnTo>
                <a:lnTo>
                  <a:pt x="4974996" y="679348"/>
                </a:lnTo>
                <a:lnTo>
                  <a:pt x="4974996" y="673252"/>
                </a:lnTo>
                <a:close/>
              </a:path>
              <a:path w="6835775" h="679450">
                <a:moveTo>
                  <a:pt x="4961293" y="673252"/>
                </a:moveTo>
                <a:lnTo>
                  <a:pt x="4955197" y="673252"/>
                </a:lnTo>
                <a:lnTo>
                  <a:pt x="4955197" y="679348"/>
                </a:lnTo>
                <a:lnTo>
                  <a:pt x="4961293" y="679348"/>
                </a:lnTo>
                <a:lnTo>
                  <a:pt x="4961293" y="673252"/>
                </a:lnTo>
                <a:close/>
              </a:path>
              <a:path w="6835775" h="679450">
                <a:moveTo>
                  <a:pt x="4949113" y="673252"/>
                </a:moveTo>
                <a:lnTo>
                  <a:pt x="4943017" y="673252"/>
                </a:lnTo>
                <a:lnTo>
                  <a:pt x="4943017" y="679348"/>
                </a:lnTo>
                <a:lnTo>
                  <a:pt x="4949113" y="679348"/>
                </a:lnTo>
                <a:lnTo>
                  <a:pt x="4949113" y="673252"/>
                </a:lnTo>
                <a:close/>
              </a:path>
              <a:path w="6835775" h="679450">
                <a:moveTo>
                  <a:pt x="4936934" y="673252"/>
                </a:moveTo>
                <a:lnTo>
                  <a:pt x="4929327" y="673252"/>
                </a:lnTo>
                <a:lnTo>
                  <a:pt x="4929327" y="679348"/>
                </a:lnTo>
                <a:lnTo>
                  <a:pt x="4936934" y="679348"/>
                </a:lnTo>
                <a:lnTo>
                  <a:pt x="4936934" y="673252"/>
                </a:lnTo>
                <a:close/>
              </a:path>
              <a:path w="6835775" h="679450">
                <a:moveTo>
                  <a:pt x="4923231" y="673252"/>
                </a:moveTo>
                <a:lnTo>
                  <a:pt x="4917147" y="673252"/>
                </a:lnTo>
                <a:lnTo>
                  <a:pt x="4917147" y="679348"/>
                </a:lnTo>
                <a:lnTo>
                  <a:pt x="4923231" y="679348"/>
                </a:lnTo>
                <a:lnTo>
                  <a:pt x="4923231" y="673252"/>
                </a:lnTo>
                <a:close/>
              </a:path>
              <a:path w="6835775" h="679450">
                <a:moveTo>
                  <a:pt x="4911051" y="673252"/>
                </a:moveTo>
                <a:lnTo>
                  <a:pt x="4904968" y="673252"/>
                </a:lnTo>
                <a:lnTo>
                  <a:pt x="4904968" y="679348"/>
                </a:lnTo>
                <a:lnTo>
                  <a:pt x="4911051" y="679348"/>
                </a:lnTo>
                <a:lnTo>
                  <a:pt x="4911051" y="673252"/>
                </a:lnTo>
                <a:close/>
              </a:path>
              <a:path w="6835775" h="679450">
                <a:moveTo>
                  <a:pt x="4898872" y="673252"/>
                </a:moveTo>
                <a:lnTo>
                  <a:pt x="4891265" y="673252"/>
                </a:lnTo>
                <a:lnTo>
                  <a:pt x="4891265" y="679348"/>
                </a:lnTo>
                <a:lnTo>
                  <a:pt x="4898872" y="679348"/>
                </a:lnTo>
                <a:lnTo>
                  <a:pt x="4898872" y="673252"/>
                </a:lnTo>
                <a:close/>
              </a:path>
              <a:path w="6835775" h="679450">
                <a:moveTo>
                  <a:pt x="4885169" y="673252"/>
                </a:moveTo>
                <a:lnTo>
                  <a:pt x="4879085" y="673252"/>
                </a:lnTo>
                <a:lnTo>
                  <a:pt x="4879085" y="679348"/>
                </a:lnTo>
                <a:lnTo>
                  <a:pt x="4885169" y="679348"/>
                </a:lnTo>
                <a:lnTo>
                  <a:pt x="4885169" y="673252"/>
                </a:lnTo>
                <a:close/>
              </a:path>
              <a:path w="6835775" h="679450">
                <a:moveTo>
                  <a:pt x="4872990" y="673252"/>
                </a:moveTo>
                <a:lnTo>
                  <a:pt x="4866906" y="673252"/>
                </a:lnTo>
                <a:lnTo>
                  <a:pt x="4866906" y="679348"/>
                </a:lnTo>
                <a:lnTo>
                  <a:pt x="4872990" y="679348"/>
                </a:lnTo>
                <a:lnTo>
                  <a:pt x="4872990" y="673252"/>
                </a:lnTo>
                <a:close/>
              </a:path>
              <a:path w="6835775" h="679450">
                <a:moveTo>
                  <a:pt x="4860810" y="673252"/>
                </a:moveTo>
                <a:lnTo>
                  <a:pt x="4853203" y="673252"/>
                </a:lnTo>
                <a:lnTo>
                  <a:pt x="4853203" y="679348"/>
                </a:lnTo>
                <a:lnTo>
                  <a:pt x="4860810" y="679348"/>
                </a:lnTo>
                <a:lnTo>
                  <a:pt x="4860810" y="673252"/>
                </a:lnTo>
                <a:close/>
              </a:path>
              <a:path w="6835775" h="679450">
                <a:moveTo>
                  <a:pt x="4847120" y="673252"/>
                </a:moveTo>
                <a:lnTo>
                  <a:pt x="4841024" y="673252"/>
                </a:lnTo>
                <a:lnTo>
                  <a:pt x="4841024" y="679348"/>
                </a:lnTo>
                <a:lnTo>
                  <a:pt x="4847120" y="679348"/>
                </a:lnTo>
                <a:lnTo>
                  <a:pt x="4847120" y="673252"/>
                </a:lnTo>
                <a:close/>
              </a:path>
              <a:path w="6835775" h="679450">
                <a:moveTo>
                  <a:pt x="4834940" y="673252"/>
                </a:moveTo>
                <a:lnTo>
                  <a:pt x="4828844" y="673252"/>
                </a:lnTo>
                <a:lnTo>
                  <a:pt x="4828844" y="679348"/>
                </a:lnTo>
                <a:lnTo>
                  <a:pt x="4834940" y="679348"/>
                </a:lnTo>
                <a:lnTo>
                  <a:pt x="4834940" y="673252"/>
                </a:lnTo>
                <a:close/>
              </a:path>
              <a:path w="6835775" h="679450">
                <a:moveTo>
                  <a:pt x="4822761" y="673252"/>
                </a:moveTo>
                <a:lnTo>
                  <a:pt x="4815141" y="673252"/>
                </a:lnTo>
                <a:lnTo>
                  <a:pt x="4815141" y="679348"/>
                </a:lnTo>
                <a:lnTo>
                  <a:pt x="4822761" y="679348"/>
                </a:lnTo>
                <a:lnTo>
                  <a:pt x="4822761" y="673252"/>
                </a:lnTo>
                <a:close/>
              </a:path>
              <a:path w="6835775" h="679450">
                <a:moveTo>
                  <a:pt x="4809058" y="673252"/>
                </a:moveTo>
                <a:lnTo>
                  <a:pt x="4802962" y="673252"/>
                </a:lnTo>
                <a:lnTo>
                  <a:pt x="4802962" y="679348"/>
                </a:lnTo>
                <a:lnTo>
                  <a:pt x="4809058" y="679348"/>
                </a:lnTo>
                <a:lnTo>
                  <a:pt x="4809058" y="673252"/>
                </a:lnTo>
                <a:close/>
              </a:path>
              <a:path w="6835775" h="679450">
                <a:moveTo>
                  <a:pt x="4796878" y="673252"/>
                </a:moveTo>
                <a:lnTo>
                  <a:pt x="4790795" y="673252"/>
                </a:lnTo>
                <a:lnTo>
                  <a:pt x="4790795" y="679348"/>
                </a:lnTo>
                <a:lnTo>
                  <a:pt x="4796878" y="679348"/>
                </a:lnTo>
                <a:lnTo>
                  <a:pt x="4796878" y="673252"/>
                </a:lnTo>
                <a:close/>
              </a:path>
              <a:path w="6835775" h="679450">
                <a:moveTo>
                  <a:pt x="4784699" y="673252"/>
                </a:moveTo>
                <a:lnTo>
                  <a:pt x="4777092" y="673252"/>
                </a:lnTo>
                <a:lnTo>
                  <a:pt x="4777092" y="679348"/>
                </a:lnTo>
                <a:lnTo>
                  <a:pt x="4784699" y="679348"/>
                </a:lnTo>
                <a:lnTo>
                  <a:pt x="4784699" y="673252"/>
                </a:lnTo>
                <a:close/>
              </a:path>
              <a:path w="6835775" h="679450">
                <a:moveTo>
                  <a:pt x="4770996" y="673252"/>
                </a:moveTo>
                <a:lnTo>
                  <a:pt x="4764913" y="673252"/>
                </a:lnTo>
                <a:lnTo>
                  <a:pt x="4764913" y="679348"/>
                </a:lnTo>
                <a:lnTo>
                  <a:pt x="4770996" y="679348"/>
                </a:lnTo>
                <a:lnTo>
                  <a:pt x="4770996" y="673252"/>
                </a:lnTo>
                <a:close/>
              </a:path>
              <a:path w="6835775" h="679450">
                <a:moveTo>
                  <a:pt x="4758817" y="673252"/>
                </a:moveTo>
                <a:lnTo>
                  <a:pt x="4752733" y="673252"/>
                </a:lnTo>
                <a:lnTo>
                  <a:pt x="4752733" y="679348"/>
                </a:lnTo>
                <a:lnTo>
                  <a:pt x="4758817" y="679348"/>
                </a:lnTo>
                <a:lnTo>
                  <a:pt x="4758817" y="673252"/>
                </a:lnTo>
                <a:close/>
              </a:path>
              <a:path w="6835775" h="679450">
                <a:moveTo>
                  <a:pt x="4746637" y="673252"/>
                </a:moveTo>
                <a:lnTo>
                  <a:pt x="4739030" y="673252"/>
                </a:lnTo>
                <a:lnTo>
                  <a:pt x="4739030" y="679348"/>
                </a:lnTo>
                <a:lnTo>
                  <a:pt x="4746637" y="679348"/>
                </a:lnTo>
                <a:lnTo>
                  <a:pt x="4746637" y="673252"/>
                </a:lnTo>
                <a:close/>
              </a:path>
              <a:path w="6835775" h="679450">
                <a:moveTo>
                  <a:pt x="4732934" y="673252"/>
                </a:moveTo>
                <a:lnTo>
                  <a:pt x="4726851" y="673252"/>
                </a:lnTo>
                <a:lnTo>
                  <a:pt x="4726851" y="679348"/>
                </a:lnTo>
                <a:lnTo>
                  <a:pt x="4732934" y="679348"/>
                </a:lnTo>
                <a:lnTo>
                  <a:pt x="4732934" y="673252"/>
                </a:lnTo>
                <a:close/>
              </a:path>
              <a:path w="6835775" h="679450">
                <a:moveTo>
                  <a:pt x="4720767" y="673252"/>
                </a:moveTo>
                <a:lnTo>
                  <a:pt x="4714671" y="673252"/>
                </a:lnTo>
                <a:lnTo>
                  <a:pt x="4714671" y="679348"/>
                </a:lnTo>
                <a:lnTo>
                  <a:pt x="4720767" y="679348"/>
                </a:lnTo>
                <a:lnTo>
                  <a:pt x="4720767" y="673252"/>
                </a:lnTo>
                <a:close/>
              </a:path>
              <a:path w="6835775" h="679450">
                <a:moveTo>
                  <a:pt x="4708588" y="673252"/>
                </a:moveTo>
                <a:lnTo>
                  <a:pt x="4700968" y="673252"/>
                </a:lnTo>
                <a:lnTo>
                  <a:pt x="4700968" y="679348"/>
                </a:lnTo>
                <a:lnTo>
                  <a:pt x="4708588" y="679348"/>
                </a:lnTo>
                <a:lnTo>
                  <a:pt x="4708588" y="673252"/>
                </a:lnTo>
                <a:close/>
              </a:path>
              <a:path w="6835775" h="679450">
                <a:moveTo>
                  <a:pt x="4694885" y="673252"/>
                </a:moveTo>
                <a:lnTo>
                  <a:pt x="4688789" y="673252"/>
                </a:lnTo>
                <a:lnTo>
                  <a:pt x="4688789" y="679348"/>
                </a:lnTo>
                <a:lnTo>
                  <a:pt x="4694885" y="679348"/>
                </a:lnTo>
                <a:lnTo>
                  <a:pt x="4694885" y="673252"/>
                </a:lnTo>
                <a:close/>
              </a:path>
              <a:path w="6835775" h="679450">
                <a:moveTo>
                  <a:pt x="4682705" y="673252"/>
                </a:moveTo>
                <a:lnTo>
                  <a:pt x="4676609" y="673252"/>
                </a:lnTo>
                <a:lnTo>
                  <a:pt x="4676609" y="679348"/>
                </a:lnTo>
                <a:lnTo>
                  <a:pt x="4682705" y="679348"/>
                </a:lnTo>
                <a:lnTo>
                  <a:pt x="4682705" y="673252"/>
                </a:lnTo>
                <a:close/>
              </a:path>
              <a:path w="6835775" h="679450">
                <a:moveTo>
                  <a:pt x="4670526" y="673252"/>
                </a:moveTo>
                <a:lnTo>
                  <a:pt x="4662919" y="673252"/>
                </a:lnTo>
                <a:lnTo>
                  <a:pt x="4662919" y="679348"/>
                </a:lnTo>
                <a:lnTo>
                  <a:pt x="4670526" y="679348"/>
                </a:lnTo>
                <a:lnTo>
                  <a:pt x="4670526" y="673252"/>
                </a:lnTo>
                <a:close/>
              </a:path>
              <a:path w="6835775" h="679450">
                <a:moveTo>
                  <a:pt x="4656823" y="673252"/>
                </a:moveTo>
                <a:lnTo>
                  <a:pt x="4650740" y="673252"/>
                </a:lnTo>
                <a:lnTo>
                  <a:pt x="4650740" y="679348"/>
                </a:lnTo>
                <a:lnTo>
                  <a:pt x="4656823" y="679348"/>
                </a:lnTo>
                <a:lnTo>
                  <a:pt x="4656823" y="673252"/>
                </a:lnTo>
                <a:close/>
              </a:path>
              <a:path w="6835775" h="679450">
                <a:moveTo>
                  <a:pt x="4644644" y="673252"/>
                </a:moveTo>
                <a:lnTo>
                  <a:pt x="4638560" y="673252"/>
                </a:lnTo>
                <a:lnTo>
                  <a:pt x="4638560" y="679348"/>
                </a:lnTo>
                <a:lnTo>
                  <a:pt x="4644644" y="679348"/>
                </a:lnTo>
                <a:lnTo>
                  <a:pt x="4644644" y="673252"/>
                </a:lnTo>
                <a:close/>
              </a:path>
              <a:path w="6835775" h="679450">
                <a:moveTo>
                  <a:pt x="4632464" y="673252"/>
                </a:moveTo>
                <a:lnTo>
                  <a:pt x="4624857" y="673252"/>
                </a:lnTo>
                <a:lnTo>
                  <a:pt x="4624857" y="679348"/>
                </a:lnTo>
                <a:lnTo>
                  <a:pt x="4632464" y="679348"/>
                </a:lnTo>
                <a:lnTo>
                  <a:pt x="4632464" y="673252"/>
                </a:lnTo>
                <a:close/>
              </a:path>
              <a:path w="6835775" h="679450">
                <a:moveTo>
                  <a:pt x="4618761" y="673252"/>
                </a:moveTo>
                <a:lnTo>
                  <a:pt x="4612678" y="673252"/>
                </a:lnTo>
                <a:lnTo>
                  <a:pt x="4612678" y="679348"/>
                </a:lnTo>
                <a:lnTo>
                  <a:pt x="4618761" y="679348"/>
                </a:lnTo>
                <a:lnTo>
                  <a:pt x="4618761" y="673252"/>
                </a:lnTo>
                <a:close/>
              </a:path>
              <a:path w="6835775" h="679450">
                <a:moveTo>
                  <a:pt x="4606582" y="673252"/>
                </a:moveTo>
                <a:lnTo>
                  <a:pt x="4600498" y="673252"/>
                </a:lnTo>
                <a:lnTo>
                  <a:pt x="4600498" y="679348"/>
                </a:lnTo>
                <a:lnTo>
                  <a:pt x="4606582" y="679348"/>
                </a:lnTo>
                <a:lnTo>
                  <a:pt x="4606582" y="673252"/>
                </a:lnTo>
                <a:close/>
              </a:path>
              <a:path w="6835775" h="679450">
                <a:moveTo>
                  <a:pt x="4594402" y="673252"/>
                </a:moveTo>
                <a:lnTo>
                  <a:pt x="4586795" y="673252"/>
                </a:lnTo>
                <a:lnTo>
                  <a:pt x="4586795" y="679348"/>
                </a:lnTo>
                <a:lnTo>
                  <a:pt x="4594402" y="679348"/>
                </a:lnTo>
                <a:lnTo>
                  <a:pt x="4594402" y="673252"/>
                </a:lnTo>
                <a:close/>
              </a:path>
              <a:path w="6835775" h="679450">
                <a:moveTo>
                  <a:pt x="4580712" y="673252"/>
                </a:moveTo>
                <a:lnTo>
                  <a:pt x="4574616" y="673252"/>
                </a:lnTo>
                <a:lnTo>
                  <a:pt x="4574616" y="679348"/>
                </a:lnTo>
                <a:lnTo>
                  <a:pt x="4580712" y="679348"/>
                </a:lnTo>
                <a:lnTo>
                  <a:pt x="4580712" y="673252"/>
                </a:lnTo>
                <a:close/>
              </a:path>
              <a:path w="6835775" h="679450">
                <a:moveTo>
                  <a:pt x="4568532" y="673252"/>
                </a:moveTo>
                <a:lnTo>
                  <a:pt x="4562436" y="673252"/>
                </a:lnTo>
                <a:lnTo>
                  <a:pt x="4562436" y="679348"/>
                </a:lnTo>
                <a:lnTo>
                  <a:pt x="4568532" y="679348"/>
                </a:lnTo>
                <a:lnTo>
                  <a:pt x="4568532" y="673252"/>
                </a:lnTo>
                <a:close/>
              </a:path>
              <a:path w="6835775" h="679450">
                <a:moveTo>
                  <a:pt x="4556353" y="673252"/>
                </a:moveTo>
                <a:lnTo>
                  <a:pt x="4548733" y="673252"/>
                </a:lnTo>
                <a:lnTo>
                  <a:pt x="4548733" y="679348"/>
                </a:lnTo>
                <a:lnTo>
                  <a:pt x="4556353" y="679348"/>
                </a:lnTo>
                <a:lnTo>
                  <a:pt x="4556353" y="673252"/>
                </a:lnTo>
                <a:close/>
              </a:path>
              <a:path w="6835775" h="679450">
                <a:moveTo>
                  <a:pt x="4542650" y="673252"/>
                </a:moveTo>
                <a:lnTo>
                  <a:pt x="4536554" y="673252"/>
                </a:lnTo>
                <a:lnTo>
                  <a:pt x="4536554" y="679348"/>
                </a:lnTo>
                <a:lnTo>
                  <a:pt x="4542650" y="679348"/>
                </a:lnTo>
                <a:lnTo>
                  <a:pt x="4542650" y="673252"/>
                </a:lnTo>
                <a:close/>
              </a:path>
              <a:path w="6835775" h="679450">
                <a:moveTo>
                  <a:pt x="4530471" y="673252"/>
                </a:moveTo>
                <a:lnTo>
                  <a:pt x="4524375" y="673252"/>
                </a:lnTo>
                <a:lnTo>
                  <a:pt x="4524375" y="679348"/>
                </a:lnTo>
                <a:lnTo>
                  <a:pt x="4530471" y="679348"/>
                </a:lnTo>
                <a:lnTo>
                  <a:pt x="4530471" y="673252"/>
                </a:lnTo>
                <a:close/>
              </a:path>
              <a:path w="6835775" h="679450">
                <a:moveTo>
                  <a:pt x="4518291" y="673252"/>
                </a:moveTo>
                <a:lnTo>
                  <a:pt x="4510684" y="673252"/>
                </a:lnTo>
                <a:lnTo>
                  <a:pt x="4510684" y="679348"/>
                </a:lnTo>
                <a:lnTo>
                  <a:pt x="4518291" y="679348"/>
                </a:lnTo>
                <a:lnTo>
                  <a:pt x="4518291" y="673252"/>
                </a:lnTo>
                <a:close/>
              </a:path>
              <a:path w="6835775" h="679450">
                <a:moveTo>
                  <a:pt x="4504588" y="673252"/>
                </a:moveTo>
                <a:lnTo>
                  <a:pt x="4498505" y="673252"/>
                </a:lnTo>
                <a:lnTo>
                  <a:pt x="4498505" y="679348"/>
                </a:lnTo>
                <a:lnTo>
                  <a:pt x="4504588" y="679348"/>
                </a:lnTo>
                <a:lnTo>
                  <a:pt x="4504588" y="673252"/>
                </a:lnTo>
                <a:close/>
              </a:path>
              <a:path w="6835775" h="679450">
                <a:moveTo>
                  <a:pt x="4492409" y="673252"/>
                </a:moveTo>
                <a:lnTo>
                  <a:pt x="4486325" y="673252"/>
                </a:lnTo>
                <a:lnTo>
                  <a:pt x="4486325" y="679348"/>
                </a:lnTo>
                <a:lnTo>
                  <a:pt x="4492409" y="679348"/>
                </a:lnTo>
                <a:lnTo>
                  <a:pt x="4492409" y="673252"/>
                </a:lnTo>
                <a:close/>
              </a:path>
              <a:path w="6835775" h="679450">
                <a:moveTo>
                  <a:pt x="4480229" y="673252"/>
                </a:moveTo>
                <a:lnTo>
                  <a:pt x="4472622" y="673252"/>
                </a:lnTo>
                <a:lnTo>
                  <a:pt x="4472622" y="679348"/>
                </a:lnTo>
                <a:lnTo>
                  <a:pt x="4480229" y="679348"/>
                </a:lnTo>
                <a:lnTo>
                  <a:pt x="4480229" y="673252"/>
                </a:lnTo>
                <a:close/>
              </a:path>
              <a:path w="6835775" h="679450">
                <a:moveTo>
                  <a:pt x="4466526" y="673252"/>
                </a:moveTo>
                <a:lnTo>
                  <a:pt x="4460443" y="673252"/>
                </a:lnTo>
                <a:lnTo>
                  <a:pt x="4460443" y="679348"/>
                </a:lnTo>
                <a:lnTo>
                  <a:pt x="4466526" y="679348"/>
                </a:lnTo>
                <a:lnTo>
                  <a:pt x="4466526" y="673252"/>
                </a:lnTo>
                <a:close/>
              </a:path>
              <a:path w="6835775" h="679450">
                <a:moveTo>
                  <a:pt x="4454347" y="673252"/>
                </a:moveTo>
                <a:lnTo>
                  <a:pt x="4448263" y="673252"/>
                </a:lnTo>
                <a:lnTo>
                  <a:pt x="4448263" y="679348"/>
                </a:lnTo>
                <a:lnTo>
                  <a:pt x="4454347" y="679348"/>
                </a:lnTo>
                <a:lnTo>
                  <a:pt x="4454347" y="673252"/>
                </a:lnTo>
                <a:close/>
              </a:path>
              <a:path w="6835775" h="679450">
                <a:moveTo>
                  <a:pt x="4442180" y="673252"/>
                </a:moveTo>
                <a:lnTo>
                  <a:pt x="4434560" y="673252"/>
                </a:lnTo>
                <a:lnTo>
                  <a:pt x="4434560" y="679348"/>
                </a:lnTo>
                <a:lnTo>
                  <a:pt x="4442180" y="679348"/>
                </a:lnTo>
                <a:lnTo>
                  <a:pt x="4442180" y="673252"/>
                </a:lnTo>
                <a:close/>
              </a:path>
              <a:path w="6835775" h="679450">
                <a:moveTo>
                  <a:pt x="4428477" y="673252"/>
                </a:moveTo>
                <a:lnTo>
                  <a:pt x="4422381" y="673252"/>
                </a:lnTo>
                <a:lnTo>
                  <a:pt x="4422381" y="679348"/>
                </a:lnTo>
                <a:lnTo>
                  <a:pt x="4428477" y="679348"/>
                </a:lnTo>
                <a:lnTo>
                  <a:pt x="4428477" y="673252"/>
                </a:lnTo>
                <a:close/>
              </a:path>
              <a:path w="6835775" h="679450">
                <a:moveTo>
                  <a:pt x="4416298" y="673252"/>
                </a:moveTo>
                <a:lnTo>
                  <a:pt x="4410202" y="673252"/>
                </a:lnTo>
                <a:lnTo>
                  <a:pt x="4410202" y="679348"/>
                </a:lnTo>
                <a:lnTo>
                  <a:pt x="4416298" y="679348"/>
                </a:lnTo>
                <a:lnTo>
                  <a:pt x="4416298" y="673252"/>
                </a:lnTo>
                <a:close/>
              </a:path>
              <a:path w="6835775" h="679450">
                <a:moveTo>
                  <a:pt x="4404118" y="673252"/>
                </a:moveTo>
                <a:lnTo>
                  <a:pt x="4396498" y="673252"/>
                </a:lnTo>
                <a:lnTo>
                  <a:pt x="4396498" y="679348"/>
                </a:lnTo>
                <a:lnTo>
                  <a:pt x="4404118" y="679348"/>
                </a:lnTo>
                <a:lnTo>
                  <a:pt x="4404118" y="673252"/>
                </a:lnTo>
                <a:close/>
              </a:path>
              <a:path w="6835775" h="679450">
                <a:moveTo>
                  <a:pt x="4390415" y="673252"/>
                </a:moveTo>
                <a:lnTo>
                  <a:pt x="4384332" y="673252"/>
                </a:lnTo>
                <a:lnTo>
                  <a:pt x="4384332" y="679348"/>
                </a:lnTo>
                <a:lnTo>
                  <a:pt x="4390415" y="679348"/>
                </a:lnTo>
                <a:lnTo>
                  <a:pt x="4390415" y="673252"/>
                </a:lnTo>
                <a:close/>
              </a:path>
              <a:path w="6835775" h="679450">
                <a:moveTo>
                  <a:pt x="4378236" y="673252"/>
                </a:moveTo>
                <a:lnTo>
                  <a:pt x="4372152" y="673252"/>
                </a:lnTo>
                <a:lnTo>
                  <a:pt x="4372152" y="679348"/>
                </a:lnTo>
                <a:lnTo>
                  <a:pt x="4378236" y="679348"/>
                </a:lnTo>
                <a:lnTo>
                  <a:pt x="4378236" y="673252"/>
                </a:lnTo>
                <a:close/>
              </a:path>
              <a:path w="6835775" h="679450">
                <a:moveTo>
                  <a:pt x="4366056" y="673252"/>
                </a:moveTo>
                <a:lnTo>
                  <a:pt x="4358449" y="673252"/>
                </a:lnTo>
                <a:lnTo>
                  <a:pt x="4358449" y="679348"/>
                </a:lnTo>
                <a:lnTo>
                  <a:pt x="4366056" y="679348"/>
                </a:lnTo>
                <a:lnTo>
                  <a:pt x="4366056" y="673252"/>
                </a:lnTo>
                <a:close/>
              </a:path>
              <a:path w="6835775" h="679450">
                <a:moveTo>
                  <a:pt x="4352353" y="673252"/>
                </a:moveTo>
                <a:lnTo>
                  <a:pt x="4346270" y="673252"/>
                </a:lnTo>
                <a:lnTo>
                  <a:pt x="4346270" y="679348"/>
                </a:lnTo>
                <a:lnTo>
                  <a:pt x="4352353" y="679348"/>
                </a:lnTo>
                <a:lnTo>
                  <a:pt x="4352353" y="673252"/>
                </a:lnTo>
                <a:close/>
              </a:path>
              <a:path w="6835775" h="679450">
                <a:moveTo>
                  <a:pt x="4340174" y="673252"/>
                </a:moveTo>
                <a:lnTo>
                  <a:pt x="4334090" y="673252"/>
                </a:lnTo>
                <a:lnTo>
                  <a:pt x="4334090" y="679348"/>
                </a:lnTo>
                <a:lnTo>
                  <a:pt x="4340174" y="679348"/>
                </a:lnTo>
                <a:lnTo>
                  <a:pt x="4340174" y="673252"/>
                </a:lnTo>
                <a:close/>
              </a:path>
              <a:path w="6835775" h="679450">
                <a:moveTo>
                  <a:pt x="4327994" y="673252"/>
                </a:moveTo>
                <a:lnTo>
                  <a:pt x="4320387" y="673252"/>
                </a:lnTo>
                <a:lnTo>
                  <a:pt x="4320387" y="679348"/>
                </a:lnTo>
                <a:lnTo>
                  <a:pt x="4327994" y="679348"/>
                </a:lnTo>
                <a:lnTo>
                  <a:pt x="4327994" y="673252"/>
                </a:lnTo>
                <a:close/>
              </a:path>
              <a:path w="6835775" h="679450">
                <a:moveTo>
                  <a:pt x="4314304" y="673252"/>
                </a:moveTo>
                <a:lnTo>
                  <a:pt x="4308208" y="673252"/>
                </a:lnTo>
                <a:lnTo>
                  <a:pt x="4308208" y="679348"/>
                </a:lnTo>
                <a:lnTo>
                  <a:pt x="4314304" y="679348"/>
                </a:lnTo>
                <a:lnTo>
                  <a:pt x="4314304" y="673252"/>
                </a:lnTo>
                <a:close/>
              </a:path>
              <a:path w="6835775" h="679450">
                <a:moveTo>
                  <a:pt x="4302125" y="673252"/>
                </a:moveTo>
                <a:lnTo>
                  <a:pt x="4296029" y="673252"/>
                </a:lnTo>
                <a:lnTo>
                  <a:pt x="4296029" y="679348"/>
                </a:lnTo>
                <a:lnTo>
                  <a:pt x="4302125" y="679348"/>
                </a:lnTo>
                <a:lnTo>
                  <a:pt x="4302125" y="673252"/>
                </a:lnTo>
                <a:close/>
              </a:path>
              <a:path w="6835775" h="679450">
                <a:moveTo>
                  <a:pt x="4289945" y="673252"/>
                </a:moveTo>
                <a:lnTo>
                  <a:pt x="4282325" y="673252"/>
                </a:lnTo>
                <a:lnTo>
                  <a:pt x="4282325" y="679348"/>
                </a:lnTo>
                <a:lnTo>
                  <a:pt x="4289945" y="679348"/>
                </a:lnTo>
                <a:lnTo>
                  <a:pt x="4289945" y="673252"/>
                </a:lnTo>
                <a:close/>
              </a:path>
              <a:path w="6835775" h="679450">
                <a:moveTo>
                  <a:pt x="4276242" y="673252"/>
                </a:moveTo>
                <a:lnTo>
                  <a:pt x="4270146" y="673252"/>
                </a:lnTo>
                <a:lnTo>
                  <a:pt x="4270146" y="679348"/>
                </a:lnTo>
                <a:lnTo>
                  <a:pt x="4276242" y="679348"/>
                </a:lnTo>
                <a:lnTo>
                  <a:pt x="4276242" y="673252"/>
                </a:lnTo>
                <a:close/>
              </a:path>
              <a:path w="6835775" h="679450">
                <a:moveTo>
                  <a:pt x="4264063" y="673252"/>
                </a:moveTo>
                <a:lnTo>
                  <a:pt x="4257967" y="673252"/>
                </a:lnTo>
                <a:lnTo>
                  <a:pt x="4257967" y="679348"/>
                </a:lnTo>
                <a:lnTo>
                  <a:pt x="4264063" y="679348"/>
                </a:lnTo>
                <a:lnTo>
                  <a:pt x="4264063" y="673252"/>
                </a:lnTo>
                <a:close/>
              </a:path>
              <a:path w="6835775" h="679450">
                <a:moveTo>
                  <a:pt x="4251883" y="673252"/>
                </a:moveTo>
                <a:lnTo>
                  <a:pt x="4244276" y="673252"/>
                </a:lnTo>
                <a:lnTo>
                  <a:pt x="4244276" y="679348"/>
                </a:lnTo>
                <a:lnTo>
                  <a:pt x="4251883" y="679348"/>
                </a:lnTo>
                <a:lnTo>
                  <a:pt x="4251883" y="673252"/>
                </a:lnTo>
                <a:close/>
              </a:path>
              <a:path w="6835775" h="679450">
                <a:moveTo>
                  <a:pt x="4238180" y="673252"/>
                </a:moveTo>
                <a:lnTo>
                  <a:pt x="4232097" y="673252"/>
                </a:lnTo>
                <a:lnTo>
                  <a:pt x="4232097" y="679348"/>
                </a:lnTo>
                <a:lnTo>
                  <a:pt x="4238180" y="679348"/>
                </a:lnTo>
                <a:lnTo>
                  <a:pt x="4238180" y="673252"/>
                </a:lnTo>
                <a:close/>
              </a:path>
              <a:path w="6835775" h="679450">
                <a:moveTo>
                  <a:pt x="4226001" y="673252"/>
                </a:moveTo>
                <a:lnTo>
                  <a:pt x="4219917" y="673252"/>
                </a:lnTo>
                <a:lnTo>
                  <a:pt x="4219917" y="679348"/>
                </a:lnTo>
                <a:lnTo>
                  <a:pt x="4226001" y="679348"/>
                </a:lnTo>
                <a:lnTo>
                  <a:pt x="4226001" y="673252"/>
                </a:lnTo>
                <a:close/>
              </a:path>
              <a:path w="6835775" h="679450">
                <a:moveTo>
                  <a:pt x="4213821" y="673252"/>
                </a:moveTo>
                <a:lnTo>
                  <a:pt x="4206214" y="673252"/>
                </a:lnTo>
                <a:lnTo>
                  <a:pt x="4206214" y="679348"/>
                </a:lnTo>
                <a:lnTo>
                  <a:pt x="4213821" y="679348"/>
                </a:lnTo>
                <a:lnTo>
                  <a:pt x="4213821" y="673252"/>
                </a:lnTo>
                <a:close/>
              </a:path>
              <a:path w="6835775" h="679450">
                <a:moveTo>
                  <a:pt x="4200118" y="673252"/>
                </a:moveTo>
                <a:lnTo>
                  <a:pt x="4194035" y="673252"/>
                </a:lnTo>
                <a:lnTo>
                  <a:pt x="4194035" y="679348"/>
                </a:lnTo>
                <a:lnTo>
                  <a:pt x="4200118" y="679348"/>
                </a:lnTo>
                <a:lnTo>
                  <a:pt x="4200118" y="673252"/>
                </a:lnTo>
                <a:close/>
              </a:path>
              <a:path w="6835775" h="679450">
                <a:moveTo>
                  <a:pt x="4187939" y="673252"/>
                </a:moveTo>
                <a:lnTo>
                  <a:pt x="4181855" y="673252"/>
                </a:lnTo>
                <a:lnTo>
                  <a:pt x="4181855" y="679348"/>
                </a:lnTo>
                <a:lnTo>
                  <a:pt x="4187939" y="679348"/>
                </a:lnTo>
                <a:lnTo>
                  <a:pt x="4187939" y="673252"/>
                </a:lnTo>
                <a:close/>
              </a:path>
              <a:path w="6835775" h="679450">
                <a:moveTo>
                  <a:pt x="4175759" y="673252"/>
                </a:moveTo>
                <a:lnTo>
                  <a:pt x="4168152" y="673252"/>
                </a:lnTo>
                <a:lnTo>
                  <a:pt x="4168152" y="679348"/>
                </a:lnTo>
                <a:lnTo>
                  <a:pt x="4175759" y="679348"/>
                </a:lnTo>
                <a:lnTo>
                  <a:pt x="4175759" y="673252"/>
                </a:lnTo>
                <a:close/>
              </a:path>
              <a:path w="6835775" h="679450">
                <a:moveTo>
                  <a:pt x="4162069" y="673252"/>
                </a:moveTo>
                <a:lnTo>
                  <a:pt x="4155973" y="673252"/>
                </a:lnTo>
                <a:lnTo>
                  <a:pt x="4155973" y="679348"/>
                </a:lnTo>
                <a:lnTo>
                  <a:pt x="4162069" y="679348"/>
                </a:lnTo>
                <a:lnTo>
                  <a:pt x="4162069" y="673252"/>
                </a:lnTo>
                <a:close/>
              </a:path>
              <a:path w="6835775" h="679450">
                <a:moveTo>
                  <a:pt x="4149890" y="673252"/>
                </a:moveTo>
                <a:lnTo>
                  <a:pt x="4143794" y="673252"/>
                </a:lnTo>
                <a:lnTo>
                  <a:pt x="4143794" y="679348"/>
                </a:lnTo>
                <a:lnTo>
                  <a:pt x="4149890" y="679348"/>
                </a:lnTo>
                <a:lnTo>
                  <a:pt x="4149890" y="673252"/>
                </a:lnTo>
                <a:close/>
              </a:path>
              <a:path w="6835775" h="679450">
                <a:moveTo>
                  <a:pt x="4137710" y="673252"/>
                </a:moveTo>
                <a:lnTo>
                  <a:pt x="4130090" y="673252"/>
                </a:lnTo>
                <a:lnTo>
                  <a:pt x="4130090" y="679348"/>
                </a:lnTo>
                <a:lnTo>
                  <a:pt x="4137710" y="679348"/>
                </a:lnTo>
                <a:lnTo>
                  <a:pt x="4137710" y="673252"/>
                </a:lnTo>
                <a:close/>
              </a:path>
              <a:path w="6835775" h="679450">
                <a:moveTo>
                  <a:pt x="4124007" y="673252"/>
                </a:moveTo>
                <a:lnTo>
                  <a:pt x="4117911" y="673252"/>
                </a:lnTo>
                <a:lnTo>
                  <a:pt x="4117911" y="679348"/>
                </a:lnTo>
                <a:lnTo>
                  <a:pt x="4124007" y="679348"/>
                </a:lnTo>
                <a:lnTo>
                  <a:pt x="4124007" y="673252"/>
                </a:lnTo>
                <a:close/>
              </a:path>
              <a:path w="6835775" h="679450">
                <a:moveTo>
                  <a:pt x="4111828" y="673252"/>
                </a:moveTo>
                <a:lnTo>
                  <a:pt x="4105744" y="673252"/>
                </a:lnTo>
                <a:lnTo>
                  <a:pt x="4105744" y="679348"/>
                </a:lnTo>
                <a:lnTo>
                  <a:pt x="4111828" y="679348"/>
                </a:lnTo>
                <a:lnTo>
                  <a:pt x="4111828" y="673252"/>
                </a:lnTo>
                <a:close/>
              </a:path>
              <a:path w="6835775" h="679450">
                <a:moveTo>
                  <a:pt x="4099648" y="673252"/>
                </a:moveTo>
                <a:lnTo>
                  <a:pt x="4092041" y="673252"/>
                </a:lnTo>
                <a:lnTo>
                  <a:pt x="4092041" y="679348"/>
                </a:lnTo>
                <a:lnTo>
                  <a:pt x="4099648" y="679348"/>
                </a:lnTo>
                <a:lnTo>
                  <a:pt x="4099648" y="673252"/>
                </a:lnTo>
                <a:close/>
              </a:path>
              <a:path w="6835775" h="679450">
                <a:moveTo>
                  <a:pt x="4085945" y="673252"/>
                </a:moveTo>
                <a:lnTo>
                  <a:pt x="4079862" y="673252"/>
                </a:lnTo>
                <a:lnTo>
                  <a:pt x="4079862" y="679348"/>
                </a:lnTo>
                <a:lnTo>
                  <a:pt x="4085945" y="679348"/>
                </a:lnTo>
                <a:lnTo>
                  <a:pt x="4085945" y="673252"/>
                </a:lnTo>
                <a:close/>
              </a:path>
              <a:path w="6835775" h="679450">
                <a:moveTo>
                  <a:pt x="4073766" y="673252"/>
                </a:moveTo>
                <a:lnTo>
                  <a:pt x="4067682" y="673252"/>
                </a:lnTo>
                <a:lnTo>
                  <a:pt x="4067682" y="679348"/>
                </a:lnTo>
                <a:lnTo>
                  <a:pt x="4073766" y="679348"/>
                </a:lnTo>
                <a:lnTo>
                  <a:pt x="4073766" y="673252"/>
                </a:lnTo>
                <a:close/>
              </a:path>
              <a:path w="6835775" h="679450">
                <a:moveTo>
                  <a:pt x="4061586" y="673252"/>
                </a:moveTo>
                <a:lnTo>
                  <a:pt x="4053979" y="673252"/>
                </a:lnTo>
                <a:lnTo>
                  <a:pt x="4053979" y="679348"/>
                </a:lnTo>
                <a:lnTo>
                  <a:pt x="4061586" y="679348"/>
                </a:lnTo>
                <a:lnTo>
                  <a:pt x="4061586" y="673252"/>
                </a:lnTo>
                <a:close/>
              </a:path>
              <a:path w="6835775" h="679450">
                <a:moveTo>
                  <a:pt x="4047896" y="673252"/>
                </a:moveTo>
                <a:lnTo>
                  <a:pt x="4041800" y="673252"/>
                </a:lnTo>
                <a:lnTo>
                  <a:pt x="4041800" y="679348"/>
                </a:lnTo>
                <a:lnTo>
                  <a:pt x="4047896" y="679348"/>
                </a:lnTo>
                <a:lnTo>
                  <a:pt x="4047896" y="673252"/>
                </a:lnTo>
                <a:close/>
              </a:path>
              <a:path w="6835775" h="679450">
                <a:moveTo>
                  <a:pt x="4035717" y="673252"/>
                </a:moveTo>
                <a:lnTo>
                  <a:pt x="4029621" y="673252"/>
                </a:lnTo>
                <a:lnTo>
                  <a:pt x="4029621" y="679348"/>
                </a:lnTo>
                <a:lnTo>
                  <a:pt x="4035717" y="679348"/>
                </a:lnTo>
                <a:lnTo>
                  <a:pt x="4035717" y="673252"/>
                </a:lnTo>
                <a:close/>
              </a:path>
              <a:path w="6835775" h="679450">
                <a:moveTo>
                  <a:pt x="4023537" y="673252"/>
                </a:moveTo>
                <a:lnTo>
                  <a:pt x="4015917" y="673252"/>
                </a:lnTo>
                <a:lnTo>
                  <a:pt x="4015917" y="679348"/>
                </a:lnTo>
                <a:lnTo>
                  <a:pt x="4023537" y="679348"/>
                </a:lnTo>
                <a:lnTo>
                  <a:pt x="4023537" y="673252"/>
                </a:lnTo>
                <a:close/>
              </a:path>
              <a:path w="6835775" h="679450">
                <a:moveTo>
                  <a:pt x="4009834" y="673252"/>
                </a:moveTo>
                <a:lnTo>
                  <a:pt x="4003738" y="673252"/>
                </a:lnTo>
                <a:lnTo>
                  <a:pt x="4003738" y="679348"/>
                </a:lnTo>
                <a:lnTo>
                  <a:pt x="4009834" y="679348"/>
                </a:lnTo>
                <a:lnTo>
                  <a:pt x="4009834" y="673252"/>
                </a:lnTo>
                <a:close/>
              </a:path>
              <a:path w="6835775" h="679450">
                <a:moveTo>
                  <a:pt x="3997655" y="673252"/>
                </a:moveTo>
                <a:lnTo>
                  <a:pt x="3991559" y="673252"/>
                </a:lnTo>
                <a:lnTo>
                  <a:pt x="3991559" y="679348"/>
                </a:lnTo>
                <a:lnTo>
                  <a:pt x="3997655" y="679348"/>
                </a:lnTo>
                <a:lnTo>
                  <a:pt x="3997655" y="673252"/>
                </a:lnTo>
                <a:close/>
              </a:path>
              <a:path w="6835775" h="679450">
                <a:moveTo>
                  <a:pt x="3985475" y="673252"/>
                </a:moveTo>
                <a:lnTo>
                  <a:pt x="3977868" y="673252"/>
                </a:lnTo>
                <a:lnTo>
                  <a:pt x="3977868" y="679348"/>
                </a:lnTo>
                <a:lnTo>
                  <a:pt x="3985475" y="679348"/>
                </a:lnTo>
                <a:lnTo>
                  <a:pt x="3985475" y="673252"/>
                </a:lnTo>
                <a:close/>
              </a:path>
              <a:path w="6835775" h="679450">
                <a:moveTo>
                  <a:pt x="3971772" y="673252"/>
                </a:moveTo>
                <a:lnTo>
                  <a:pt x="3965689" y="673252"/>
                </a:lnTo>
                <a:lnTo>
                  <a:pt x="3965689" y="679348"/>
                </a:lnTo>
                <a:lnTo>
                  <a:pt x="3971772" y="679348"/>
                </a:lnTo>
                <a:lnTo>
                  <a:pt x="3971772" y="673252"/>
                </a:lnTo>
                <a:close/>
              </a:path>
              <a:path w="6835775" h="679450">
                <a:moveTo>
                  <a:pt x="3959593" y="673252"/>
                </a:moveTo>
                <a:lnTo>
                  <a:pt x="3953509" y="673252"/>
                </a:lnTo>
                <a:lnTo>
                  <a:pt x="3953509" y="679348"/>
                </a:lnTo>
                <a:lnTo>
                  <a:pt x="3959593" y="679348"/>
                </a:lnTo>
                <a:lnTo>
                  <a:pt x="3959593" y="673252"/>
                </a:lnTo>
                <a:close/>
              </a:path>
              <a:path w="6835775" h="679450">
                <a:moveTo>
                  <a:pt x="3947414" y="673252"/>
                </a:moveTo>
                <a:lnTo>
                  <a:pt x="3939806" y="673252"/>
                </a:lnTo>
                <a:lnTo>
                  <a:pt x="3939806" y="679348"/>
                </a:lnTo>
                <a:lnTo>
                  <a:pt x="3947414" y="679348"/>
                </a:lnTo>
                <a:lnTo>
                  <a:pt x="3947414" y="673252"/>
                </a:lnTo>
                <a:close/>
              </a:path>
              <a:path w="6835775" h="679450">
                <a:moveTo>
                  <a:pt x="3933710" y="673252"/>
                </a:moveTo>
                <a:lnTo>
                  <a:pt x="3927627" y="673252"/>
                </a:lnTo>
                <a:lnTo>
                  <a:pt x="3927627" y="679348"/>
                </a:lnTo>
                <a:lnTo>
                  <a:pt x="3933710" y="679348"/>
                </a:lnTo>
                <a:lnTo>
                  <a:pt x="3933710" y="673252"/>
                </a:lnTo>
                <a:close/>
              </a:path>
              <a:path w="6835775" h="679450">
                <a:moveTo>
                  <a:pt x="3921531" y="673252"/>
                </a:moveTo>
                <a:lnTo>
                  <a:pt x="3915448" y="673252"/>
                </a:lnTo>
                <a:lnTo>
                  <a:pt x="3915448" y="679348"/>
                </a:lnTo>
                <a:lnTo>
                  <a:pt x="3921531" y="679348"/>
                </a:lnTo>
                <a:lnTo>
                  <a:pt x="3921531" y="673252"/>
                </a:lnTo>
                <a:close/>
              </a:path>
              <a:path w="6835775" h="679450">
                <a:moveTo>
                  <a:pt x="3909352" y="673252"/>
                </a:moveTo>
                <a:lnTo>
                  <a:pt x="3901744" y="673252"/>
                </a:lnTo>
                <a:lnTo>
                  <a:pt x="3901744" y="679348"/>
                </a:lnTo>
                <a:lnTo>
                  <a:pt x="3909352" y="679348"/>
                </a:lnTo>
                <a:lnTo>
                  <a:pt x="3909352" y="673252"/>
                </a:lnTo>
                <a:close/>
              </a:path>
              <a:path w="6835775" h="679450">
                <a:moveTo>
                  <a:pt x="3895661" y="673252"/>
                </a:moveTo>
                <a:lnTo>
                  <a:pt x="3889565" y="673252"/>
                </a:lnTo>
                <a:lnTo>
                  <a:pt x="3889565" y="679348"/>
                </a:lnTo>
                <a:lnTo>
                  <a:pt x="3895661" y="679348"/>
                </a:lnTo>
                <a:lnTo>
                  <a:pt x="3895661" y="673252"/>
                </a:lnTo>
                <a:close/>
              </a:path>
              <a:path w="6835775" h="679450">
                <a:moveTo>
                  <a:pt x="3883482" y="673252"/>
                </a:moveTo>
                <a:lnTo>
                  <a:pt x="3877386" y="673252"/>
                </a:lnTo>
                <a:lnTo>
                  <a:pt x="3877386" y="679348"/>
                </a:lnTo>
                <a:lnTo>
                  <a:pt x="3883482" y="679348"/>
                </a:lnTo>
                <a:lnTo>
                  <a:pt x="3883482" y="673252"/>
                </a:lnTo>
                <a:close/>
              </a:path>
              <a:path w="6835775" h="679450">
                <a:moveTo>
                  <a:pt x="3871302" y="673252"/>
                </a:moveTo>
                <a:lnTo>
                  <a:pt x="3863682" y="673252"/>
                </a:lnTo>
                <a:lnTo>
                  <a:pt x="3863682" y="679348"/>
                </a:lnTo>
                <a:lnTo>
                  <a:pt x="3871302" y="679348"/>
                </a:lnTo>
                <a:lnTo>
                  <a:pt x="3871302" y="673252"/>
                </a:lnTo>
                <a:close/>
              </a:path>
              <a:path w="6835775" h="679450">
                <a:moveTo>
                  <a:pt x="3857599" y="673252"/>
                </a:moveTo>
                <a:lnTo>
                  <a:pt x="3851503" y="673252"/>
                </a:lnTo>
                <a:lnTo>
                  <a:pt x="3851503" y="679348"/>
                </a:lnTo>
                <a:lnTo>
                  <a:pt x="3857599" y="679348"/>
                </a:lnTo>
                <a:lnTo>
                  <a:pt x="3857599" y="673252"/>
                </a:lnTo>
                <a:close/>
              </a:path>
              <a:path w="6835775" h="679450">
                <a:moveTo>
                  <a:pt x="3845420" y="673252"/>
                </a:moveTo>
                <a:lnTo>
                  <a:pt x="3839324" y="673252"/>
                </a:lnTo>
                <a:lnTo>
                  <a:pt x="3839324" y="679348"/>
                </a:lnTo>
                <a:lnTo>
                  <a:pt x="3845420" y="679348"/>
                </a:lnTo>
                <a:lnTo>
                  <a:pt x="3845420" y="673252"/>
                </a:lnTo>
                <a:close/>
              </a:path>
              <a:path w="6835775" h="679450">
                <a:moveTo>
                  <a:pt x="3833241" y="673252"/>
                </a:moveTo>
                <a:lnTo>
                  <a:pt x="3825633" y="673252"/>
                </a:lnTo>
                <a:lnTo>
                  <a:pt x="3825633" y="679348"/>
                </a:lnTo>
                <a:lnTo>
                  <a:pt x="3833241" y="679348"/>
                </a:lnTo>
                <a:lnTo>
                  <a:pt x="3833241" y="673252"/>
                </a:lnTo>
                <a:close/>
              </a:path>
              <a:path w="6835775" h="679450">
                <a:moveTo>
                  <a:pt x="3819537" y="673252"/>
                </a:moveTo>
                <a:lnTo>
                  <a:pt x="3813454" y="673252"/>
                </a:lnTo>
                <a:lnTo>
                  <a:pt x="3813454" y="679348"/>
                </a:lnTo>
                <a:lnTo>
                  <a:pt x="3819537" y="679348"/>
                </a:lnTo>
                <a:lnTo>
                  <a:pt x="3819537" y="673252"/>
                </a:lnTo>
                <a:close/>
              </a:path>
              <a:path w="6835775" h="679450">
                <a:moveTo>
                  <a:pt x="3807358" y="673252"/>
                </a:moveTo>
                <a:lnTo>
                  <a:pt x="3801275" y="673252"/>
                </a:lnTo>
                <a:lnTo>
                  <a:pt x="3801275" y="679348"/>
                </a:lnTo>
                <a:lnTo>
                  <a:pt x="3807358" y="679348"/>
                </a:lnTo>
                <a:lnTo>
                  <a:pt x="3807358" y="673252"/>
                </a:lnTo>
                <a:close/>
              </a:path>
              <a:path w="6835775" h="679450">
                <a:moveTo>
                  <a:pt x="3795179" y="673252"/>
                </a:moveTo>
                <a:lnTo>
                  <a:pt x="3787571" y="673252"/>
                </a:lnTo>
                <a:lnTo>
                  <a:pt x="3787571" y="679348"/>
                </a:lnTo>
                <a:lnTo>
                  <a:pt x="3795179" y="679348"/>
                </a:lnTo>
                <a:lnTo>
                  <a:pt x="3795179" y="673252"/>
                </a:lnTo>
                <a:close/>
              </a:path>
              <a:path w="6835775" h="679450">
                <a:moveTo>
                  <a:pt x="3781475" y="673252"/>
                </a:moveTo>
                <a:lnTo>
                  <a:pt x="3775392" y="673252"/>
                </a:lnTo>
                <a:lnTo>
                  <a:pt x="3775392" y="679348"/>
                </a:lnTo>
                <a:lnTo>
                  <a:pt x="3781475" y="679348"/>
                </a:lnTo>
                <a:lnTo>
                  <a:pt x="3781475" y="673252"/>
                </a:lnTo>
                <a:close/>
              </a:path>
              <a:path w="6835775" h="679450">
                <a:moveTo>
                  <a:pt x="3769296" y="673252"/>
                </a:moveTo>
                <a:lnTo>
                  <a:pt x="3763213" y="673252"/>
                </a:lnTo>
                <a:lnTo>
                  <a:pt x="3763213" y="679348"/>
                </a:lnTo>
                <a:lnTo>
                  <a:pt x="3769296" y="679348"/>
                </a:lnTo>
                <a:lnTo>
                  <a:pt x="3769296" y="673252"/>
                </a:lnTo>
                <a:close/>
              </a:path>
              <a:path w="6835775" h="679450">
                <a:moveTo>
                  <a:pt x="3757129" y="673252"/>
                </a:moveTo>
                <a:lnTo>
                  <a:pt x="3749509" y="673252"/>
                </a:lnTo>
                <a:lnTo>
                  <a:pt x="3749509" y="679348"/>
                </a:lnTo>
                <a:lnTo>
                  <a:pt x="3757129" y="679348"/>
                </a:lnTo>
                <a:lnTo>
                  <a:pt x="3757129" y="673252"/>
                </a:lnTo>
                <a:close/>
              </a:path>
              <a:path w="6835775" h="679450">
                <a:moveTo>
                  <a:pt x="3743426" y="673252"/>
                </a:moveTo>
                <a:lnTo>
                  <a:pt x="3737330" y="673252"/>
                </a:lnTo>
                <a:lnTo>
                  <a:pt x="3737330" y="679348"/>
                </a:lnTo>
                <a:lnTo>
                  <a:pt x="3743426" y="679348"/>
                </a:lnTo>
                <a:lnTo>
                  <a:pt x="3743426" y="673252"/>
                </a:lnTo>
                <a:close/>
              </a:path>
              <a:path w="6835775" h="679450">
                <a:moveTo>
                  <a:pt x="3731247" y="673252"/>
                </a:moveTo>
                <a:lnTo>
                  <a:pt x="3725151" y="673252"/>
                </a:lnTo>
                <a:lnTo>
                  <a:pt x="3725151" y="679348"/>
                </a:lnTo>
                <a:lnTo>
                  <a:pt x="3731247" y="679348"/>
                </a:lnTo>
                <a:lnTo>
                  <a:pt x="3731247" y="673252"/>
                </a:lnTo>
                <a:close/>
              </a:path>
              <a:path w="6835775" h="679450">
                <a:moveTo>
                  <a:pt x="3719068" y="673252"/>
                </a:moveTo>
                <a:lnTo>
                  <a:pt x="3711448" y="673252"/>
                </a:lnTo>
                <a:lnTo>
                  <a:pt x="3711448" y="679348"/>
                </a:lnTo>
                <a:lnTo>
                  <a:pt x="3719068" y="679348"/>
                </a:lnTo>
                <a:lnTo>
                  <a:pt x="3719068" y="673252"/>
                </a:lnTo>
                <a:close/>
              </a:path>
              <a:path w="6835775" h="679450">
                <a:moveTo>
                  <a:pt x="3705364" y="673252"/>
                </a:moveTo>
                <a:lnTo>
                  <a:pt x="3699281" y="673252"/>
                </a:lnTo>
                <a:lnTo>
                  <a:pt x="3699281" y="679348"/>
                </a:lnTo>
                <a:lnTo>
                  <a:pt x="3705364" y="679348"/>
                </a:lnTo>
                <a:lnTo>
                  <a:pt x="3705364" y="673252"/>
                </a:lnTo>
                <a:close/>
              </a:path>
              <a:path w="6835775" h="679450">
                <a:moveTo>
                  <a:pt x="3693185" y="673252"/>
                </a:moveTo>
                <a:lnTo>
                  <a:pt x="3687102" y="673252"/>
                </a:lnTo>
                <a:lnTo>
                  <a:pt x="3687102" y="679348"/>
                </a:lnTo>
                <a:lnTo>
                  <a:pt x="3693185" y="679348"/>
                </a:lnTo>
                <a:lnTo>
                  <a:pt x="3693185" y="673252"/>
                </a:lnTo>
                <a:close/>
              </a:path>
              <a:path w="6835775" h="679450">
                <a:moveTo>
                  <a:pt x="3681006" y="673252"/>
                </a:moveTo>
                <a:lnTo>
                  <a:pt x="3673398" y="673252"/>
                </a:lnTo>
                <a:lnTo>
                  <a:pt x="3673398" y="679348"/>
                </a:lnTo>
                <a:lnTo>
                  <a:pt x="3681006" y="679348"/>
                </a:lnTo>
                <a:lnTo>
                  <a:pt x="3681006" y="673252"/>
                </a:lnTo>
                <a:close/>
              </a:path>
              <a:path w="6835775" h="679450">
                <a:moveTo>
                  <a:pt x="3667302" y="673252"/>
                </a:moveTo>
                <a:lnTo>
                  <a:pt x="3661219" y="673252"/>
                </a:lnTo>
                <a:lnTo>
                  <a:pt x="3661219" y="679348"/>
                </a:lnTo>
                <a:lnTo>
                  <a:pt x="3667302" y="679348"/>
                </a:lnTo>
                <a:lnTo>
                  <a:pt x="3667302" y="673252"/>
                </a:lnTo>
                <a:close/>
              </a:path>
              <a:path w="6835775" h="679450">
                <a:moveTo>
                  <a:pt x="3655123" y="673252"/>
                </a:moveTo>
                <a:lnTo>
                  <a:pt x="3649040" y="673252"/>
                </a:lnTo>
                <a:lnTo>
                  <a:pt x="3649040" y="679348"/>
                </a:lnTo>
                <a:lnTo>
                  <a:pt x="3655123" y="679348"/>
                </a:lnTo>
                <a:lnTo>
                  <a:pt x="3655123" y="673252"/>
                </a:lnTo>
                <a:close/>
              </a:path>
              <a:path w="6835775" h="679450">
                <a:moveTo>
                  <a:pt x="3642944" y="673252"/>
                </a:moveTo>
                <a:lnTo>
                  <a:pt x="3635336" y="673252"/>
                </a:lnTo>
                <a:lnTo>
                  <a:pt x="3635336" y="679348"/>
                </a:lnTo>
                <a:lnTo>
                  <a:pt x="3642944" y="679348"/>
                </a:lnTo>
                <a:lnTo>
                  <a:pt x="3642944" y="673252"/>
                </a:lnTo>
                <a:close/>
              </a:path>
              <a:path w="6835775" h="679450">
                <a:moveTo>
                  <a:pt x="3629253" y="673252"/>
                </a:moveTo>
                <a:lnTo>
                  <a:pt x="3623157" y="673252"/>
                </a:lnTo>
                <a:lnTo>
                  <a:pt x="3623157" y="679348"/>
                </a:lnTo>
                <a:lnTo>
                  <a:pt x="3629253" y="679348"/>
                </a:lnTo>
                <a:lnTo>
                  <a:pt x="3629253" y="673252"/>
                </a:lnTo>
                <a:close/>
              </a:path>
              <a:path w="6835775" h="679450">
                <a:moveTo>
                  <a:pt x="3617074" y="673252"/>
                </a:moveTo>
                <a:lnTo>
                  <a:pt x="3610978" y="673252"/>
                </a:lnTo>
                <a:lnTo>
                  <a:pt x="3610978" y="679348"/>
                </a:lnTo>
                <a:lnTo>
                  <a:pt x="3617074" y="679348"/>
                </a:lnTo>
                <a:lnTo>
                  <a:pt x="3617074" y="673252"/>
                </a:lnTo>
                <a:close/>
              </a:path>
              <a:path w="6835775" h="679450">
                <a:moveTo>
                  <a:pt x="3604895" y="673252"/>
                </a:moveTo>
                <a:lnTo>
                  <a:pt x="3597275" y="673252"/>
                </a:lnTo>
                <a:lnTo>
                  <a:pt x="3597275" y="679348"/>
                </a:lnTo>
                <a:lnTo>
                  <a:pt x="3604895" y="679348"/>
                </a:lnTo>
                <a:lnTo>
                  <a:pt x="3604895" y="673252"/>
                </a:lnTo>
                <a:close/>
              </a:path>
              <a:path w="6835775" h="679450">
                <a:moveTo>
                  <a:pt x="3591191" y="673252"/>
                </a:moveTo>
                <a:lnTo>
                  <a:pt x="3585095" y="673252"/>
                </a:lnTo>
                <a:lnTo>
                  <a:pt x="3585095" y="679348"/>
                </a:lnTo>
                <a:lnTo>
                  <a:pt x="3591191" y="679348"/>
                </a:lnTo>
                <a:lnTo>
                  <a:pt x="3591191" y="673252"/>
                </a:lnTo>
                <a:close/>
              </a:path>
              <a:path w="6835775" h="679450">
                <a:moveTo>
                  <a:pt x="3579012" y="673252"/>
                </a:moveTo>
                <a:lnTo>
                  <a:pt x="3572916" y="673252"/>
                </a:lnTo>
                <a:lnTo>
                  <a:pt x="3572916" y="679348"/>
                </a:lnTo>
                <a:lnTo>
                  <a:pt x="3579012" y="679348"/>
                </a:lnTo>
                <a:lnTo>
                  <a:pt x="3579012" y="673252"/>
                </a:lnTo>
                <a:close/>
              </a:path>
              <a:path w="6835775" h="679450">
                <a:moveTo>
                  <a:pt x="3566833" y="673252"/>
                </a:moveTo>
                <a:lnTo>
                  <a:pt x="3559225" y="673252"/>
                </a:lnTo>
                <a:lnTo>
                  <a:pt x="3559225" y="679348"/>
                </a:lnTo>
                <a:lnTo>
                  <a:pt x="3566833" y="679348"/>
                </a:lnTo>
                <a:lnTo>
                  <a:pt x="3566833" y="673252"/>
                </a:lnTo>
                <a:close/>
              </a:path>
              <a:path w="6835775" h="679450">
                <a:moveTo>
                  <a:pt x="3553129" y="673252"/>
                </a:moveTo>
                <a:lnTo>
                  <a:pt x="3547046" y="673252"/>
                </a:lnTo>
                <a:lnTo>
                  <a:pt x="3547046" y="679348"/>
                </a:lnTo>
                <a:lnTo>
                  <a:pt x="3553129" y="679348"/>
                </a:lnTo>
                <a:lnTo>
                  <a:pt x="3553129" y="673252"/>
                </a:lnTo>
                <a:close/>
              </a:path>
              <a:path w="6835775" h="679450">
                <a:moveTo>
                  <a:pt x="3540950" y="673252"/>
                </a:moveTo>
                <a:lnTo>
                  <a:pt x="3534867" y="673252"/>
                </a:lnTo>
                <a:lnTo>
                  <a:pt x="3534867" y="679348"/>
                </a:lnTo>
                <a:lnTo>
                  <a:pt x="3540950" y="679348"/>
                </a:lnTo>
                <a:lnTo>
                  <a:pt x="3540950" y="673252"/>
                </a:lnTo>
                <a:close/>
              </a:path>
              <a:path w="6835775" h="679450">
                <a:moveTo>
                  <a:pt x="3528771" y="673252"/>
                </a:moveTo>
                <a:lnTo>
                  <a:pt x="3521163" y="673252"/>
                </a:lnTo>
                <a:lnTo>
                  <a:pt x="3521163" y="679348"/>
                </a:lnTo>
                <a:lnTo>
                  <a:pt x="3528771" y="679348"/>
                </a:lnTo>
                <a:lnTo>
                  <a:pt x="3528771" y="673252"/>
                </a:lnTo>
                <a:close/>
              </a:path>
              <a:path w="6835775" h="679450">
                <a:moveTo>
                  <a:pt x="3515067" y="673252"/>
                </a:moveTo>
                <a:lnTo>
                  <a:pt x="3508984" y="673252"/>
                </a:lnTo>
                <a:lnTo>
                  <a:pt x="3508984" y="679348"/>
                </a:lnTo>
                <a:lnTo>
                  <a:pt x="3515067" y="679348"/>
                </a:lnTo>
                <a:lnTo>
                  <a:pt x="3515067" y="673252"/>
                </a:lnTo>
                <a:close/>
              </a:path>
              <a:path w="6835775" h="679450">
                <a:moveTo>
                  <a:pt x="3502888" y="673252"/>
                </a:moveTo>
                <a:lnTo>
                  <a:pt x="3496805" y="673252"/>
                </a:lnTo>
                <a:lnTo>
                  <a:pt x="3496805" y="679348"/>
                </a:lnTo>
                <a:lnTo>
                  <a:pt x="3502888" y="679348"/>
                </a:lnTo>
                <a:lnTo>
                  <a:pt x="3502888" y="673252"/>
                </a:lnTo>
                <a:close/>
              </a:path>
              <a:path w="6835775" h="679450">
                <a:moveTo>
                  <a:pt x="3490709" y="673252"/>
                </a:moveTo>
                <a:lnTo>
                  <a:pt x="3483102" y="673252"/>
                </a:lnTo>
                <a:lnTo>
                  <a:pt x="3483102" y="679348"/>
                </a:lnTo>
                <a:lnTo>
                  <a:pt x="3490709" y="679348"/>
                </a:lnTo>
                <a:lnTo>
                  <a:pt x="3490709" y="673252"/>
                </a:lnTo>
                <a:close/>
              </a:path>
              <a:path w="6835775" h="679450">
                <a:moveTo>
                  <a:pt x="3477018" y="673252"/>
                </a:moveTo>
                <a:lnTo>
                  <a:pt x="3470922" y="673252"/>
                </a:lnTo>
                <a:lnTo>
                  <a:pt x="3470922" y="679348"/>
                </a:lnTo>
                <a:lnTo>
                  <a:pt x="3477018" y="679348"/>
                </a:lnTo>
                <a:lnTo>
                  <a:pt x="3477018" y="673252"/>
                </a:lnTo>
                <a:close/>
              </a:path>
              <a:path w="6835775" h="679450">
                <a:moveTo>
                  <a:pt x="3464839" y="673252"/>
                </a:moveTo>
                <a:lnTo>
                  <a:pt x="3458743" y="673252"/>
                </a:lnTo>
                <a:lnTo>
                  <a:pt x="3458743" y="679348"/>
                </a:lnTo>
                <a:lnTo>
                  <a:pt x="3464839" y="679348"/>
                </a:lnTo>
                <a:lnTo>
                  <a:pt x="3464839" y="673252"/>
                </a:lnTo>
                <a:close/>
              </a:path>
              <a:path w="6835775" h="679450">
                <a:moveTo>
                  <a:pt x="3452660" y="673252"/>
                </a:moveTo>
                <a:lnTo>
                  <a:pt x="3445040" y="673252"/>
                </a:lnTo>
                <a:lnTo>
                  <a:pt x="3445040" y="679348"/>
                </a:lnTo>
                <a:lnTo>
                  <a:pt x="3452660" y="679348"/>
                </a:lnTo>
                <a:lnTo>
                  <a:pt x="3452660" y="673252"/>
                </a:lnTo>
                <a:close/>
              </a:path>
              <a:path w="6835775" h="679450">
                <a:moveTo>
                  <a:pt x="3438956" y="673252"/>
                </a:moveTo>
                <a:lnTo>
                  <a:pt x="3432860" y="673252"/>
                </a:lnTo>
                <a:lnTo>
                  <a:pt x="3432860" y="679348"/>
                </a:lnTo>
                <a:lnTo>
                  <a:pt x="3438956" y="679348"/>
                </a:lnTo>
                <a:lnTo>
                  <a:pt x="3438956" y="673252"/>
                </a:lnTo>
                <a:close/>
              </a:path>
              <a:path w="6835775" h="679450">
                <a:moveTo>
                  <a:pt x="3426777" y="673252"/>
                </a:moveTo>
                <a:lnTo>
                  <a:pt x="3420694" y="673252"/>
                </a:lnTo>
                <a:lnTo>
                  <a:pt x="3420694" y="679348"/>
                </a:lnTo>
                <a:lnTo>
                  <a:pt x="3426777" y="679348"/>
                </a:lnTo>
                <a:lnTo>
                  <a:pt x="3426777" y="673252"/>
                </a:lnTo>
                <a:close/>
              </a:path>
              <a:path w="6835775" h="679450">
                <a:moveTo>
                  <a:pt x="3414598" y="673252"/>
                </a:moveTo>
                <a:lnTo>
                  <a:pt x="3406990" y="673252"/>
                </a:lnTo>
                <a:lnTo>
                  <a:pt x="3406990" y="679348"/>
                </a:lnTo>
                <a:lnTo>
                  <a:pt x="3414598" y="679348"/>
                </a:lnTo>
                <a:lnTo>
                  <a:pt x="3414598" y="673252"/>
                </a:lnTo>
                <a:close/>
              </a:path>
              <a:path w="6835775" h="679450">
                <a:moveTo>
                  <a:pt x="3400894" y="673252"/>
                </a:moveTo>
                <a:lnTo>
                  <a:pt x="3394811" y="673252"/>
                </a:lnTo>
                <a:lnTo>
                  <a:pt x="3394811" y="679348"/>
                </a:lnTo>
                <a:lnTo>
                  <a:pt x="3400894" y="679348"/>
                </a:lnTo>
                <a:lnTo>
                  <a:pt x="3400894" y="673252"/>
                </a:lnTo>
                <a:close/>
              </a:path>
              <a:path w="6835775" h="679450">
                <a:moveTo>
                  <a:pt x="3388715" y="673252"/>
                </a:moveTo>
                <a:lnTo>
                  <a:pt x="3382632" y="673252"/>
                </a:lnTo>
                <a:lnTo>
                  <a:pt x="3382632" y="679348"/>
                </a:lnTo>
                <a:lnTo>
                  <a:pt x="3388715" y="679348"/>
                </a:lnTo>
                <a:lnTo>
                  <a:pt x="3388715" y="673252"/>
                </a:lnTo>
                <a:close/>
              </a:path>
              <a:path w="6835775" h="679450">
                <a:moveTo>
                  <a:pt x="3376536" y="673252"/>
                </a:moveTo>
                <a:lnTo>
                  <a:pt x="3368929" y="673252"/>
                </a:lnTo>
                <a:lnTo>
                  <a:pt x="3368929" y="679348"/>
                </a:lnTo>
                <a:lnTo>
                  <a:pt x="3376536" y="679348"/>
                </a:lnTo>
                <a:lnTo>
                  <a:pt x="3376536" y="673252"/>
                </a:lnTo>
                <a:close/>
              </a:path>
              <a:path w="6835775" h="679450">
                <a:moveTo>
                  <a:pt x="3362845" y="673252"/>
                </a:moveTo>
                <a:lnTo>
                  <a:pt x="3356749" y="673252"/>
                </a:lnTo>
                <a:lnTo>
                  <a:pt x="3356749" y="679348"/>
                </a:lnTo>
                <a:lnTo>
                  <a:pt x="3362845" y="679348"/>
                </a:lnTo>
                <a:lnTo>
                  <a:pt x="3362845" y="673252"/>
                </a:lnTo>
                <a:close/>
              </a:path>
              <a:path w="6835775" h="679450">
                <a:moveTo>
                  <a:pt x="3350666" y="673252"/>
                </a:moveTo>
                <a:lnTo>
                  <a:pt x="3344570" y="673252"/>
                </a:lnTo>
                <a:lnTo>
                  <a:pt x="3344570" y="679348"/>
                </a:lnTo>
                <a:lnTo>
                  <a:pt x="3350666" y="679348"/>
                </a:lnTo>
                <a:lnTo>
                  <a:pt x="3350666" y="673252"/>
                </a:lnTo>
                <a:close/>
              </a:path>
              <a:path w="6835775" h="679450">
                <a:moveTo>
                  <a:pt x="3338487" y="673252"/>
                </a:moveTo>
                <a:lnTo>
                  <a:pt x="3330867" y="673252"/>
                </a:lnTo>
                <a:lnTo>
                  <a:pt x="3330867" y="679348"/>
                </a:lnTo>
                <a:lnTo>
                  <a:pt x="3338487" y="679348"/>
                </a:lnTo>
                <a:lnTo>
                  <a:pt x="3338487" y="673252"/>
                </a:lnTo>
                <a:close/>
              </a:path>
              <a:path w="6835775" h="679450">
                <a:moveTo>
                  <a:pt x="3324783" y="673252"/>
                </a:moveTo>
                <a:lnTo>
                  <a:pt x="3318687" y="673252"/>
                </a:lnTo>
                <a:lnTo>
                  <a:pt x="3318687" y="679348"/>
                </a:lnTo>
                <a:lnTo>
                  <a:pt x="3324783" y="679348"/>
                </a:lnTo>
                <a:lnTo>
                  <a:pt x="3324783" y="673252"/>
                </a:lnTo>
                <a:close/>
              </a:path>
              <a:path w="6835775" h="679450">
                <a:moveTo>
                  <a:pt x="3312604" y="673252"/>
                </a:moveTo>
                <a:lnTo>
                  <a:pt x="3306508" y="673252"/>
                </a:lnTo>
                <a:lnTo>
                  <a:pt x="3306508" y="679348"/>
                </a:lnTo>
                <a:lnTo>
                  <a:pt x="3312604" y="679348"/>
                </a:lnTo>
                <a:lnTo>
                  <a:pt x="3312604" y="673252"/>
                </a:lnTo>
                <a:close/>
              </a:path>
              <a:path w="6835775" h="679450">
                <a:moveTo>
                  <a:pt x="3300425" y="673252"/>
                </a:moveTo>
                <a:lnTo>
                  <a:pt x="3292817" y="673252"/>
                </a:lnTo>
                <a:lnTo>
                  <a:pt x="3292817" y="679348"/>
                </a:lnTo>
                <a:lnTo>
                  <a:pt x="3300425" y="679348"/>
                </a:lnTo>
                <a:lnTo>
                  <a:pt x="3300425" y="673252"/>
                </a:lnTo>
                <a:close/>
              </a:path>
              <a:path w="6835775" h="679450">
                <a:moveTo>
                  <a:pt x="3286721" y="673252"/>
                </a:moveTo>
                <a:lnTo>
                  <a:pt x="3280638" y="673252"/>
                </a:lnTo>
                <a:lnTo>
                  <a:pt x="3280638" y="679348"/>
                </a:lnTo>
                <a:lnTo>
                  <a:pt x="3286721" y="679348"/>
                </a:lnTo>
                <a:lnTo>
                  <a:pt x="3286721" y="673252"/>
                </a:lnTo>
                <a:close/>
              </a:path>
              <a:path w="6835775" h="679450">
                <a:moveTo>
                  <a:pt x="3274542" y="673252"/>
                </a:moveTo>
                <a:lnTo>
                  <a:pt x="3268459" y="673252"/>
                </a:lnTo>
                <a:lnTo>
                  <a:pt x="3268459" y="679348"/>
                </a:lnTo>
                <a:lnTo>
                  <a:pt x="3274542" y="679348"/>
                </a:lnTo>
                <a:lnTo>
                  <a:pt x="3274542" y="673252"/>
                </a:lnTo>
                <a:close/>
              </a:path>
              <a:path w="6835775" h="679450">
                <a:moveTo>
                  <a:pt x="3262363" y="673252"/>
                </a:moveTo>
                <a:lnTo>
                  <a:pt x="3254755" y="673252"/>
                </a:lnTo>
                <a:lnTo>
                  <a:pt x="3254755" y="679348"/>
                </a:lnTo>
                <a:lnTo>
                  <a:pt x="3262363" y="679348"/>
                </a:lnTo>
                <a:lnTo>
                  <a:pt x="3262363" y="673252"/>
                </a:lnTo>
                <a:close/>
              </a:path>
              <a:path w="6835775" h="679450">
                <a:moveTo>
                  <a:pt x="3248660" y="673252"/>
                </a:moveTo>
                <a:lnTo>
                  <a:pt x="3242576" y="673252"/>
                </a:lnTo>
                <a:lnTo>
                  <a:pt x="3242576" y="679348"/>
                </a:lnTo>
                <a:lnTo>
                  <a:pt x="3248660" y="679348"/>
                </a:lnTo>
                <a:lnTo>
                  <a:pt x="3248660" y="673252"/>
                </a:lnTo>
                <a:close/>
              </a:path>
              <a:path w="6835775" h="679450">
                <a:moveTo>
                  <a:pt x="3236480" y="673252"/>
                </a:moveTo>
                <a:lnTo>
                  <a:pt x="3230397" y="673252"/>
                </a:lnTo>
                <a:lnTo>
                  <a:pt x="3230397" y="679348"/>
                </a:lnTo>
                <a:lnTo>
                  <a:pt x="3236480" y="679348"/>
                </a:lnTo>
                <a:lnTo>
                  <a:pt x="3236480" y="673252"/>
                </a:lnTo>
                <a:close/>
              </a:path>
              <a:path w="6835775" h="679450">
                <a:moveTo>
                  <a:pt x="3224301" y="673252"/>
                </a:moveTo>
                <a:lnTo>
                  <a:pt x="3216694" y="673252"/>
                </a:lnTo>
                <a:lnTo>
                  <a:pt x="3216694" y="679348"/>
                </a:lnTo>
                <a:lnTo>
                  <a:pt x="3224301" y="679348"/>
                </a:lnTo>
                <a:lnTo>
                  <a:pt x="3224301" y="673252"/>
                </a:lnTo>
                <a:close/>
              </a:path>
              <a:path w="6835775" h="679450">
                <a:moveTo>
                  <a:pt x="3210610" y="673252"/>
                </a:moveTo>
                <a:lnTo>
                  <a:pt x="3204514" y="673252"/>
                </a:lnTo>
                <a:lnTo>
                  <a:pt x="3204514" y="679348"/>
                </a:lnTo>
                <a:lnTo>
                  <a:pt x="3210610" y="679348"/>
                </a:lnTo>
                <a:lnTo>
                  <a:pt x="3210610" y="673252"/>
                </a:lnTo>
                <a:close/>
              </a:path>
              <a:path w="6835775" h="679450">
                <a:moveTo>
                  <a:pt x="3198431" y="673252"/>
                </a:moveTo>
                <a:lnTo>
                  <a:pt x="3192335" y="673252"/>
                </a:lnTo>
                <a:lnTo>
                  <a:pt x="3192335" y="679348"/>
                </a:lnTo>
                <a:lnTo>
                  <a:pt x="3198431" y="679348"/>
                </a:lnTo>
                <a:lnTo>
                  <a:pt x="3198431" y="673252"/>
                </a:lnTo>
                <a:close/>
              </a:path>
              <a:path w="6835775" h="679450">
                <a:moveTo>
                  <a:pt x="3186252" y="673252"/>
                </a:moveTo>
                <a:lnTo>
                  <a:pt x="3178632" y="673252"/>
                </a:lnTo>
                <a:lnTo>
                  <a:pt x="3178632" y="679348"/>
                </a:lnTo>
                <a:lnTo>
                  <a:pt x="3186252" y="679348"/>
                </a:lnTo>
                <a:lnTo>
                  <a:pt x="3186252" y="673252"/>
                </a:lnTo>
                <a:close/>
              </a:path>
              <a:path w="6835775" h="679450">
                <a:moveTo>
                  <a:pt x="3172548" y="673252"/>
                </a:moveTo>
                <a:lnTo>
                  <a:pt x="3166452" y="673252"/>
                </a:lnTo>
                <a:lnTo>
                  <a:pt x="3166452" y="679348"/>
                </a:lnTo>
                <a:lnTo>
                  <a:pt x="3172548" y="679348"/>
                </a:lnTo>
                <a:lnTo>
                  <a:pt x="3172548" y="673252"/>
                </a:lnTo>
                <a:close/>
              </a:path>
              <a:path w="6835775" h="679450">
                <a:moveTo>
                  <a:pt x="3160369" y="673252"/>
                </a:moveTo>
                <a:lnTo>
                  <a:pt x="3154273" y="673252"/>
                </a:lnTo>
                <a:lnTo>
                  <a:pt x="3154273" y="679348"/>
                </a:lnTo>
                <a:lnTo>
                  <a:pt x="3160369" y="679348"/>
                </a:lnTo>
                <a:lnTo>
                  <a:pt x="3160369" y="673252"/>
                </a:lnTo>
                <a:close/>
              </a:path>
              <a:path w="6835775" h="679450">
                <a:moveTo>
                  <a:pt x="3148190" y="673252"/>
                </a:moveTo>
                <a:lnTo>
                  <a:pt x="3140583" y="673252"/>
                </a:lnTo>
                <a:lnTo>
                  <a:pt x="3140583" y="679348"/>
                </a:lnTo>
                <a:lnTo>
                  <a:pt x="3148190" y="679348"/>
                </a:lnTo>
                <a:lnTo>
                  <a:pt x="3148190" y="673252"/>
                </a:lnTo>
                <a:close/>
              </a:path>
              <a:path w="6835775" h="679450">
                <a:moveTo>
                  <a:pt x="3134486" y="673252"/>
                </a:moveTo>
                <a:lnTo>
                  <a:pt x="3128403" y="673252"/>
                </a:lnTo>
                <a:lnTo>
                  <a:pt x="3128403" y="679348"/>
                </a:lnTo>
                <a:lnTo>
                  <a:pt x="3134486" y="679348"/>
                </a:lnTo>
                <a:lnTo>
                  <a:pt x="3134486" y="673252"/>
                </a:lnTo>
                <a:close/>
              </a:path>
              <a:path w="6835775" h="679450">
                <a:moveTo>
                  <a:pt x="3122307" y="673252"/>
                </a:moveTo>
                <a:lnTo>
                  <a:pt x="3116224" y="673252"/>
                </a:lnTo>
                <a:lnTo>
                  <a:pt x="3116224" y="679348"/>
                </a:lnTo>
                <a:lnTo>
                  <a:pt x="3122307" y="679348"/>
                </a:lnTo>
                <a:lnTo>
                  <a:pt x="3122307" y="673252"/>
                </a:lnTo>
                <a:close/>
              </a:path>
              <a:path w="6835775" h="679450">
                <a:moveTo>
                  <a:pt x="3110128" y="673252"/>
                </a:moveTo>
                <a:lnTo>
                  <a:pt x="3102521" y="673252"/>
                </a:lnTo>
                <a:lnTo>
                  <a:pt x="3102521" y="679348"/>
                </a:lnTo>
                <a:lnTo>
                  <a:pt x="3110128" y="679348"/>
                </a:lnTo>
                <a:lnTo>
                  <a:pt x="3110128" y="673252"/>
                </a:lnTo>
                <a:close/>
              </a:path>
              <a:path w="6835775" h="679450">
                <a:moveTo>
                  <a:pt x="3096425" y="673252"/>
                </a:moveTo>
                <a:lnTo>
                  <a:pt x="3090341" y="673252"/>
                </a:lnTo>
                <a:lnTo>
                  <a:pt x="3090341" y="679348"/>
                </a:lnTo>
                <a:lnTo>
                  <a:pt x="3096425" y="679348"/>
                </a:lnTo>
                <a:lnTo>
                  <a:pt x="3096425" y="673252"/>
                </a:lnTo>
                <a:close/>
              </a:path>
              <a:path w="6835775" h="679450">
                <a:moveTo>
                  <a:pt x="3084258" y="673252"/>
                </a:moveTo>
                <a:lnTo>
                  <a:pt x="3078162" y="673252"/>
                </a:lnTo>
                <a:lnTo>
                  <a:pt x="3078162" y="679348"/>
                </a:lnTo>
                <a:lnTo>
                  <a:pt x="3084258" y="679348"/>
                </a:lnTo>
                <a:lnTo>
                  <a:pt x="3084258" y="673252"/>
                </a:lnTo>
                <a:close/>
              </a:path>
              <a:path w="6835775" h="679450">
                <a:moveTo>
                  <a:pt x="3072079" y="673252"/>
                </a:moveTo>
                <a:lnTo>
                  <a:pt x="3064459" y="673252"/>
                </a:lnTo>
                <a:lnTo>
                  <a:pt x="3064459" y="679348"/>
                </a:lnTo>
                <a:lnTo>
                  <a:pt x="3072079" y="679348"/>
                </a:lnTo>
                <a:lnTo>
                  <a:pt x="3072079" y="673252"/>
                </a:lnTo>
                <a:close/>
              </a:path>
              <a:path w="6835775" h="679450">
                <a:moveTo>
                  <a:pt x="3058375" y="673252"/>
                </a:moveTo>
                <a:lnTo>
                  <a:pt x="3052279" y="673252"/>
                </a:lnTo>
                <a:lnTo>
                  <a:pt x="3052279" y="679348"/>
                </a:lnTo>
                <a:lnTo>
                  <a:pt x="3058375" y="679348"/>
                </a:lnTo>
                <a:lnTo>
                  <a:pt x="3058375" y="673252"/>
                </a:lnTo>
                <a:close/>
              </a:path>
              <a:path w="6835775" h="679450">
                <a:moveTo>
                  <a:pt x="3046196" y="673252"/>
                </a:moveTo>
                <a:lnTo>
                  <a:pt x="3040100" y="673252"/>
                </a:lnTo>
                <a:lnTo>
                  <a:pt x="3040100" y="679348"/>
                </a:lnTo>
                <a:lnTo>
                  <a:pt x="3046196" y="679348"/>
                </a:lnTo>
                <a:lnTo>
                  <a:pt x="3046196" y="673252"/>
                </a:lnTo>
                <a:close/>
              </a:path>
              <a:path w="6835775" h="679450">
                <a:moveTo>
                  <a:pt x="3034017" y="673252"/>
                </a:moveTo>
                <a:lnTo>
                  <a:pt x="3026397" y="673252"/>
                </a:lnTo>
                <a:lnTo>
                  <a:pt x="3026397" y="679348"/>
                </a:lnTo>
                <a:lnTo>
                  <a:pt x="3034017" y="679348"/>
                </a:lnTo>
                <a:lnTo>
                  <a:pt x="3034017" y="673252"/>
                </a:lnTo>
                <a:close/>
              </a:path>
              <a:path w="6835775" h="679450">
                <a:moveTo>
                  <a:pt x="3020314" y="673252"/>
                </a:moveTo>
                <a:lnTo>
                  <a:pt x="3014230" y="673252"/>
                </a:lnTo>
                <a:lnTo>
                  <a:pt x="3014230" y="679348"/>
                </a:lnTo>
                <a:lnTo>
                  <a:pt x="3020314" y="679348"/>
                </a:lnTo>
                <a:lnTo>
                  <a:pt x="3020314" y="673252"/>
                </a:lnTo>
                <a:close/>
              </a:path>
              <a:path w="6835775" h="679450">
                <a:moveTo>
                  <a:pt x="3008134" y="673252"/>
                </a:moveTo>
                <a:lnTo>
                  <a:pt x="3002051" y="673252"/>
                </a:lnTo>
                <a:lnTo>
                  <a:pt x="3002051" y="679348"/>
                </a:lnTo>
                <a:lnTo>
                  <a:pt x="3008134" y="679348"/>
                </a:lnTo>
                <a:lnTo>
                  <a:pt x="3008134" y="673252"/>
                </a:lnTo>
                <a:close/>
              </a:path>
              <a:path w="6835775" h="679450">
                <a:moveTo>
                  <a:pt x="2995955" y="673252"/>
                </a:moveTo>
                <a:lnTo>
                  <a:pt x="2988348" y="673252"/>
                </a:lnTo>
                <a:lnTo>
                  <a:pt x="2988348" y="679348"/>
                </a:lnTo>
                <a:lnTo>
                  <a:pt x="2995955" y="679348"/>
                </a:lnTo>
                <a:lnTo>
                  <a:pt x="2995955" y="673252"/>
                </a:lnTo>
                <a:close/>
              </a:path>
              <a:path w="6835775" h="679450">
                <a:moveTo>
                  <a:pt x="2982252" y="673252"/>
                </a:moveTo>
                <a:lnTo>
                  <a:pt x="2976168" y="673252"/>
                </a:lnTo>
                <a:lnTo>
                  <a:pt x="2976168" y="679348"/>
                </a:lnTo>
                <a:lnTo>
                  <a:pt x="2982252" y="679348"/>
                </a:lnTo>
                <a:lnTo>
                  <a:pt x="2982252" y="673252"/>
                </a:lnTo>
                <a:close/>
              </a:path>
              <a:path w="6835775" h="679450">
                <a:moveTo>
                  <a:pt x="2970072" y="673252"/>
                </a:moveTo>
                <a:lnTo>
                  <a:pt x="2963989" y="673252"/>
                </a:lnTo>
                <a:lnTo>
                  <a:pt x="2963989" y="679348"/>
                </a:lnTo>
                <a:lnTo>
                  <a:pt x="2970072" y="679348"/>
                </a:lnTo>
                <a:lnTo>
                  <a:pt x="2970072" y="673252"/>
                </a:lnTo>
                <a:close/>
              </a:path>
              <a:path w="6835775" h="679450">
                <a:moveTo>
                  <a:pt x="2957893" y="673252"/>
                </a:moveTo>
                <a:lnTo>
                  <a:pt x="2950286" y="673252"/>
                </a:lnTo>
                <a:lnTo>
                  <a:pt x="2950286" y="679348"/>
                </a:lnTo>
                <a:lnTo>
                  <a:pt x="2957893" y="679348"/>
                </a:lnTo>
                <a:lnTo>
                  <a:pt x="2957893" y="673252"/>
                </a:lnTo>
                <a:close/>
              </a:path>
              <a:path w="6835775" h="679450">
                <a:moveTo>
                  <a:pt x="2944202" y="673252"/>
                </a:moveTo>
                <a:lnTo>
                  <a:pt x="2938106" y="673252"/>
                </a:lnTo>
                <a:lnTo>
                  <a:pt x="2938106" y="679348"/>
                </a:lnTo>
                <a:lnTo>
                  <a:pt x="2944202" y="679348"/>
                </a:lnTo>
                <a:lnTo>
                  <a:pt x="2944202" y="673252"/>
                </a:lnTo>
                <a:close/>
              </a:path>
              <a:path w="6835775" h="679450">
                <a:moveTo>
                  <a:pt x="2932023" y="673252"/>
                </a:moveTo>
                <a:lnTo>
                  <a:pt x="2925927" y="673252"/>
                </a:lnTo>
                <a:lnTo>
                  <a:pt x="2925927" y="679348"/>
                </a:lnTo>
                <a:lnTo>
                  <a:pt x="2932023" y="679348"/>
                </a:lnTo>
                <a:lnTo>
                  <a:pt x="2932023" y="673252"/>
                </a:lnTo>
                <a:close/>
              </a:path>
              <a:path w="6835775" h="679450">
                <a:moveTo>
                  <a:pt x="2919844" y="673252"/>
                </a:moveTo>
                <a:lnTo>
                  <a:pt x="2912224" y="673252"/>
                </a:lnTo>
                <a:lnTo>
                  <a:pt x="2912224" y="679348"/>
                </a:lnTo>
                <a:lnTo>
                  <a:pt x="2919844" y="679348"/>
                </a:lnTo>
                <a:lnTo>
                  <a:pt x="2919844" y="673252"/>
                </a:lnTo>
                <a:close/>
              </a:path>
              <a:path w="6835775" h="679450">
                <a:moveTo>
                  <a:pt x="2906141" y="673252"/>
                </a:moveTo>
                <a:lnTo>
                  <a:pt x="2900045" y="673252"/>
                </a:lnTo>
                <a:lnTo>
                  <a:pt x="2900045" y="679348"/>
                </a:lnTo>
                <a:lnTo>
                  <a:pt x="2906141" y="679348"/>
                </a:lnTo>
                <a:lnTo>
                  <a:pt x="2906141" y="673252"/>
                </a:lnTo>
                <a:close/>
              </a:path>
              <a:path w="6835775" h="679450">
                <a:moveTo>
                  <a:pt x="2893961" y="673252"/>
                </a:moveTo>
                <a:lnTo>
                  <a:pt x="2887865" y="673252"/>
                </a:lnTo>
                <a:lnTo>
                  <a:pt x="2887865" y="679348"/>
                </a:lnTo>
                <a:lnTo>
                  <a:pt x="2893961" y="679348"/>
                </a:lnTo>
                <a:lnTo>
                  <a:pt x="2893961" y="673252"/>
                </a:lnTo>
                <a:close/>
              </a:path>
              <a:path w="6835775" h="679450">
                <a:moveTo>
                  <a:pt x="2881782" y="673252"/>
                </a:moveTo>
                <a:lnTo>
                  <a:pt x="2874175" y="673252"/>
                </a:lnTo>
                <a:lnTo>
                  <a:pt x="2874175" y="679348"/>
                </a:lnTo>
                <a:lnTo>
                  <a:pt x="2881782" y="679348"/>
                </a:lnTo>
                <a:lnTo>
                  <a:pt x="2881782" y="673252"/>
                </a:lnTo>
                <a:close/>
              </a:path>
              <a:path w="6835775" h="679450">
                <a:moveTo>
                  <a:pt x="2868079" y="673252"/>
                </a:moveTo>
                <a:lnTo>
                  <a:pt x="2861995" y="673252"/>
                </a:lnTo>
                <a:lnTo>
                  <a:pt x="2861995" y="679348"/>
                </a:lnTo>
                <a:lnTo>
                  <a:pt x="2868079" y="679348"/>
                </a:lnTo>
                <a:lnTo>
                  <a:pt x="2868079" y="673252"/>
                </a:lnTo>
                <a:close/>
              </a:path>
              <a:path w="6835775" h="679450">
                <a:moveTo>
                  <a:pt x="2855899" y="673252"/>
                </a:moveTo>
                <a:lnTo>
                  <a:pt x="2849816" y="673252"/>
                </a:lnTo>
                <a:lnTo>
                  <a:pt x="2849816" y="679348"/>
                </a:lnTo>
                <a:lnTo>
                  <a:pt x="2855899" y="679348"/>
                </a:lnTo>
                <a:lnTo>
                  <a:pt x="2855899" y="673252"/>
                </a:lnTo>
                <a:close/>
              </a:path>
              <a:path w="6835775" h="679450">
                <a:moveTo>
                  <a:pt x="2843720" y="673252"/>
                </a:moveTo>
                <a:lnTo>
                  <a:pt x="2836113" y="673252"/>
                </a:lnTo>
                <a:lnTo>
                  <a:pt x="2836113" y="679348"/>
                </a:lnTo>
                <a:lnTo>
                  <a:pt x="2843720" y="679348"/>
                </a:lnTo>
                <a:lnTo>
                  <a:pt x="2843720" y="673252"/>
                </a:lnTo>
                <a:close/>
              </a:path>
              <a:path w="6835775" h="679450">
                <a:moveTo>
                  <a:pt x="2830017" y="673252"/>
                </a:moveTo>
                <a:lnTo>
                  <a:pt x="2823933" y="673252"/>
                </a:lnTo>
                <a:lnTo>
                  <a:pt x="2823933" y="679348"/>
                </a:lnTo>
                <a:lnTo>
                  <a:pt x="2830017" y="679348"/>
                </a:lnTo>
                <a:lnTo>
                  <a:pt x="2830017" y="673252"/>
                </a:lnTo>
                <a:close/>
              </a:path>
              <a:path w="6835775" h="679450">
                <a:moveTo>
                  <a:pt x="2817837" y="673252"/>
                </a:moveTo>
                <a:lnTo>
                  <a:pt x="2811754" y="673252"/>
                </a:lnTo>
                <a:lnTo>
                  <a:pt x="2811754" y="679348"/>
                </a:lnTo>
                <a:lnTo>
                  <a:pt x="2817837" y="679348"/>
                </a:lnTo>
                <a:lnTo>
                  <a:pt x="2817837" y="673252"/>
                </a:lnTo>
                <a:close/>
              </a:path>
              <a:path w="6835775" h="679450">
                <a:moveTo>
                  <a:pt x="2805671" y="673252"/>
                </a:moveTo>
                <a:lnTo>
                  <a:pt x="2798051" y="673252"/>
                </a:lnTo>
                <a:lnTo>
                  <a:pt x="2798051" y="679348"/>
                </a:lnTo>
                <a:lnTo>
                  <a:pt x="2805671" y="679348"/>
                </a:lnTo>
                <a:lnTo>
                  <a:pt x="2805671" y="673252"/>
                </a:lnTo>
                <a:close/>
              </a:path>
              <a:path w="6835775" h="679450">
                <a:moveTo>
                  <a:pt x="2791968" y="673252"/>
                </a:moveTo>
                <a:lnTo>
                  <a:pt x="2785872" y="673252"/>
                </a:lnTo>
                <a:lnTo>
                  <a:pt x="2785872" y="679348"/>
                </a:lnTo>
                <a:lnTo>
                  <a:pt x="2791968" y="679348"/>
                </a:lnTo>
                <a:lnTo>
                  <a:pt x="2791968" y="673252"/>
                </a:lnTo>
                <a:close/>
              </a:path>
              <a:path w="6835775" h="679450">
                <a:moveTo>
                  <a:pt x="2779788" y="673252"/>
                </a:moveTo>
                <a:lnTo>
                  <a:pt x="2773692" y="673252"/>
                </a:lnTo>
                <a:lnTo>
                  <a:pt x="2773692" y="679348"/>
                </a:lnTo>
                <a:lnTo>
                  <a:pt x="2779788" y="679348"/>
                </a:lnTo>
                <a:lnTo>
                  <a:pt x="2779788" y="673252"/>
                </a:lnTo>
                <a:close/>
              </a:path>
              <a:path w="6835775" h="679450">
                <a:moveTo>
                  <a:pt x="2767609" y="673252"/>
                </a:moveTo>
                <a:lnTo>
                  <a:pt x="2759989" y="673252"/>
                </a:lnTo>
                <a:lnTo>
                  <a:pt x="2759989" y="679348"/>
                </a:lnTo>
                <a:lnTo>
                  <a:pt x="2767609" y="679348"/>
                </a:lnTo>
                <a:lnTo>
                  <a:pt x="2767609" y="673252"/>
                </a:lnTo>
                <a:close/>
              </a:path>
              <a:path w="6835775" h="679450">
                <a:moveTo>
                  <a:pt x="2753906" y="673252"/>
                </a:moveTo>
                <a:lnTo>
                  <a:pt x="2747810" y="673252"/>
                </a:lnTo>
                <a:lnTo>
                  <a:pt x="2747810" y="679348"/>
                </a:lnTo>
                <a:lnTo>
                  <a:pt x="2753906" y="679348"/>
                </a:lnTo>
                <a:lnTo>
                  <a:pt x="2753906" y="673252"/>
                </a:lnTo>
                <a:close/>
              </a:path>
              <a:path w="6835775" h="679450">
                <a:moveTo>
                  <a:pt x="2741726" y="673252"/>
                </a:moveTo>
                <a:lnTo>
                  <a:pt x="2735643" y="673252"/>
                </a:lnTo>
                <a:lnTo>
                  <a:pt x="2735643" y="679348"/>
                </a:lnTo>
                <a:lnTo>
                  <a:pt x="2741726" y="679348"/>
                </a:lnTo>
                <a:lnTo>
                  <a:pt x="2741726" y="673252"/>
                </a:lnTo>
                <a:close/>
              </a:path>
              <a:path w="6835775" h="679450">
                <a:moveTo>
                  <a:pt x="2729547" y="673252"/>
                </a:moveTo>
                <a:lnTo>
                  <a:pt x="2721940" y="673252"/>
                </a:lnTo>
                <a:lnTo>
                  <a:pt x="2721940" y="679348"/>
                </a:lnTo>
                <a:lnTo>
                  <a:pt x="2729547" y="679348"/>
                </a:lnTo>
                <a:lnTo>
                  <a:pt x="2729547" y="673252"/>
                </a:lnTo>
                <a:close/>
              </a:path>
              <a:path w="6835775" h="679450">
                <a:moveTo>
                  <a:pt x="2715844" y="673252"/>
                </a:moveTo>
                <a:lnTo>
                  <a:pt x="2709760" y="673252"/>
                </a:lnTo>
                <a:lnTo>
                  <a:pt x="2709760" y="679348"/>
                </a:lnTo>
                <a:lnTo>
                  <a:pt x="2715844" y="679348"/>
                </a:lnTo>
                <a:lnTo>
                  <a:pt x="2715844" y="673252"/>
                </a:lnTo>
                <a:close/>
              </a:path>
              <a:path w="6835775" h="679450">
                <a:moveTo>
                  <a:pt x="2703664" y="673252"/>
                </a:moveTo>
                <a:lnTo>
                  <a:pt x="2697581" y="673252"/>
                </a:lnTo>
                <a:lnTo>
                  <a:pt x="2697581" y="679348"/>
                </a:lnTo>
                <a:lnTo>
                  <a:pt x="2703664" y="679348"/>
                </a:lnTo>
                <a:lnTo>
                  <a:pt x="2703664" y="673252"/>
                </a:lnTo>
                <a:close/>
              </a:path>
              <a:path w="6835775" h="679450">
                <a:moveTo>
                  <a:pt x="2691485" y="673252"/>
                </a:moveTo>
                <a:lnTo>
                  <a:pt x="2683878" y="673252"/>
                </a:lnTo>
                <a:lnTo>
                  <a:pt x="2683878" y="679348"/>
                </a:lnTo>
                <a:lnTo>
                  <a:pt x="2691485" y="679348"/>
                </a:lnTo>
                <a:lnTo>
                  <a:pt x="2691485" y="673252"/>
                </a:lnTo>
                <a:close/>
              </a:path>
              <a:path w="6835775" h="679450">
                <a:moveTo>
                  <a:pt x="2677795" y="673252"/>
                </a:moveTo>
                <a:lnTo>
                  <a:pt x="2671698" y="673252"/>
                </a:lnTo>
                <a:lnTo>
                  <a:pt x="2671698" y="679348"/>
                </a:lnTo>
                <a:lnTo>
                  <a:pt x="2677795" y="679348"/>
                </a:lnTo>
                <a:lnTo>
                  <a:pt x="2677795" y="673252"/>
                </a:lnTo>
                <a:close/>
              </a:path>
              <a:path w="6835775" h="679450">
                <a:moveTo>
                  <a:pt x="2665615" y="673252"/>
                </a:moveTo>
                <a:lnTo>
                  <a:pt x="2659519" y="673252"/>
                </a:lnTo>
                <a:lnTo>
                  <a:pt x="2659519" y="679348"/>
                </a:lnTo>
                <a:lnTo>
                  <a:pt x="2665615" y="679348"/>
                </a:lnTo>
                <a:lnTo>
                  <a:pt x="2665615" y="673252"/>
                </a:lnTo>
                <a:close/>
              </a:path>
              <a:path w="6835775" h="679450">
                <a:moveTo>
                  <a:pt x="2653436" y="673252"/>
                </a:moveTo>
                <a:lnTo>
                  <a:pt x="2645816" y="673252"/>
                </a:lnTo>
                <a:lnTo>
                  <a:pt x="2645816" y="679348"/>
                </a:lnTo>
                <a:lnTo>
                  <a:pt x="2653436" y="679348"/>
                </a:lnTo>
                <a:lnTo>
                  <a:pt x="2653436" y="673252"/>
                </a:lnTo>
                <a:close/>
              </a:path>
              <a:path w="6835775" h="679450">
                <a:moveTo>
                  <a:pt x="2639733" y="673252"/>
                </a:moveTo>
                <a:lnTo>
                  <a:pt x="2633637" y="673252"/>
                </a:lnTo>
                <a:lnTo>
                  <a:pt x="2633637" y="679348"/>
                </a:lnTo>
                <a:lnTo>
                  <a:pt x="2639733" y="679348"/>
                </a:lnTo>
                <a:lnTo>
                  <a:pt x="2639733" y="673252"/>
                </a:lnTo>
                <a:close/>
              </a:path>
              <a:path w="6835775" h="679450">
                <a:moveTo>
                  <a:pt x="2627553" y="673252"/>
                </a:moveTo>
                <a:lnTo>
                  <a:pt x="2621457" y="673252"/>
                </a:lnTo>
                <a:lnTo>
                  <a:pt x="2621457" y="679348"/>
                </a:lnTo>
                <a:lnTo>
                  <a:pt x="2627553" y="679348"/>
                </a:lnTo>
                <a:lnTo>
                  <a:pt x="2627553" y="673252"/>
                </a:lnTo>
                <a:close/>
              </a:path>
              <a:path w="6835775" h="679450">
                <a:moveTo>
                  <a:pt x="2615374" y="673252"/>
                </a:moveTo>
                <a:lnTo>
                  <a:pt x="2607767" y="673252"/>
                </a:lnTo>
                <a:lnTo>
                  <a:pt x="2607767" y="679348"/>
                </a:lnTo>
                <a:lnTo>
                  <a:pt x="2615374" y="679348"/>
                </a:lnTo>
                <a:lnTo>
                  <a:pt x="2615374" y="673252"/>
                </a:lnTo>
                <a:close/>
              </a:path>
              <a:path w="6835775" h="679450">
                <a:moveTo>
                  <a:pt x="2601671" y="673252"/>
                </a:moveTo>
                <a:lnTo>
                  <a:pt x="2595587" y="673252"/>
                </a:lnTo>
                <a:lnTo>
                  <a:pt x="2595587" y="679348"/>
                </a:lnTo>
                <a:lnTo>
                  <a:pt x="2601671" y="679348"/>
                </a:lnTo>
                <a:lnTo>
                  <a:pt x="2601671" y="673252"/>
                </a:lnTo>
                <a:close/>
              </a:path>
              <a:path w="6835775" h="679450">
                <a:moveTo>
                  <a:pt x="2589491" y="673252"/>
                </a:moveTo>
                <a:lnTo>
                  <a:pt x="2583408" y="673252"/>
                </a:lnTo>
                <a:lnTo>
                  <a:pt x="2583408" y="679348"/>
                </a:lnTo>
                <a:lnTo>
                  <a:pt x="2589491" y="679348"/>
                </a:lnTo>
                <a:lnTo>
                  <a:pt x="2589491" y="673252"/>
                </a:lnTo>
                <a:close/>
              </a:path>
              <a:path w="6835775" h="679450">
                <a:moveTo>
                  <a:pt x="2577312" y="673252"/>
                </a:moveTo>
                <a:lnTo>
                  <a:pt x="2569705" y="673252"/>
                </a:lnTo>
                <a:lnTo>
                  <a:pt x="2569705" y="679348"/>
                </a:lnTo>
                <a:lnTo>
                  <a:pt x="2577312" y="679348"/>
                </a:lnTo>
                <a:lnTo>
                  <a:pt x="2577312" y="673252"/>
                </a:lnTo>
                <a:close/>
              </a:path>
              <a:path w="6835775" h="679450">
                <a:moveTo>
                  <a:pt x="2563609" y="673252"/>
                </a:moveTo>
                <a:lnTo>
                  <a:pt x="2557526" y="673252"/>
                </a:lnTo>
                <a:lnTo>
                  <a:pt x="2557526" y="679348"/>
                </a:lnTo>
                <a:lnTo>
                  <a:pt x="2563609" y="679348"/>
                </a:lnTo>
                <a:lnTo>
                  <a:pt x="2563609" y="673252"/>
                </a:lnTo>
                <a:close/>
              </a:path>
              <a:path w="6835775" h="679450">
                <a:moveTo>
                  <a:pt x="2551430" y="673252"/>
                </a:moveTo>
                <a:lnTo>
                  <a:pt x="2545346" y="673252"/>
                </a:lnTo>
                <a:lnTo>
                  <a:pt x="2545346" y="679348"/>
                </a:lnTo>
                <a:lnTo>
                  <a:pt x="2551430" y="679348"/>
                </a:lnTo>
                <a:lnTo>
                  <a:pt x="2551430" y="673252"/>
                </a:lnTo>
                <a:close/>
              </a:path>
              <a:path w="6835775" h="679450">
                <a:moveTo>
                  <a:pt x="2539250" y="673252"/>
                </a:moveTo>
                <a:lnTo>
                  <a:pt x="2531643" y="673252"/>
                </a:lnTo>
                <a:lnTo>
                  <a:pt x="2531643" y="679348"/>
                </a:lnTo>
                <a:lnTo>
                  <a:pt x="2539250" y="679348"/>
                </a:lnTo>
                <a:lnTo>
                  <a:pt x="2539250" y="673252"/>
                </a:lnTo>
                <a:close/>
              </a:path>
              <a:path w="6835775" h="679450">
                <a:moveTo>
                  <a:pt x="2525560" y="673252"/>
                </a:moveTo>
                <a:lnTo>
                  <a:pt x="2519464" y="673252"/>
                </a:lnTo>
                <a:lnTo>
                  <a:pt x="2519464" y="679348"/>
                </a:lnTo>
                <a:lnTo>
                  <a:pt x="2525560" y="679348"/>
                </a:lnTo>
                <a:lnTo>
                  <a:pt x="2525560" y="673252"/>
                </a:lnTo>
                <a:close/>
              </a:path>
              <a:path w="6835775" h="679450">
                <a:moveTo>
                  <a:pt x="2513380" y="673252"/>
                </a:moveTo>
                <a:lnTo>
                  <a:pt x="2507284" y="673252"/>
                </a:lnTo>
                <a:lnTo>
                  <a:pt x="2507284" y="679348"/>
                </a:lnTo>
                <a:lnTo>
                  <a:pt x="2513380" y="679348"/>
                </a:lnTo>
                <a:lnTo>
                  <a:pt x="2513380" y="673252"/>
                </a:lnTo>
                <a:close/>
              </a:path>
              <a:path w="6835775" h="679450">
                <a:moveTo>
                  <a:pt x="2501201" y="673252"/>
                </a:moveTo>
                <a:lnTo>
                  <a:pt x="2493581" y="673252"/>
                </a:lnTo>
                <a:lnTo>
                  <a:pt x="2493581" y="679348"/>
                </a:lnTo>
                <a:lnTo>
                  <a:pt x="2501201" y="679348"/>
                </a:lnTo>
                <a:lnTo>
                  <a:pt x="2501201" y="673252"/>
                </a:lnTo>
                <a:close/>
              </a:path>
              <a:path w="6835775" h="679450">
                <a:moveTo>
                  <a:pt x="2487498" y="673252"/>
                </a:moveTo>
                <a:lnTo>
                  <a:pt x="2481402" y="673252"/>
                </a:lnTo>
                <a:lnTo>
                  <a:pt x="2481402" y="679348"/>
                </a:lnTo>
                <a:lnTo>
                  <a:pt x="2487498" y="679348"/>
                </a:lnTo>
                <a:lnTo>
                  <a:pt x="2487498" y="673252"/>
                </a:lnTo>
                <a:close/>
              </a:path>
              <a:path w="6835775" h="679450">
                <a:moveTo>
                  <a:pt x="2475318" y="673252"/>
                </a:moveTo>
                <a:lnTo>
                  <a:pt x="2469222" y="673252"/>
                </a:lnTo>
                <a:lnTo>
                  <a:pt x="2469222" y="679348"/>
                </a:lnTo>
                <a:lnTo>
                  <a:pt x="2475318" y="679348"/>
                </a:lnTo>
                <a:lnTo>
                  <a:pt x="2475318" y="673252"/>
                </a:lnTo>
                <a:close/>
              </a:path>
              <a:path w="6835775" h="679450">
                <a:moveTo>
                  <a:pt x="2463139" y="673252"/>
                </a:moveTo>
                <a:lnTo>
                  <a:pt x="2455532" y="673252"/>
                </a:lnTo>
                <a:lnTo>
                  <a:pt x="2455532" y="679348"/>
                </a:lnTo>
                <a:lnTo>
                  <a:pt x="2463139" y="679348"/>
                </a:lnTo>
                <a:lnTo>
                  <a:pt x="2463139" y="673252"/>
                </a:lnTo>
                <a:close/>
              </a:path>
              <a:path w="6835775" h="679450">
                <a:moveTo>
                  <a:pt x="2449436" y="673252"/>
                </a:moveTo>
                <a:lnTo>
                  <a:pt x="2443353" y="673252"/>
                </a:lnTo>
                <a:lnTo>
                  <a:pt x="2443353" y="679348"/>
                </a:lnTo>
                <a:lnTo>
                  <a:pt x="2449436" y="679348"/>
                </a:lnTo>
                <a:lnTo>
                  <a:pt x="2449436" y="673252"/>
                </a:lnTo>
                <a:close/>
              </a:path>
              <a:path w="6835775" h="679450">
                <a:moveTo>
                  <a:pt x="2437257" y="673252"/>
                </a:moveTo>
                <a:lnTo>
                  <a:pt x="2431173" y="673252"/>
                </a:lnTo>
                <a:lnTo>
                  <a:pt x="2431173" y="679348"/>
                </a:lnTo>
                <a:lnTo>
                  <a:pt x="2437257" y="679348"/>
                </a:lnTo>
                <a:lnTo>
                  <a:pt x="2437257" y="673252"/>
                </a:lnTo>
                <a:close/>
              </a:path>
              <a:path w="6835775" h="679450">
                <a:moveTo>
                  <a:pt x="2425077" y="673252"/>
                </a:moveTo>
                <a:lnTo>
                  <a:pt x="2417470" y="673252"/>
                </a:lnTo>
                <a:lnTo>
                  <a:pt x="2417470" y="679348"/>
                </a:lnTo>
                <a:lnTo>
                  <a:pt x="2425077" y="679348"/>
                </a:lnTo>
                <a:lnTo>
                  <a:pt x="2425077" y="673252"/>
                </a:lnTo>
                <a:close/>
              </a:path>
              <a:path w="6835775" h="679450">
                <a:moveTo>
                  <a:pt x="2411374" y="673252"/>
                </a:moveTo>
                <a:lnTo>
                  <a:pt x="2405291" y="673252"/>
                </a:lnTo>
                <a:lnTo>
                  <a:pt x="2405291" y="679348"/>
                </a:lnTo>
                <a:lnTo>
                  <a:pt x="2411374" y="679348"/>
                </a:lnTo>
                <a:lnTo>
                  <a:pt x="2411374" y="673252"/>
                </a:lnTo>
                <a:close/>
              </a:path>
              <a:path w="6835775" h="679450">
                <a:moveTo>
                  <a:pt x="2399207" y="673252"/>
                </a:moveTo>
                <a:lnTo>
                  <a:pt x="2393111" y="673252"/>
                </a:lnTo>
                <a:lnTo>
                  <a:pt x="2393111" y="679348"/>
                </a:lnTo>
                <a:lnTo>
                  <a:pt x="2399207" y="679348"/>
                </a:lnTo>
                <a:lnTo>
                  <a:pt x="2399207" y="673252"/>
                </a:lnTo>
                <a:close/>
              </a:path>
              <a:path w="6835775" h="679450">
                <a:moveTo>
                  <a:pt x="2387028" y="673252"/>
                </a:moveTo>
                <a:lnTo>
                  <a:pt x="2379408" y="673252"/>
                </a:lnTo>
                <a:lnTo>
                  <a:pt x="2379408" y="679348"/>
                </a:lnTo>
                <a:lnTo>
                  <a:pt x="2387028" y="679348"/>
                </a:lnTo>
                <a:lnTo>
                  <a:pt x="2387028" y="673252"/>
                </a:lnTo>
                <a:close/>
              </a:path>
              <a:path w="6835775" h="679450">
                <a:moveTo>
                  <a:pt x="2373325" y="673252"/>
                </a:moveTo>
                <a:lnTo>
                  <a:pt x="2367229" y="673252"/>
                </a:lnTo>
                <a:lnTo>
                  <a:pt x="2367229" y="679348"/>
                </a:lnTo>
                <a:lnTo>
                  <a:pt x="2373325" y="679348"/>
                </a:lnTo>
                <a:lnTo>
                  <a:pt x="2373325" y="673252"/>
                </a:lnTo>
                <a:close/>
              </a:path>
              <a:path w="6835775" h="679450">
                <a:moveTo>
                  <a:pt x="2361145" y="673252"/>
                </a:moveTo>
                <a:lnTo>
                  <a:pt x="2355049" y="673252"/>
                </a:lnTo>
                <a:lnTo>
                  <a:pt x="2355049" y="679348"/>
                </a:lnTo>
                <a:lnTo>
                  <a:pt x="2361145" y="679348"/>
                </a:lnTo>
                <a:lnTo>
                  <a:pt x="2361145" y="673252"/>
                </a:lnTo>
                <a:close/>
              </a:path>
              <a:path w="6835775" h="679450">
                <a:moveTo>
                  <a:pt x="2348966" y="673252"/>
                </a:moveTo>
                <a:lnTo>
                  <a:pt x="2341346" y="673252"/>
                </a:lnTo>
                <a:lnTo>
                  <a:pt x="2341346" y="679348"/>
                </a:lnTo>
                <a:lnTo>
                  <a:pt x="2348966" y="679348"/>
                </a:lnTo>
                <a:lnTo>
                  <a:pt x="2348966" y="673252"/>
                </a:lnTo>
                <a:close/>
              </a:path>
              <a:path w="6835775" h="679450">
                <a:moveTo>
                  <a:pt x="2335263" y="673252"/>
                </a:moveTo>
                <a:lnTo>
                  <a:pt x="2329180" y="673252"/>
                </a:lnTo>
                <a:lnTo>
                  <a:pt x="2329180" y="679348"/>
                </a:lnTo>
                <a:lnTo>
                  <a:pt x="2335263" y="679348"/>
                </a:lnTo>
                <a:lnTo>
                  <a:pt x="2335263" y="673252"/>
                </a:lnTo>
                <a:close/>
              </a:path>
              <a:path w="6835775" h="679450">
                <a:moveTo>
                  <a:pt x="2323084" y="673252"/>
                </a:moveTo>
                <a:lnTo>
                  <a:pt x="2317000" y="673252"/>
                </a:lnTo>
                <a:lnTo>
                  <a:pt x="2317000" y="679348"/>
                </a:lnTo>
                <a:lnTo>
                  <a:pt x="2323084" y="679348"/>
                </a:lnTo>
                <a:lnTo>
                  <a:pt x="2323084" y="673252"/>
                </a:lnTo>
                <a:close/>
              </a:path>
              <a:path w="6835775" h="679450">
                <a:moveTo>
                  <a:pt x="2310904" y="673252"/>
                </a:moveTo>
                <a:lnTo>
                  <a:pt x="2303297" y="673252"/>
                </a:lnTo>
                <a:lnTo>
                  <a:pt x="2303297" y="679348"/>
                </a:lnTo>
                <a:lnTo>
                  <a:pt x="2310904" y="679348"/>
                </a:lnTo>
                <a:lnTo>
                  <a:pt x="2310904" y="673252"/>
                </a:lnTo>
                <a:close/>
              </a:path>
              <a:path w="6835775" h="679450">
                <a:moveTo>
                  <a:pt x="2297201" y="673252"/>
                </a:moveTo>
                <a:lnTo>
                  <a:pt x="2291118" y="673252"/>
                </a:lnTo>
                <a:lnTo>
                  <a:pt x="2291118" y="679348"/>
                </a:lnTo>
                <a:lnTo>
                  <a:pt x="2297201" y="679348"/>
                </a:lnTo>
                <a:lnTo>
                  <a:pt x="2297201" y="673252"/>
                </a:lnTo>
                <a:close/>
              </a:path>
              <a:path w="6835775" h="679450">
                <a:moveTo>
                  <a:pt x="2285022" y="673252"/>
                </a:moveTo>
                <a:lnTo>
                  <a:pt x="2278938" y="673252"/>
                </a:lnTo>
                <a:lnTo>
                  <a:pt x="2278938" y="679348"/>
                </a:lnTo>
                <a:lnTo>
                  <a:pt x="2285022" y="679348"/>
                </a:lnTo>
                <a:lnTo>
                  <a:pt x="2285022" y="673252"/>
                </a:lnTo>
                <a:close/>
              </a:path>
              <a:path w="6835775" h="679450">
                <a:moveTo>
                  <a:pt x="2272842" y="673252"/>
                </a:moveTo>
                <a:lnTo>
                  <a:pt x="2265235" y="673252"/>
                </a:lnTo>
                <a:lnTo>
                  <a:pt x="2265235" y="679348"/>
                </a:lnTo>
                <a:lnTo>
                  <a:pt x="2272842" y="679348"/>
                </a:lnTo>
                <a:lnTo>
                  <a:pt x="2272842" y="673252"/>
                </a:lnTo>
                <a:close/>
              </a:path>
              <a:path w="6835775" h="679450">
                <a:moveTo>
                  <a:pt x="2259152" y="673252"/>
                </a:moveTo>
                <a:lnTo>
                  <a:pt x="2253056" y="673252"/>
                </a:lnTo>
                <a:lnTo>
                  <a:pt x="2253056" y="679348"/>
                </a:lnTo>
                <a:lnTo>
                  <a:pt x="2259152" y="679348"/>
                </a:lnTo>
                <a:lnTo>
                  <a:pt x="2259152" y="673252"/>
                </a:lnTo>
                <a:close/>
              </a:path>
              <a:path w="6835775" h="679450">
                <a:moveTo>
                  <a:pt x="2246972" y="673252"/>
                </a:moveTo>
                <a:lnTo>
                  <a:pt x="2240876" y="673252"/>
                </a:lnTo>
                <a:lnTo>
                  <a:pt x="2240876" y="679348"/>
                </a:lnTo>
                <a:lnTo>
                  <a:pt x="2246972" y="679348"/>
                </a:lnTo>
                <a:lnTo>
                  <a:pt x="2246972" y="673252"/>
                </a:lnTo>
                <a:close/>
              </a:path>
              <a:path w="6835775" h="679450">
                <a:moveTo>
                  <a:pt x="2234793" y="673252"/>
                </a:moveTo>
                <a:lnTo>
                  <a:pt x="2227173" y="673252"/>
                </a:lnTo>
                <a:lnTo>
                  <a:pt x="2227173" y="679348"/>
                </a:lnTo>
                <a:lnTo>
                  <a:pt x="2234793" y="679348"/>
                </a:lnTo>
                <a:lnTo>
                  <a:pt x="2234793" y="673252"/>
                </a:lnTo>
                <a:close/>
              </a:path>
              <a:path w="6835775" h="679450">
                <a:moveTo>
                  <a:pt x="2221090" y="673252"/>
                </a:moveTo>
                <a:lnTo>
                  <a:pt x="2214994" y="673252"/>
                </a:lnTo>
                <a:lnTo>
                  <a:pt x="2214994" y="679348"/>
                </a:lnTo>
                <a:lnTo>
                  <a:pt x="2221090" y="679348"/>
                </a:lnTo>
                <a:lnTo>
                  <a:pt x="2221090" y="673252"/>
                </a:lnTo>
                <a:close/>
              </a:path>
              <a:path w="6835775" h="679450">
                <a:moveTo>
                  <a:pt x="2208910" y="673252"/>
                </a:moveTo>
                <a:lnTo>
                  <a:pt x="2202815" y="673252"/>
                </a:lnTo>
                <a:lnTo>
                  <a:pt x="2202815" y="679348"/>
                </a:lnTo>
                <a:lnTo>
                  <a:pt x="2208910" y="679348"/>
                </a:lnTo>
                <a:lnTo>
                  <a:pt x="2208910" y="673252"/>
                </a:lnTo>
                <a:close/>
              </a:path>
              <a:path w="6835775" h="679450">
                <a:moveTo>
                  <a:pt x="2196731" y="673252"/>
                </a:moveTo>
                <a:lnTo>
                  <a:pt x="2189124" y="673252"/>
                </a:lnTo>
                <a:lnTo>
                  <a:pt x="2189124" y="679348"/>
                </a:lnTo>
                <a:lnTo>
                  <a:pt x="2196731" y="679348"/>
                </a:lnTo>
                <a:lnTo>
                  <a:pt x="2196731" y="673252"/>
                </a:lnTo>
                <a:close/>
              </a:path>
              <a:path w="6835775" h="679450">
                <a:moveTo>
                  <a:pt x="2183028" y="673252"/>
                </a:moveTo>
                <a:lnTo>
                  <a:pt x="2176945" y="673252"/>
                </a:lnTo>
                <a:lnTo>
                  <a:pt x="2176945" y="679348"/>
                </a:lnTo>
                <a:lnTo>
                  <a:pt x="2183028" y="679348"/>
                </a:lnTo>
                <a:lnTo>
                  <a:pt x="2183028" y="673252"/>
                </a:lnTo>
                <a:close/>
              </a:path>
              <a:path w="6835775" h="679450">
                <a:moveTo>
                  <a:pt x="2170849" y="673252"/>
                </a:moveTo>
                <a:lnTo>
                  <a:pt x="2164765" y="673252"/>
                </a:lnTo>
                <a:lnTo>
                  <a:pt x="2164765" y="679348"/>
                </a:lnTo>
                <a:lnTo>
                  <a:pt x="2170849" y="679348"/>
                </a:lnTo>
                <a:lnTo>
                  <a:pt x="2170849" y="673252"/>
                </a:lnTo>
                <a:close/>
              </a:path>
              <a:path w="6835775" h="679450">
                <a:moveTo>
                  <a:pt x="2158669" y="673252"/>
                </a:moveTo>
                <a:lnTo>
                  <a:pt x="2151062" y="673252"/>
                </a:lnTo>
                <a:lnTo>
                  <a:pt x="2151062" y="679348"/>
                </a:lnTo>
                <a:lnTo>
                  <a:pt x="2158669" y="679348"/>
                </a:lnTo>
                <a:lnTo>
                  <a:pt x="2158669" y="673252"/>
                </a:lnTo>
                <a:close/>
              </a:path>
              <a:path w="6835775" h="679450">
                <a:moveTo>
                  <a:pt x="2144966" y="673252"/>
                </a:moveTo>
                <a:lnTo>
                  <a:pt x="2138883" y="673252"/>
                </a:lnTo>
                <a:lnTo>
                  <a:pt x="2138883" y="679348"/>
                </a:lnTo>
                <a:lnTo>
                  <a:pt x="2144966" y="679348"/>
                </a:lnTo>
                <a:lnTo>
                  <a:pt x="2144966" y="673252"/>
                </a:lnTo>
                <a:close/>
              </a:path>
              <a:path w="6835775" h="679450">
                <a:moveTo>
                  <a:pt x="2132787" y="673252"/>
                </a:moveTo>
                <a:lnTo>
                  <a:pt x="2126703" y="673252"/>
                </a:lnTo>
                <a:lnTo>
                  <a:pt x="2126703" y="679348"/>
                </a:lnTo>
                <a:lnTo>
                  <a:pt x="2132787" y="679348"/>
                </a:lnTo>
                <a:lnTo>
                  <a:pt x="2132787" y="673252"/>
                </a:lnTo>
                <a:close/>
              </a:path>
              <a:path w="6835775" h="679450">
                <a:moveTo>
                  <a:pt x="2120620" y="673252"/>
                </a:moveTo>
                <a:lnTo>
                  <a:pt x="2113000" y="673252"/>
                </a:lnTo>
                <a:lnTo>
                  <a:pt x="2113000" y="679348"/>
                </a:lnTo>
                <a:lnTo>
                  <a:pt x="2120620" y="679348"/>
                </a:lnTo>
                <a:lnTo>
                  <a:pt x="2120620" y="673252"/>
                </a:lnTo>
                <a:close/>
              </a:path>
              <a:path w="6835775" h="679450">
                <a:moveTo>
                  <a:pt x="2106917" y="673252"/>
                </a:moveTo>
                <a:lnTo>
                  <a:pt x="2100821" y="673252"/>
                </a:lnTo>
                <a:lnTo>
                  <a:pt x="2100821" y="679348"/>
                </a:lnTo>
                <a:lnTo>
                  <a:pt x="2106917" y="679348"/>
                </a:lnTo>
                <a:lnTo>
                  <a:pt x="2106917" y="673252"/>
                </a:lnTo>
                <a:close/>
              </a:path>
              <a:path w="6835775" h="679450">
                <a:moveTo>
                  <a:pt x="2094738" y="673252"/>
                </a:moveTo>
                <a:lnTo>
                  <a:pt x="2088642" y="673252"/>
                </a:lnTo>
                <a:lnTo>
                  <a:pt x="2088642" y="679348"/>
                </a:lnTo>
                <a:lnTo>
                  <a:pt x="2094738" y="679348"/>
                </a:lnTo>
                <a:lnTo>
                  <a:pt x="2094738" y="673252"/>
                </a:lnTo>
                <a:close/>
              </a:path>
              <a:path w="6835775" h="679450">
                <a:moveTo>
                  <a:pt x="2082558" y="673252"/>
                </a:moveTo>
                <a:lnTo>
                  <a:pt x="2074938" y="673252"/>
                </a:lnTo>
                <a:lnTo>
                  <a:pt x="2074938" y="679348"/>
                </a:lnTo>
                <a:lnTo>
                  <a:pt x="2082558" y="679348"/>
                </a:lnTo>
                <a:lnTo>
                  <a:pt x="2082558" y="673252"/>
                </a:lnTo>
                <a:close/>
              </a:path>
              <a:path w="6835775" h="679450">
                <a:moveTo>
                  <a:pt x="2068855" y="673252"/>
                </a:moveTo>
                <a:lnTo>
                  <a:pt x="2062759" y="673252"/>
                </a:lnTo>
                <a:lnTo>
                  <a:pt x="2062759" y="679348"/>
                </a:lnTo>
                <a:lnTo>
                  <a:pt x="2068855" y="679348"/>
                </a:lnTo>
                <a:lnTo>
                  <a:pt x="2068855" y="673252"/>
                </a:lnTo>
                <a:close/>
              </a:path>
              <a:path w="6835775" h="679450">
                <a:moveTo>
                  <a:pt x="2056676" y="673252"/>
                </a:moveTo>
                <a:lnTo>
                  <a:pt x="2050592" y="673252"/>
                </a:lnTo>
                <a:lnTo>
                  <a:pt x="2050592" y="679348"/>
                </a:lnTo>
                <a:lnTo>
                  <a:pt x="2056676" y="679348"/>
                </a:lnTo>
                <a:lnTo>
                  <a:pt x="2056676" y="673252"/>
                </a:lnTo>
                <a:close/>
              </a:path>
              <a:path w="6835775" h="679450">
                <a:moveTo>
                  <a:pt x="2044496" y="673252"/>
                </a:moveTo>
                <a:lnTo>
                  <a:pt x="2036889" y="673252"/>
                </a:lnTo>
                <a:lnTo>
                  <a:pt x="2036889" y="679348"/>
                </a:lnTo>
                <a:lnTo>
                  <a:pt x="2044496" y="679348"/>
                </a:lnTo>
                <a:lnTo>
                  <a:pt x="2044496" y="673252"/>
                </a:lnTo>
                <a:close/>
              </a:path>
              <a:path w="6835775" h="679450">
                <a:moveTo>
                  <a:pt x="2030793" y="673252"/>
                </a:moveTo>
                <a:lnTo>
                  <a:pt x="2024710" y="673252"/>
                </a:lnTo>
                <a:lnTo>
                  <a:pt x="2024710" y="679348"/>
                </a:lnTo>
                <a:lnTo>
                  <a:pt x="2030793" y="679348"/>
                </a:lnTo>
                <a:lnTo>
                  <a:pt x="2030793" y="673252"/>
                </a:lnTo>
                <a:close/>
              </a:path>
              <a:path w="6835775" h="679450">
                <a:moveTo>
                  <a:pt x="2018614" y="673252"/>
                </a:moveTo>
                <a:lnTo>
                  <a:pt x="2012530" y="673252"/>
                </a:lnTo>
                <a:lnTo>
                  <a:pt x="2012530" y="679348"/>
                </a:lnTo>
                <a:lnTo>
                  <a:pt x="2018614" y="679348"/>
                </a:lnTo>
                <a:lnTo>
                  <a:pt x="2018614" y="673252"/>
                </a:lnTo>
                <a:close/>
              </a:path>
              <a:path w="6835775" h="679450">
                <a:moveTo>
                  <a:pt x="2006434" y="673252"/>
                </a:moveTo>
                <a:lnTo>
                  <a:pt x="1998827" y="673252"/>
                </a:lnTo>
                <a:lnTo>
                  <a:pt x="1998827" y="679348"/>
                </a:lnTo>
                <a:lnTo>
                  <a:pt x="2006434" y="679348"/>
                </a:lnTo>
                <a:lnTo>
                  <a:pt x="2006434" y="673252"/>
                </a:lnTo>
                <a:close/>
              </a:path>
              <a:path w="6835775" h="679450">
                <a:moveTo>
                  <a:pt x="1992744" y="673252"/>
                </a:moveTo>
                <a:lnTo>
                  <a:pt x="1986648" y="673252"/>
                </a:lnTo>
                <a:lnTo>
                  <a:pt x="1986648" y="679348"/>
                </a:lnTo>
                <a:lnTo>
                  <a:pt x="1992744" y="679348"/>
                </a:lnTo>
                <a:lnTo>
                  <a:pt x="1992744" y="673252"/>
                </a:lnTo>
                <a:close/>
              </a:path>
              <a:path w="6835775" h="679450">
                <a:moveTo>
                  <a:pt x="1980565" y="673252"/>
                </a:moveTo>
                <a:lnTo>
                  <a:pt x="1974469" y="673252"/>
                </a:lnTo>
                <a:lnTo>
                  <a:pt x="1974469" y="679348"/>
                </a:lnTo>
                <a:lnTo>
                  <a:pt x="1980565" y="679348"/>
                </a:lnTo>
                <a:lnTo>
                  <a:pt x="1980565" y="673252"/>
                </a:lnTo>
                <a:close/>
              </a:path>
              <a:path w="6835775" h="679450">
                <a:moveTo>
                  <a:pt x="1968385" y="673252"/>
                </a:moveTo>
                <a:lnTo>
                  <a:pt x="1960765" y="673252"/>
                </a:lnTo>
                <a:lnTo>
                  <a:pt x="1960765" y="679348"/>
                </a:lnTo>
                <a:lnTo>
                  <a:pt x="1968385" y="679348"/>
                </a:lnTo>
                <a:lnTo>
                  <a:pt x="1968385" y="673252"/>
                </a:lnTo>
                <a:close/>
              </a:path>
              <a:path w="6835775" h="679450">
                <a:moveTo>
                  <a:pt x="1954682" y="673252"/>
                </a:moveTo>
                <a:lnTo>
                  <a:pt x="1948586" y="673252"/>
                </a:lnTo>
                <a:lnTo>
                  <a:pt x="1948586" y="679348"/>
                </a:lnTo>
                <a:lnTo>
                  <a:pt x="1954682" y="679348"/>
                </a:lnTo>
                <a:lnTo>
                  <a:pt x="1954682" y="673252"/>
                </a:lnTo>
                <a:close/>
              </a:path>
              <a:path w="6835775" h="679450">
                <a:moveTo>
                  <a:pt x="1942503" y="673252"/>
                </a:moveTo>
                <a:lnTo>
                  <a:pt x="1936407" y="673252"/>
                </a:lnTo>
                <a:lnTo>
                  <a:pt x="1936407" y="679348"/>
                </a:lnTo>
                <a:lnTo>
                  <a:pt x="1942503" y="679348"/>
                </a:lnTo>
                <a:lnTo>
                  <a:pt x="1942503" y="673252"/>
                </a:lnTo>
                <a:close/>
              </a:path>
              <a:path w="6835775" h="679450">
                <a:moveTo>
                  <a:pt x="1930323" y="673252"/>
                </a:moveTo>
                <a:lnTo>
                  <a:pt x="1922716" y="673252"/>
                </a:lnTo>
                <a:lnTo>
                  <a:pt x="1922716" y="679348"/>
                </a:lnTo>
                <a:lnTo>
                  <a:pt x="1930323" y="679348"/>
                </a:lnTo>
                <a:lnTo>
                  <a:pt x="1930323" y="673252"/>
                </a:lnTo>
                <a:close/>
              </a:path>
              <a:path w="6835775" h="679450">
                <a:moveTo>
                  <a:pt x="1916620" y="673252"/>
                </a:moveTo>
                <a:lnTo>
                  <a:pt x="1910537" y="673252"/>
                </a:lnTo>
                <a:lnTo>
                  <a:pt x="1910537" y="679348"/>
                </a:lnTo>
                <a:lnTo>
                  <a:pt x="1916620" y="679348"/>
                </a:lnTo>
                <a:lnTo>
                  <a:pt x="1916620" y="673252"/>
                </a:lnTo>
                <a:close/>
              </a:path>
              <a:path w="6835775" h="679450">
                <a:moveTo>
                  <a:pt x="1904441" y="673252"/>
                </a:moveTo>
                <a:lnTo>
                  <a:pt x="1898357" y="673252"/>
                </a:lnTo>
                <a:lnTo>
                  <a:pt x="1898357" y="679348"/>
                </a:lnTo>
                <a:lnTo>
                  <a:pt x="1904441" y="679348"/>
                </a:lnTo>
                <a:lnTo>
                  <a:pt x="1904441" y="673252"/>
                </a:lnTo>
                <a:close/>
              </a:path>
              <a:path w="6835775" h="679450">
                <a:moveTo>
                  <a:pt x="1892261" y="673252"/>
                </a:moveTo>
                <a:lnTo>
                  <a:pt x="1884654" y="673252"/>
                </a:lnTo>
                <a:lnTo>
                  <a:pt x="1884654" y="679348"/>
                </a:lnTo>
                <a:lnTo>
                  <a:pt x="1892261" y="679348"/>
                </a:lnTo>
                <a:lnTo>
                  <a:pt x="1892261" y="673252"/>
                </a:lnTo>
                <a:close/>
              </a:path>
              <a:path w="6835775" h="679450">
                <a:moveTo>
                  <a:pt x="1878558" y="673252"/>
                </a:moveTo>
                <a:lnTo>
                  <a:pt x="1872475" y="673252"/>
                </a:lnTo>
                <a:lnTo>
                  <a:pt x="1872475" y="679348"/>
                </a:lnTo>
                <a:lnTo>
                  <a:pt x="1878558" y="679348"/>
                </a:lnTo>
                <a:lnTo>
                  <a:pt x="1878558" y="673252"/>
                </a:lnTo>
                <a:close/>
              </a:path>
              <a:path w="6835775" h="679450">
                <a:moveTo>
                  <a:pt x="1866379" y="673252"/>
                </a:moveTo>
                <a:lnTo>
                  <a:pt x="1860295" y="673252"/>
                </a:lnTo>
                <a:lnTo>
                  <a:pt x="1860295" y="679348"/>
                </a:lnTo>
                <a:lnTo>
                  <a:pt x="1866379" y="679348"/>
                </a:lnTo>
                <a:lnTo>
                  <a:pt x="1866379" y="673252"/>
                </a:lnTo>
                <a:close/>
              </a:path>
              <a:path w="6835775" h="679450">
                <a:moveTo>
                  <a:pt x="1854200" y="673252"/>
                </a:moveTo>
                <a:lnTo>
                  <a:pt x="1846592" y="673252"/>
                </a:lnTo>
                <a:lnTo>
                  <a:pt x="1846592" y="679348"/>
                </a:lnTo>
                <a:lnTo>
                  <a:pt x="1854200" y="679348"/>
                </a:lnTo>
                <a:lnTo>
                  <a:pt x="1854200" y="673252"/>
                </a:lnTo>
                <a:close/>
              </a:path>
              <a:path w="6835775" h="679450">
                <a:moveTo>
                  <a:pt x="1840509" y="673252"/>
                </a:moveTo>
                <a:lnTo>
                  <a:pt x="1834413" y="673252"/>
                </a:lnTo>
                <a:lnTo>
                  <a:pt x="1834413" y="679348"/>
                </a:lnTo>
                <a:lnTo>
                  <a:pt x="1840509" y="679348"/>
                </a:lnTo>
                <a:lnTo>
                  <a:pt x="1840509" y="673252"/>
                </a:lnTo>
                <a:close/>
              </a:path>
              <a:path w="6835775" h="679450">
                <a:moveTo>
                  <a:pt x="1828330" y="673252"/>
                </a:moveTo>
                <a:lnTo>
                  <a:pt x="1822234" y="673252"/>
                </a:lnTo>
                <a:lnTo>
                  <a:pt x="1822234" y="679348"/>
                </a:lnTo>
                <a:lnTo>
                  <a:pt x="1828330" y="679348"/>
                </a:lnTo>
                <a:lnTo>
                  <a:pt x="1828330" y="673252"/>
                </a:lnTo>
                <a:close/>
              </a:path>
              <a:path w="6835775" h="679450">
                <a:moveTo>
                  <a:pt x="1816150" y="673252"/>
                </a:moveTo>
                <a:lnTo>
                  <a:pt x="1808530" y="673252"/>
                </a:lnTo>
                <a:lnTo>
                  <a:pt x="1808530" y="679348"/>
                </a:lnTo>
                <a:lnTo>
                  <a:pt x="1816150" y="679348"/>
                </a:lnTo>
                <a:lnTo>
                  <a:pt x="1816150" y="673252"/>
                </a:lnTo>
                <a:close/>
              </a:path>
              <a:path w="6835775" h="679450">
                <a:moveTo>
                  <a:pt x="1802447" y="673252"/>
                </a:moveTo>
                <a:lnTo>
                  <a:pt x="1796351" y="673252"/>
                </a:lnTo>
                <a:lnTo>
                  <a:pt x="1796351" y="679348"/>
                </a:lnTo>
                <a:lnTo>
                  <a:pt x="1802447" y="679348"/>
                </a:lnTo>
                <a:lnTo>
                  <a:pt x="1802447" y="673252"/>
                </a:lnTo>
                <a:close/>
              </a:path>
              <a:path w="6835775" h="679450">
                <a:moveTo>
                  <a:pt x="1790268" y="673252"/>
                </a:moveTo>
                <a:lnTo>
                  <a:pt x="1784184" y="673252"/>
                </a:lnTo>
                <a:lnTo>
                  <a:pt x="1784184" y="679348"/>
                </a:lnTo>
                <a:lnTo>
                  <a:pt x="1790268" y="679348"/>
                </a:lnTo>
                <a:lnTo>
                  <a:pt x="1790268" y="673252"/>
                </a:lnTo>
                <a:close/>
              </a:path>
              <a:path w="6835775" h="679450">
                <a:moveTo>
                  <a:pt x="1778088" y="673252"/>
                </a:moveTo>
                <a:lnTo>
                  <a:pt x="1770481" y="673252"/>
                </a:lnTo>
                <a:lnTo>
                  <a:pt x="1770481" y="679348"/>
                </a:lnTo>
                <a:lnTo>
                  <a:pt x="1778088" y="679348"/>
                </a:lnTo>
                <a:lnTo>
                  <a:pt x="1778088" y="673252"/>
                </a:lnTo>
                <a:close/>
              </a:path>
              <a:path w="6835775" h="679450">
                <a:moveTo>
                  <a:pt x="1764385" y="673252"/>
                </a:moveTo>
                <a:lnTo>
                  <a:pt x="1758302" y="673252"/>
                </a:lnTo>
                <a:lnTo>
                  <a:pt x="1758302" y="679348"/>
                </a:lnTo>
                <a:lnTo>
                  <a:pt x="1764385" y="679348"/>
                </a:lnTo>
                <a:lnTo>
                  <a:pt x="1764385" y="673252"/>
                </a:lnTo>
                <a:close/>
              </a:path>
              <a:path w="6835775" h="679450">
                <a:moveTo>
                  <a:pt x="1752206" y="673252"/>
                </a:moveTo>
                <a:lnTo>
                  <a:pt x="1746122" y="673252"/>
                </a:lnTo>
                <a:lnTo>
                  <a:pt x="1746122" y="679348"/>
                </a:lnTo>
                <a:lnTo>
                  <a:pt x="1752206" y="679348"/>
                </a:lnTo>
                <a:lnTo>
                  <a:pt x="1752206" y="673252"/>
                </a:lnTo>
                <a:close/>
              </a:path>
              <a:path w="6835775" h="679450">
                <a:moveTo>
                  <a:pt x="1740027" y="673252"/>
                </a:moveTo>
                <a:lnTo>
                  <a:pt x="1732419" y="673252"/>
                </a:lnTo>
                <a:lnTo>
                  <a:pt x="1732419" y="679348"/>
                </a:lnTo>
                <a:lnTo>
                  <a:pt x="1740027" y="679348"/>
                </a:lnTo>
                <a:lnTo>
                  <a:pt x="1740027" y="673252"/>
                </a:lnTo>
                <a:close/>
              </a:path>
              <a:path w="6835775" h="679450">
                <a:moveTo>
                  <a:pt x="1726323" y="673252"/>
                </a:moveTo>
                <a:lnTo>
                  <a:pt x="1720240" y="673252"/>
                </a:lnTo>
                <a:lnTo>
                  <a:pt x="1720240" y="679348"/>
                </a:lnTo>
                <a:lnTo>
                  <a:pt x="1726323" y="679348"/>
                </a:lnTo>
                <a:lnTo>
                  <a:pt x="1726323" y="673252"/>
                </a:lnTo>
                <a:close/>
              </a:path>
              <a:path w="6835775" h="679450">
                <a:moveTo>
                  <a:pt x="1714157" y="673252"/>
                </a:moveTo>
                <a:lnTo>
                  <a:pt x="1708061" y="673252"/>
                </a:lnTo>
                <a:lnTo>
                  <a:pt x="1708061" y="679348"/>
                </a:lnTo>
                <a:lnTo>
                  <a:pt x="1714157" y="679348"/>
                </a:lnTo>
                <a:lnTo>
                  <a:pt x="1714157" y="673252"/>
                </a:lnTo>
                <a:close/>
              </a:path>
              <a:path w="6835775" h="679450">
                <a:moveTo>
                  <a:pt x="1701977" y="673252"/>
                </a:moveTo>
                <a:lnTo>
                  <a:pt x="1694357" y="673252"/>
                </a:lnTo>
                <a:lnTo>
                  <a:pt x="1694357" y="679348"/>
                </a:lnTo>
                <a:lnTo>
                  <a:pt x="1701977" y="679348"/>
                </a:lnTo>
                <a:lnTo>
                  <a:pt x="1701977" y="673252"/>
                </a:lnTo>
                <a:close/>
              </a:path>
              <a:path w="6835775" h="679450">
                <a:moveTo>
                  <a:pt x="1688274" y="673252"/>
                </a:moveTo>
                <a:lnTo>
                  <a:pt x="1682178" y="673252"/>
                </a:lnTo>
                <a:lnTo>
                  <a:pt x="1682178" y="679348"/>
                </a:lnTo>
                <a:lnTo>
                  <a:pt x="1688274" y="679348"/>
                </a:lnTo>
                <a:lnTo>
                  <a:pt x="1688274" y="673252"/>
                </a:lnTo>
                <a:close/>
              </a:path>
              <a:path w="6835775" h="679450">
                <a:moveTo>
                  <a:pt x="1676095" y="673252"/>
                </a:moveTo>
                <a:lnTo>
                  <a:pt x="1669999" y="673252"/>
                </a:lnTo>
                <a:lnTo>
                  <a:pt x="1669999" y="679348"/>
                </a:lnTo>
                <a:lnTo>
                  <a:pt x="1676095" y="679348"/>
                </a:lnTo>
                <a:lnTo>
                  <a:pt x="1676095" y="673252"/>
                </a:lnTo>
                <a:close/>
              </a:path>
              <a:path w="6835775" h="679450">
                <a:moveTo>
                  <a:pt x="1663915" y="673252"/>
                </a:moveTo>
                <a:lnTo>
                  <a:pt x="1656308" y="673252"/>
                </a:lnTo>
                <a:lnTo>
                  <a:pt x="1656308" y="679348"/>
                </a:lnTo>
                <a:lnTo>
                  <a:pt x="1663915" y="679348"/>
                </a:lnTo>
                <a:lnTo>
                  <a:pt x="1663915" y="673252"/>
                </a:lnTo>
                <a:close/>
              </a:path>
              <a:path w="6835775" h="679450">
                <a:moveTo>
                  <a:pt x="1650212" y="673252"/>
                </a:moveTo>
                <a:lnTo>
                  <a:pt x="1644129" y="673252"/>
                </a:lnTo>
                <a:lnTo>
                  <a:pt x="1644129" y="679348"/>
                </a:lnTo>
                <a:lnTo>
                  <a:pt x="1650212" y="679348"/>
                </a:lnTo>
                <a:lnTo>
                  <a:pt x="1650212" y="673252"/>
                </a:lnTo>
                <a:close/>
              </a:path>
              <a:path w="6835775" h="679450">
                <a:moveTo>
                  <a:pt x="1638033" y="673252"/>
                </a:moveTo>
                <a:lnTo>
                  <a:pt x="1631950" y="673252"/>
                </a:lnTo>
                <a:lnTo>
                  <a:pt x="1631950" y="679348"/>
                </a:lnTo>
                <a:lnTo>
                  <a:pt x="1638033" y="679348"/>
                </a:lnTo>
                <a:lnTo>
                  <a:pt x="1638033" y="673252"/>
                </a:lnTo>
                <a:close/>
              </a:path>
              <a:path w="6835775" h="679450">
                <a:moveTo>
                  <a:pt x="1625854" y="673252"/>
                </a:moveTo>
                <a:lnTo>
                  <a:pt x="1618246" y="673252"/>
                </a:lnTo>
                <a:lnTo>
                  <a:pt x="1618246" y="679348"/>
                </a:lnTo>
                <a:lnTo>
                  <a:pt x="1625854" y="679348"/>
                </a:lnTo>
                <a:lnTo>
                  <a:pt x="1625854" y="673252"/>
                </a:lnTo>
                <a:close/>
              </a:path>
              <a:path w="6835775" h="679450">
                <a:moveTo>
                  <a:pt x="1612150" y="673252"/>
                </a:moveTo>
                <a:lnTo>
                  <a:pt x="1606067" y="673252"/>
                </a:lnTo>
                <a:lnTo>
                  <a:pt x="1606067" y="679348"/>
                </a:lnTo>
                <a:lnTo>
                  <a:pt x="1612150" y="679348"/>
                </a:lnTo>
                <a:lnTo>
                  <a:pt x="1612150" y="673252"/>
                </a:lnTo>
                <a:close/>
              </a:path>
              <a:path w="6835775" h="679450">
                <a:moveTo>
                  <a:pt x="1599971" y="673252"/>
                </a:moveTo>
                <a:lnTo>
                  <a:pt x="1593888" y="673252"/>
                </a:lnTo>
                <a:lnTo>
                  <a:pt x="1593888" y="679348"/>
                </a:lnTo>
                <a:lnTo>
                  <a:pt x="1599971" y="679348"/>
                </a:lnTo>
                <a:lnTo>
                  <a:pt x="1599971" y="673252"/>
                </a:lnTo>
                <a:close/>
              </a:path>
              <a:path w="6835775" h="679450">
                <a:moveTo>
                  <a:pt x="1587792" y="673252"/>
                </a:moveTo>
                <a:lnTo>
                  <a:pt x="1580184" y="673252"/>
                </a:lnTo>
                <a:lnTo>
                  <a:pt x="1580184" y="679348"/>
                </a:lnTo>
                <a:lnTo>
                  <a:pt x="1587792" y="679348"/>
                </a:lnTo>
                <a:lnTo>
                  <a:pt x="1587792" y="673252"/>
                </a:lnTo>
                <a:close/>
              </a:path>
              <a:path w="6835775" h="679450">
                <a:moveTo>
                  <a:pt x="1574101" y="673252"/>
                </a:moveTo>
                <a:lnTo>
                  <a:pt x="1568005" y="673252"/>
                </a:lnTo>
                <a:lnTo>
                  <a:pt x="1568005" y="679348"/>
                </a:lnTo>
                <a:lnTo>
                  <a:pt x="1574101" y="679348"/>
                </a:lnTo>
                <a:lnTo>
                  <a:pt x="1574101" y="673252"/>
                </a:lnTo>
                <a:close/>
              </a:path>
              <a:path w="6835775" h="679450">
                <a:moveTo>
                  <a:pt x="1561922" y="673252"/>
                </a:moveTo>
                <a:lnTo>
                  <a:pt x="1555826" y="673252"/>
                </a:lnTo>
                <a:lnTo>
                  <a:pt x="1555826" y="679348"/>
                </a:lnTo>
                <a:lnTo>
                  <a:pt x="1561922" y="679348"/>
                </a:lnTo>
                <a:lnTo>
                  <a:pt x="1561922" y="673252"/>
                </a:lnTo>
                <a:close/>
              </a:path>
              <a:path w="6835775" h="679450">
                <a:moveTo>
                  <a:pt x="1549742" y="673252"/>
                </a:moveTo>
                <a:lnTo>
                  <a:pt x="1542122" y="673252"/>
                </a:lnTo>
                <a:lnTo>
                  <a:pt x="1542122" y="679348"/>
                </a:lnTo>
                <a:lnTo>
                  <a:pt x="1549742" y="679348"/>
                </a:lnTo>
                <a:lnTo>
                  <a:pt x="1549742" y="673252"/>
                </a:lnTo>
                <a:close/>
              </a:path>
              <a:path w="6835775" h="679450">
                <a:moveTo>
                  <a:pt x="1536039" y="673252"/>
                </a:moveTo>
                <a:lnTo>
                  <a:pt x="1529943" y="673252"/>
                </a:lnTo>
                <a:lnTo>
                  <a:pt x="1529943" y="679348"/>
                </a:lnTo>
                <a:lnTo>
                  <a:pt x="1536039" y="679348"/>
                </a:lnTo>
                <a:lnTo>
                  <a:pt x="1536039" y="673252"/>
                </a:lnTo>
                <a:close/>
              </a:path>
              <a:path w="6835775" h="679450">
                <a:moveTo>
                  <a:pt x="1523860" y="673252"/>
                </a:moveTo>
                <a:lnTo>
                  <a:pt x="1517764" y="673252"/>
                </a:lnTo>
                <a:lnTo>
                  <a:pt x="1517764" y="679348"/>
                </a:lnTo>
                <a:lnTo>
                  <a:pt x="1523860" y="679348"/>
                </a:lnTo>
                <a:lnTo>
                  <a:pt x="1523860" y="673252"/>
                </a:lnTo>
                <a:close/>
              </a:path>
              <a:path w="6835775" h="679450">
                <a:moveTo>
                  <a:pt x="1511681" y="673252"/>
                </a:moveTo>
                <a:lnTo>
                  <a:pt x="1504073" y="673252"/>
                </a:lnTo>
                <a:lnTo>
                  <a:pt x="1504073" y="679348"/>
                </a:lnTo>
                <a:lnTo>
                  <a:pt x="1511681" y="679348"/>
                </a:lnTo>
                <a:lnTo>
                  <a:pt x="1511681" y="673252"/>
                </a:lnTo>
                <a:close/>
              </a:path>
              <a:path w="6835775" h="679450">
                <a:moveTo>
                  <a:pt x="1497977" y="673252"/>
                </a:moveTo>
                <a:lnTo>
                  <a:pt x="1491894" y="673252"/>
                </a:lnTo>
                <a:lnTo>
                  <a:pt x="1491894" y="679348"/>
                </a:lnTo>
                <a:lnTo>
                  <a:pt x="1497977" y="679348"/>
                </a:lnTo>
                <a:lnTo>
                  <a:pt x="1497977" y="673252"/>
                </a:lnTo>
                <a:close/>
              </a:path>
              <a:path w="6835775" h="679450">
                <a:moveTo>
                  <a:pt x="1485798" y="673252"/>
                </a:moveTo>
                <a:lnTo>
                  <a:pt x="1479715" y="673252"/>
                </a:lnTo>
                <a:lnTo>
                  <a:pt x="1479715" y="679348"/>
                </a:lnTo>
                <a:lnTo>
                  <a:pt x="1485798" y="679348"/>
                </a:lnTo>
                <a:lnTo>
                  <a:pt x="1485798" y="673252"/>
                </a:lnTo>
                <a:close/>
              </a:path>
              <a:path w="6835775" h="679450">
                <a:moveTo>
                  <a:pt x="1473619" y="673252"/>
                </a:moveTo>
                <a:lnTo>
                  <a:pt x="1466011" y="673252"/>
                </a:lnTo>
                <a:lnTo>
                  <a:pt x="1466011" y="679348"/>
                </a:lnTo>
                <a:lnTo>
                  <a:pt x="1473619" y="679348"/>
                </a:lnTo>
                <a:lnTo>
                  <a:pt x="1473619" y="673252"/>
                </a:lnTo>
                <a:close/>
              </a:path>
              <a:path w="6835775" h="679450">
                <a:moveTo>
                  <a:pt x="1459915" y="673252"/>
                </a:moveTo>
                <a:lnTo>
                  <a:pt x="1453832" y="673252"/>
                </a:lnTo>
                <a:lnTo>
                  <a:pt x="1453832" y="679348"/>
                </a:lnTo>
                <a:lnTo>
                  <a:pt x="1459915" y="679348"/>
                </a:lnTo>
                <a:lnTo>
                  <a:pt x="1459915" y="673252"/>
                </a:lnTo>
                <a:close/>
              </a:path>
              <a:path w="6835775" h="679450">
                <a:moveTo>
                  <a:pt x="1447736" y="673252"/>
                </a:moveTo>
                <a:lnTo>
                  <a:pt x="1441653" y="673252"/>
                </a:lnTo>
                <a:lnTo>
                  <a:pt x="1441653" y="679348"/>
                </a:lnTo>
                <a:lnTo>
                  <a:pt x="1447736" y="679348"/>
                </a:lnTo>
                <a:lnTo>
                  <a:pt x="1447736" y="673252"/>
                </a:lnTo>
                <a:close/>
              </a:path>
              <a:path w="6835775" h="679450">
                <a:moveTo>
                  <a:pt x="1435569" y="673252"/>
                </a:moveTo>
                <a:lnTo>
                  <a:pt x="1427949" y="673252"/>
                </a:lnTo>
                <a:lnTo>
                  <a:pt x="1427949" y="679348"/>
                </a:lnTo>
                <a:lnTo>
                  <a:pt x="1435569" y="679348"/>
                </a:lnTo>
                <a:lnTo>
                  <a:pt x="1435569" y="673252"/>
                </a:lnTo>
                <a:close/>
              </a:path>
              <a:path w="6835775" h="679450">
                <a:moveTo>
                  <a:pt x="1421866" y="673252"/>
                </a:moveTo>
                <a:lnTo>
                  <a:pt x="1415770" y="673252"/>
                </a:lnTo>
                <a:lnTo>
                  <a:pt x="1415770" y="679348"/>
                </a:lnTo>
                <a:lnTo>
                  <a:pt x="1421866" y="679348"/>
                </a:lnTo>
                <a:lnTo>
                  <a:pt x="1421866" y="673252"/>
                </a:lnTo>
                <a:close/>
              </a:path>
              <a:path w="6835775" h="679450">
                <a:moveTo>
                  <a:pt x="1409687" y="673252"/>
                </a:moveTo>
                <a:lnTo>
                  <a:pt x="1403591" y="673252"/>
                </a:lnTo>
                <a:lnTo>
                  <a:pt x="1403591" y="679348"/>
                </a:lnTo>
                <a:lnTo>
                  <a:pt x="1409687" y="679348"/>
                </a:lnTo>
                <a:lnTo>
                  <a:pt x="1409687" y="673252"/>
                </a:lnTo>
                <a:close/>
              </a:path>
              <a:path w="6835775" h="679450">
                <a:moveTo>
                  <a:pt x="1397508" y="673252"/>
                </a:moveTo>
                <a:lnTo>
                  <a:pt x="1389888" y="673252"/>
                </a:lnTo>
                <a:lnTo>
                  <a:pt x="1389888" y="679348"/>
                </a:lnTo>
                <a:lnTo>
                  <a:pt x="1397508" y="679348"/>
                </a:lnTo>
                <a:lnTo>
                  <a:pt x="1397508" y="673252"/>
                </a:lnTo>
                <a:close/>
              </a:path>
              <a:path w="6835775" h="679450">
                <a:moveTo>
                  <a:pt x="1383804" y="673252"/>
                </a:moveTo>
                <a:lnTo>
                  <a:pt x="1377721" y="673252"/>
                </a:lnTo>
                <a:lnTo>
                  <a:pt x="1377721" y="679348"/>
                </a:lnTo>
                <a:lnTo>
                  <a:pt x="1383804" y="679348"/>
                </a:lnTo>
                <a:lnTo>
                  <a:pt x="1383804" y="673252"/>
                </a:lnTo>
                <a:close/>
              </a:path>
              <a:path w="6835775" h="679450">
                <a:moveTo>
                  <a:pt x="1371625" y="673252"/>
                </a:moveTo>
                <a:lnTo>
                  <a:pt x="1365542" y="673252"/>
                </a:lnTo>
                <a:lnTo>
                  <a:pt x="1365542" y="679348"/>
                </a:lnTo>
                <a:lnTo>
                  <a:pt x="1371625" y="679348"/>
                </a:lnTo>
                <a:lnTo>
                  <a:pt x="1371625" y="673252"/>
                </a:lnTo>
                <a:close/>
              </a:path>
              <a:path w="6835775" h="679450">
                <a:moveTo>
                  <a:pt x="1359446" y="673252"/>
                </a:moveTo>
                <a:lnTo>
                  <a:pt x="1351838" y="673252"/>
                </a:lnTo>
                <a:lnTo>
                  <a:pt x="1351838" y="679348"/>
                </a:lnTo>
                <a:lnTo>
                  <a:pt x="1359446" y="679348"/>
                </a:lnTo>
                <a:lnTo>
                  <a:pt x="1359446" y="673252"/>
                </a:lnTo>
                <a:close/>
              </a:path>
              <a:path w="6835775" h="679450">
                <a:moveTo>
                  <a:pt x="1345742" y="673252"/>
                </a:moveTo>
                <a:lnTo>
                  <a:pt x="1339659" y="673252"/>
                </a:lnTo>
                <a:lnTo>
                  <a:pt x="1339659" y="679348"/>
                </a:lnTo>
                <a:lnTo>
                  <a:pt x="1345742" y="679348"/>
                </a:lnTo>
                <a:lnTo>
                  <a:pt x="1345742" y="673252"/>
                </a:lnTo>
                <a:close/>
              </a:path>
              <a:path w="6835775" h="679450">
                <a:moveTo>
                  <a:pt x="1333563" y="673252"/>
                </a:moveTo>
                <a:lnTo>
                  <a:pt x="1327480" y="673252"/>
                </a:lnTo>
                <a:lnTo>
                  <a:pt x="1327480" y="679348"/>
                </a:lnTo>
                <a:lnTo>
                  <a:pt x="1333563" y="679348"/>
                </a:lnTo>
                <a:lnTo>
                  <a:pt x="1333563" y="673252"/>
                </a:lnTo>
                <a:close/>
              </a:path>
              <a:path w="6835775" h="679450">
                <a:moveTo>
                  <a:pt x="1321384" y="673252"/>
                </a:moveTo>
                <a:lnTo>
                  <a:pt x="1313776" y="673252"/>
                </a:lnTo>
                <a:lnTo>
                  <a:pt x="1313776" y="679348"/>
                </a:lnTo>
                <a:lnTo>
                  <a:pt x="1321384" y="679348"/>
                </a:lnTo>
                <a:lnTo>
                  <a:pt x="1321384" y="673252"/>
                </a:lnTo>
                <a:close/>
              </a:path>
              <a:path w="6835775" h="679450">
                <a:moveTo>
                  <a:pt x="1307693" y="673252"/>
                </a:moveTo>
                <a:lnTo>
                  <a:pt x="1301597" y="673252"/>
                </a:lnTo>
                <a:lnTo>
                  <a:pt x="1301597" y="679348"/>
                </a:lnTo>
                <a:lnTo>
                  <a:pt x="1307693" y="679348"/>
                </a:lnTo>
                <a:lnTo>
                  <a:pt x="1307693" y="673252"/>
                </a:lnTo>
                <a:close/>
              </a:path>
              <a:path w="6835775" h="679450">
                <a:moveTo>
                  <a:pt x="1295514" y="673252"/>
                </a:moveTo>
                <a:lnTo>
                  <a:pt x="1289418" y="673252"/>
                </a:lnTo>
                <a:lnTo>
                  <a:pt x="1289418" y="679348"/>
                </a:lnTo>
                <a:lnTo>
                  <a:pt x="1295514" y="679348"/>
                </a:lnTo>
                <a:lnTo>
                  <a:pt x="1295514" y="673252"/>
                </a:lnTo>
                <a:close/>
              </a:path>
              <a:path w="6835775" h="679450">
                <a:moveTo>
                  <a:pt x="1283335" y="673252"/>
                </a:moveTo>
                <a:lnTo>
                  <a:pt x="1275714" y="673252"/>
                </a:lnTo>
                <a:lnTo>
                  <a:pt x="1275714" y="679348"/>
                </a:lnTo>
                <a:lnTo>
                  <a:pt x="1283335" y="679348"/>
                </a:lnTo>
                <a:lnTo>
                  <a:pt x="1283335" y="673252"/>
                </a:lnTo>
                <a:close/>
              </a:path>
              <a:path w="6835775" h="679450">
                <a:moveTo>
                  <a:pt x="1269631" y="673252"/>
                </a:moveTo>
                <a:lnTo>
                  <a:pt x="1263535" y="673252"/>
                </a:lnTo>
                <a:lnTo>
                  <a:pt x="1263535" y="679348"/>
                </a:lnTo>
                <a:lnTo>
                  <a:pt x="1269631" y="679348"/>
                </a:lnTo>
                <a:lnTo>
                  <a:pt x="1269631" y="673252"/>
                </a:lnTo>
                <a:close/>
              </a:path>
              <a:path w="6835775" h="679450">
                <a:moveTo>
                  <a:pt x="1257452" y="673252"/>
                </a:moveTo>
                <a:lnTo>
                  <a:pt x="1251356" y="673252"/>
                </a:lnTo>
                <a:lnTo>
                  <a:pt x="1251356" y="679348"/>
                </a:lnTo>
                <a:lnTo>
                  <a:pt x="1257452" y="679348"/>
                </a:lnTo>
                <a:lnTo>
                  <a:pt x="1257452" y="673252"/>
                </a:lnTo>
                <a:close/>
              </a:path>
              <a:path w="6835775" h="679450">
                <a:moveTo>
                  <a:pt x="1245273" y="673252"/>
                </a:moveTo>
                <a:lnTo>
                  <a:pt x="1237665" y="673252"/>
                </a:lnTo>
                <a:lnTo>
                  <a:pt x="1237665" y="679348"/>
                </a:lnTo>
                <a:lnTo>
                  <a:pt x="1245273" y="679348"/>
                </a:lnTo>
                <a:lnTo>
                  <a:pt x="1245273" y="673252"/>
                </a:lnTo>
                <a:close/>
              </a:path>
              <a:path w="6835775" h="679450">
                <a:moveTo>
                  <a:pt x="1231569" y="673252"/>
                </a:moveTo>
                <a:lnTo>
                  <a:pt x="1225486" y="673252"/>
                </a:lnTo>
                <a:lnTo>
                  <a:pt x="1225486" y="679348"/>
                </a:lnTo>
                <a:lnTo>
                  <a:pt x="1231569" y="679348"/>
                </a:lnTo>
                <a:lnTo>
                  <a:pt x="1231569" y="673252"/>
                </a:lnTo>
                <a:close/>
              </a:path>
              <a:path w="6835775" h="679450">
                <a:moveTo>
                  <a:pt x="1219390" y="673252"/>
                </a:moveTo>
                <a:lnTo>
                  <a:pt x="1213307" y="673252"/>
                </a:lnTo>
                <a:lnTo>
                  <a:pt x="1213307" y="679348"/>
                </a:lnTo>
                <a:lnTo>
                  <a:pt x="1219390" y="679348"/>
                </a:lnTo>
                <a:lnTo>
                  <a:pt x="1219390" y="673252"/>
                </a:lnTo>
                <a:close/>
              </a:path>
              <a:path w="6835775" h="679450">
                <a:moveTo>
                  <a:pt x="1207211" y="673252"/>
                </a:moveTo>
                <a:lnTo>
                  <a:pt x="1199603" y="673252"/>
                </a:lnTo>
                <a:lnTo>
                  <a:pt x="1199603" y="679348"/>
                </a:lnTo>
                <a:lnTo>
                  <a:pt x="1207211" y="679348"/>
                </a:lnTo>
                <a:lnTo>
                  <a:pt x="1207211" y="673252"/>
                </a:lnTo>
                <a:close/>
              </a:path>
              <a:path w="6835775" h="679450">
                <a:moveTo>
                  <a:pt x="1193507" y="673252"/>
                </a:moveTo>
                <a:lnTo>
                  <a:pt x="1187424" y="673252"/>
                </a:lnTo>
                <a:lnTo>
                  <a:pt x="1187424" y="679348"/>
                </a:lnTo>
                <a:lnTo>
                  <a:pt x="1193507" y="679348"/>
                </a:lnTo>
                <a:lnTo>
                  <a:pt x="1193507" y="673252"/>
                </a:lnTo>
                <a:close/>
              </a:path>
              <a:path w="6835775" h="679450">
                <a:moveTo>
                  <a:pt x="1181328" y="673252"/>
                </a:moveTo>
                <a:lnTo>
                  <a:pt x="1175245" y="673252"/>
                </a:lnTo>
                <a:lnTo>
                  <a:pt x="1175245" y="679348"/>
                </a:lnTo>
                <a:lnTo>
                  <a:pt x="1181328" y="679348"/>
                </a:lnTo>
                <a:lnTo>
                  <a:pt x="1181328" y="673252"/>
                </a:lnTo>
                <a:close/>
              </a:path>
              <a:path w="6835775" h="679450">
                <a:moveTo>
                  <a:pt x="1169149" y="673252"/>
                </a:moveTo>
                <a:lnTo>
                  <a:pt x="1161542" y="673252"/>
                </a:lnTo>
                <a:lnTo>
                  <a:pt x="1161542" y="679348"/>
                </a:lnTo>
                <a:lnTo>
                  <a:pt x="1169149" y="679348"/>
                </a:lnTo>
                <a:lnTo>
                  <a:pt x="1169149" y="673252"/>
                </a:lnTo>
                <a:close/>
              </a:path>
              <a:path w="6835775" h="679450">
                <a:moveTo>
                  <a:pt x="1155458" y="673252"/>
                </a:moveTo>
                <a:lnTo>
                  <a:pt x="1149362" y="673252"/>
                </a:lnTo>
                <a:lnTo>
                  <a:pt x="1149362" y="679348"/>
                </a:lnTo>
                <a:lnTo>
                  <a:pt x="1155458" y="679348"/>
                </a:lnTo>
                <a:lnTo>
                  <a:pt x="1155458" y="673252"/>
                </a:lnTo>
                <a:close/>
              </a:path>
              <a:path w="6835775" h="679450">
                <a:moveTo>
                  <a:pt x="1143279" y="673252"/>
                </a:moveTo>
                <a:lnTo>
                  <a:pt x="1137183" y="673252"/>
                </a:lnTo>
                <a:lnTo>
                  <a:pt x="1137183" y="679348"/>
                </a:lnTo>
                <a:lnTo>
                  <a:pt x="1143279" y="679348"/>
                </a:lnTo>
                <a:lnTo>
                  <a:pt x="1143279" y="673252"/>
                </a:lnTo>
                <a:close/>
              </a:path>
              <a:path w="6835775" h="679450">
                <a:moveTo>
                  <a:pt x="1131100" y="673252"/>
                </a:moveTo>
                <a:lnTo>
                  <a:pt x="1123480" y="673252"/>
                </a:lnTo>
                <a:lnTo>
                  <a:pt x="1123480" y="679348"/>
                </a:lnTo>
                <a:lnTo>
                  <a:pt x="1131100" y="679348"/>
                </a:lnTo>
                <a:lnTo>
                  <a:pt x="1131100" y="673252"/>
                </a:lnTo>
                <a:close/>
              </a:path>
              <a:path w="6835775" h="679450">
                <a:moveTo>
                  <a:pt x="1117396" y="673252"/>
                </a:moveTo>
                <a:lnTo>
                  <a:pt x="1111300" y="673252"/>
                </a:lnTo>
                <a:lnTo>
                  <a:pt x="1111300" y="679348"/>
                </a:lnTo>
                <a:lnTo>
                  <a:pt x="1117396" y="679348"/>
                </a:lnTo>
                <a:lnTo>
                  <a:pt x="1117396" y="673252"/>
                </a:lnTo>
                <a:close/>
              </a:path>
              <a:path w="6835775" h="679450">
                <a:moveTo>
                  <a:pt x="1105217" y="673252"/>
                </a:moveTo>
                <a:lnTo>
                  <a:pt x="1099121" y="673252"/>
                </a:lnTo>
                <a:lnTo>
                  <a:pt x="1099121" y="679348"/>
                </a:lnTo>
                <a:lnTo>
                  <a:pt x="1105217" y="679348"/>
                </a:lnTo>
                <a:lnTo>
                  <a:pt x="1105217" y="673252"/>
                </a:lnTo>
                <a:close/>
              </a:path>
              <a:path w="6835775" h="679450">
                <a:moveTo>
                  <a:pt x="1093038" y="673252"/>
                </a:moveTo>
                <a:lnTo>
                  <a:pt x="1085430" y="673252"/>
                </a:lnTo>
                <a:lnTo>
                  <a:pt x="1085430" y="679348"/>
                </a:lnTo>
                <a:lnTo>
                  <a:pt x="1093038" y="679348"/>
                </a:lnTo>
                <a:lnTo>
                  <a:pt x="1093038" y="673252"/>
                </a:lnTo>
                <a:close/>
              </a:path>
              <a:path w="6835775" h="679450">
                <a:moveTo>
                  <a:pt x="1079334" y="673252"/>
                </a:moveTo>
                <a:lnTo>
                  <a:pt x="1073251" y="673252"/>
                </a:lnTo>
                <a:lnTo>
                  <a:pt x="1073251" y="679348"/>
                </a:lnTo>
                <a:lnTo>
                  <a:pt x="1079334" y="679348"/>
                </a:lnTo>
                <a:lnTo>
                  <a:pt x="1079334" y="673252"/>
                </a:lnTo>
                <a:close/>
              </a:path>
              <a:path w="6835775" h="679450">
                <a:moveTo>
                  <a:pt x="1067155" y="673252"/>
                </a:moveTo>
                <a:lnTo>
                  <a:pt x="1061072" y="673252"/>
                </a:lnTo>
                <a:lnTo>
                  <a:pt x="1061072" y="679348"/>
                </a:lnTo>
                <a:lnTo>
                  <a:pt x="1067155" y="679348"/>
                </a:lnTo>
                <a:lnTo>
                  <a:pt x="1067155" y="673252"/>
                </a:lnTo>
                <a:close/>
              </a:path>
              <a:path w="6835775" h="679450">
                <a:moveTo>
                  <a:pt x="1054976" y="673252"/>
                </a:moveTo>
                <a:lnTo>
                  <a:pt x="1047369" y="673252"/>
                </a:lnTo>
                <a:lnTo>
                  <a:pt x="1047369" y="679348"/>
                </a:lnTo>
                <a:lnTo>
                  <a:pt x="1054976" y="679348"/>
                </a:lnTo>
                <a:lnTo>
                  <a:pt x="1054976" y="673252"/>
                </a:lnTo>
                <a:close/>
              </a:path>
              <a:path w="6835775" h="679450">
                <a:moveTo>
                  <a:pt x="1041273" y="673252"/>
                </a:moveTo>
                <a:lnTo>
                  <a:pt x="1035189" y="673252"/>
                </a:lnTo>
                <a:lnTo>
                  <a:pt x="1035189" y="679348"/>
                </a:lnTo>
                <a:lnTo>
                  <a:pt x="1041273" y="679348"/>
                </a:lnTo>
                <a:lnTo>
                  <a:pt x="1041273" y="673252"/>
                </a:lnTo>
                <a:close/>
              </a:path>
              <a:path w="6835775" h="679450">
                <a:moveTo>
                  <a:pt x="1029106" y="673252"/>
                </a:moveTo>
                <a:lnTo>
                  <a:pt x="1023010" y="673252"/>
                </a:lnTo>
                <a:lnTo>
                  <a:pt x="1023010" y="679348"/>
                </a:lnTo>
                <a:lnTo>
                  <a:pt x="1029106" y="679348"/>
                </a:lnTo>
                <a:lnTo>
                  <a:pt x="1029106" y="673252"/>
                </a:lnTo>
                <a:close/>
              </a:path>
              <a:path w="6835775" h="679450">
                <a:moveTo>
                  <a:pt x="1016927" y="673252"/>
                </a:moveTo>
                <a:lnTo>
                  <a:pt x="1009307" y="673252"/>
                </a:lnTo>
                <a:lnTo>
                  <a:pt x="1009307" y="679348"/>
                </a:lnTo>
                <a:lnTo>
                  <a:pt x="1016927" y="679348"/>
                </a:lnTo>
                <a:lnTo>
                  <a:pt x="1016927" y="673252"/>
                </a:lnTo>
                <a:close/>
              </a:path>
              <a:path w="6835775" h="679450">
                <a:moveTo>
                  <a:pt x="1003223" y="673252"/>
                </a:moveTo>
                <a:lnTo>
                  <a:pt x="997127" y="673252"/>
                </a:lnTo>
                <a:lnTo>
                  <a:pt x="997127" y="679348"/>
                </a:lnTo>
                <a:lnTo>
                  <a:pt x="1003223" y="679348"/>
                </a:lnTo>
                <a:lnTo>
                  <a:pt x="1003223" y="673252"/>
                </a:lnTo>
                <a:close/>
              </a:path>
              <a:path w="6835775" h="679450">
                <a:moveTo>
                  <a:pt x="991044" y="673252"/>
                </a:moveTo>
                <a:lnTo>
                  <a:pt x="984948" y="673252"/>
                </a:lnTo>
                <a:lnTo>
                  <a:pt x="984948" y="679348"/>
                </a:lnTo>
                <a:lnTo>
                  <a:pt x="991044" y="679348"/>
                </a:lnTo>
                <a:lnTo>
                  <a:pt x="991044" y="673252"/>
                </a:lnTo>
                <a:close/>
              </a:path>
              <a:path w="6835775" h="679450">
                <a:moveTo>
                  <a:pt x="978865" y="673252"/>
                </a:moveTo>
                <a:lnTo>
                  <a:pt x="971257" y="673252"/>
                </a:lnTo>
                <a:lnTo>
                  <a:pt x="971257" y="679348"/>
                </a:lnTo>
                <a:lnTo>
                  <a:pt x="978865" y="679348"/>
                </a:lnTo>
                <a:lnTo>
                  <a:pt x="978865" y="673252"/>
                </a:lnTo>
                <a:close/>
              </a:path>
              <a:path w="6835775" h="679450">
                <a:moveTo>
                  <a:pt x="965161" y="673252"/>
                </a:moveTo>
                <a:lnTo>
                  <a:pt x="959078" y="673252"/>
                </a:lnTo>
                <a:lnTo>
                  <a:pt x="959078" y="679348"/>
                </a:lnTo>
                <a:lnTo>
                  <a:pt x="965161" y="679348"/>
                </a:lnTo>
                <a:lnTo>
                  <a:pt x="965161" y="673252"/>
                </a:lnTo>
                <a:close/>
              </a:path>
              <a:path w="6835775" h="679450">
                <a:moveTo>
                  <a:pt x="952982" y="673252"/>
                </a:moveTo>
                <a:lnTo>
                  <a:pt x="946899" y="673252"/>
                </a:lnTo>
                <a:lnTo>
                  <a:pt x="946899" y="679348"/>
                </a:lnTo>
                <a:lnTo>
                  <a:pt x="952982" y="679348"/>
                </a:lnTo>
                <a:lnTo>
                  <a:pt x="952982" y="673252"/>
                </a:lnTo>
                <a:close/>
              </a:path>
              <a:path w="6835775" h="679450">
                <a:moveTo>
                  <a:pt x="940803" y="673252"/>
                </a:moveTo>
                <a:lnTo>
                  <a:pt x="933195" y="673252"/>
                </a:lnTo>
                <a:lnTo>
                  <a:pt x="933195" y="679348"/>
                </a:lnTo>
                <a:lnTo>
                  <a:pt x="940803" y="679348"/>
                </a:lnTo>
                <a:lnTo>
                  <a:pt x="940803" y="673252"/>
                </a:lnTo>
                <a:close/>
              </a:path>
              <a:path w="6835775" h="679450">
                <a:moveTo>
                  <a:pt x="927100" y="673252"/>
                </a:moveTo>
                <a:lnTo>
                  <a:pt x="921016" y="673252"/>
                </a:lnTo>
                <a:lnTo>
                  <a:pt x="921016" y="679348"/>
                </a:lnTo>
                <a:lnTo>
                  <a:pt x="927100" y="679348"/>
                </a:lnTo>
                <a:lnTo>
                  <a:pt x="927100" y="673252"/>
                </a:lnTo>
                <a:close/>
              </a:path>
              <a:path w="6835775" h="679450">
                <a:moveTo>
                  <a:pt x="914920" y="673252"/>
                </a:moveTo>
                <a:lnTo>
                  <a:pt x="908837" y="673252"/>
                </a:lnTo>
                <a:lnTo>
                  <a:pt x="908837" y="679348"/>
                </a:lnTo>
                <a:lnTo>
                  <a:pt x="914920" y="679348"/>
                </a:lnTo>
                <a:lnTo>
                  <a:pt x="914920" y="673252"/>
                </a:lnTo>
                <a:close/>
              </a:path>
              <a:path w="6835775" h="679450">
                <a:moveTo>
                  <a:pt x="902741" y="673252"/>
                </a:moveTo>
                <a:lnTo>
                  <a:pt x="895134" y="673252"/>
                </a:lnTo>
                <a:lnTo>
                  <a:pt x="895134" y="679348"/>
                </a:lnTo>
                <a:lnTo>
                  <a:pt x="902741" y="679348"/>
                </a:lnTo>
                <a:lnTo>
                  <a:pt x="902741" y="673252"/>
                </a:lnTo>
                <a:close/>
              </a:path>
              <a:path w="6835775" h="679450">
                <a:moveTo>
                  <a:pt x="889050" y="673252"/>
                </a:moveTo>
                <a:lnTo>
                  <a:pt x="882954" y="673252"/>
                </a:lnTo>
                <a:lnTo>
                  <a:pt x="882954" y="679348"/>
                </a:lnTo>
                <a:lnTo>
                  <a:pt x="889050" y="679348"/>
                </a:lnTo>
                <a:lnTo>
                  <a:pt x="889050" y="673252"/>
                </a:lnTo>
                <a:close/>
              </a:path>
              <a:path w="6835775" h="679450">
                <a:moveTo>
                  <a:pt x="876871" y="673252"/>
                </a:moveTo>
                <a:lnTo>
                  <a:pt x="870775" y="673252"/>
                </a:lnTo>
                <a:lnTo>
                  <a:pt x="870775" y="679348"/>
                </a:lnTo>
                <a:lnTo>
                  <a:pt x="876871" y="679348"/>
                </a:lnTo>
                <a:lnTo>
                  <a:pt x="876871" y="673252"/>
                </a:lnTo>
                <a:close/>
              </a:path>
              <a:path w="6835775" h="679450">
                <a:moveTo>
                  <a:pt x="864692" y="673252"/>
                </a:moveTo>
                <a:lnTo>
                  <a:pt x="857072" y="673252"/>
                </a:lnTo>
                <a:lnTo>
                  <a:pt x="857072" y="679348"/>
                </a:lnTo>
                <a:lnTo>
                  <a:pt x="864692" y="679348"/>
                </a:lnTo>
                <a:lnTo>
                  <a:pt x="864692" y="673252"/>
                </a:lnTo>
                <a:close/>
              </a:path>
              <a:path w="6835775" h="679450">
                <a:moveTo>
                  <a:pt x="850988" y="673252"/>
                </a:moveTo>
                <a:lnTo>
                  <a:pt x="844892" y="673252"/>
                </a:lnTo>
                <a:lnTo>
                  <a:pt x="844892" y="679348"/>
                </a:lnTo>
                <a:lnTo>
                  <a:pt x="850988" y="679348"/>
                </a:lnTo>
                <a:lnTo>
                  <a:pt x="850988" y="673252"/>
                </a:lnTo>
                <a:close/>
              </a:path>
              <a:path w="6835775" h="679450">
                <a:moveTo>
                  <a:pt x="838809" y="673252"/>
                </a:moveTo>
                <a:lnTo>
                  <a:pt x="832713" y="673252"/>
                </a:lnTo>
                <a:lnTo>
                  <a:pt x="832713" y="679348"/>
                </a:lnTo>
                <a:lnTo>
                  <a:pt x="838809" y="679348"/>
                </a:lnTo>
                <a:lnTo>
                  <a:pt x="838809" y="673252"/>
                </a:lnTo>
                <a:close/>
              </a:path>
              <a:path w="6835775" h="679450">
                <a:moveTo>
                  <a:pt x="826630" y="673252"/>
                </a:moveTo>
                <a:lnTo>
                  <a:pt x="819023" y="673252"/>
                </a:lnTo>
                <a:lnTo>
                  <a:pt x="819023" y="679348"/>
                </a:lnTo>
                <a:lnTo>
                  <a:pt x="826630" y="679348"/>
                </a:lnTo>
                <a:lnTo>
                  <a:pt x="826630" y="673252"/>
                </a:lnTo>
                <a:close/>
              </a:path>
              <a:path w="6835775" h="679450">
                <a:moveTo>
                  <a:pt x="812926" y="673252"/>
                </a:moveTo>
                <a:lnTo>
                  <a:pt x="806843" y="673252"/>
                </a:lnTo>
                <a:lnTo>
                  <a:pt x="806843" y="679348"/>
                </a:lnTo>
                <a:lnTo>
                  <a:pt x="812926" y="679348"/>
                </a:lnTo>
                <a:lnTo>
                  <a:pt x="812926" y="673252"/>
                </a:lnTo>
                <a:close/>
              </a:path>
              <a:path w="6835775" h="679450">
                <a:moveTo>
                  <a:pt x="800747" y="673252"/>
                </a:moveTo>
                <a:lnTo>
                  <a:pt x="794664" y="673252"/>
                </a:lnTo>
                <a:lnTo>
                  <a:pt x="794664" y="679348"/>
                </a:lnTo>
                <a:lnTo>
                  <a:pt x="800747" y="679348"/>
                </a:lnTo>
                <a:lnTo>
                  <a:pt x="800747" y="673252"/>
                </a:lnTo>
                <a:close/>
              </a:path>
              <a:path w="6835775" h="679450">
                <a:moveTo>
                  <a:pt x="788568" y="673252"/>
                </a:moveTo>
                <a:lnTo>
                  <a:pt x="780961" y="673252"/>
                </a:lnTo>
                <a:lnTo>
                  <a:pt x="780961" y="679348"/>
                </a:lnTo>
                <a:lnTo>
                  <a:pt x="788568" y="679348"/>
                </a:lnTo>
                <a:lnTo>
                  <a:pt x="788568" y="673252"/>
                </a:lnTo>
                <a:close/>
              </a:path>
              <a:path w="6835775" h="679450">
                <a:moveTo>
                  <a:pt x="774865" y="673252"/>
                </a:moveTo>
                <a:lnTo>
                  <a:pt x="768781" y="673252"/>
                </a:lnTo>
                <a:lnTo>
                  <a:pt x="768781" y="679348"/>
                </a:lnTo>
                <a:lnTo>
                  <a:pt x="774865" y="679348"/>
                </a:lnTo>
                <a:lnTo>
                  <a:pt x="774865" y="673252"/>
                </a:lnTo>
                <a:close/>
              </a:path>
              <a:path w="6835775" h="679450">
                <a:moveTo>
                  <a:pt x="762685" y="673252"/>
                </a:moveTo>
                <a:lnTo>
                  <a:pt x="756602" y="673252"/>
                </a:lnTo>
                <a:lnTo>
                  <a:pt x="756602" y="679348"/>
                </a:lnTo>
                <a:lnTo>
                  <a:pt x="762685" y="679348"/>
                </a:lnTo>
                <a:lnTo>
                  <a:pt x="762685" y="673252"/>
                </a:lnTo>
                <a:close/>
              </a:path>
              <a:path w="6835775" h="679450">
                <a:moveTo>
                  <a:pt x="750519" y="673252"/>
                </a:moveTo>
                <a:lnTo>
                  <a:pt x="742899" y="673252"/>
                </a:lnTo>
                <a:lnTo>
                  <a:pt x="742899" y="679348"/>
                </a:lnTo>
                <a:lnTo>
                  <a:pt x="750519" y="679348"/>
                </a:lnTo>
                <a:lnTo>
                  <a:pt x="750519" y="673252"/>
                </a:lnTo>
                <a:close/>
              </a:path>
              <a:path w="6835775" h="679450">
                <a:moveTo>
                  <a:pt x="736815" y="673252"/>
                </a:moveTo>
                <a:lnTo>
                  <a:pt x="730719" y="673252"/>
                </a:lnTo>
                <a:lnTo>
                  <a:pt x="730719" y="679348"/>
                </a:lnTo>
                <a:lnTo>
                  <a:pt x="736815" y="679348"/>
                </a:lnTo>
                <a:lnTo>
                  <a:pt x="736815" y="673252"/>
                </a:lnTo>
                <a:close/>
              </a:path>
              <a:path w="6835775" h="679450">
                <a:moveTo>
                  <a:pt x="724636" y="673252"/>
                </a:moveTo>
                <a:lnTo>
                  <a:pt x="718540" y="673252"/>
                </a:lnTo>
                <a:lnTo>
                  <a:pt x="718540" y="679348"/>
                </a:lnTo>
                <a:lnTo>
                  <a:pt x="724636" y="679348"/>
                </a:lnTo>
                <a:lnTo>
                  <a:pt x="724636" y="673252"/>
                </a:lnTo>
                <a:close/>
              </a:path>
              <a:path w="6835775" h="679450">
                <a:moveTo>
                  <a:pt x="712457" y="673252"/>
                </a:moveTo>
                <a:lnTo>
                  <a:pt x="704837" y="673252"/>
                </a:lnTo>
                <a:lnTo>
                  <a:pt x="704837" y="679348"/>
                </a:lnTo>
                <a:lnTo>
                  <a:pt x="712457" y="679348"/>
                </a:lnTo>
                <a:lnTo>
                  <a:pt x="712457" y="673252"/>
                </a:lnTo>
                <a:close/>
              </a:path>
              <a:path w="6835775" h="679450">
                <a:moveTo>
                  <a:pt x="698754" y="673252"/>
                </a:moveTo>
                <a:lnTo>
                  <a:pt x="692670" y="673252"/>
                </a:lnTo>
                <a:lnTo>
                  <a:pt x="692670" y="679348"/>
                </a:lnTo>
                <a:lnTo>
                  <a:pt x="698754" y="679348"/>
                </a:lnTo>
                <a:lnTo>
                  <a:pt x="698754" y="673252"/>
                </a:lnTo>
                <a:close/>
              </a:path>
              <a:path w="6835775" h="679450">
                <a:moveTo>
                  <a:pt x="686574" y="673252"/>
                </a:moveTo>
                <a:lnTo>
                  <a:pt x="680491" y="673252"/>
                </a:lnTo>
                <a:lnTo>
                  <a:pt x="680491" y="679348"/>
                </a:lnTo>
                <a:lnTo>
                  <a:pt x="686574" y="679348"/>
                </a:lnTo>
                <a:lnTo>
                  <a:pt x="686574" y="673252"/>
                </a:lnTo>
                <a:close/>
              </a:path>
              <a:path w="6835775" h="679450">
                <a:moveTo>
                  <a:pt x="674395" y="673252"/>
                </a:moveTo>
                <a:lnTo>
                  <a:pt x="666788" y="673252"/>
                </a:lnTo>
                <a:lnTo>
                  <a:pt x="666788" y="679348"/>
                </a:lnTo>
                <a:lnTo>
                  <a:pt x="674395" y="679348"/>
                </a:lnTo>
                <a:lnTo>
                  <a:pt x="674395" y="673252"/>
                </a:lnTo>
                <a:close/>
              </a:path>
              <a:path w="6835775" h="679450">
                <a:moveTo>
                  <a:pt x="660692" y="673252"/>
                </a:moveTo>
                <a:lnTo>
                  <a:pt x="654608" y="673252"/>
                </a:lnTo>
                <a:lnTo>
                  <a:pt x="654608" y="679348"/>
                </a:lnTo>
                <a:lnTo>
                  <a:pt x="660692" y="679348"/>
                </a:lnTo>
                <a:lnTo>
                  <a:pt x="660692" y="673252"/>
                </a:lnTo>
                <a:close/>
              </a:path>
              <a:path w="6835775" h="679450">
                <a:moveTo>
                  <a:pt x="648512" y="673252"/>
                </a:moveTo>
                <a:lnTo>
                  <a:pt x="642429" y="673252"/>
                </a:lnTo>
                <a:lnTo>
                  <a:pt x="642429" y="679348"/>
                </a:lnTo>
                <a:lnTo>
                  <a:pt x="648512" y="679348"/>
                </a:lnTo>
                <a:lnTo>
                  <a:pt x="648512" y="673252"/>
                </a:lnTo>
                <a:close/>
              </a:path>
              <a:path w="6835775" h="679450">
                <a:moveTo>
                  <a:pt x="636333" y="673252"/>
                </a:moveTo>
                <a:lnTo>
                  <a:pt x="628726" y="673252"/>
                </a:lnTo>
                <a:lnTo>
                  <a:pt x="628726" y="679348"/>
                </a:lnTo>
                <a:lnTo>
                  <a:pt x="636333" y="679348"/>
                </a:lnTo>
                <a:lnTo>
                  <a:pt x="636333" y="673252"/>
                </a:lnTo>
                <a:close/>
              </a:path>
              <a:path w="6835775" h="679450">
                <a:moveTo>
                  <a:pt x="622642" y="673252"/>
                </a:moveTo>
                <a:lnTo>
                  <a:pt x="616546" y="673252"/>
                </a:lnTo>
                <a:lnTo>
                  <a:pt x="616546" y="679348"/>
                </a:lnTo>
                <a:lnTo>
                  <a:pt x="622642" y="679348"/>
                </a:lnTo>
                <a:lnTo>
                  <a:pt x="622642" y="673252"/>
                </a:lnTo>
                <a:close/>
              </a:path>
              <a:path w="6835775" h="679450">
                <a:moveTo>
                  <a:pt x="610463" y="673252"/>
                </a:moveTo>
                <a:lnTo>
                  <a:pt x="604367" y="673252"/>
                </a:lnTo>
                <a:lnTo>
                  <a:pt x="604367" y="679348"/>
                </a:lnTo>
                <a:lnTo>
                  <a:pt x="610463" y="679348"/>
                </a:lnTo>
                <a:lnTo>
                  <a:pt x="610463" y="673252"/>
                </a:lnTo>
                <a:close/>
              </a:path>
              <a:path w="6835775" h="679450">
                <a:moveTo>
                  <a:pt x="598284" y="673252"/>
                </a:moveTo>
                <a:lnTo>
                  <a:pt x="590664" y="673252"/>
                </a:lnTo>
                <a:lnTo>
                  <a:pt x="590664" y="679348"/>
                </a:lnTo>
                <a:lnTo>
                  <a:pt x="598284" y="679348"/>
                </a:lnTo>
                <a:lnTo>
                  <a:pt x="598284" y="673252"/>
                </a:lnTo>
                <a:close/>
              </a:path>
              <a:path w="6835775" h="679450">
                <a:moveTo>
                  <a:pt x="584581" y="673252"/>
                </a:moveTo>
                <a:lnTo>
                  <a:pt x="578485" y="673252"/>
                </a:lnTo>
                <a:lnTo>
                  <a:pt x="578485" y="679348"/>
                </a:lnTo>
                <a:lnTo>
                  <a:pt x="584581" y="679348"/>
                </a:lnTo>
                <a:lnTo>
                  <a:pt x="584581" y="673252"/>
                </a:lnTo>
                <a:close/>
              </a:path>
              <a:path w="6835775" h="679450">
                <a:moveTo>
                  <a:pt x="572401" y="673252"/>
                </a:moveTo>
                <a:lnTo>
                  <a:pt x="566305" y="673252"/>
                </a:lnTo>
                <a:lnTo>
                  <a:pt x="566305" y="679348"/>
                </a:lnTo>
                <a:lnTo>
                  <a:pt x="572401" y="679348"/>
                </a:lnTo>
                <a:lnTo>
                  <a:pt x="572401" y="673252"/>
                </a:lnTo>
                <a:close/>
              </a:path>
              <a:path w="6835775" h="679450">
                <a:moveTo>
                  <a:pt x="560222" y="673252"/>
                </a:moveTo>
                <a:lnTo>
                  <a:pt x="552615" y="673252"/>
                </a:lnTo>
                <a:lnTo>
                  <a:pt x="552615" y="679348"/>
                </a:lnTo>
                <a:lnTo>
                  <a:pt x="560222" y="679348"/>
                </a:lnTo>
                <a:lnTo>
                  <a:pt x="560222" y="673252"/>
                </a:lnTo>
                <a:close/>
              </a:path>
              <a:path w="6835775" h="679450">
                <a:moveTo>
                  <a:pt x="546519" y="673252"/>
                </a:moveTo>
                <a:lnTo>
                  <a:pt x="540435" y="673252"/>
                </a:lnTo>
                <a:lnTo>
                  <a:pt x="540435" y="679348"/>
                </a:lnTo>
                <a:lnTo>
                  <a:pt x="546519" y="679348"/>
                </a:lnTo>
                <a:lnTo>
                  <a:pt x="546519" y="673252"/>
                </a:lnTo>
                <a:close/>
              </a:path>
              <a:path w="6835775" h="679450">
                <a:moveTo>
                  <a:pt x="534339" y="673252"/>
                </a:moveTo>
                <a:lnTo>
                  <a:pt x="528256" y="673252"/>
                </a:lnTo>
                <a:lnTo>
                  <a:pt x="528256" y="679348"/>
                </a:lnTo>
                <a:lnTo>
                  <a:pt x="534339" y="679348"/>
                </a:lnTo>
                <a:lnTo>
                  <a:pt x="534339" y="673252"/>
                </a:lnTo>
                <a:close/>
              </a:path>
              <a:path w="6835775" h="679450">
                <a:moveTo>
                  <a:pt x="522160" y="673252"/>
                </a:moveTo>
                <a:lnTo>
                  <a:pt x="514553" y="673252"/>
                </a:lnTo>
                <a:lnTo>
                  <a:pt x="514553" y="679348"/>
                </a:lnTo>
                <a:lnTo>
                  <a:pt x="522160" y="679348"/>
                </a:lnTo>
                <a:lnTo>
                  <a:pt x="522160" y="673252"/>
                </a:lnTo>
                <a:close/>
              </a:path>
              <a:path w="6835775" h="679450">
                <a:moveTo>
                  <a:pt x="508457" y="673252"/>
                </a:moveTo>
                <a:lnTo>
                  <a:pt x="502373" y="673252"/>
                </a:lnTo>
                <a:lnTo>
                  <a:pt x="502373" y="679348"/>
                </a:lnTo>
                <a:lnTo>
                  <a:pt x="508457" y="679348"/>
                </a:lnTo>
                <a:lnTo>
                  <a:pt x="508457" y="673252"/>
                </a:lnTo>
                <a:close/>
              </a:path>
              <a:path w="6835775" h="679450">
                <a:moveTo>
                  <a:pt x="496277" y="673252"/>
                </a:moveTo>
                <a:lnTo>
                  <a:pt x="490194" y="673252"/>
                </a:lnTo>
                <a:lnTo>
                  <a:pt x="490194" y="679348"/>
                </a:lnTo>
                <a:lnTo>
                  <a:pt x="496277" y="679348"/>
                </a:lnTo>
                <a:lnTo>
                  <a:pt x="496277" y="673252"/>
                </a:lnTo>
                <a:close/>
              </a:path>
              <a:path w="6835775" h="679450">
                <a:moveTo>
                  <a:pt x="484098" y="673252"/>
                </a:moveTo>
                <a:lnTo>
                  <a:pt x="476491" y="673252"/>
                </a:lnTo>
                <a:lnTo>
                  <a:pt x="476491" y="679348"/>
                </a:lnTo>
                <a:lnTo>
                  <a:pt x="484098" y="679348"/>
                </a:lnTo>
                <a:lnTo>
                  <a:pt x="484098" y="673252"/>
                </a:lnTo>
                <a:close/>
              </a:path>
              <a:path w="6835775" h="679450">
                <a:moveTo>
                  <a:pt x="470407" y="673252"/>
                </a:moveTo>
                <a:lnTo>
                  <a:pt x="464312" y="673252"/>
                </a:lnTo>
                <a:lnTo>
                  <a:pt x="464312" y="679348"/>
                </a:lnTo>
                <a:lnTo>
                  <a:pt x="470407" y="679348"/>
                </a:lnTo>
                <a:lnTo>
                  <a:pt x="470407" y="673252"/>
                </a:lnTo>
                <a:close/>
              </a:path>
              <a:path w="6835775" h="679450">
                <a:moveTo>
                  <a:pt x="458228" y="673252"/>
                </a:moveTo>
                <a:lnTo>
                  <a:pt x="452132" y="673252"/>
                </a:lnTo>
                <a:lnTo>
                  <a:pt x="452132" y="679348"/>
                </a:lnTo>
                <a:lnTo>
                  <a:pt x="458228" y="679348"/>
                </a:lnTo>
                <a:lnTo>
                  <a:pt x="458228" y="673252"/>
                </a:lnTo>
                <a:close/>
              </a:path>
              <a:path w="6835775" h="679450">
                <a:moveTo>
                  <a:pt x="446049" y="673252"/>
                </a:moveTo>
                <a:lnTo>
                  <a:pt x="438429" y="673252"/>
                </a:lnTo>
                <a:lnTo>
                  <a:pt x="438429" y="679348"/>
                </a:lnTo>
                <a:lnTo>
                  <a:pt x="446049" y="679348"/>
                </a:lnTo>
                <a:lnTo>
                  <a:pt x="446049" y="673252"/>
                </a:lnTo>
                <a:close/>
              </a:path>
              <a:path w="6835775" h="679450">
                <a:moveTo>
                  <a:pt x="432346" y="673252"/>
                </a:moveTo>
                <a:lnTo>
                  <a:pt x="426250" y="673252"/>
                </a:lnTo>
                <a:lnTo>
                  <a:pt x="426250" y="679348"/>
                </a:lnTo>
                <a:lnTo>
                  <a:pt x="432346" y="679348"/>
                </a:lnTo>
                <a:lnTo>
                  <a:pt x="432346" y="673252"/>
                </a:lnTo>
                <a:close/>
              </a:path>
              <a:path w="6835775" h="679450">
                <a:moveTo>
                  <a:pt x="420166" y="673252"/>
                </a:moveTo>
                <a:lnTo>
                  <a:pt x="414083" y="673252"/>
                </a:lnTo>
                <a:lnTo>
                  <a:pt x="414083" y="679348"/>
                </a:lnTo>
                <a:lnTo>
                  <a:pt x="420166" y="679348"/>
                </a:lnTo>
                <a:lnTo>
                  <a:pt x="420166" y="673252"/>
                </a:lnTo>
                <a:close/>
              </a:path>
              <a:path w="6835775" h="679450">
                <a:moveTo>
                  <a:pt x="407987" y="673252"/>
                </a:moveTo>
                <a:lnTo>
                  <a:pt x="400380" y="673252"/>
                </a:lnTo>
                <a:lnTo>
                  <a:pt x="400380" y="679348"/>
                </a:lnTo>
                <a:lnTo>
                  <a:pt x="407987" y="679348"/>
                </a:lnTo>
                <a:lnTo>
                  <a:pt x="407987" y="673252"/>
                </a:lnTo>
                <a:close/>
              </a:path>
              <a:path w="6835775" h="679450">
                <a:moveTo>
                  <a:pt x="394284" y="673252"/>
                </a:moveTo>
                <a:lnTo>
                  <a:pt x="388200" y="673252"/>
                </a:lnTo>
                <a:lnTo>
                  <a:pt x="388200" y="679348"/>
                </a:lnTo>
                <a:lnTo>
                  <a:pt x="394284" y="679348"/>
                </a:lnTo>
                <a:lnTo>
                  <a:pt x="394284" y="673252"/>
                </a:lnTo>
                <a:close/>
              </a:path>
              <a:path w="6835775" h="679450">
                <a:moveTo>
                  <a:pt x="382104" y="673252"/>
                </a:moveTo>
                <a:lnTo>
                  <a:pt x="376021" y="673252"/>
                </a:lnTo>
                <a:lnTo>
                  <a:pt x="376021" y="679348"/>
                </a:lnTo>
                <a:lnTo>
                  <a:pt x="382104" y="679348"/>
                </a:lnTo>
                <a:lnTo>
                  <a:pt x="382104" y="673252"/>
                </a:lnTo>
                <a:close/>
              </a:path>
              <a:path w="6835775" h="679450">
                <a:moveTo>
                  <a:pt x="369925" y="673252"/>
                </a:moveTo>
                <a:lnTo>
                  <a:pt x="362318" y="673252"/>
                </a:lnTo>
                <a:lnTo>
                  <a:pt x="362318" y="679348"/>
                </a:lnTo>
                <a:lnTo>
                  <a:pt x="369925" y="679348"/>
                </a:lnTo>
                <a:lnTo>
                  <a:pt x="369925" y="673252"/>
                </a:lnTo>
                <a:close/>
              </a:path>
              <a:path w="6835775" h="679450">
                <a:moveTo>
                  <a:pt x="356222" y="673252"/>
                </a:moveTo>
                <a:lnTo>
                  <a:pt x="350138" y="673252"/>
                </a:lnTo>
                <a:lnTo>
                  <a:pt x="350138" y="679348"/>
                </a:lnTo>
                <a:lnTo>
                  <a:pt x="356222" y="679348"/>
                </a:lnTo>
                <a:lnTo>
                  <a:pt x="356222" y="673252"/>
                </a:lnTo>
                <a:close/>
              </a:path>
              <a:path w="6835775" h="679450">
                <a:moveTo>
                  <a:pt x="344055" y="673252"/>
                </a:moveTo>
                <a:lnTo>
                  <a:pt x="337959" y="673252"/>
                </a:lnTo>
                <a:lnTo>
                  <a:pt x="337959" y="679348"/>
                </a:lnTo>
                <a:lnTo>
                  <a:pt x="344055" y="679348"/>
                </a:lnTo>
                <a:lnTo>
                  <a:pt x="344055" y="673252"/>
                </a:lnTo>
                <a:close/>
              </a:path>
              <a:path w="6835775" h="679450">
                <a:moveTo>
                  <a:pt x="331876" y="673252"/>
                </a:moveTo>
                <a:lnTo>
                  <a:pt x="324256" y="673252"/>
                </a:lnTo>
                <a:lnTo>
                  <a:pt x="324256" y="679348"/>
                </a:lnTo>
                <a:lnTo>
                  <a:pt x="331876" y="679348"/>
                </a:lnTo>
                <a:lnTo>
                  <a:pt x="331876" y="673252"/>
                </a:lnTo>
                <a:close/>
              </a:path>
              <a:path w="6835775" h="679450">
                <a:moveTo>
                  <a:pt x="318173" y="673252"/>
                </a:moveTo>
                <a:lnTo>
                  <a:pt x="312077" y="673252"/>
                </a:lnTo>
                <a:lnTo>
                  <a:pt x="312077" y="679348"/>
                </a:lnTo>
                <a:lnTo>
                  <a:pt x="318173" y="679348"/>
                </a:lnTo>
                <a:lnTo>
                  <a:pt x="318173" y="673252"/>
                </a:lnTo>
                <a:close/>
              </a:path>
              <a:path w="6835775" h="679450">
                <a:moveTo>
                  <a:pt x="305993" y="673252"/>
                </a:moveTo>
                <a:lnTo>
                  <a:pt x="299897" y="673252"/>
                </a:lnTo>
                <a:lnTo>
                  <a:pt x="299897" y="679348"/>
                </a:lnTo>
                <a:lnTo>
                  <a:pt x="305993" y="679348"/>
                </a:lnTo>
                <a:lnTo>
                  <a:pt x="305993" y="673252"/>
                </a:lnTo>
                <a:close/>
              </a:path>
              <a:path w="6835775" h="679450">
                <a:moveTo>
                  <a:pt x="293814" y="673252"/>
                </a:moveTo>
                <a:lnTo>
                  <a:pt x="286207" y="673252"/>
                </a:lnTo>
                <a:lnTo>
                  <a:pt x="286207" y="679348"/>
                </a:lnTo>
                <a:lnTo>
                  <a:pt x="293814" y="679348"/>
                </a:lnTo>
                <a:lnTo>
                  <a:pt x="293814" y="673252"/>
                </a:lnTo>
                <a:close/>
              </a:path>
              <a:path w="6835775" h="679450">
                <a:moveTo>
                  <a:pt x="280111" y="673252"/>
                </a:moveTo>
                <a:lnTo>
                  <a:pt x="274027" y="673252"/>
                </a:lnTo>
                <a:lnTo>
                  <a:pt x="274027" y="679348"/>
                </a:lnTo>
                <a:lnTo>
                  <a:pt x="280111" y="679348"/>
                </a:lnTo>
                <a:lnTo>
                  <a:pt x="280111" y="673252"/>
                </a:lnTo>
                <a:close/>
              </a:path>
              <a:path w="6835775" h="679450">
                <a:moveTo>
                  <a:pt x="267931" y="673252"/>
                </a:moveTo>
                <a:lnTo>
                  <a:pt x="261848" y="673252"/>
                </a:lnTo>
                <a:lnTo>
                  <a:pt x="261848" y="679348"/>
                </a:lnTo>
                <a:lnTo>
                  <a:pt x="267931" y="679348"/>
                </a:lnTo>
                <a:lnTo>
                  <a:pt x="267931" y="673252"/>
                </a:lnTo>
                <a:close/>
              </a:path>
              <a:path w="6835775" h="679450">
                <a:moveTo>
                  <a:pt x="255752" y="673252"/>
                </a:moveTo>
                <a:lnTo>
                  <a:pt x="248145" y="673252"/>
                </a:lnTo>
                <a:lnTo>
                  <a:pt x="248145" y="679348"/>
                </a:lnTo>
                <a:lnTo>
                  <a:pt x="255752" y="679348"/>
                </a:lnTo>
                <a:lnTo>
                  <a:pt x="255752" y="673252"/>
                </a:lnTo>
                <a:close/>
              </a:path>
              <a:path w="6835775" h="679450">
                <a:moveTo>
                  <a:pt x="242049" y="673252"/>
                </a:moveTo>
                <a:lnTo>
                  <a:pt x="235966" y="673252"/>
                </a:lnTo>
                <a:lnTo>
                  <a:pt x="235966" y="679348"/>
                </a:lnTo>
                <a:lnTo>
                  <a:pt x="242049" y="679348"/>
                </a:lnTo>
                <a:lnTo>
                  <a:pt x="242049" y="673252"/>
                </a:lnTo>
                <a:close/>
              </a:path>
              <a:path w="6835775" h="679450">
                <a:moveTo>
                  <a:pt x="229869" y="673252"/>
                </a:moveTo>
                <a:lnTo>
                  <a:pt x="223786" y="673252"/>
                </a:lnTo>
                <a:lnTo>
                  <a:pt x="223786" y="679348"/>
                </a:lnTo>
                <a:lnTo>
                  <a:pt x="229869" y="679348"/>
                </a:lnTo>
                <a:lnTo>
                  <a:pt x="229869" y="673252"/>
                </a:lnTo>
                <a:close/>
              </a:path>
              <a:path w="6835775" h="679450">
                <a:moveTo>
                  <a:pt x="217690" y="673252"/>
                </a:moveTo>
                <a:lnTo>
                  <a:pt x="210083" y="673252"/>
                </a:lnTo>
                <a:lnTo>
                  <a:pt x="210083" y="679348"/>
                </a:lnTo>
                <a:lnTo>
                  <a:pt x="217690" y="679348"/>
                </a:lnTo>
                <a:lnTo>
                  <a:pt x="217690" y="673252"/>
                </a:lnTo>
                <a:close/>
              </a:path>
              <a:path w="6835775" h="679450">
                <a:moveTo>
                  <a:pt x="204000" y="673252"/>
                </a:moveTo>
                <a:lnTo>
                  <a:pt x="197904" y="673252"/>
                </a:lnTo>
                <a:lnTo>
                  <a:pt x="197904" y="679348"/>
                </a:lnTo>
                <a:lnTo>
                  <a:pt x="204000" y="679348"/>
                </a:lnTo>
                <a:lnTo>
                  <a:pt x="204000" y="673252"/>
                </a:lnTo>
                <a:close/>
              </a:path>
              <a:path w="6835775" h="679450">
                <a:moveTo>
                  <a:pt x="191820" y="673252"/>
                </a:moveTo>
                <a:lnTo>
                  <a:pt x="185724" y="673252"/>
                </a:lnTo>
                <a:lnTo>
                  <a:pt x="185724" y="679348"/>
                </a:lnTo>
                <a:lnTo>
                  <a:pt x="191820" y="679348"/>
                </a:lnTo>
                <a:lnTo>
                  <a:pt x="191820" y="673252"/>
                </a:lnTo>
                <a:close/>
              </a:path>
              <a:path w="6835775" h="679450">
                <a:moveTo>
                  <a:pt x="179641" y="673252"/>
                </a:moveTo>
                <a:lnTo>
                  <a:pt x="172021" y="673252"/>
                </a:lnTo>
                <a:lnTo>
                  <a:pt x="172021" y="679348"/>
                </a:lnTo>
                <a:lnTo>
                  <a:pt x="179641" y="679348"/>
                </a:lnTo>
                <a:lnTo>
                  <a:pt x="179641" y="673252"/>
                </a:lnTo>
                <a:close/>
              </a:path>
              <a:path w="6835775" h="679450">
                <a:moveTo>
                  <a:pt x="165938" y="673252"/>
                </a:moveTo>
                <a:lnTo>
                  <a:pt x="159842" y="673252"/>
                </a:lnTo>
                <a:lnTo>
                  <a:pt x="159842" y="679348"/>
                </a:lnTo>
                <a:lnTo>
                  <a:pt x="165938" y="679348"/>
                </a:lnTo>
                <a:lnTo>
                  <a:pt x="165938" y="673252"/>
                </a:lnTo>
                <a:close/>
              </a:path>
              <a:path w="6835775" h="679450">
                <a:moveTo>
                  <a:pt x="153758" y="673252"/>
                </a:moveTo>
                <a:lnTo>
                  <a:pt x="147662" y="673252"/>
                </a:lnTo>
                <a:lnTo>
                  <a:pt x="147662" y="679348"/>
                </a:lnTo>
                <a:lnTo>
                  <a:pt x="153758" y="679348"/>
                </a:lnTo>
                <a:lnTo>
                  <a:pt x="153758" y="673252"/>
                </a:lnTo>
                <a:close/>
              </a:path>
              <a:path w="6835775" h="679450">
                <a:moveTo>
                  <a:pt x="141579" y="673252"/>
                </a:moveTo>
                <a:lnTo>
                  <a:pt x="133972" y="673252"/>
                </a:lnTo>
                <a:lnTo>
                  <a:pt x="133972" y="679348"/>
                </a:lnTo>
                <a:lnTo>
                  <a:pt x="141579" y="679348"/>
                </a:lnTo>
                <a:lnTo>
                  <a:pt x="141579" y="673252"/>
                </a:lnTo>
                <a:close/>
              </a:path>
              <a:path w="6835775" h="679450">
                <a:moveTo>
                  <a:pt x="127876" y="673252"/>
                </a:moveTo>
                <a:lnTo>
                  <a:pt x="121793" y="673252"/>
                </a:lnTo>
                <a:lnTo>
                  <a:pt x="121793" y="679348"/>
                </a:lnTo>
                <a:lnTo>
                  <a:pt x="127876" y="679348"/>
                </a:lnTo>
                <a:lnTo>
                  <a:pt x="127876" y="673252"/>
                </a:lnTo>
                <a:close/>
              </a:path>
              <a:path w="6835775" h="679450">
                <a:moveTo>
                  <a:pt x="115697" y="673252"/>
                </a:moveTo>
                <a:lnTo>
                  <a:pt x="109613" y="673252"/>
                </a:lnTo>
                <a:lnTo>
                  <a:pt x="109613" y="679348"/>
                </a:lnTo>
                <a:lnTo>
                  <a:pt x="115697" y="679348"/>
                </a:lnTo>
                <a:lnTo>
                  <a:pt x="115697" y="673252"/>
                </a:lnTo>
                <a:close/>
              </a:path>
              <a:path w="6835775" h="679450">
                <a:moveTo>
                  <a:pt x="103517" y="673252"/>
                </a:moveTo>
                <a:lnTo>
                  <a:pt x="95910" y="673252"/>
                </a:lnTo>
                <a:lnTo>
                  <a:pt x="95910" y="679348"/>
                </a:lnTo>
                <a:lnTo>
                  <a:pt x="103517" y="679348"/>
                </a:lnTo>
                <a:lnTo>
                  <a:pt x="103517" y="673252"/>
                </a:lnTo>
                <a:close/>
              </a:path>
              <a:path w="6835775" h="679450">
                <a:moveTo>
                  <a:pt x="89814" y="673252"/>
                </a:moveTo>
                <a:lnTo>
                  <a:pt x="83731" y="673252"/>
                </a:lnTo>
                <a:lnTo>
                  <a:pt x="83731" y="679348"/>
                </a:lnTo>
                <a:lnTo>
                  <a:pt x="89814" y="679348"/>
                </a:lnTo>
                <a:lnTo>
                  <a:pt x="89814" y="673252"/>
                </a:lnTo>
                <a:close/>
              </a:path>
              <a:path w="6835775" h="679450">
                <a:moveTo>
                  <a:pt x="77635" y="673252"/>
                </a:moveTo>
                <a:lnTo>
                  <a:pt x="71551" y="673252"/>
                </a:lnTo>
                <a:lnTo>
                  <a:pt x="71551" y="679348"/>
                </a:lnTo>
                <a:lnTo>
                  <a:pt x="77635" y="679348"/>
                </a:lnTo>
                <a:lnTo>
                  <a:pt x="77635" y="673252"/>
                </a:lnTo>
                <a:close/>
              </a:path>
              <a:path w="6835775" h="679450">
                <a:moveTo>
                  <a:pt x="65468" y="673252"/>
                </a:moveTo>
                <a:lnTo>
                  <a:pt x="57848" y="673252"/>
                </a:lnTo>
                <a:lnTo>
                  <a:pt x="57848" y="679348"/>
                </a:lnTo>
                <a:lnTo>
                  <a:pt x="65468" y="679348"/>
                </a:lnTo>
                <a:lnTo>
                  <a:pt x="65468" y="673252"/>
                </a:lnTo>
                <a:close/>
              </a:path>
              <a:path w="6835775" h="679450">
                <a:moveTo>
                  <a:pt x="51765" y="673252"/>
                </a:moveTo>
                <a:lnTo>
                  <a:pt x="45669" y="673252"/>
                </a:lnTo>
                <a:lnTo>
                  <a:pt x="45669" y="679348"/>
                </a:lnTo>
                <a:lnTo>
                  <a:pt x="51765" y="679348"/>
                </a:lnTo>
                <a:lnTo>
                  <a:pt x="51765" y="673252"/>
                </a:lnTo>
                <a:close/>
              </a:path>
              <a:path w="6835775" h="679450">
                <a:moveTo>
                  <a:pt x="39585" y="673252"/>
                </a:moveTo>
                <a:lnTo>
                  <a:pt x="33489" y="673252"/>
                </a:lnTo>
                <a:lnTo>
                  <a:pt x="33489" y="679348"/>
                </a:lnTo>
                <a:lnTo>
                  <a:pt x="39585" y="679348"/>
                </a:lnTo>
                <a:lnTo>
                  <a:pt x="39585" y="673252"/>
                </a:lnTo>
                <a:close/>
              </a:path>
              <a:path w="6835775" h="679450">
                <a:moveTo>
                  <a:pt x="27406" y="673252"/>
                </a:moveTo>
                <a:lnTo>
                  <a:pt x="21310" y="673252"/>
                </a:lnTo>
                <a:lnTo>
                  <a:pt x="19786" y="679348"/>
                </a:lnTo>
                <a:lnTo>
                  <a:pt x="27406" y="679348"/>
                </a:lnTo>
                <a:lnTo>
                  <a:pt x="27406" y="673252"/>
                </a:lnTo>
                <a:close/>
              </a:path>
              <a:path w="6835775" h="679450">
                <a:moveTo>
                  <a:pt x="12179" y="667156"/>
                </a:moveTo>
                <a:lnTo>
                  <a:pt x="12179" y="668680"/>
                </a:lnTo>
                <a:lnTo>
                  <a:pt x="7619" y="671728"/>
                </a:lnTo>
                <a:lnTo>
                  <a:pt x="7619" y="673252"/>
                </a:lnTo>
                <a:lnTo>
                  <a:pt x="10655" y="674776"/>
                </a:lnTo>
                <a:lnTo>
                  <a:pt x="10655" y="676300"/>
                </a:lnTo>
                <a:lnTo>
                  <a:pt x="13703" y="676300"/>
                </a:lnTo>
                <a:lnTo>
                  <a:pt x="16751" y="671728"/>
                </a:lnTo>
                <a:lnTo>
                  <a:pt x="13703" y="670204"/>
                </a:lnTo>
                <a:lnTo>
                  <a:pt x="15227" y="670204"/>
                </a:lnTo>
                <a:lnTo>
                  <a:pt x="12179" y="667156"/>
                </a:lnTo>
                <a:close/>
              </a:path>
              <a:path w="6835775" h="679450">
                <a:moveTo>
                  <a:pt x="7619" y="659549"/>
                </a:moveTo>
                <a:lnTo>
                  <a:pt x="0" y="659549"/>
                </a:lnTo>
                <a:lnTo>
                  <a:pt x="1524" y="661060"/>
                </a:lnTo>
                <a:lnTo>
                  <a:pt x="1524" y="665632"/>
                </a:lnTo>
                <a:lnTo>
                  <a:pt x="3047" y="665632"/>
                </a:lnTo>
                <a:lnTo>
                  <a:pt x="3047" y="667156"/>
                </a:lnTo>
                <a:lnTo>
                  <a:pt x="9131" y="664108"/>
                </a:lnTo>
                <a:lnTo>
                  <a:pt x="7619" y="662584"/>
                </a:lnTo>
                <a:lnTo>
                  <a:pt x="7619" y="659549"/>
                </a:lnTo>
                <a:close/>
              </a:path>
            </a:pathLst>
          </a:custGeom>
          <a:solidFill>
            <a:srgbClr val="5CA2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59343" y="3290074"/>
            <a:ext cx="4364532" cy="2970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59343" y="3290074"/>
            <a:ext cx="4369435" cy="301625"/>
          </a:xfrm>
          <a:custGeom>
            <a:avLst/>
            <a:gdLst/>
            <a:ahLst/>
            <a:cxnLst/>
            <a:rect l="l" t="t" r="r" b="b"/>
            <a:pathLst>
              <a:path w="4369435" h="301625">
                <a:moveTo>
                  <a:pt x="4334090" y="297014"/>
                </a:moveTo>
                <a:lnTo>
                  <a:pt x="33489" y="297014"/>
                </a:lnTo>
                <a:lnTo>
                  <a:pt x="42621" y="300062"/>
                </a:lnTo>
                <a:lnTo>
                  <a:pt x="44145" y="300062"/>
                </a:lnTo>
                <a:lnTo>
                  <a:pt x="54800" y="301586"/>
                </a:lnTo>
                <a:lnTo>
                  <a:pt x="4314291" y="301586"/>
                </a:lnTo>
                <a:lnTo>
                  <a:pt x="4324959" y="300062"/>
                </a:lnTo>
                <a:lnTo>
                  <a:pt x="4334090" y="297014"/>
                </a:lnTo>
                <a:close/>
              </a:path>
              <a:path w="4369435" h="301625">
                <a:moveTo>
                  <a:pt x="36537" y="284835"/>
                </a:moveTo>
                <a:lnTo>
                  <a:pt x="16751" y="284835"/>
                </a:lnTo>
                <a:lnTo>
                  <a:pt x="24358" y="292442"/>
                </a:lnTo>
                <a:lnTo>
                  <a:pt x="31965" y="297014"/>
                </a:lnTo>
                <a:lnTo>
                  <a:pt x="4335614" y="297014"/>
                </a:lnTo>
                <a:lnTo>
                  <a:pt x="4343222" y="292442"/>
                </a:lnTo>
                <a:lnTo>
                  <a:pt x="4344746" y="292442"/>
                </a:lnTo>
                <a:lnTo>
                  <a:pt x="4344746" y="290918"/>
                </a:lnTo>
                <a:lnTo>
                  <a:pt x="4348557" y="287870"/>
                </a:lnTo>
                <a:lnTo>
                  <a:pt x="45669" y="287870"/>
                </a:lnTo>
                <a:lnTo>
                  <a:pt x="36537" y="284835"/>
                </a:lnTo>
                <a:close/>
              </a:path>
              <a:path w="4369435" h="301625">
                <a:moveTo>
                  <a:pt x="4337126" y="280263"/>
                </a:moveTo>
                <a:lnTo>
                  <a:pt x="4329518" y="284835"/>
                </a:lnTo>
                <a:lnTo>
                  <a:pt x="4331042" y="284835"/>
                </a:lnTo>
                <a:lnTo>
                  <a:pt x="4321911" y="287870"/>
                </a:lnTo>
                <a:lnTo>
                  <a:pt x="4348557" y="287870"/>
                </a:lnTo>
                <a:lnTo>
                  <a:pt x="4352353" y="284835"/>
                </a:lnTo>
                <a:lnTo>
                  <a:pt x="4354791" y="281787"/>
                </a:lnTo>
                <a:lnTo>
                  <a:pt x="4337126" y="281787"/>
                </a:lnTo>
                <a:lnTo>
                  <a:pt x="4337126" y="280263"/>
                </a:lnTo>
                <a:close/>
              </a:path>
              <a:path w="4369435" h="301625">
                <a:moveTo>
                  <a:pt x="38061" y="15227"/>
                </a:moveTo>
                <a:lnTo>
                  <a:pt x="15227" y="15227"/>
                </a:lnTo>
                <a:lnTo>
                  <a:pt x="9131" y="22847"/>
                </a:lnTo>
                <a:lnTo>
                  <a:pt x="9131" y="24371"/>
                </a:lnTo>
                <a:lnTo>
                  <a:pt x="4571" y="31978"/>
                </a:lnTo>
                <a:lnTo>
                  <a:pt x="4571" y="33502"/>
                </a:lnTo>
                <a:lnTo>
                  <a:pt x="3047" y="33502"/>
                </a:lnTo>
                <a:lnTo>
                  <a:pt x="1523" y="42646"/>
                </a:lnTo>
                <a:lnTo>
                  <a:pt x="0" y="42646"/>
                </a:lnTo>
                <a:lnTo>
                  <a:pt x="0" y="257416"/>
                </a:lnTo>
                <a:lnTo>
                  <a:pt x="1523" y="257416"/>
                </a:lnTo>
                <a:lnTo>
                  <a:pt x="3047" y="266547"/>
                </a:lnTo>
                <a:lnTo>
                  <a:pt x="4571" y="268071"/>
                </a:lnTo>
                <a:lnTo>
                  <a:pt x="9131" y="275691"/>
                </a:lnTo>
                <a:lnTo>
                  <a:pt x="9131" y="277215"/>
                </a:lnTo>
                <a:lnTo>
                  <a:pt x="15227" y="284835"/>
                </a:lnTo>
                <a:lnTo>
                  <a:pt x="38061" y="284835"/>
                </a:lnTo>
                <a:lnTo>
                  <a:pt x="32981" y="281787"/>
                </a:lnTo>
                <a:lnTo>
                  <a:pt x="31965" y="281787"/>
                </a:lnTo>
                <a:lnTo>
                  <a:pt x="26260" y="277215"/>
                </a:lnTo>
                <a:lnTo>
                  <a:pt x="24358" y="277215"/>
                </a:lnTo>
                <a:lnTo>
                  <a:pt x="16141" y="263512"/>
                </a:lnTo>
                <a:lnTo>
                  <a:pt x="15227" y="263512"/>
                </a:lnTo>
                <a:lnTo>
                  <a:pt x="13957" y="255892"/>
                </a:lnTo>
                <a:lnTo>
                  <a:pt x="13703" y="255892"/>
                </a:lnTo>
                <a:lnTo>
                  <a:pt x="12179" y="245224"/>
                </a:lnTo>
                <a:lnTo>
                  <a:pt x="12179" y="53301"/>
                </a:lnTo>
                <a:lnTo>
                  <a:pt x="13703" y="44170"/>
                </a:lnTo>
                <a:lnTo>
                  <a:pt x="13957" y="44170"/>
                </a:lnTo>
                <a:lnTo>
                  <a:pt x="15227" y="36550"/>
                </a:lnTo>
                <a:lnTo>
                  <a:pt x="16139" y="36550"/>
                </a:lnTo>
                <a:lnTo>
                  <a:pt x="19786" y="30454"/>
                </a:lnTo>
                <a:lnTo>
                  <a:pt x="24358" y="24371"/>
                </a:lnTo>
                <a:lnTo>
                  <a:pt x="31965" y="18275"/>
                </a:lnTo>
                <a:lnTo>
                  <a:pt x="32981" y="18275"/>
                </a:lnTo>
                <a:lnTo>
                  <a:pt x="38061" y="15227"/>
                </a:lnTo>
                <a:close/>
              </a:path>
              <a:path w="4369435" h="301625">
                <a:moveTo>
                  <a:pt x="30441" y="280263"/>
                </a:moveTo>
                <a:lnTo>
                  <a:pt x="31965" y="281787"/>
                </a:lnTo>
                <a:lnTo>
                  <a:pt x="32981" y="281787"/>
                </a:lnTo>
                <a:lnTo>
                  <a:pt x="30441" y="280263"/>
                </a:lnTo>
                <a:close/>
              </a:path>
              <a:path w="4369435" h="301625">
                <a:moveTo>
                  <a:pt x="4343222" y="275691"/>
                </a:moveTo>
                <a:lnTo>
                  <a:pt x="4337126" y="281787"/>
                </a:lnTo>
                <a:lnTo>
                  <a:pt x="4354791" y="281787"/>
                </a:lnTo>
                <a:lnTo>
                  <a:pt x="4358449" y="277215"/>
                </a:lnTo>
                <a:lnTo>
                  <a:pt x="4343222" y="277215"/>
                </a:lnTo>
                <a:lnTo>
                  <a:pt x="4343222" y="275691"/>
                </a:lnTo>
                <a:close/>
              </a:path>
              <a:path w="4369435" h="301625">
                <a:moveTo>
                  <a:pt x="24358" y="275691"/>
                </a:moveTo>
                <a:lnTo>
                  <a:pt x="24358" y="277215"/>
                </a:lnTo>
                <a:lnTo>
                  <a:pt x="26260" y="277215"/>
                </a:lnTo>
                <a:lnTo>
                  <a:pt x="24358" y="275691"/>
                </a:lnTo>
                <a:close/>
              </a:path>
              <a:path w="4369435" h="301625">
                <a:moveTo>
                  <a:pt x="4352353" y="261988"/>
                </a:moveTo>
                <a:lnTo>
                  <a:pt x="4347794" y="269595"/>
                </a:lnTo>
                <a:lnTo>
                  <a:pt x="4349305" y="269595"/>
                </a:lnTo>
                <a:lnTo>
                  <a:pt x="4343222" y="277215"/>
                </a:lnTo>
                <a:lnTo>
                  <a:pt x="4359960" y="277215"/>
                </a:lnTo>
                <a:lnTo>
                  <a:pt x="4359960" y="275691"/>
                </a:lnTo>
                <a:lnTo>
                  <a:pt x="4364532" y="268071"/>
                </a:lnTo>
                <a:lnTo>
                  <a:pt x="4364532" y="266547"/>
                </a:lnTo>
                <a:lnTo>
                  <a:pt x="4365545" y="263512"/>
                </a:lnTo>
                <a:lnTo>
                  <a:pt x="4352353" y="263512"/>
                </a:lnTo>
                <a:lnTo>
                  <a:pt x="4352353" y="261988"/>
                </a:lnTo>
                <a:close/>
              </a:path>
              <a:path w="4369435" h="301625">
                <a:moveTo>
                  <a:pt x="15227" y="261988"/>
                </a:moveTo>
                <a:lnTo>
                  <a:pt x="15227" y="263512"/>
                </a:lnTo>
                <a:lnTo>
                  <a:pt x="16141" y="263512"/>
                </a:lnTo>
                <a:lnTo>
                  <a:pt x="15227" y="261988"/>
                </a:lnTo>
                <a:close/>
              </a:path>
              <a:path w="4369435" h="301625">
                <a:moveTo>
                  <a:pt x="4355401" y="254368"/>
                </a:moveTo>
                <a:lnTo>
                  <a:pt x="4352353" y="263512"/>
                </a:lnTo>
                <a:lnTo>
                  <a:pt x="4365545" y="263512"/>
                </a:lnTo>
                <a:lnTo>
                  <a:pt x="4367580" y="257416"/>
                </a:lnTo>
                <a:lnTo>
                  <a:pt x="4367798" y="255892"/>
                </a:lnTo>
                <a:lnTo>
                  <a:pt x="4355401" y="255892"/>
                </a:lnTo>
                <a:lnTo>
                  <a:pt x="4355401" y="254368"/>
                </a:lnTo>
                <a:close/>
              </a:path>
              <a:path w="4369435" h="301625">
                <a:moveTo>
                  <a:pt x="13703" y="254368"/>
                </a:moveTo>
                <a:lnTo>
                  <a:pt x="13703" y="255892"/>
                </a:lnTo>
                <a:lnTo>
                  <a:pt x="13957" y="255892"/>
                </a:lnTo>
                <a:lnTo>
                  <a:pt x="13703" y="254368"/>
                </a:lnTo>
                <a:close/>
              </a:path>
              <a:path w="4369435" h="301625">
                <a:moveTo>
                  <a:pt x="4367580" y="44170"/>
                </a:moveTo>
                <a:lnTo>
                  <a:pt x="4355401" y="44170"/>
                </a:lnTo>
                <a:lnTo>
                  <a:pt x="4355401" y="255892"/>
                </a:lnTo>
                <a:lnTo>
                  <a:pt x="4367798" y="255892"/>
                </a:lnTo>
                <a:lnTo>
                  <a:pt x="4369104" y="246748"/>
                </a:lnTo>
                <a:lnTo>
                  <a:pt x="4369104" y="53301"/>
                </a:lnTo>
                <a:lnTo>
                  <a:pt x="4367580" y="44170"/>
                </a:lnTo>
                <a:close/>
              </a:path>
              <a:path w="4369435" h="301625">
                <a:moveTo>
                  <a:pt x="13957" y="44170"/>
                </a:moveTo>
                <a:lnTo>
                  <a:pt x="13703" y="44170"/>
                </a:lnTo>
                <a:lnTo>
                  <a:pt x="13703" y="45694"/>
                </a:lnTo>
                <a:lnTo>
                  <a:pt x="13957" y="44170"/>
                </a:lnTo>
                <a:close/>
              </a:path>
              <a:path w="4369435" h="301625">
                <a:moveTo>
                  <a:pt x="4365548" y="36550"/>
                </a:moveTo>
                <a:lnTo>
                  <a:pt x="4352353" y="36550"/>
                </a:lnTo>
                <a:lnTo>
                  <a:pt x="4355401" y="45694"/>
                </a:lnTo>
                <a:lnTo>
                  <a:pt x="4355401" y="44170"/>
                </a:lnTo>
                <a:lnTo>
                  <a:pt x="4367580" y="44170"/>
                </a:lnTo>
                <a:lnTo>
                  <a:pt x="4367580" y="42646"/>
                </a:lnTo>
                <a:lnTo>
                  <a:pt x="4365548" y="36550"/>
                </a:lnTo>
                <a:close/>
              </a:path>
              <a:path w="4369435" h="301625">
                <a:moveTo>
                  <a:pt x="16139" y="36550"/>
                </a:moveTo>
                <a:lnTo>
                  <a:pt x="15227" y="36550"/>
                </a:lnTo>
                <a:lnTo>
                  <a:pt x="15227" y="38074"/>
                </a:lnTo>
                <a:lnTo>
                  <a:pt x="16139" y="36550"/>
                </a:lnTo>
                <a:close/>
              </a:path>
              <a:path w="4369435" h="301625">
                <a:moveTo>
                  <a:pt x="4354791" y="18275"/>
                </a:moveTo>
                <a:lnTo>
                  <a:pt x="4337126" y="18275"/>
                </a:lnTo>
                <a:lnTo>
                  <a:pt x="4349305" y="30454"/>
                </a:lnTo>
                <a:lnTo>
                  <a:pt x="4347794" y="30454"/>
                </a:lnTo>
                <a:lnTo>
                  <a:pt x="4352353" y="38074"/>
                </a:lnTo>
                <a:lnTo>
                  <a:pt x="4352353" y="36550"/>
                </a:lnTo>
                <a:lnTo>
                  <a:pt x="4365548" y="36550"/>
                </a:lnTo>
                <a:lnTo>
                  <a:pt x="4364532" y="33502"/>
                </a:lnTo>
                <a:lnTo>
                  <a:pt x="4364532" y="31978"/>
                </a:lnTo>
                <a:lnTo>
                  <a:pt x="4359960" y="24371"/>
                </a:lnTo>
                <a:lnTo>
                  <a:pt x="4358449" y="22847"/>
                </a:lnTo>
                <a:lnTo>
                  <a:pt x="4354791" y="18275"/>
                </a:lnTo>
                <a:close/>
              </a:path>
              <a:path w="4369435" h="301625">
                <a:moveTo>
                  <a:pt x="32981" y="18275"/>
                </a:moveTo>
                <a:lnTo>
                  <a:pt x="31965" y="18275"/>
                </a:lnTo>
                <a:lnTo>
                  <a:pt x="30441" y="19799"/>
                </a:lnTo>
                <a:lnTo>
                  <a:pt x="32981" y="18275"/>
                </a:lnTo>
                <a:close/>
              </a:path>
              <a:path w="4369435" h="301625">
                <a:moveTo>
                  <a:pt x="4348549" y="12179"/>
                </a:moveTo>
                <a:lnTo>
                  <a:pt x="4321911" y="12179"/>
                </a:lnTo>
                <a:lnTo>
                  <a:pt x="4331042" y="15227"/>
                </a:lnTo>
                <a:lnTo>
                  <a:pt x="4329518" y="15227"/>
                </a:lnTo>
                <a:lnTo>
                  <a:pt x="4337126" y="19799"/>
                </a:lnTo>
                <a:lnTo>
                  <a:pt x="4337126" y="18275"/>
                </a:lnTo>
                <a:lnTo>
                  <a:pt x="4354791" y="18275"/>
                </a:lnTo>
                <a:lnTo>
                  <a:pt x="4352353" y="15227"/>
                </a:lnTo>
                <a:lnTo>
                  <a:pt x="4348549" y="12179"/>
                </a:lnTo>
                <a:close/>
              </a:path>
              <a:path w="4369435" h="301625">
                <a:moveTo>
                  <a:pt x="4344746" y="9131"/>
                </a:moveTo>
                <a:lnTo>
                  <a:pt x="22834" y="9131"/>
                </a:lnTo>
                <a:lnTo>
                  <a:pt x="16751" y="15227"/>
                </a:lnTo>
                <a:lnTo>
                  <a:pt x="36537" y="15227"/>
                </a:lnTo>
                <a:lnTo>
                  <a:pt x="45669" y="12179"/>
                </a:lnTo>
                <a:lnTo>
                  <a:pt x="4348549" y="12179"/>
                </a:lnTo>
                <a:lnTo>
                  <a:pt x="4344746" y="9131"/>
                </a:lnTo>
                <a:close/>
              </a:path>
              <a:path w="4369435" h="301625">
                <a:moveTo>
                  <a:pt x="54800" y="12179"/>
                </a:moveTo>
                <a:lnTo>
                  <a:pt x="45669" y="12179"/>
                </a:lnTo>
                <a:lnTo>
                  <a:pt x="45669" y="13703"/>
                </a:lnTo>
                <a:lnTo>
                  <a:pt x="54800" y="12179"/>
                </a:lnTo>
                <a:close/>
              </a:path>
              <a:path w="4369435" h="301625">
                <a:moveTo>
                  <a:pt x="4321911" y="12179"/>
                </a:moveTo>
                <a:lnTo>
                  <a:pt x="4314291" y="12179"/>
                </a:lnTo>
                <a:lnTo>
                  <a:pt x="4323435" y="13703"/>
                </a:lnTo>
                <a:lnTo>
                  <a:pt x="4321911" y="12179"/>
                </a:lnTo>
                <a:close/>
              </a:path>
              <a:path w="4369435" h="301625">
                <a:moveTo>
                  <a:pt x="4324959" y="0"/>
                </a:moveTo>
                <a:lnTo>
                  <a:pt x="42621" y="0"/>
                </a:lnTo>
                <a:lnTo>
                  <a:pt x="33489" y="3048"/>
                </a:lnTo>
                <a:lnTo>
                  <a:pt x="31965" y="4559"/>
                </a:lnTo>
                <a:lnTo>
                  <a:pt x="24358" y="9131"/>
                </a:lnTo>
                <a:lnTo>
                  <a:pt x="4343222" y="9131"/>
                </a:lnTo>
                <a:lnTo>
                  <a:pt x="4335614" y="4559"/>
                </a:lnTo>
                <a:lnTo>
                  <a:pt x="4335614" y="3048"/>
                </a:lnTo>
                <a:lnTo>
                  <a:pt x="4334090" y="3048"/>
                </a:lnTo>
                <a:lnTo>
                  <a:pt x="4324959" y="0"/>
                </a:lnTo>
                <a:close/>
              </a:path>
            </a:pathLst>
          </a:custGeom>
          <a:solidFill>
            <a:srgbClr val="87A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78622" y="3089987"/>
            <a:ext cx="2985770" cy="44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5" dirty="0">
                <a:solidFill>
                  <a:srgbClr val="339933"/>
                </a:solidFill>
                <a:latin typeface="Batang"/>
                <a:cs typeface="Batang"/>
              </a:rPr>
              <a:t>데이터베이스</a:t>
            </a:r>
            <a:r>
              <a:rPr sz="1400" b="1" spc="-145" dirty="0">
                <a:solidFill>
                  <a:srgbClr val="339933"/>
                </a:solidFill>
                <a:latin typeface="Batang"/>
                <a:cs typeface="Batang"/>
              </a:rPr>
              <a:t> </a:t>
            </a:r>
            <a:r>
              <a:rPr sz="1400" b="1" spc="20" dirty="0">
                <a:solidFill>
                  <a:srgbClr val="339933"/>
                </a:solidFill>
                <a:latin typeface="Batang"/>
                <a:cs typeface="Batang"/>
              </a:rPr>
              <a:t>구현</a:t>
            </a:r>
            <a:endParaRPr sz="1400">
              <a:latin typeface="Batang"/>
              <a:cs typeface="Batang"/>
            </a:endParaRPr>
          </a:p>
          <a:p>
            <a:pPr marL="1348105">
              <a:lnSpc>
                <a:spcPts val="1600"/>
              </a:lnSpc>
              <a:spcBef>
                <a:spcPts val="185"/>
              </a:spcBef>
            </a:pPr>
            <a:r>
              <a:rPr sz="1400" b="1" spc="5" dirty="0">
                <a:solidFill>
                  <a:srgbClr val="333333"/>
                </a:solidFill>
                <a:latin typeface="Batang"/>
                <a:cs typeface="Batang"/>
              </a:rPr>
              <a:t>데이터베이스</a:t>
            </a:r>
            <a:r>
              <a:rPr sz="1400" b="1" spc="-135" dirty="0">
                <a:solidFill>
                  <a:srgbClr val="333333"/>
                </a:solidFill>
                <a:latin typeface="Batang"/>
                <a:cs typeface="Batang"/>
              </a:rPr>
              <a:t> </a:t>
            </a:r>
            <a:r>
              <a:rPr sz="1400" b="1" spc="15" dirty="0">
                <a:solidFill>
                  <a:srgbClr val="333333"/>
                </a:solidFill>
                <a:latin typeface="Batang"/>
                <a:cs typeface="Batang"/>
              </a:rPr>
              <a:t>테이블</a:t>
            </a:r>
            <a:endParaRPr sz="1400">
              <a:latin typeface="Batang"/>
              <a:cs typeface="Batang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60"/>
              </a:lnSpc>
            </a:pPr>
            <a:fld id="{81D60167-4931-47E6-BA6A-407CBD079E47}" type="slidenum">
              <a:rPr spc="105" dirty="0"/>
              <a:t>9</a:t>
            </a:fld>
            <a:endParaRPr spc="105" dirty="0"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537563" y="4210075"/>
          <a:ext cx="7756289" cy="18498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9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코드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59">
                      <a:solidFill>
                        <a:srgbClr val="262626"/>
                      </a:solidFill>
                      <a:prstDash val="solid"/>
                    </a:lnL>
                    <a:lnR w="3035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산출물명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35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내용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spc="-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I1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59">
                      <a:solidFill>
                        <a:srgbClr val="262626"/>
                      </a:solidFill>
                      <a:prstDash val="solid"/>
                    </a:lnL>
                    <a:lnR w="3035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프로그램</a:t>
                      </a:r>
                      <a:r>
                        <a:rPr sz="1400" b="1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코드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35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730"/>
                        </a:spcBef>
                        <a:tabLst>
                          <a:tab pos="405765" algn="l"/>
                        </a:tabLst>
                      </a:pPr>
                      <a:r>
                        <a:rPr sz="1400" spc="11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프로그램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목록 </a:t>
                      </a:r>
                      <a:r>
                        <a:rPr sz="1400" b="1" spc="-4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및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소스코드</a:t>
                      </a:r>
                      <a:r>
                        <a:rPr sz="1400" b="1" spc="-3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작성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4572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b="1" spc="-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I2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59">
                      <a:solidFill>
                        <a:srgbClr val="262626"/>
                      </a:solidFill>
                      <a:prstDash val="solid"/>
                    </a:lnL>
                    <a:lnR w="3035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단위시험</a:t>
                      </a:r>
                      <a:r>
                        <a:rPr sz="1400" b="1" spc="-9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결과서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35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740"/>
                        </a:spcBef>
                        <a:tabLst>
                          <a:tab pos="405765" algn="l"/>
                        </a:tabLst>
                      </a:pPr>
                      <a:r>
                        <a:rPr sz="1400" spc="11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400" b="1" spc="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1400" b="1" spc="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단위시험 케이스</a:t>
                      </a:r>
                      <a:r>
                        <a:rPr sz="1400" b="1" spc="95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sz="1400" b="1" spc="9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에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따라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수행한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시험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결과를</a:t>
                      </a:r>
                      <a:r>
                        <a:rPr sz="1400" b="1" spc="-229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기술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3048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1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2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I3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4559">
                      <a:solidFill>
                        <a:srgbClr val="262626"/>
                      </a:solidFill>
                      <a:prstDash val="solid"/>
                    </a:lnL>
                    <a:lnR w="3035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데이터베이스</a:t>
                      </a:r>
                      <a:r>
                        <a:rPr sz="1400" b="1" spc="-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테이블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35">
                      <a:solidFill>
                        <a:srgbClr val="262626"/>
                      </a:solidFill>
                      <a:prstDash val="solid"/>
                    </a:lnL>
                    <a:lnR w="3048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735"/>
                        </a:spcBef>
                        <a:tabLst>
                          <a:tab pos="405765" algn="l"/>
                        </a:tabLst>
                      </a:pPr>
                      <a:r>
                        <a:rPr sz="1400" spc="11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-	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데이터베이스의 </a:t>
                      </a:r>
                      <a:r>
                        <a:rPr sz="1400" b="1" spc="-2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테이블,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초기데이터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등을 </a:t>
                      </a: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생성하기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위한</a:t>
                      </a:r>
                      <a:r>
                        <a:rPr sz="1400" b="1" spc="7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생성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  <a:p>
                      <a:pPr marL="40576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b="1" spc="-5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스크립트</a:t>
                      </a:r>
                      <a:r>
                        <a:rPr sz="1400" b="1" spc="-1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작성</a:t>
                      </a:r>
                      <a:endParaRPr sz="1400">
                        <a:latin typeface="Malgun Gothic"/>
                        <a:cs typeface="Malgun Gothic"/>
                      </a:endParaRPr>
                    </a:p>
                  </a:txBody>
                  <a:tcPr marL="0" marR="0" marT="0" marB="0">
                    <a:lnL w="3048">
                      <a:solidFill>
                        <a:srgbClr val="262626"/>
                      </a:solidFill>
                      <a:prstDash val="solid"/>
                    </a:lnL>
                    <a:lnR w="4572">
                      <a:solidFill>
                        <a:srgbClr val="262626"/>
                      </a:solidFill>
                      <a:prstDash val="solid"/>
                    </a:lnR>
                    <a:lnT w="3048">
                      <a:solidFill>
                        <a:srgbClr val="262626"/>
                      </a:solidFill>
                      <a:prstDash val="solid"/>
                    </a:lnT>
                    <a:lnB w="4572">
                      <a:solidFill>
                        <a:srgbClr val="26262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6A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559</Words>
  <Application>Microsoft Office PowerPoint</Application>
  <PresentationFormat>사용자 지정</PresentationFormat>
  <Paragraphs>281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MS Mincho</vt:lpstr>
      <vt:lpstr>Dotum</vt:lpstr>
      <vt:lpstr>Malgun Gothic</vt:lpstr>
      <vt:lpstr>Malgun Gothic</vt:lpstr>
      <vt:lpstr>Batang</vt:lpstr>
      <vt:lpstr>Algerian</vt:lpstr>
      <vt:lpstr>Arial</vt:lpstr>
      <vt:lpstr>Calibri</vt:lpstr>
      <vt:lpstr>Times New Roman</vt:lpstr>
      <vt:lpstr>Office Theme</vt:lpstr>
      <vt:lpstr>CBD SW개발 표준 산출물  관리 가이드 소개</vt:lpstr>
      <vt:lpstr>1. CBD SW개발 표준 산출물 관리 가이드 개요</vt:lpstr>
      <vt:lpstr>1. CBD SW개발 표준 산출물 관리 가이드 개요</vt:lpstr>
      <vt:lpstr>1. CBD SW개발 표준 산출물 관리 가이드 개요</vt:lpstr>
      <vt:lpstr>1. CBD SW개발 표준 산출물 관리 가이드 개요</vt:lpstr>
      <vt:lpstr>2. 단계별 산출물 종류</vt:lpstr>
      <vt:lpstr>2. 단계별 산출물 종류</vt:lpstr>
      <vt:lpstr>2. 단계별 산출물 종류 v 설계 단계</vt:lpstr>
      <vt:lpstr>2. 단계별 산출물 종류</vt:lpstr>
      <vt:lpstr>2. 단계별 산출물 종류</vt:lpstr>
      <vt:lpstr>2. 단계별 산출물 종류 v 시험 단계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- 2.CBD산출물소개_20120323.ppt [호환 모드]</dc:title>
  <dc:creator>user</dc:creator>
  <cp:lastModifiedBy>khkwon</cp:lastModifiedBy>
  <cp:revision>6</cp:revision>
  <cp:lastPrinted>2016-04-06T12:06:13Z</cp:lastPrinted>
  <dcterms:created xsi:type="dcterms:W3CDTF">2016-04-06T06:45:50Z</dcterms:created>
  <dcterms:modified xsi:type="dcterms:W3CDTF">2019-04-02T02:56:55Z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2012-03-28T00:00:00Z</vt:filetime>
  </property>
  <property fmtid="{D5CDD505-2E9C-101B-9397-08002B2CF9AE}" pid="3" name="Creator">
    <vt:lpwstr>Hancom PDF 1.3.0.428</vt:lpwstr>
  </property>
  <property fmtid="{D5CDD505-2E9C-101B-9397-08002B2CF9AE}" pid="4" name="LastSaved">
    <vt:filetime>2016-04-06T00:00:00Z</vt:filetime>
  </property>
</Properties>
</file>