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7" autoAdjust="0"/>
    <p:restoredTop sz="96344" autoAdjust="0"/>
  </p:normalViewPr>
  <p:slideViewPr>
    <p:cSldViewPr snapToGrid="0" snapToObjects="1" showGuides="1">
      <p:cViewPr>
        <p:scale>
          <a:sx n="77" d="100"/>
          <a:sy n="77" d="100"/>
        </p:scale>
        <p:origin x="1248" y="8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8969" y="43728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복학원정대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001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UC007 </a:t>
            </a:r>
            <a:r>
              <a:rPr lang="ko-KR" altLang="en-US" b="1" dirty="0"/>
              <a:t>로그아웃을 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E648A-0FE6-2562-5C02-5DEC0CDD9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9" y="1258472"/>
            <a:ext cx="6677807" cy="37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5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001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UC009 </a:t>
            </a:r>
            <a:r>
              <a:rPr lang="ko-KR" altLang="en-US" b="1" dirty="0"/>
              <a:t>의류를 등록한다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B5AA39-C4A3-9F02-4BA7-86439B448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2" y="1262804"/>
            <a:ext cx="8244282" cy="52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7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41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UC010 </a:t>
            </a:r>
            <a:r>
              <a:rPr lang="ko-KR" altLang="en-US" b="1" dirty="0"/>
              <a:t>의류 정보를 수정한다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29BE61-DB78-24B3-F764-4DAFE01ED2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1212652"/>
            <a:ext cx="9317708" cy="59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5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759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UC011 </a:t>
            </a:r>
            <a:r>
              <a:rPr lang="ko-KR" altLang="en-US" b="1" dirty="0"/>
              <a:t>의류를 목록에서 제거한다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AF354D-2AF1-A0D8-0F38-320FC8C97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2" y="1212652"/>
            <a:ext cx="7758833" cy="56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5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41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UC012 </a:t>
            </a:r>
            <a:r>
              <a:rPr lang="ko-KR" altLang="en-US" b="1" dirty="0"/>
              <a:t>의류를 영구 삭제한다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F60BCC-2638-20BE-DA84-7124CEE5B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472"/>
            <a:ext cx="8766313" cy="37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001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 </a:t>
            </a:r>
            <a:r>
              <a:rPr lang="en-US" altLang="ko-KR" b="1" dirty="0"/>
              <a:t>- UC013 </a:t>
            </a:r>
            <a:r>
              <a:rPr lang="ko-KR" altLang="en-US" b="1" dirty="0"/>
              <a:t>의류를 복원한다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669587-93CF-FE81-23C1-99028748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28449"/>
            <a:ext cx="8726557" cy="46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4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769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UC014 </a:t>
            </a:r>
            <a:r>
              <a:rPr lang="ko-KR" altLang="en-US" b="1" dirty="0"/>
              <a:t>의류 상세정보를 조회한다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96BC7B-0A35-E036-2F03-CFE3CC891B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1212652"/>
            <a:ext cx="7692888" cy="64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5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001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UC015 </a:t>
            </a:r>
            <a:r>
              <a:rPr lang="ko-KR" altLang="en-US" b="1" dirty="0"/>
              <a:t>의류를 검색한다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212652"/>
            <a:ext cx="8774124" cy="37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589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UC016 </a:t>
            </a:r>
            <a:r>
              <a:rPr lang="ko-KR" altLang="en-US" b="1" dirty="0"/>
              <a:t>개인 카테고리 생성한다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31BF44-07D1-09D8-B3AB-5876EF965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4663"/>
            <a:ext cx="8631908" cy="26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769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UC017 </a:t>
            </a:r>
            <a:r>
              <a:rPr lang="ko-KR" altLang="en-US" b="1" dirty="0"/>
              <a:t>개인 카테고리를 수정한다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544F84-3E25-C774-2088-C8241FF6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49011"/>
            <a:ext cx="8726557" cy="29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27919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2022-06-21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작성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이우진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정현욱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조인미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769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UC018 </a:t>
            </a:r>
            <a:r>
              <a:rPr lang="ko-KR" altLang="en-US" b="1" dirty="0"/>
              <a:t>개인 카테고리를 삭제한다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D12706-89FF-285F-2D61-0D9BFFAB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0" y="1413717"/>
            <a:ext cx="8716618" cy="28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6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769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 </a:t>
            </a:r>
            <a:r>
              <a:rPr lang="en-US" altLang="ko-KR" b="1" dirty="0"/>
              <a:t>- UC019 </a:t>
            </a:r>
            <a:r>
              <a:rPr lang="ko-KR" altLang="en-US" b="1" dirty="0"/>
              <a:t>개인 카테고리를 조회한다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512D9A-75D7-A9DF-53B6-60117A9B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4" y="1440066"/>
            <a:ext cx="8626552" cy="31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4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769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UC020 </a:t>
            </a:r>
            <a:r>
              <a:rPr lang="ko-KR" altLang="en-US" b="1" dirty="0"/>
              <a:t>고정 카테고리를 조회한다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C7440B-015C-DF65-4534-FADDFFF14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397487"/>
            <a:ext cx="8812975" cy="33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4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540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 </a:t>
            </a:r>
            <a:r>
              <a:rPr lang="en-US" altLang="ko-KR" b="1" dirty="0"/>
              <a:t>- UC021 </a:t>
            </a:r>
            <a:r>
              <a:rPr lang="ko-KR" altLang="en-US" b="1" dirty="0" err="1"/>
              <a:t>헌옷수거함을</a:t>
            </a:r>
            <a:r>
              <a:rPr lang="ko-KR" altLang="en-US" b="1" dirty="0"/>
              <a:t> 조회한다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E093E-F890-1E5F-4D26-FFB26116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" y="1349108"/>
            <a:ext cx="8716617" cy="33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19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플로우 다이어그램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11947075-71E7-5351-D673-4A174550DD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95" y="1268978"/>
            <a:ext cx="6100216" cy="46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0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2297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클래스 다이어그램</a:t>
            </a:r>
            <a:r>
              <a:rPr lang="en-US" altLang="ko-KR" b="1" dirty="0"/>
              <a:t>-</a:t>
            </a:r>
            <a:r>
              <a:rPr lang="ko-KR" altLang="en-US" b="1" dirty="0"/>
              <a:t>유저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4B7A07-45DA-1157-E962-290F87306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4" y="1564690"/>
            <a:ext cx="8356692" cy="40536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클래스 다이어그램</a:t>
            </a:r>
            <a:r>
              <a:rPr lang="en-US" altLang="ko-KR" b="1" dirty="0"/>
              <a:t>-</a:t>
            </a:r>
            <a:r>
              <a:rPr lang="ko-KR" altLang="en-US" b="1" dirty="0"/>
              <a:t>옷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3B935F-DFF6-F321-ED4D-F0ABBC278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05" y="1212652"/>
            <a:ext cx="5578338" cy="51283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424FB7-3CA1-BC36-F4E4-77B34134A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94" y="1898374"/>
            <a:ext cx="3549114" cy="37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3902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-UC001 </a:t>
            </a:r>
            <a:r>
              <a:rPr lang="ko-KR" altLang="en-US" b="1" dirty="0"/>
              <a:t>회원가입을 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34B774-3CA6-1D9C-D5AA-FD5C82957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20234"/>
            <a:ext cx="8860508" cy="38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372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-UC002 </a:t>
            </a:r>
            <a:r>
              <a:rPr lang="ko-KR" altLang="en-US" b="1" dirty="0"/>
              <a:t>로그인을 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6746D1-D03F-120B-D859-BE99B169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" y="1347659"/>
            <a:ext cx="8766313" cy="39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46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UC003 </a:t>
            </a:r>
            <a:r>
              <a:rPr lang="ko-KR" altLang="en-US" b="1" dirty="0"/>
              <a:t>홈페이지에 접속한다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CA4E8C-6FA4-C2C7-B502-6158E82AA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2" y="1564690"/>
            <a:ext cx="7651363" cy="37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360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 </a:t>
            </a:r>
            <a:r>
              <a:rPr lang="en-US" altLang="ko-KR" b="1" dirty="0"/>
              <a:t>- UC004 </a:t>
            </a:r>
            <a:r>
              <a:rPr lang="ko-KR" altLang="en-US" b="1" dirty="0"/>
              <a:t>회원정보를 수정한다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F381EF-1FB3-F52E-39F1-9F5481CA1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2652"/>
            <a:ext cx="8820436" cy="48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복학원정대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255958" y="245060"/>
            <a:ext cx="101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Cloth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4875"/>
            <a:ext cx="4540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시퀀스 다이어그램</a:t>
            </a:r>
            <a:r>
              <a:rPr lang="en-US" altLang="ko-KR" b="1" dirty="0"/>
              <a:t> - UC006 </a:t>
            </a:r>
            <a:r>
              <a:rPr lang="ko-KR" altLang="en-US" b="1" dirty="0"/>
              <a:t>회원비밀번호를 찾는다</a:t>
            </a:r>
            <a:r>
              <a:rPr lang="en-US" altLang="ko-KR" b="1" dirty="0"/>
              <a:t>.&gt;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1FC85A-4AC3-D71A-1A66-C8A8850E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66929"/>
            <a:ext cx="8631908" cy="41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085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5517</TotalTime>
  <Words>276</Words>
  <Application>Microsoft Office PowerPoint</Application>
  <PresentationFormat>화면 슬라이드 쇼(4:3)</PresentationFormat>
  <Paragraphs>84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조인미</cp:lastModifiedBy>
  <cp:revision>517</cp:revision>
  <cp:lastPrinted>2001-07-23T08:42:52Z</cp:lastPrinted>
  <dcterms:created xsi:type="dcterms:W3CDTF">2011-02-22T01:37:12Z</dcterms:created>
  <dcterms:modified xsi:type="dcterms:W3CDTF">2022-06-21T10:13:13Z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