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7" autoAdjust="0"/>
    <p:restoredTop sz="96344" autoAdjust="0"/>
  </p:normalViewPr>
  <p:slideViewPr>
    <p:cSldViewPr snapToGrid="0" snapToObjects="1" showGuides="1">
      <p:cViewPr varScale="1">
        <p:scale>
          <a:sx n="158" d="100"/>
          <a:sy n="158" d="100"/>
        </p:scale>
        <p:origin x="1776" y="19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8969" y="43728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복학원정대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3" y="1212653"/>
            <a:ext cx="8785583" cy="45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7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076137" cy="41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533326" cy="32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5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215507" cy="35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112812" cy="43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4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420894" cy="31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212652"/>
            <a:ext cx="8774124" cy="37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795177" cy="22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804686" cy="25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3"/>
            <a:ext cx="8818491" cy="21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48978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788961" cy="25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799927" cy="27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799339" cy="264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19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플로우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11947075-71E7-5351-D673-4A174550D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95" y="1268978"/>
            <a:ext cx="6100216" cy="46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0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377807"/>
            <a:ext cx="8899665" cy="393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클래스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1657" cy="50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228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5484</TotalTime>
  <Words>168</Words>
  <Application>Microsoft Macintosh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굴림</vt:lpstr>
      <vt:lpstr>HY헤드라인M</vt:lpstr>
      <vt:lpstr>HY울릉도B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정현욱</cp:lastModifiedBy>
  <cp:revision>501</cp:revision>
  <cp:lastPrinted>2001-07-23T08:42:52Z</cp:lastPrinted>
  <dcterms:created xsi:type="dcterms:W3CDTF">2011-02-22T01:37:12Z</dcterms:created>
  <dcterms:modified xsi:type="dcterms:W3CDTF">2022-06-07T01:05:33Z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