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AF049-9DAA-451C-B7EB-ED3D22483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57AFC4-465A-4C61-B13F-505534220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8C87BB-C93B-468C-B73D-031DA7692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18BA-71B3-4396-A39A-7266A56C8DC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42B22-8F9D-4294-BAAF-3D6AAD52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86C7F-EC51-452E-8CBE-46049736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E741-AD11-46AF-AE63-8B7A152E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70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6BB2-E45C-45F5-A654-2AF41D93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F5E1D3-1CF1-4B2F-98F9-D890BADBA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CA647-ED71-4B50-AB49-DAE55BDB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18BA-71B3-4396-A39A-7266A56C8DC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54356A-3988-4F5A-BA28-17BCCC67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5CF63-6B63-4D4A-9CDB-DB208AB8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E741-AD11-46AF-AE63-8B7A152E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0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C7390D-77E7-45CC-A863-BC38EDDB5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0CB1BC-721F-41F8-8FF2-D0FD91B4D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5D5A2-AED9-45EF-AC43-4976C06E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18BA-71B3-4396-A39A-7266A56C8DC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BC280-7E87-4517-B2B8-4BA04302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27079-B91F-418C-B95F-4813B30E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E741-AD11-46AF-AE63-8B7A152E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40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27221-9444-450C-89A2-907E9F87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FACED2-8284-4CAE-99FE-06DA33AA8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9E364-9C56-48F4-BD57-1157D99C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18BA-71B3-4396-A39A-7266A56C8DC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D15EAE-D196-45F1-A6A9-C76EA377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5ECFE-B25D-4210-87E7-26F525B1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E741-AD11-46AF-AE63-8B7A152E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36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82BF9-1324-4D76-A889-6FA86BFB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7600C0-39EA-4168-A800-3EB3EBE9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D48CEA-C628-498C-AF13-4DCB0F38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18BA-71B3-4396-A39A-7266A56C8DC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50622-72CA-4171-909C-3F3BF36F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31C92-3701-4D18-9EAA-F5385997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E741-AD11-46AF-AE63-8B7A152E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05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513E2-D0C8-4415-849D-0388AC8A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B8DD6-25CD-4AB0-84EF-5FBBFE16B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5CC901-23A5-402A-B1CF-C2598A0C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7869A-9805-4E12-A7EC-3F1AB7C5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18BA-71B3-4396-A39A-7266A56C8DC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7BED94-A098-458F-B689-6DA2B73C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B055A-AFFB-4665-A089-1D6F608E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E741-AD11-46AF-AE63-8B7A152E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8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BC0FD-43A1-414B-BDB5-CC7EFBBD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508471-789B-4696-A575-3E19E7A42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BA92AD-B8E1-4867-B35F-92BC62D33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D03B72-3529-4DE8-B0BF-7C1A75666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197FF4-4A3C-4E84-880A-BC86B133B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669EF8-1F04-4CFC-8991-04767954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18BA-71B3-4396-A39A-7266A56C8DC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6ED51C-A5D5-4565-A50F-C49CA88F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867447-0221-4F6E-BE58-B4C64E66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E741-AD11-46AF-AE63-8B7A152E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08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4A97-ABD9-49F4-BF3A-E8E118AB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A945E5-860F-4F7E-A0B9-E65F4CD9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18BA-71B3-4396-A39A-7266A56C8DC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901DAA-C09B-46DD-9AC1-45CDD65F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B9F343-8457-4036-819A-71F994A6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E741-AD11-46AF-AE63-8B7A152E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1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EF7695-F8E9-48A1-83BA-74272979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18BA-71B3-4396-A39A-7266A56C8DC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F123D6-701A-4983-9641-C4A529E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AB30FB-CF47-4E42-BF6C-F00EC227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E741-AD11-46AF-AE63-8B7A152E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35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8A5A0-9DD9-443A-B19C-DF9197DF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4120E0-967B-48F3-8422-AA93CC736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614562-EA84-42A3-9094-888257E48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B1C95-6E91-45C2-8EEE-DE047E7A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18BA-71B3-4396-A39A-7266A56C8DC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536C42-7A9F-4E04-8031-80AB7F10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0467B8-D8D7-46A3-AA92-7C4FFCFD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E741-AD11-46AF-AE63-8B7A152E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16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D2FD7-DFEB-4597-A61C-FDF47F46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2C992C-4E6C-47B7-98E9-46326D03A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3F46D8-C5BA-4743-93D6-E88DBFDD7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BF5586-A522-4B7E-A6CC-3708EE9E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18BA-71B3-4396-A39A-7266A56C8DC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77834C-3DA5-4406-8150-E93E08EA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80608-743E-4FDB-8752-912BB396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E741-AD11-46AF-AE63-8B7A152E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83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98B2D2-2446-4537-802B-1DB588E02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00D00D-D85C-4506-B57F-FBA91EB74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B6032-CB13-48A0-AA05-FCB826527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18BA-71B3-4396-A39A-7266A56C8DC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686B5-CEC5-4F85-9C66-2F6B49ED8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68C6F-2403-447E-8BCA-F4969D507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5E741-AD11-46AF-AE63-8B7A152E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7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6E0E009-6696-4C1F-9315-1B5355BA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471"/>
            <a:ext cx="10515600" cy="1325563"/>
          </a:xfrm>
        </p:spPr>
        <p:txBody>
          <a:bodyPr/>
          <a:lstStyle/>
          <a:p>
            <a:r>
              <a:rPr lang="en-US" altLang="ko-KR" dirty="0"/>
              <a:t>201601227 </a:t>
            </a:r>
            <a:r>
              <a:rPr lang="ko-KR" altLang="en-US" dirty="0" err="1"/>
              <a:t>박상제</a:t>
            </a:r>
            <a:r>
              <a:rPr lang="en-US" altLang="ko-KR" dirty="0"/>
              <a:t>-2020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</a:t>
            </a:r>
            <a:r>
              <a:rPr lang="ko-KR" altLang="en-US" dirty="0" err="1"/>
              <a:t>월드챔피언쉽</a:t>
            </a:r>
            <a:r>
              <a:rPr lang="ko-KR" altLang="en-US" dirty="0"/>
              <a:t> 개막식 영상 댓글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C99FD-F43D-4280-B111-D93199284C8A}"/>
              </a:ext>
            </a:extLst>
          </p:cNvPr>
          <p:cNvSpPr txBox="1"/>
          <p:nvPr/>
        </p:nvSpPr>
        <p:spPr>
          <a:xfrm>
            <a:off x="838200" y="1605843"/>
            <a:ext cx="993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목적</a:t>
            </a:r>
            <a:r>
              <a:rPr lang="en-US" altLang="ko-KR" dirty="0"/>
              <a:t>: </a:t>
            </a:r>
            <a:r>
              <a:rPr lang="ko-KR" altLang="en-US" dirty="0"/>
              <a:t>상기한 영상의 댓글을 분석</a:t>
            </a:r>
            <a:r>
              <a:rPr lang="en-US" altLang="ko-KR" dirty="0"/>
              <a:t>, </a:t>
            </a:r>
            <a:r>
              <a:rPr lang="ko-KR" altLang="en-US" dirty="0"/>
              <a:t>부정적인 평가의 원인 파악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EC0132-D186-41CD-851D-42D09635D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6792"/>
            <a:ext cx="7164280" cy="26244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E0A62D-C0CB-47D6-923F-5FEEDAE84A5A}"/>
              </a:ext>
            </a:extLst>
          </p:cNvPr>
          <p:cNvSpPr txBox="1"/>
          <p:nvPr/>
        </p:nvSpPr>
        <p:spPr>
          <a:xfrm>
            <a:off x="612559" y="4741207"/>
            <a:ext cx="11043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중국</a:t>
            </a:r>
            <a:r>
              <a:rPr lang="en-US" altLang="ko-KR" dirty="0"/>
              <a:t>＇</a:t>
            </a:r>
            <a:r>
              <a:rPr lang="ko-KR" altLang="en-US" dirty="0"/>
              <a:t>키워드 관련 한국 영상 댓글 중 외국인들은 중국이 문제가 </a:t>
            </a:r>
            <a:r>
              <a:rPr lang="ko-KR" altLang="en-US" dirty="0" err="1"/>
              <a:t>아니다라고</a:t>
            </a:r>
            <a:r>
              <a:rPr lang="ko-KR" altLang="en-US" dirty="0"/>
              <a:t> </a:t>
            </a:r>
            <a:r>
              <a:rPr lang="ko-KR" altLang="en-US" dirty="0" err="1"/>
              <a:t>생각한다라는</a:t>
            </a:r>
            <a:r>
              <a:rPr lang="ko-KR" altLang="en-US" dirty="0"/>
              <a:t> 내용의 댓글을 봐서 </a:t>
            </a:r>
            <a:r>
              <a:rPr lang="en-US" altLang="ko-KR" dirty="0"/>
              <a:t>“China”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해외영상 댓글에서 검색한 결과</a:t>
            </a:r>
            <a:r>
              <a:rPr lang="en-US" altLang="ko-KR" dirty="0"/>
              <a:t>, </a:t>
            </a:r>
            <a:r>
              <a:rPr lang="ko-KR" altLang="en-US" dirty="0"/>
              <a:t>대부분이 중국에 실망하는 내용이었습니다</a:t>
            </a:r>
            <a:r>
              <a:rPr lang="en-US" altLang="ko-KR" dirty="0"/>
              <a:t>. </a:t>
            </a:r>
            <a:r>
              <a:rPr lang="ko-KR" altLang="en-US" dirty="0"/>
              <a:t>주로 나온 내용은 </a:t>
            </a:r>
            <a:r>
              <a:rPr lang="en-US" altLang="ko-KR" dirty="0"/>
              <a:t>“1. </a:t>
            </a:r>
            <a:r>
              <a:rPr lang="ko-KR" altLang="en-US" dirty="0"/>
              <a:t>중국이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우승을 단 두 번 </a:t>
            </a:r>
            <a:r>
              <a:rPr lang="ko-KR" altLang="en-US" dirty="0" err="1"/>
              <a:t>했거늘</a:t>
            </a:r>
            <a:r>
              <a:rPr lang="ko-KR" altLang="en-US" dirty="0"/>
              <a:t> 진행자가 중국이 </a:t>
            </a:r>
            <a:r>
              <a:rPr lang="ko-KR" altLang="en-US" dirty="0" err="1"/>
              <a:t>이스포츠의</a:t>
            </a:r>
            <a:r>
              <a:rPr lang="ko-KR" altLang="en-US" dirty="0"/>
              <a:t> 종주국이며</a:t>
            </a:r>
            <a:r>
              <a:rPr lang="en-US" altLang="ko-KR" dirty="0"/>
              <a:t>, </a:t>
            </a:r>
            <a:r>
              <a:rPr lang="ko-KR" altLang="en-US" dirty="0"/>
              <a:t>현재는 </a:t>
            </a:r>
            <a:r>
              <a:rPr lang="ko-KR" altLang="en-US" dirty="0" err="1"/>
              <a:t>리그오브레전드의</a:t>
            </a:r>
            <a:r>
              <a:rPr lang="ko-KR" altLang="en-US" dirty="0"/>
              <a:t> 선구자이자 전설을 만들고 있는 곳이라 발언한 것</a:t>
            </a:r>
            <a:r>
              <a:rPr lang="en-US" altLang="ko-KR" dirty="0"/>
              <a:t>, 2.</a:t>
            </a:r>
            <a:r>
              <a:rPr lang="ko-KR" altLang="en-US" dirty="0" err="1"/>
              <a:t>리그오브레전드의</a:t>
            </a:r>
            <a:r>
              <a:rPr lang="ko-KR" altLang="en-US" dirty="0"/>
              <a:t> 회사 </a:t>
            </a:r>
            <a:r>
              <a:rPr lang="ko-KR" altLang="en-US" dirty="0" err="1"/>
              <a:t>라이엇게임즈의</a:t>
            </a:r>
            <a:r>
              <a:rPr lang="ko-KR" altLang="en-US" dirty="0"/>
              <a:t> 모회사 </a:t>
            </a:r>
            <a:r>
              <a:rPr lang="ko-KR" altLang="en-US" dirty="0" err="1"/>
              <a:t>텐센트가</a:t>
            </a:r>
            <a:r>
              <a:rPr lang="ko-KR" altLang="en-US" dirty="0"/>
              <a:t> 중국 회사이고 중국에서 주최하는 데 </a:t>
            </a:r>
            <a:r>
              <a:rPr lang="ko-KR" altLang="en-US" dirty="0" err="1"/>
              <a:t>퀠리티가</a:t>
            </a:r>
            <a:r>
              <a:rPr lang="ko-KR" altLang="en-US" dirty="0"/>
              <a:t> 떨어지는 것</a:t>
            </a:r>
            <a:r>
              <a:rPr lang="en-US" altLang="ko-KR" dirty="0"/>
              <a:t>.”, 3. </a:t>
            </a:r>
            <a:r>
              <a:rPr lang="ko-KR" altLang="en-US" dirty="0"/>
              <a:t>컴백한 </a:t>
            </a:r>
            <a:r>
              <a:rPr lang="en-US" altLang="ko-KR" dirty="0"/>
              <a:t>K/DA</a:t>
            </a:r>
            <a:r>
              <a:rPr lang="ko-KR" altLang="en-US" dirty="0"/>
              <a:t>가 나온 무대인데 모델링 최악</a:t>
            </a:r>
            <a:r>
              <a:rPr lang="en-US" altLang="ko-KR" dirty="0"/>
              <a:t>, K/DA</a:t>
            </a:r>
            <a:r>
              <a:rPr lang="ko-KR" altLang="en-US" dirty="0"/>
              <a:t>의 곡을 중국어로 개사</a:t>
            </a:r>
            <a:r>
              <a:rPr lang="en-US" altLang="ko-KR" dirty="0"/>
              <a:t>+</a:t>
            </a:r>
            <a:r>
              <a:rPr lang="ko-KR" altLang="en-US" dirty="0"/>
              <a:t>중국어 가사가 등장한 것</a:t>
            </a:r>
            <a:r>
              <a:rPr lang="en-US" altLang="ko-KR" dirty="0"/>
              <a:t>＂</a:t>
            </a:r>
            <a:r>
              <a:rPr lang="ko-KR" altLang="en-US" dirty="0"/>
              <a:t>등이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42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60973-7042-4491-8715-37C19279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  <a:r>
              <a:rPr lang="en-US" altLang="ko-KR" dirty="0"/>
              <a:t>-</a:t>
            </a:r>
            <a:r>
              <a:rPr lang="ko-KR" altLang="en-US" dirty="0"/>
              <a:t>행사 퍼포먼스에 관해서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F38D15-DC35-448E-A512-835CD84A5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66" y="1515862"/>
            <a:ext cx="6802268" cy="38262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BE6F9C-69BF-49FF-8F73-4BDD97B1823B}"/>
              </a:ext>
            </a:extLst>
          </p:cNvPr>
          <p:cNvSpPr txBox="1"/>
          <p:nvPr/>
        </p:nvSpPr>
        <p:spPr>
          <a:xfrm>
            <a:off x="838200" y="5468645"/>
            <a:ext cx="10072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개막식 도중 나온 </a:t>
            </a:r>
            <a:r>
              <a:rPr lang="ko-KR" altLang="en-US" dirty="0" err="1"/>
              <a:t>칼싸움</a:t>
            </a:r>
            <a:r>
              <a:rPr lang="ko-KR" altLang="en-US" dirty="0"/>
              <a:t> 장면</a:t>
            </a:r>
            <a:r>
              <a:rPr lang="en-US" altLang="ko-KR" dirty="0"/>
              <a:t>. </a:t>
            </a:r>
            <a:r>
              <a:rPr lang="ko-KR" altLang="en-US" dirty="0"/>
              <a:t>이걸 제외하고도 과거의 개막식 행사 노래를 </a:t>
            </a:r>
            <a:r>
              <a:rPr lang="ko-KR" altLang="en-US" dirty="0" err="1"/>
              <a:t>매쉬업해서</a:t>
            </a:r>
            <a:r>
              <a:rPr lang="ko-KR" altLang="en-US" dirty="0"/>
              <a:t> 그거에 맞춰 사람들이 단체로 나와 춤을 추는 듯한 퍼포먼스가 있었는데</a:t>
            </a:r>
            <a:r>
              <a:rPr lang="en-US" altLang="ko-KR" dirty="0"/>
              <a:t>, </a:t>
            </a:r>
            <a:r>
              <a:rPr lang="ko-KR" altLang="en-US" dirty="0"/>
              <a:t>대체적인 반응은 </a:t>
            </a:r>
            <a:r>
              <a:rPr lang="en-US" altLang="ko-KR" dirty="0"/>
              <a:t>“</a:t>
            </a:r>
            <a:r>
              <a:rPr lang="ko-KR" altLang="en-US" dirty="0"/>
              <a:t>도대체 저게 뭘 표현하고자 하는 것인가</a:t>
            </a:r>
            <a:r>
              <a:rPr lang="en-US" altLang="ko-KR" dirty="0"/>
              <a:t>＂</a:t>
            </a:r>
            <a:r>
              <a:rPr lang="ko-KR" altLang="en-US" dirty="0"/>
              <a:t>였습니다</a:t>
            </a:r>
            <a:r>
              <a:rPr lang="en-US" altLang="ko-KR" dirty="0"/>
              <a:t>. </a:t>
            </a:r>
            <a:r>
              <a:rPr lang="ko-KR" altLang="en-US" dirty="0"/>
              <a:t>즉 사람들이 퍼포먼스의 의의를 이해하지 못하는 문제가 발생한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37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CD9FF-62C1-42F0-8F71-E4651E02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A4DEE2-0EA3-4148-900B-8AFED7255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5" y="365125"/>
            <a:ext cx="12192000" cy="22670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5B1DB4-DBB3-4D4C-BC5D-DA2412BD4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5" y="2742414"/>
            <a:ext cx="10818180" cy="22670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CA2F3E-552B-4616-B216-940A959F02C9}"/>
              </a:ext>
            </a:extLst>
          </p:cNvPr>
          <p:cNvSpPr txBox="1"/>
          <p:nvPr/>
        </p:nvSpPr>
        <p:spPr>
          <a:xfrm>
            <a:off x="399495" y="5131293"/>
            <a:ext cx="10954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앞서 나온 장면에 대해 위의 사진이 한국 댓글의 반응</a:t>
            </a:r>
            <a:r>
              <a:rPr lang="en-US" altLang="ko-KR" dirty="0"/>
              <a:t>, </a:t>
            </a:r>
            <a:r>
              <a:rPr lang="ko-KR" altLang="en-US" dirty="0"/>
              <a:t>아래 사진은 해외 댓글의 반응입니다</a:t>
            </a:r>
            <a:r>
              <a:rPr lang="en-US" altLang="ko-KR" dirty="0"/>
              <a:t>. </a:t>
            </a:r>
            <a:r>
              <a:rPr lang="ko-KR" altLang="en-US" dirty="0"/>
              <a:t>양쪽 다 관통하는 내용은 </a:t>
            </a:r>
            <a:r>
              <a:rPr lang="en-US" altLang="ko-KR" dirty="0"/>
              <a:t>“</a:t>
            </a:r>
            <a:r>
              <a:rPr lang="ko-KR" altLang="en-US" dirty="0"/>
              <a:t>도대체 </a:t>
            </a:r>
            <a:r>
              <a:rPr lang="ko-KR" altLang="en-US" dirty="0" err="1"/>
              <a:t>칼이랑</a:t>
            </a:r>
            <a:r>
              <a:rPr lang="ko-KR" altLang="en-US" dirty="0"/>
              <a:t> 막대기 들고 왜 싸우냐</a:t>
            </a:r>
            <a:r>
              <a:rPr lang="en-US" altLang="ko-KR" dirty="0"/>
              <a:t>＂</a:t>
            </a:r>
            <a:r>
              <a:rPr lang="ko-KR" altLang="en-US" dirty="0"/>
              <a:t>였습니다</a:t>
            </a:r>
            <a:r>
              <a:rPr lang="en-US" altLang="ko-KR" dirty="0"/>
              <a:t>. </a:t>
            </a:r>
            <a:r>
              <a:rPr lang="ko-KR" altLang="en-US" dirty="0"/>
              <a:t>행사에서 퍼포먼스를 할 땐 그 퍼포먼스의 의미를 보는 사람들이 알아야 하는데</a:t>
            </a:r>
            <a:r>
              <a:rPr lang="en-US" altLang="ko-KR" dirty="0"/>
              <a:t>, </a:t>
            </a:r>
            <a:r>
              <a:rPr lang="ko-KR" altLang="en-US" dirty="0"/>
              <a:t>그러한 부분에서는 실패했다고 생각됩니다</a:t>
            </a:r>
            <a:r>
              <a:rPr lang="en-US" altLang="ko-KR" dirty="0"/>
              <a:t>. </a:t>
            </a:r>
            <a:r>
              <a:rPr lang="ko-KR" altLang="en-US" dirty="0"/>
              <a:t>자기들이 </a:t>
            </a:r>
            <a:r>
              <a:rPr lang="ko-KR" altLang="en-US" dirty="0" err="1"/>
              <a:t>봤을때는</a:t>
            </a:r>
            <a:r>
              <a:rPr lang="ko-KR" altLang="en-US" dirty="0"/>
              <a:t> 멋있을 수 있지만</a:t>
            </a:r>
            <a:r>
              <a:rPr lang="en-US" altLang="ko-KR" dirty="0"/>
              <a:t>, </a:t>
            </a:r>
            <a:r>
              <a:rPr lang="ko-KR" altLang="en-US" dirty="0"/>
              <a:t>개연성이 부족했다는 의미입니다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02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232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201601227 박상제-2020 리그오브레전드 월드챔피언쉽 개막식 영상 댓글 분석</vt:lpstr>
      <vt:lpstr>분석-행사 퍼포먼스에 관해서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201601227 박상제-2020 리그오브레전드 월드챔피언쉽 개막식 영상 댓글 분석</dc:title>
  <dc:creator>박 상제</dc:creator>
  <cp:lastModifiedBy>박 상제</cp:lastModifiedBy>
  <cp:revision>4</cp:revision>
  <dcterms:created xsi:type="dcterms:W3CDTF">2020-11-20T13:05:12Z</dcterms:created>
  <dcterms:modified xsi:type="dcterms:W3CDTF">2020-11-20T13:46:52Z</dcterms:modified>
</cp:coreProperties>
</file>