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23C9F-320A-431E-A9A9-CC4DF3275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176013-C6BC-4A2A-A902-0B42C236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76315-4AB2-443A-B441-86A4BFFB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A5D60-71A1-4C3B-851B-5827F9E7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146DB-9BD2-4269-9CB9-EFD8FEAB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90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23F05-F703-4EE3-BD42-4CD26AC4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4504A-B037-4D8E-9906-06299A284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75C272-D89E-413F-92C2-BB9275BD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5EB9AB-938D-4299-A7D4-EB4A8AAB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31B1A0-CA73-46E0-BEFB-D69458A2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4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2E778-4FFB-4D76-895D-E1AB75022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3CA14-90EF-4D51-8585-68690A901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625A0-29AB-4D2C-86D5-AF9C957D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B57D7-1920-4B35-8894-093DF054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580C3-0860-4663-89D3-F393BF4A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46BBC-82CB-4F60-A23D-AFB4E27B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2F35E-FD87-4EFB-82BE-C98E56CD6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FCEF7-B60F-4395-81E6-7C631C78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AF0D4-B79D-4EA6-8121-1A4FAB16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5D5B7-A374-4046-BF3E-E4D97363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4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D45A1-1BDC-454A-BEFC-C3BC0BB8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8C998C-8195-41FC-AA73-D706AAC1A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B69C7-72AA-4E46-9230-CDF1688A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FE2A5-4E83-435D-9762-B6D90CFB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6562C-4D19-4426-9023-A25D4A17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0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00E2E-F91C-420C-810C-51FD6E97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77676-A1DE-4559-91FD-56DF446EE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61CAF-EF06-4ECA-9315-6F8F8975D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3101C-6120-422F-BADB-4243ACDD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57D727-0730-4B11-9F02-1F0BC6E8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D044E-5975-4D28-BDD1-EF3CFADF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1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446A1-A996-419E-A699-C5405BFD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23B78-6B96-4BBD-A815-F54E2768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B5DB97-A2FA-475C-840A-2823CEB4E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C23AC9-4583-4712-85C1-AC4036070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384678-95C8-4680-98DA-F781A4B8B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DB1759-1B85-427F-9391-E77C5329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A04CE2-B052-4E53-8BE1-C309A5F3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5CE32D-EA0E-4C42-AA91-1C780F76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7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053F5-2A7F-4A9C-ABFA-5BF8FC68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1C784E-A3F4-442C-A811-A6AB1A48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23C1E-D9E8-4760-BEB5-30DA7608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E8BD9-8134-459E-AE35-4F38B9C5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0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8F647B-C4DA-4776-AE12-85822E22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EC9EB9-8C25-40B2-AF8B-0CB8201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5254F-5D63-4199-8CBD-7AB4960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06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69D6E-5E71-49CF-9E0A-70C5B01A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989EB-7D24-4A08-95E3-22D84BCB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F62D0-3782-4544-BC38-154F001ED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A3A5A-E6BE-4B58-89EF-2B6FD714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F4029D-FE03-4D58-B994-C380BB02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B54BAD-E8C5-402D-8647-B1D205D0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9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A9368-D3ED-4C13-B975-11C27AC3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7CF455-2264-44A0-82F9-92E83B456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7270B1-41E0-4FB3-BDD9-8A28280C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EC5AA-790C-43DF-9211-AD8D5945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ABE32-2135-47F9-858F-C7836430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35006-ED70-4DE1-971C-AC3506A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68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994032-7910-4CA3-B28F-278021D4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BCAE4-AFE0-4738-8ADC-1E293E1E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B219E-2BFC-44C2-A341-6B57BAAB1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2E312-5205-405D-89D1-ED5B3CAC6CC2}" type="datetimeFigureOut">
              <a:rPr lang="ko-KR" altLang="en-US" smtClean="0"/>
              <a:t>2020-11-23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9563A-F51D-42CB-AFD7-73DBBD764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CE6360-4632-4772-89DB-8026569AE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030E-3720-4471-AE76-66D37C50C6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0CE1DA8-818D-4AB4-9CBD-B2885ECF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201601227 </a:t>
            </a:r>
            <a:r>
              <a:rPr lang="ko-KR" altLang="en-US" sz="3600" dirty="0" err="1"/>
              <a:t>박상제</a:t>
            </a:r>
            <a:r>
              <a:rPr lang="ko-KR" altLang="en-US" sz="3600" dirty="0"/>
              <a:t> 데이터분석 진행상황 보고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A07393E-4AA5-41A0-9D1A-81A292B0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분석 내용 및 목적</a:t>
            </a:r>
            <a:r>
              <a:rPr lang="en-US" altLang="ko-KR" dirty="0"/>
              <a:t>: 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결승전 영상 댓글 분석을 통한 부정적 평가 원인 분석</a:t>
            </a:r>
            <a:endParaRPr lang="en-US" altLang="ko-KR" dirty="0"/>
          </a:p>
          <a:p>
            <a:r>
              <a:rPr lang="ko-KR" altLang="en-US" dirty="0"/>
              <a:t>진행 상황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데이터 분석 진행</a:t>
            </a:r>
            <a:r>
              <a:rPr lang="en-US" altLang="ko-KR" dirty="0"/>
              <a:t>:＂</a:t>
            </a:r>
            <a:r>
              <a:rPr lang="ko-KR" altLang="en-US" dirty="0"/>
              <a:t>중국</a:t>
            </a:r>
            <a:r>
              <a:rPr lang="en-US" altLang="ko-KR" dirty="0"/>
              <a:t>”</a:t>
            </a:r>
            <a:r>
              <a:rPr lang="ko-KR" altLang="en-US" dirty="0"/>
              <a:t>과 </a:t>
            </a:r>
            <a:r>
              <a:rPr lang="en-US" altLang="ko-KR" dirty="0"/>
              <a:t>“</a:t>
            </a:r>
            <a:r>
              <a:rPr lang="ko-KR" altLang="en-US" dirty="0"/>
              <a:t>퍼포먼스</a:t>
            </a:r>
            <a:r>
              <a:rPr lang="en-US" altLang="ko-KR" dirty="0"/>
              <a:t>＂</a:t>
            </a:r>
            <a:r>
              <a:rPr lang="ko-KR" altLang="en-US" dirty="0"/>
              <a:t>라는 주제로 한국과 해외 댓글 비교 분석 진행</a:t>
            </a:r>
            <a:endParaRPr lang="en-US" altLang="ko-KR" dirty="0"/>
          </a:p>
          <a:p>
            <a:pPr lvl="1"/>
            <a:r>
              <a:rPr lang="en-US" altLang="ko-KR" dirty="0"/>
              <a:t>2.</a:t>
            </a:r>
            <a:r>
              <a:rPr lang="ko-KR" altLang="en-US" dirty="0"/>
              <a:t>데이터 분석 정리 및 보고서 작성 초읽기</a:t>
            </a:r>
            <a:r>
              <a:rPr lang="en-US" altLang="ko-KR" dirty="0"/>
              <a:t>: </a:t>
            </a:r>
            <a:r>
              <a:rPr lang="ko-KR" altLang="en-US" dirty="0"/>
              <a:t>한국 및 해외 댓글에서 주로 나온 </a:t>
            </a:r>
            <a:r>
              <a:rPr lang="en-US" altLang="ko-KR" dirty="0"/>
              <a:t>‘K/DA’, ‘</a:t>
            </a:r>
            <a:r>
              <a:rPr lang="ko-KR" altLang="en-US" dirty="0"/>
              <a:t>중국</a:t>
            </a:r>
            <a:r>
              <a:rPr lang="en-US" altLang="ko-KR" dirty="0"/>
              <a:t>’, ‘</a:t>
            </a:r>
            <a:r>
              <a:rPr lang="ko-KR" altLang="en-US" dirty="0"/>
              <a:t>퍼포먼스</a:t>
            </a:r>
            <a:r>
              <a:rPr lang="en-US" altLang="ko-KR" dirty="0"/>
              <a:t>＇</a:t>
            </a:r>
            <a:r>
              <a:rPr lang="ko-KR" altLang="en-US" dirty="0"/>
              <a:t>와 그와 관련된 단어들이 나온 댓글들을 비교 분석하여 그 내용을 정리하는 방향으로 갈 예정</a:t>
            </a:r>
            <a:endParaRPr lang="en-US" altLang="ko-KR" dirty="0"/>
          </a:p>
          <a:p>
            <a:pPr lvl="1"/>
            <a:r>
              <a:rPr lang="ko-KR" altLang="en-US" dirty="0"/>
              <a:t>추가 데이터가 필요하다고 판단될 시 데이터 분석을 다시 실행해야 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281369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201601227 박상제 데이터분석 진행상황 보고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201601227 박상제 데이터분석 진행상황 보고</dc:title>
  <dc:creator>박 상제</dc:creator>
  <cp:lastModifiedBy>박 상제</cp:lastModifiedBy>
  <cp:revision>1</cp:revision>
  <dcterms:created xsi:type="dcterms:W3CDTF">2020-11-23T08:03:40Z</dcterms:created>
  <dcterms:modified xsi:type="dcterms:W3CDTF">2020-11-23T08:12:05Z</dcterms:modified>
</cp:coreProperties>
</file>