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F012-EF40-465A-9F65-ACF14F1B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49ECF-7B18-4201-B9E5-F964756B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2C294-3F16-4401-8E16-E5834E64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DABE2-095A-4D72-AF18-B28560A2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823D1-E409-4C3D-95E5-1D3428AE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6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2BA9-8A35-4032-8954-9EEC14E2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DE99A-43C6-422D-A3CB-2EF0ABB8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E385C-2B0D-4CBF-8F6D-58B66794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8DDE-27B9-450C-BC1B-9BFAE1D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38A57-B708-4448-ABCE-41D4FC8F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5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D8712-9213-4A63-8F17-7D08D90D9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A59BF-4D48-461C-ACE7-34E25BED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2F481-475B-4F48-9B75-D98F2A3D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BE267-5C95-4159-994E-52EC1514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EFA5D-DA78-4069-B886-34AC331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71F73-14EA-4D33-82A4-71CA95D6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283D-DE8B-4B3C-B5B9-02FD9B8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A576-7AC6-4A48-9342-A984BF3D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1DEBA-6D58-4EB8-B10B-0A0BA9A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74DC-C6D7-4053-A7EB-D04E11C1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007F-9813-409F-A7D3-A0316F47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AAF22-6776-4C9C-90E9-7845A8DF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2E36B-9826-45EC-B41B-9EA338E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F83F-749A-4343-A46F-FD95D900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5B575-6075-4D4F-BDD8-A0C4FD74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8CC9-3525-4016-AEF7-E3390A17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5D377-4B71-4338-8186-90FC60A5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C2802-A040-4622-ADBE-31C8C158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8A7C2-57C1-4370-9BDD-C2981825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B1403-5BF9-4AD5-8C3B-74388EB0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F04AD-9A5A-446F-87F1-EB0BD09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2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8DC65-B1A8-4000-8E30-99077CE3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9B59F-9315-4A97-89D3-6F4550CE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B3642-E640-4418-B4B5-61EAB19DD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475D7-72A7-4AF4-AA28-0C52ACD0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5717B1-304D-40CD-8F31-7DA3232E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2D6B7-CB69-4AAD-A54A-2F4D6EE7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0FD37-2C5C-4A81-8B61-F283E7D1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C0854C-CDD3-4944-B2E4-044DBA94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F7994-F756-44CF-A53F-DFA2AF4C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46D6E-77E9-40B0-B34D-334652A4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8C5B1-77A5-4549-99C8-F3A3C624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0E039C-15C4-42A0-8FBD-ABB0B1B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8D914F-5239-4514-A23B-82EFC468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A1296A-7A17-4013-9805-03B207DF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06687-A7EE-4030-887A-A6738F66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4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5708-35BA-4085-AF74-EB4161B6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B7476-0B08-4613-AE65-97BDC25D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A6D85-A199-4B7B-B85F-5E467D73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1C41C-F2B5-40A5-8CA0-7EC0FEDD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72A62-8BF2-42A5-B55F-20664CB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713B-9E51-4B58-BD38-E35C2FF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8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95E8-E32E-4E01-8C07-254DDDA5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8D156-18CD-415D-975E-F73D7A18A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FE753-296B-4D1D-A617-7B13CF8C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CE8AE-3354-42D7-B8C1-8CE0FB4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7275B-7E4A-4753-9AC0-FF4185EB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D5B57-4E16-462F-8A58-22D3DC7E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AD3C19-4D81-48A1-94ED-B5BE618E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C239C-1ED1-4ECD-91AE-6960C426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37447-C646-455E-BBBA-1BB2B9B82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2D1C-49AD-4344-9635-37A9C43D718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5ECA7-0D87-4C60-B4CC-5F87BEDF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594E8-FFB6-4FAB-82A0-7AD25E2EE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9498-8891-4FB2-BEC3-CE024DAF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8A662-A32D-4785-AFE7-716FDF4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분석 진행 상황</a:t>
            </a:r>
            <a:r>
              <a:rPr lang="en-US" altLang="ko-KR" dirty="0"/>
              <a:t>-201601227 </a:t>
            </a:r>
            <a:r>
              <a:rPr lang="ko-KR" altLang="en-US" dirty="0" err="1"/>
              <a:t>박상제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F307-873A-4534-B00F-427602EF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챔피언쉽</a:t>
            </a:r>
            <a:r>
              <a:rPr lang="ko-KR" altLang="en-US" dirty="0"/>
              <a:t> 결승전 행사는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주년 </a:t>
            </a:r>
            <a:r>
              <a:rPr lang="en-US" altLang="ko-KR" dirty="0"/>
              <a:t>+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게임즈가</a:t>
            </a:r>
            <a:r>
              <a:rPr lang="ko-KR" altLang="en-US" dirty="0"/>
              <a:t> 만든 인기 </a:t>
            </a:r>
            <a:r>
              <a:rPr lang="en-US" altLang="ko-KR" dirty="0"/>
              <a:t>K-POP</a:t>
            </a:r>
            <a:r>
              <a:rPr lang="ko-KR" altLang="en-US" dirty="0"/>
              <a:t>그룹 </a:t>
            </a:r>
            <a:r>
              <a:rPr lang="en-US" altLang="ko-KR" dirty="0"/>
              <a:t>K/DA</a:t>
            </a:r>
            <a:r>
              <a:rPr lang="ko-KR" altLang="en-US" dirty="0"/>
              <a:t>의 컴백 무대라는 점에서 많은 관심을 받았으나</a:t>
            </a:r>
            <a:r>
              <a:rPr lang="en-US" altLang="ko-KR" dirty="0"/>
              <a:t>, </a:t>
            </a:r>
            <a:r>
              <a:rPr lang="ko-KR" altLang="en-US" dirty="0"/>
              <a:t>개막식 행사는 역대급으로 평가가 엇갈리고 있음</a:t>
            </a:r>
            <a:r>
              <a:rPr lang="en-US" altLang="ko-KR" dirty="0"/>
              <a:t>. </a:t>
            </a:r>
            <a:r>
              <a:rPr lang="ko-KR" altLang="en-US" dirty="0"/>
              <a:t>이렇게 된 원인을 분석하고 진행자들의 요구가 무엇이었는지 알아봄</a:t>
            </a:r>
            <a:endParaRPr lang="en-US" altLang="ko-KR" dirty="0"/>
          </a:p>
          <a:p>
            <a:r>
              <a:rPr lang="ko-KR" altLang="en-US" dirty="0"/>
              <a:t>진행</a:t>
            </a:r>
            <a:r>
              <a:rPr lang="en-US" altLang="ko-KR" dirty="0"/>
              <a:t>-</a:t>
            </a:r>
            <a:r>
              <a:rPr lang="ko-KR" altLang="en-US" dirty="0"/>
              <a:t>한국 </a:t>
            </a:r>
            <a:r>
              <a:rPr lang="en-US" altLang="ko-KR" dirty="0"/>
              <a:t>LCK</a:t>
            </a:r>
            <a:r>
              <a:rPr lang="ko-KR" altLang="en-US" dirty="0"/>
              <a:t>계정의 댓글 </a:t>
            </a:r>
            <a:r>
              <a:rPr lang="en-US" altLang="ko-KR" dirty="0"/>
              <a:t>799</a:t>
            </a:r>
            <a:r>
              <a:rPr lang="ko-KR" altLang="en-US" dirty="0"/>
              <a:t>개와 해외 </a:t>
            </a:r>
            <a:r>
              <a:rPr lang="ko-KR" altLang="en-US" dirty="0" err="1"/>
              <a:t>리그오브레전드의</a:t>
            </a:r>
            <a:r>
              <a:rPr lang="ko-KR" altLang="en-US" dirty="0"/>
              <a:t> 댓글 </a:t>
            </a:r>
            <a:r>
              <a:rPr lang="en-US" altLang="ko-KR" dirty="0"/>
              <a:t>1439</a:t>
            </a:r>
            <a:r>
              <a:rPr lang="ko-KR" altLang="en-US" dirty="0"/>
              <a:t>개의 내용을 분석</a:t>
            </a:r>
            <a:r>
              <a:rPr lang="en-US" altLang="ko-KR" dirty="0"/>
              <a:t>, </a:t>
            </a:r>
            <a:r>
              <a:rPr lang="ko-KR" altLang="en-US" dirty="0"/>
              <a:t>양쪽 데이터에 좋아요 상위 </a:t>
            </a:r>
            <a:r>
              <a:rPr lang="en-US" altLang="ko-KR" dirty="0"/>
              <a:t>10</a:t>
            </a:r>
            <a:r>
              <a:rPr lang="ko-KR" altLang="en-US" dirty="0"/>
              <a:t>개의 댓글을 분석함</a:t>
            </a:r>
            <a:r>
              <a:rPr lang="en-US" altLang="ko-KR" dirty="0"/>
              <a:t>+</a:t>
            </a:r>
            <a:r>
              <a:rPr lang="ko-KR" altLang="en-US" dirty="0"/>
              <a:t>많이 나온 단어 분석</a:t>
            </a:r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-</a:t>
            </a:r>
            <a:r>
              <a:rPr lang="ko-KR" altLang="en-US" dirty="0"/>
              <a:t>현재 </a:t>
            </a:r>
            <a:r>
              <a:rPr lang="en-US" altLang="ko-KR" dirty="0"/>
              <a:t>LCK</a:t>
            </a:r>
            <a:r>
              <a:rPr lang="ko-KR" altLang="en-US" dirty="0"/>
              <a:t>계정에는 </a:t>
            </a:r>
            <a:r>
              <a:rPr lang="en-US" altLang="ko-KR" dirty="0"/>
              <a:t>1400</a:t>
            </a:r>
            <a:r>
              <a:rPr lang="ko-KR" altLang="en-US" dirty="0"/>
              <a:t>여개</a:t>
            </a:r>
            <a:r>
              <a:rPr lang="en-US" altLang="ko-KR" dirty="0"/>
              <a:t>,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개막식 영상에는 </a:t>
            </a:r>
            <a:r>
              <a:rPr lang="en-US" altLang="ko-KR" dirty="0"/>
              <a:t>14000</a:t>
            </a:r>
            <a:r>
              <a:rPr lang="ko-KR" altLang="en-US" dirty="0"/>
              <a:t>여개의 댓글이 있으나 상기한 숫자 이상의 댓글을 수집하는 건 불가능함</a:t>
            </a:r>
          </a:p>
        </p:txBody>
      </p:sp>
    </p:spTree>
    <p:extLst>
      <p:ext uri="{BB962C8B-B14F-4D97-AF65-F5344CB8AC3E}">
        <p14:creationId xmlns:p14="http://schemas.microsoft.com/office/powerpoint/2010/main" val="3394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328CE-6493-4D09-A10A-B149471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14"/>
          </a:xfrm>
        </p:spPr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-</a:t>
            </a:r>
            <a:r>
              <a:rPr lang="ko-KR" altLang="en-US" dirty="0"/>
              <a:t>좋아요 상위</a:t>
            </a:r>
            <a:r>
              <a:rPr lang="en-US" altLang="ko-KR" dirty="0"/>
              <a:t>10</a:t>
            </a:r>
            <a:r>
              <a:rPr lang="ko-KR" altLang="en-US" dirty="0"/>
              <a:t>위 댓글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0B095C-5926-4D6F-9F46-3EEB73CC51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1875354"/>
            <a:ext cx="6019059" cy="2990187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35D4A89-2998-429B-8E15-72301D2EA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9" y="1898046"/>
            <a:ext cx="6172941" cy="299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065FD-3051-4AC3-ADF2-C4D9D0CB9DDA}"/>
              </a:ext>
            </a:extLst>
          </p:cNvPr>
          <p:cNvSpPr txBox="1"/>
          <p:nvPr/>
        </p:nvSpPr>
        <p:spPr>
          <a:xfrm>
            <a:off x="2958" y="4910923"/>
            <a:ext cx="5948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한국 좋아요 상위 </a:t>
            </a:r>
            <a:r>
              <a:rPr lang="en-US" altLang="ko-KR" dirty="0"/>
              <a:t>10</a:t>
            </a:r>
            <a:r>
              <a:rPr lang="ko-KR" altLang="en-US" dirty="0"/>
              <a:t>개 댓글에 나온 내용은 </a:t>
            </a:r>
            <a:r>
              <a:rPr lang="en-US" altLang="ko-KR" dirty="0"/>
              <a:t>K/DA</a:t>
            </a:r>
            <a:r>
              <a:rPr lang="ko-KR" altLang="en-US" dirty="0"/>
              <a:t>의 다섯 멤버 중 새로운 멤버 </a:t>
            </a:r>
            <a:r>
              <a:rPr lang="ko-KR" altLang="en-US" dirty="0" err="1"/>
              <a:t>세라핀역을</a:t>
            </a:r>
            <a:r>
              <a:rPr lang="ko-KR" altLang="en-US" dirty="0"/>
              <a:t> 맡은 </a:t>
            </a:r>
            <a:r>
              <a:rPr lang="en-US" altLang="ko-KR" dirty="0"/>
              <a:t>Lexi</a:t>
            </a:r>
            <a:r>
              <a:rPr lang="ko-KR" altLang="en-US" dirty="0"/>
              <a:t> </a:t>
            </a:r>
            <a:r>
              <a:rPr lang="en-US" altLang="ko-KR" dirty="0"/>
              <a:t>Liu</a:t>
            </a:r>
            <a:r>
              <a:rPr lang="ko-KR" altLang="en-US" dirty="0"/>
              <a:t>만이 나와 </a:t>
            </a:r>
            <a:r>
              <a:rPr lang="ko-KR" altLang="en-US" dirty="0" err="1"/>
              <a:t>케이팝노래인</a:t>
            </a:r>
            <a:r>
              <a:rPr lang="ko-KR" altLang="en-US" dirty="0"/>
              <a:t> 팝스타를 전부 중국어로 개사해 부르고</a:t>
            </a:r>
            <a:r>
              <a:rPr lang="en-US" altLang="ko-KR" dirty="0"/>
              <a:t> K/DA</a:t>
            </a:r>
            <a:r>
              <a:rPr lang="ko-KR" altLang="en-US" dirty="0"/>
              <a:t>의 신곡 무대를 혼자 진행한 점</a:t>
            </a:r>
            <a:r>
              <a:rPr lang="en-US" altLang="ko-KR" dirty="0"/>
              <a:t>, </a:t>
            </a:r>
            <a:r>
              <a:rPr lang="ko-KR" altLang="en-US" dirty="0"/>
              <a:t>그리고 그 </a:t>
            </a:r>
            <a:r>
              <a:rPr lang="en-US" altLang="ko-KR" dirty="0"/>
              <a:t>K/DA</a:t>
            </a:r>
            <a:r>
              <a:rPr lang="ko-KR" altLang="en-US" dirty="0"/>
              <a:t>무대에 나온 캐릭터들의 모델링이 심각하게 안 좋았던 점을 들어 주로 비판했습니다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5B753-AD4E-4F06-9D29-2445EFD2B961}"/>
              </a:ext>
            </a:extLst>
          </p:cNvPr>
          <p:cNvSpPr txBox="1"/>
          <p:nvPr/>
        </p:nvSpPr>
        <p:spPr>
          <a:xfrm>
            <a:off x="580007" y="1483330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좋아요 상위 </a:t>
            </a:r>
            <a:r>
              <a:rPr lang="en-US" altLang="ko-KR" dirty="0"/>
              <a:t>10</a:t>
            </a:r>
            <a:r>
              <a:rPr lang="ko-KR" altLang="en-US" dirty="0"/>
              <a:t>개 댓글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C22DA-12D6-4B47-92CA-A73F463200E1}"/>
              </a:ext>
            </a:extLst>
          </p:cNvPr>
          <p:cNvSpPr txBox="1"/>
          <p:nvPr/>
        </p:nvSpPr>
        <p:spPr>
          <a:xfrm>
            <a:off x="7128769" y="1483330"/>
            <a:ext cx="40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좋아요 상위 </a:t>
            </a:r>
            <a:r>
              <a:rPr lang="en-US" altLang="ko-KR" dirty="0"/>
              <a:t>10</a:t>
            </a:r>
            <a:r>
              <a:rPr lang="ko-KR" altLang="en-US" dirty="0"/>
              <a:t>개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34083-2366-434A-9E48-E09EB812426D}"/>
              </a:ext>
            </a:extLst>
          </p:cNvPr>
          <p:cNvSpPr txBox="1"/>
          <p:nvPr/>
        </p:nvSpPr>
        <p:spPr>
          <a:xfrm>
            <a:off x="6022017" y="4888233"/>
            <a:ext cx="616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좋아요 상위 </a:t>
            </a:r>
            <a:r>
              <a:rPr lang="en-US" altLang="ko-KR" dirty="0"/>
              <a:t>10</a:t>
            </a:r>
            <a:r>
              <a:rPr lang="ko-KR" altLang="en-US" dirty="0"/>
              <a:t>개의 댓글에도 </a:t>
            </a:r>
            <a:r>
              <a:rPr lang="en-US" altLang="ko-KR" dirty="0"/>
              <a:t>K/DA</a:t>
            </a:r>
            <a:r>
              <a:rPr lang="ko-KR" altLang="en-US" dirty="0"/>
              <a:t>의 모델링에 대한 얘기가 나왔는데</a:t>
            </a:r>
            <a:r>
              <a:rPr lang="en-US" altLang="ko-KR" dirty="0"/>
              <a:t>, </a:t>
            </a:r>
            <a:r>
              <a:rPr lang="ko-KR" altLang="en-US" dirty="0"/>
              <a:t>똑같이 </a:t>
            </a:r>
            <a:r>
              <a:rPr lang="en-US" altLang="ko-KR" dirty="0"/>
              <a:t>K/DA</a:t>
            </a:r>
            <a:r>
              <a:rPr lang="ko-KR" altLang="en-US" dirty="0"/>
              <a:t>의 무대가 있었던 </a:t>
            </a:r>
            <a:r>
              <a:rPr lang="en-US" altLang="ko-KR" dirty="0"/>
              <a:t>2018</a:t>
            </a:r>
            <a:r>
              <a:rPr lang="ko-KR" altLang="en-US" dirty="0"/>
              <a:t>년의 결승전 개막식 무대가 더 나았다는 말도 나옵니다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K/DA</a:t>
            </a:r>
            <a:r>
              <a:rPr lang="ko-KR" altLang="en-US" dirty="0"/>
              <a:t>의 멤버 </a:t>
            </a:r>
            <a:r>
              <a:rPr lang="en-US" altLang="ko-KR" dirty="0"/>
              <a:t>‘</a:t>
            </a:r>
            <a:r>
              <a:rPr lang="ko-KR" altLang="en-US" dirty="0" err="1"/>
              <a:t>카이사</a:t>
            </a:r>
            <a:r>
              <a:rPr lang="en-US" altLang="ko-KR" dirty="0"/>
              <a:t>＇</a:t>
            </a:r>
            <a:r>
              <a:rPr lang="ko-KR" altLang="en-US" dirty="0"/>
              <a:t>의 얼굴 모델링이 조금 심하다는 내용이 나옵니다</a:t>
            </a:r>
            <a:r>
              <a:rPr lang="en-US" altLang="ko-KR" dirty="0"/>
              <a:t>. </a:t>
            </a:r>
            <a:r>
              <a:rPr lang="ko-KR" altLang="en-US" dirty="0"/>
              <a:t>양쪽에서 겹치는 부분은 </a:t>
            </a:r>
            <a:r>
              <a:rPr lang="en-US" altLang="ko-KR" dirty="0"/>
              <a:t>K/DA</a:t>
            </a:r>
            <a:r>
              <a:rPr lang="ko-KR" altLang="en-US" dirty="0"/>
              <a:t> 무대의 모델링에 관한 </a:t>
            </a:r>
            <a:r>
              <a:rPr lang="ko-KR" altLang="en-US" dirty="0" err="1"/>
              <a:t>지적이였습니다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373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62B0E3-F1AE-483F-8C2C-B7E1A42D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-</a:t>
            </a:r>
            <a:r>
              <a:rPr lang="ko-KR" altLang="en-US" dirty="0"/>
              <a:t>한국 댓글 단어구름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2CE49-C2DD-4695-B422-615C139F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" y="1690688"/>
            <a:ext cx="7355889" cy="4657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C8710-9D49-429D-8965-87F6C158F58C}"/>
              </a:ext>
            </a:extLst>
          </p:cNvPr>
          <p:cNvSpPr txBox="1"/>
          <p:nvPr/>
        </p:nvSpPr>
        <p:spPr>
          <a:xfrm>
            <a:off x="8194089" y="1480411"/>
            <a:ext cx="36842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중국이란 단어가 가장 많이 나왔으며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ko-KR" altLang="en-US" dirty="0" err="1"/>
              <a:t>의미있는</a:t>
            </a:r>
            <a:r>
              <a:rPr lang="ko-KR" altLang="en-US" dirty="0"/>
              <a:t> 단어는 중국어</a:t>
            </a:r>
            <a:r>
              <a:rPr lang="en-US" altLang="ko-KR" dirty="0"/>
              <a:t>, </a:t>
            </a:r>
            <a:r>
              <a:rPr lang="ko-KR" altLang="en-US" dirty="0"/>
              <a:t>오프닝</a:t>
            </a:r>
            <a:r>
              <a:rPr lang="en-US" altLang="ko-KR" dirty="0"/>
              <a:t>, </a:t>
            </a:r>
            <a:r>
              <a:rPr lang="ko-KR" altLang="en-US" dirty="0" err="1"/>
              <a:t>롤드컵</a:t>
            </a:r>
            <a:r>
              <a:rPr lang="en-US" altLang="ko-KR" dirty="0"/>
              <a:t>, </a:t>
            </a:r>
            <a:r>
              <a:rPr lang="ko-KR" altLang="en-US" dirty="0" err="1"/>
              <a:t>세라핀</a:t>
            </a:r>
            <a:r>
              <a:rPr lang="en-US" altLang="ko-KR" dirty="0"/>
              <a:t>,</a:t>
            </a:r>
            <a:r>
              <a:rPr lang="ko-KR" altLang="en-US" dirty="0"/>
              <a:t>그래픽 정도였습니다</a:t>
            </a:r>
            <a:r>
              <a:rPr lang="en-US" altLang="ko-KR" dirty="0"/>
              <a:t>. </a:t>
            </a:r>
            <a:r>
              <a:rPr lang="ko-KR" altLang="en-US" dirty="0"/>
              <a:t>특히 이번에 새롭게 </a:t>
            </a:r>
            <a:r>
              <a:rPr lang="en-US" altLang="ko-KR" dirty="0"/>
              <a:t>K/DA</a:t>
            </a:r>
            <a:r>
              <a:rPr lang="ko-KR" altLang="en-US" dirty="0"/>
              <a:t>에 합류한 멤버인 </a:t>
            </a:r>
            <a:r>
              <a:rPr lang="ko-KR" altLang="en-US" dirty="0" err="1"/>
              <a:t>세라핀이</a:t>
            </a:r>
            <a:r>
              <a:rPr lang="ko-KR" altLang="en-US" dirty="0"/>
              <a:t> 중국인이라는 설정 때문에 </a:t>
            </a:r>
            <a:r>
              <a:rPr lang="ko-KR" altLang="en-US" dirty="0" err="1"/>
              <a:t>세라핀도</a:t>
            </a:r>
            <a:r>
              <a:rPr lang="ko-KR" altLang="en-US" dirty="0"/>
              <a:t> 중국과 </a:t>
            </a:r>
            <a:r>
              <a:rPr lang="ko-KR" altLang="en-US" dirty="0" err="1"/>
              <a:t>연관짓는</a:t>
            </a:r>
            <a:r>
              <a:rPr lang="ko-KR" altLang="en-US" dirty="0"/>
              <a:t> 댓글이 많았습니다</a:t>
            </a:r>
            <a:r>
              <a:rPr lang="en-US" altLang="ko-KR" dirty="0"/>
              <a:t>. </a:t>
            </a:r>
            <a:r>
              <a:rPr lang="ko-KR" altLang="en-US" dirty="0"/>
              <a:t>물론 대부분 안 좋은 의견이었고</a:t>
            </a:r>
            <a:r>
              <a:rPr lang="en-US" altLang="ko-KR" dirty="0"/>
              <a:t>, </a:t>
            </a:r>
            <a:r>
              <a:rPr lang="ko-KR" altLang="en-US" dirty="0"/>
              <a:t>주된 내용은 </a:t>
            </a:r>
            <a:r>
              <a:rPr lang="en-US" altLang="ko-KR" dirty="0"/>
              <a:t>K-POP</a:t>
            </a:r>
            <a:r>
              <a:rPr lang="ko-KR" altLang="en-US" dirty="0"/>
              <a:t>노래인 </a:t>
            </a:r>
            <a:r>
              <a:rPr lang="en-US" altLang="ko-KR" dirty="0"/>
              <a:t>Popstar</a:t>
            </a:r>
            <a:r>
              <a:rPr lang="ko-KR" altLang="en-US" dirty="0"/>
              <a:t>를 중국어로 개사한 것</a:t>
            </a:r>
            <a:r>
              <a:rPr lang="en-US" altLang="ko-KR" dirty="0"/>
              <a:t>, </a:t>
            </a:r>
            <a:r>
              <a:rPr lang="ko-KR" altLang="en-US" dirty="0"/>
              <a:t>선수들 소개할 때 중국팀에게만 환호하고 한국팀에게는 환호 하나 없는 </a:t>
            </a:r>
            <a:r>
              <a:rPr lang="ko-KR" altLang="en-US" dirty="0" err="1"/>
              <a:t>비매너</a:t>
            </a:r>
            <a:r>
              <a:rPr lang="en-US" altLang="ko-KR" dirty="0"/>
              <a:t>, </a:t>
            </a:r>
            <a:r>
              <a:rPr lang="ko-KR" altLang="en-US" dirty="0"/>
              <a:t>그리고 행사 자체가 너무 중국 위주로 되어 있던 것</a:t>
            </a:r>
            <a:r>
              <a:rPr lang="en-US" altLang="ko-KR" dirty="0"/>
              <a:t>(</a:t>
            </a:r>
            <a:r>
              <a:rPr lang="ko-KR" altLang="en-US" dirty="0"/>
              <a:t>진행자가 통역가 없이 중국어로만 진행한 것</a:t>
            </a:r>
            <a:r>
              <a:rPr lang="en-US" altLang="ko-KR" dirty="0"/>
              <a:t>, </a:t>
            </a:r>
            <a:r>
              <a:rPr lang="ko-KR" altLang="en-US" dirty="0"/>
              <a:t>한국 팀 인터뷰 때 중국팀에 대해 어떻게 생각하냐는 발언 등</a:t>
            </a:r>
            <a:r>
              <a:rPr lang="en-US" altLang="ko-KR" dirty="0"/>
              <a:t>)</a:t>
            </a:r>
            <a:r>
              <a:rPr lang="ko-KR" altLang="en-US" dirty="0"/>
              <a:t>이였습니다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63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8BFE4-A28B-4430-8D49-928DB06F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-</a:t>
            </a:r>
            <a:r>
              <a:rPr lang="ko-KR" altLang="en-US" dirty="0"/>
              <a:t>해외 댓글 품사별 다수 등장 단어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C5AA3-4BA9-4F61-9AD5-751593A5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3" y="1379661"/>
            <a:ext cx="2258176" cy="3565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C11FF-8A45-4B7E-B5DE-453C712D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86" y="1400807"/>
            <a:ext cx="2498973" cy="3522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34ACA1-5CAF-40F6-9ADB-6B81E00C3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36" y="1400808"/>
            <a:ext cx="2130693" cy="3522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98505-2454-4BC8-8F82-D336840068D8}"/>
              </a:ext>
            </a:extLst>
          </p:cNvPr>
          <p:cNvSpPr txBox="1"/>
          <p:nvPr/>
        </p:nvSpPr>
        <p:spPr>
          <a:xfrm>
            <a:off x="130206" y="4964881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명사</a:t>
            </a:r>
            <a:r>
              <a:rPr lang="en-US" altLang="ko-KR" dirty="0"/>
              <a:t>,</a:t>
            </a:r>
            <a:r>
              <a:rPr lang="ko-KR" altLang="en-US" dirty="0"/>
              <a:t>형용사</a:t>
            </a:r>
            <a:r>
              <a:rPr lang="en-US" altLang="ko-KR" dirty="0"/>
              <a:t>/</a:t>
            </a:r>
            <a:r>
              <a:rPr lang="ko-KR" altLang="en-US" dirty="0"/>
              <a:t>부사</a:t>
            </a:r>
            <a:r>
              <a:rPr lang="en-US" altLang="ko-KR" dirty="0"/>
              <a:t>,</a:t>
            </a:r>
            <a:r>
              <a:rPr lang="ko-KR" altLang="en-US" dirty="0"/>
              <a:t>동사 순으로 분석했습니다</a:t>
            </a:r>
            <a:r>
              <a:rPr lang="en-US" altLang="ko-KR" dirty="0"/>
              <a:t>. </a:t>
            </a:r>
            <a:r>
              <a:rPr lang="ko-KR" altLang="en-US" dirty="0"/>
              <a:t>명사에선 앞에 </a:t>
            </a:r>
            <a:r>
              <a:rPr lang="ko-KR" altLang="en-US" dirty="0" err="1"/>
              <a:t>좋아요를</a:t>
            </a:r>
            <a:r>
              <a:rPr lang="ko-KR" altLang="en-US" dirty="0"/>
              <a:t> 많이 받은 댓글과 유사하게 </a:t>
            </a:r>
            <a:r>
              <a:rPr lang="en-US" altLang="ko-KR" dirty="0"/>
              <a:t>K/DA</a:t>
            </a:r>
            <a:r>
              <a:rPr lang="ko-KR" altLang="en-US" dirty="0"/>
              <a:t>의 무대에 관한 내용</a:t>
            </a:r>
            <a:r>
              <a:rPr lang="en-US" altLang="ko-KR" dirty="0"/>
              <a:t>(</a:t>
            </a:r>
            <a:r>
              <a:rPr lang="en-US" altLang="ko-KR" dirty="0" err="1"/>
              <a:t>Kai’sa,face,models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많았고</a:t>
            </a:r>
            <a:r>
              <a:rPr lang="en-US" altLang="ko-KR" dirty="0"/>
              <a:t>, Pop</a:t>
            </a:r>
            <a:r>
              <a:rPr lang="ko-KR" altLang="en-US" dirty="0"/>
              <a:t>과 </a:t>
            </a:r>
            <a:r>
              <a:rPr lang="en-US" altLang="ko-KR" dirty="0"/>
              <a:t>Stars</a:t>
            </a:r>
            <a:r>
              <a:rPr lang="ko-KR" altLang="en-US" dirty="0"/>
              <a:t>는 </a:t>
            </a:r>
            <a:r>
              <a:rPr lang="en-US" altLang="ko-KR" dirty="0"/>
              <a:t>K/DA</a:t>
            </a:r>
            <a:r>
              <a:rPr lang="ko-KR" altLang="en-US" dirty="0"/>
              <a:t>의 전곡이자 </a:t>
            </a:r>
            <a:r>
              <a:rPr lang="ko-KR" altLang="en-US" dirty="0" err="1"/>
              <a:t>데뷔곡이었던</a:t>
            </a:r>
            <a:r>
              <a:rPr lang="ko-KR" altLang="en-US" dirty="0"/>
              <a:t> </a:t>
            </a:r>
            <a:r>
              <a:rPr lang="en-US" altLang="ko-KR" dirty="0"/>
              <a:t>＂Popstars”</a:t>
            </a:r>
            <a:r>
              <a:rPr lang="ko-KR" altLang="en-US" dirty="0"/>
              <a:t>에 관한 내용인데</a:t>
            </a:r>
            <a:r>
              <a:rPr lang="en-US" altLang="ko-KR" dirty="0"/>
              <a:t>, </a:t>
            </a:r>
            <a:r>
              <a:rPr lang="ko-KR" altLang="en-US" dirty="0"/>
              <a:t>한국에선 이 노래를 이번 결승전 무대에서 중국어로 개사해 부른 것에 </a:t>
            </a:r>
            <a:r>
              <a:rPr lang="ko-KR" altLang="en-US" dirty="0" err="1"/>
              <a:t>부정적이였던</a:t>
            </a:r>
            <a:r>
              <a:rPr lang="ko-KR" altLang="en-US" dirty="0"/>
              <a:t> 반면 해외에서는 </a:t>
            </a:r>
            <a:r>
              <a:rPr lang="ko-KR" altLang="en-US" dirty="0" err="1"/>
              <a:t>호불호가</a:t>
            </a:r>
            <a:r>
              <a:rPr lang="ko-KR" altLang="en-US" dirty="0"/>
              <a:t> 갈리는 양상을 보였습니다</a:t>
            </a:r>
            <a:r>
              <a:rPr lang="en-US" altLang="ko-KR" dirty="0"/>
              <a:t>. </a:t>
            </a:r>
            <a:r>
              <a:rPr lang="ko-KR" altLang="en-US" dirty="0"/>
              <a:t>형용사에서 </a:t>
            </a:r>
            <a:r>
              <a:rPr lang="en-US" altLang="ko-KR" dirty="0"/>
              <a:t>“better”</a:t>
            </a:r>
            <a:r>
              <a:rPr lang="ko-KR" altLang="en-US" dirty="0"/>
              <a:t>라는 단어는 주로 </a:t>
            </a:r>
            <a:r>
              <a:rPr lang="en-US" altLang="ko-KR" dirty="0"/>
              <a:t>“</a:t>
            </a:r>
            <a:r>
              <a:rPr lang="ko-KR" altLang="en-US" dirty="0"/>
              <a:t>예전의 결승전 개막식이 이거보단 나았다</a:t>
            </a:r>
            <a:r>
              <a:rPr lang="en-US" altLang="ko-KR" dirty="0"/>
              <a:t>“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다음엔 이거보단 잘하자</a:t>
            </a:r>
            <a:r>
              <a:rPr lang="en-US" altLang="ko-KR" dirty="0"/>
              <a:t>”</a:t>
            </a:r>
            <a:r>
              <a:rPr lang="ko-KR" altLang="en-US" dirty="0"/>
              <a:t>라는 대용이 대부분이었습니다</a:t>
            </a:r>
            <a:r>
              <a:rPr lang="en-US" altLang="ko-KR" dirty="0"/>
              <a:t>. “ </a:t>
            </a:r>
            <a:r>
              <a:rPr lang="ko-KR" altLang="en-US" dirty="0"/>
              <a:t>동사의 </a:t>
            </a:r>
            <a:r>
              <a:rPr lang="en-US" altLang="ko-KR" dirty="0"/>
              <a:t>“compare”</a:t>
            </a:r>
            <a:r>
              <a:rPr lang="ko-KR" altLang="en-US" dirty="0"/>
              <a:t>가 나오는 문장은 </a:t>
            </a:r>
            <a:r>
              <a:rPr lang="en-US" altLang="ko-KR" dirty="0"/>
              <a:t>2019/2018</a:t>
            </a:r>
            <a:r>
              <a:rPr lang="ko-KR" altLang="en-US" dirty="0"/>
              <a:t>년 개막식과 비교하는 문장이 많았고</a:t>
            </a:r>
            <a:r>
              <a:rPr lang="en-US" altLang="ko-KR" dirty="0"/>
              <a:t>, </a:t>
            </a:r>
            <a:r>
              <a:rPr lang="ko-KR" altLang="en-US" dirty="0"/>
              <a:t>이 두 개막식 모두 똑같이 홀로그램을 쓴 무대가 있었던 만큼 그 부분을 비교하는 댓글도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3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B76A-7FC2-49EB-BD8B-6CA0C1C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</a:t>
            </a:r>
            <a:r>
              <a:rPr lang="en-US" altLang="ko-KR" dirty="0"/>
              <a:t>-</a:t>
            </a:r>
            <a:r>
              <a:rPr lang="ko-KR" altLang="en-US" dirty="0"/>
              <a:t>양측 다수 등장한 단어가 들어간 문장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20205-CF3F-4F30-BE9E-8F98D094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823720"/>
            <a:ext cx="11505460" cy="2401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67216-BA46-4480-8DBE-B2C6DDFE849E}"/>
              </a:ext>
            </a:extLst>
          </p:cNvPr>
          <p:cNvSpPr txBox="1"/>
          <p:nvPr/>
        </p:nvSpPr>
        <p:spPr>
          <a:xfrm>
            <a:off x="3231472" y="3244334"/>
            <a:ext cx="546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댓글 중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＂</a:t>
            </a:r>
            <a:r>
              <a:rPr lang="ko-KR" altLang="en-US" dirty="0"/>
              <a:t>검색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BD53DA-A5F6-4611-84D3-5C93C9F5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2" y="3613666"/>
            <a:ext cx="11505461" cy="2727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27D40F-B78A-4F5C-BDAA-C4212DE8A475}"/>
              </a:ext>
            </a:extLst>
          </p:cNvPr>
          <p:cNvSpPr txBox="1"/>
          <p:nvPr/>
        </p:nvSpPr>
        <p:spPr>
          <a:xfrm>
            <a:off x="4080769" y="632772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해외 댓글 중 </a:t>
            </a:r>
            <a:r>
              <a:rPr lang="en-US" altLang="ko-KR" dirty="0"/>
              <a:t>“compare” </a:t>
            </a:r>
            <a:r>
              <a:rPr lang="ko-KR" altLang="en-US" dirty="0"/>
              <a:t>검색 결과</a:t>
            </a:r>
          </a:p>
        </p:txBody>
      </p:sp>
    </p:spTree>
    <p:extLst>
      <p:ext uri="{BB962C8B-B14F-4D97-AF65-F5344CB8AC3E}">
        <p14:creationId xmlns:p14="http://schemas.microsoft.com/office/powerpoint/2010/main" val="215860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503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 분석 진행 상황-201601227 박상제  </vt:lpstr>
      <vt:lpstr>진행-좋아요 상위10위 댓글 분석</vt:lpstr>
      <vt:lpstr>진행-한국 댓글 단어구름 분석</vt:lpstr>
      <vt:lpstr>진행-해외 댓글 품사별 다수 등장 단어</vt:lpstr>
      <vt:lpstr>진행-양측 다수 등장한 단어가 들어간 문장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중국문화포트폴리오 진행상황</dc:title>
  <dc:creator>박 상제</dc:creator>
  <cp:lastModifiedBy>박 상제</cp:lastModifiedBy>
  <cp:revision>10</cp:revision>
  <dcterms:created xsi:type="dcterms:W3CDTF">2020-11-16T05:03:07Z</dcterms:created>
  <dcterms:modified xsi:type="dcterms:W3CDTF">2020-11-16T14:55:49Z</dcterms:modified>
</cp:coreProperties>
</file>