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Pandemic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8-4055-88BA-CD768BF098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8-4055-88BA-CD768BF098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8-4055-88BA-CD768BF098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68-4055-88BA-CD768BF09822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6D8-978E-E409BF3B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corona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B-44A0-A946-B7DB90712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B-44A0-A946-B7DB90712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B-44A0-A946-B7DB90712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B-44A0-A946-B7DB907121C1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F-493D-AA6B-3192BEEA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9EE-C36A-4046-BA6D-6B0340F1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FAAA6-CF0C-40AC-AD28-075E7F6E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1970-EB7D-498C-B093-993EA1E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87F-9F0B-497A-AAA3-BCF31D8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59D01-84E1-4D5A-9D14-4C67BFF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9446-A844-4E21-A9A3-3BF39BF1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EBAFE-85A0-4543-A74C-EF149CCC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E831-D225-485E-B00A-29204E2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C894-C1DD-4A40-9D5A-62DF1801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FC01-7E59-405E-8EFA-F82E604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5AAE4-8BE4-4874-834E-CAFCC904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3189F-7A06-4D41-AEAD-70048ED2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11033-B53A-48A3-89D3-8A4951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25D5-5D98-4FFC-A4E3-79C181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4E807-2A60-458F-B931-B11229D3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369A-DF93-4570-9712-562A222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1E51-66D9-4FBD-9903-4365E05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F89E8-4B37-4353-9846-C0E8C5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31E48-A561-435D-AFC4-4222F4C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DCBE-48AC-48E1-8084-502C499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7CAE-267A-44A5-BD7D-F67A3AD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1893-A9CC-4F2F-A955-2685B502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A531-9B96-4EEF-832E-10D48D1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D654-19B5-42FB-82F2-7F1100D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F311D-253E-4F31-B237-1E4220F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A7D4-169E-4695-974A-3DBEFE6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1E88-99FC-4BBC-B073-58C817EC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9BCA-0A82-41F5-B4A1-89C8755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7C52D-2441-49EB-9B09-70C507E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C630-F54A-46EE-A27E-C83BAD5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DD947-826D-4411-812E-29915B2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94E1-E553-4F2A-B4CF-F31C510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370A4-E0C1-445D-A11D-92CDC34D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EEC4-E55C-466C-9481-078A7BF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CEFB5-474C-441C-8D0C-F5B2CF10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D866D-1757-4673-9530-E649B7B9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EBB68-647B-4B14-9CE4-6D4907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D6A9A-0113-4F57-96B8-D7EABD9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CBC06-8621-4405-B1EA-51D72A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5CC9-B0F0-415B-86A3-B3F97A1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7FB4-79B7-4E9D-AE0B-C5850FE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8A57C-4DC1-4995-8421-E39FBAA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DF8C-5CBB-4907-9700-6793EDB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05008-6AD0-4C54-98E7-AC3816C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82276-360A-430E-B2AF-C3EAD80B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BDC7B-0E0F-4AA0-B8A8-4A9E4C4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5132-1455-4645-A714-BFD02241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3B5-F3D0-4E32-879C-87A165C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62592-8097-4232-8919-9D3FBD1B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43D-5B3A-4860-9DC2-89E5160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27074-6800-4140-A104-2C15F7E2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67320-645A-41CE-BA6D-AC3A486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17BB-337E-4F04-B9F5-8593E5F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7BF4B-A2D6-4483-8AC0-9A13F5F4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CCB6-7315-4C06-A8BD-0F23D341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7BF35-1A73-46BB-B408-AC42D9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DCF15-7F00-4F86-B2CB-84C527B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5E5AF-82FD-42D9-BB4E-2C903B5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D9F5-8078-4460-9A7C-487C7FE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40D9E-7DE6-4D5D-9814-846BF9BD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637C-1789-4CE6-956F-31D9E3A9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27ED-DD4F-46DB-B938-AAA21980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1DDB5-36E7-478F-80A9-D670FE5C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21DABE-29FB-4CBD-821C-8094916C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201601227 </a:t>
            </a:r>
            <a:r>
              <a:rPr lang="ko-KR" altLang="en-US" dirty="0" err="1"/>
              <a:t>박상제</a:t>
            </a:r>
            <a:r>
              <a:rPr lang="ko-KR" altLang="en-US" dirty="0"/>
              <a:t> 데이터분석 진행 현황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A1F4CE-53FA-46A0-842D-F37334A4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분석은 종료</a:t>
            </a:r>
            <a:r>
              <a:rPr lang="en-US" altLang="ko-KR" dirty="0"/>
              <a:t>, </a:t>
            </a:r>
            <a:r>
              <a:rPr lang="ko-KR" altLang="en-US" dirty="0"/>
              <a:t>지난 진행 상황 보고에 넣은 것처럼 한국과 해외의 댓글 데이터를 </a:t>
            </a:r>
            <a:r>
              <a:rPr lang="ko-KR" altLang="en-US" dirty="0" err="1"/>
              <a:t>비교분석하여</a:t>
            </a:r>
            <a:r>
              <a:rPr lang="ko-KR" altLang="en-US" dirty="0"/>
              <a:t>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진행시</a:t>
            </a:r>
            <a:r>
              <a:rPr lang="ko-KR" altLang="en-US" dirty="0"/>
              <a:t> 문제점</a:t>
            </a:r>
            <a:r>
              <a:rPr lang="en-US" altLang="ko-KR" dirty="0"/>
              <a:t>-</a:t>
            </a:r>
            <a:r>
              <a:rPr lang="ko-KR" altLang="en-US" dirty="0" err="1"/>
              <a:t>한국쪽</a:t>
            </a:r>
            <a:r>
              <a:rPr lang="ko-KR" altLang="en-US" dirty="0"/>
              <a:t> 데이터는 시각화가 문제가 없었지만</a:t>
            </a:r>
            <a:r>
              <a:rPr lang="en-US" altLang="ko-KR" dirty="0"/>
              <a:t>, </a:t>
            </a:r>
            <a:r>
              <a:rPr lang="ko-KR" altLang="en-US" dirty="0" err="1"/>
              <a:t>해외쪽</a:t>
            </a:r>
            <a:r>
              <a:rPr lang="ko-KR" altLang="en-US" dirty="0"/>
              <a:t> 데이터는 많이 등장하는 단어가 </a:t>
            </a:r>
            <a:r>
              <a:rPr lang="ko-KR" altLang="en-US" dirty="0" err="1"/>
              <a:t>의미없는</a:t>
            </a:r>
            <a:r>
              <a:rPr lang="ko-KR" altLang="en-US" dirty="0"/>
              <a:t> 대명사</a:t>
            </a:r>
            <a:r>
              <a:rPr lang="en-US" altLang="ko-KR" dirty="0"/>
              <a:t>, 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 err="1"/>
              <a:t>정관사등이</a:t>
            </a:r>
            <a:r>
              <a:rPr lang="ko-KR" altLang="en-US" dirty="0"/>
              <a:t> 많아서 </a:t>
            </a:r>
            <a:r>
              <a:rPr lang="ko-KR" altLang="en-US" dirty="0" err="1"/>
              <a:t>시각화할</a:t>
            </a:r>
            <a:r>
              <a:rPr lang="ko-KR" altLang="en-US" dirty="0"/>
              <a:t> 시 원하는 방향으로 시각화가 안 되는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PPT</a:t>
            </a:r>
            <a:r>
              <a:rPr lang="ko-KR" altLang="en-US" dirty="0"/>
              <a:t>를 임시로 만들어 봤는데 내용을 다 넣어본 결과 글이 너무 길어 가독성이 떨어짐</a:t>
            </a:r>
            <a:r>
              <a:rPr lang="en-US" altLang="ko-KR" dirty="0"/>
              <a:t>. PPT</a:t>
            </a:r>
            <a:r>
              <a:rPr lang="ko-KR" altLang="en-US" dirty="0"/>
              <a:t>는 내용을 많이 잘라낼 필요성이 있어 보입니다</a:t>
            </a:r>
            <a:r>
              <a:rPr lang="en-US" altLang="ko-KR" dirty="0"/>
              <a:t>. </a:t>
            </a:r>
            <a:r>
              <a:rPr lang="ko-KR" altLang="en-US" dirty="0"/>
              <a:t>시간이 없어 결론은 다음에 내려야할 것 같습니다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6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671F-F451-44B9-A89F-676F52FF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댓글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124C-0C1D-435E-91DF-D5D0E7BF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월드챔피언쉽은</a:t>
            </a:r>
            <a:r>
              <a:rPr lang="ko-KR" altLang="en-US" dirty="0"/>
              <a:t>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게임의 </a:t>
            </a:r>
            <a:r>
              <a:rPr lang="en-US" altLang="ko-KR" dirty="0"/>
              <a:t>10</a:t>
            </a:r>
            <a:r>
              <a:rPr lang="ko-KR" altLang="en-US" dirty="0"/>
              <a:t>주년</a:t>
            </a:r>
            <a:r>
              <a:rPr lang="en-US" altLang="ko-KR" dirty="0"/>
              <a:t>+</a:t>
            </a:r>
            <a:r>
              <a:rPr lang="ko-KR" altLang="en-US" dirty="0"/>
              <a:t>현재 회사가 위치한 중국에서 진행되었고</a:t>
            </a:r>
            <a:r>
              <a:rPr lang="en-US" altLang="ko-KR" dirty="0"/>
              <a:t>,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게임즈에서</a:t>
            </a:r>
            <a:r>
              <a:rPr lang="ko-KR" altLang="en-US" dirty="0"/>
              <a:t> 게임내 캐릭터들을 기반으로 만든 </a:t>
            </a:r>
            <a:r>
              <a:rPr lang="en-US" altLang="ko-KR" dirty="0"/>
              <a:t>K-POP </a:t>
            </a:r>
            <a:r>
              <a:rPr lang="ko-KR" altLang="en-US" dirty="0"/>
              <a:t>그룹 </a:t>
            </a:r>
            <a:r>
              <a:rPr lang="en-US" altLang="ko-KR" dirty="0"/>
              <a:t>K/DA</a:t>
            </a:r>
            <a:r>
              <a:rPr lang="ko-KR" altLang="en-US" dirty="0"/>
              <a:t>의 데뷔 무대가 있었음에도</a:t>
            </a:r>
            <a:r>
              <a:rPr lang="en-US" altLang="ko-KR" dirty="0"/>
              <a:t> </a:t>
            </a:r>
            <a:r>
              <a:rPr lang="ko-KR" altLang="en-US" dirty="0"/>
              <a:t>평가가 상당히 엇갈리고 있음</a:t>
            </a:r>
            <a:r>
              <a:rPr lang="en-US" altLang="ko-KR" dirty="0"/>
              <a:t>. </a:t>
            </a:r>
            <a:r>
              <a:rPr lang="ko-KR" altLang="en-US" dirty="0"/>
              <a:t>이렇게 평가가 양분되는 원인을 분석</a:t>
            </a:r>
            <a:r>
              <a:rPr lang="en-US" altLang="ko-KR" dirty="0"/>
              <a:t>, </a:t>
            </a:r>
            <a:r>
              <a:rPr lang="ko-KR" altLang="en-US" dirty="0"/>
              <a:t>게이머들이 원하는게 </a:t>
            </a:r>
            <a:r>
              <a:rPr lang="ko-KR" altLang="en-US" dirty="0" err="1"/>
              <a:t>뭔지</a:t>
            </a:r>
            <a:r>
              <a:rPr lang="ko-KR" altLang="en-US" dirty="0"/>
              <a:t> 파악함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대상</a:t>
            </a:r>
            <a:r>
              <a:rPr lang="en-US" altLang="ko-KR" dirty="0"/>
              <a:t>: </a:t>
            </a:r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LCK</a:t>
            </a:r>
            <a:r>
              <a:rPr lang="ko-KR" altLang="en-US" dirty="0"/>
              <a:t>의 개막식 영상에 올라온 댓글</a:t>
            </a:r>
            <a:r>
              <a:rPr lang="en-US" altLang="ko-KR" dirty="0"/>
              <a:t>(799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League of Legends</a:t>
            </a:r>
            <a:r>
              <a:rPr lang="ko-KR" altLang="en-US" dirty="0"/>
              <a:t>에 올라온 개막식 영상 댓글</a:t>
            </a:r>
            <a:r>
              <a:rPr lang="en-US" altLang="ko-KR" dirty="0"/>
              <a:t>(1408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분석 방법</a:t>
            </a:r>
            <a:r>
              <a:rPr lang="en-US" altLang="ko-KR" dirty="0"/>
              <a:t>:</a:t>
            </a:r>
            <a:r>
              <a:rPr lang="ko-KR" altLang="en-US" dirty="0"/>
              <a:t> 한국과 해외에 많이 나온 키워드를 서로 비교분석</a:t>
            </a:r>
            <a:r>
              <a:rPr lang="en-US" altLang="ko-KR" dirty="0"/>
              <a:t>, </a:t>
            </a:r>
            <a:r>
              <a:rPr lang="ko-KR" altLang="en-US" dirty="0"/>
              <a:t>공통점과 차이점을 찾아냄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16FB-D9DF-4D7F-A2F3-79B7994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1-</a:t>
            </a:r>
            <a:r>
              <a:rPr lang="ko-KR" altLang="en-US" dirty="0"/>
              <a:t>다수 등장한 단어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DAFA1-EE2F-4A31-B5A5-5166344AB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FAD6D1E-252B-4C3B-BCBD-F2C4F6F99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6" y="1431900"/>
            <a:ext cx="5157787" cy="290125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87CF4D-3A1F-4641-AAD9-FEAEF663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2DD8737-CE05-407B-AA11-034F6D8850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31900"/>
            <a:ext cx="5183188" cy="277116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EA29B-416B-4EDA-AA86-F8E0A2F34878}"/>
              </a:ext>
            </a:extLst>
          </p:cNvPr>
          <p:cNvSpPr txBox="1"/>
          <p:nvPr/>
        </p:nvSpPr>
        <p:spPr>
          <a:xfrm>
            <a:off x="839788" y="4225771"/>
            <a:ext cx="5051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댓글에서 많이 등장한 단어 중 유의미한 단어는 </a:t>
            </a:r>
            <a:r>
              <a:rPr lang="en-US" altLang="ko-KR" dirty="0"/>
              <a:t>“K/DA”,”2018”,”China”,”Models”,”2019”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“models”,”face”,”Kai’sa”,”2018”</a:t>
            </a:r>
            <a:r>
              <a:rPr lang="ko-KR" altLang="en-US" dirty="0"/>
              <a:t>는 주로 </a:t>
            </a:r>
            <a:r>
              <a:rPr lang="en-US" altLang="ko-KR" dirty="0"/>
              <a:t>“KDA”</a:t>
            </a:r>
            <a:r>
              <a:rPr lang="ko-KR" altLang="en-US" dirty="0"/>
              <a:t>와 연관되는 단어들이었고</a:t>
            </a:r>
            <a:r>
              <a:rPr lang="en-US" altLang="ko-KR" dirty="0"/>
              <a:t>, “Chinese”</a:t>
            </a:r>
            <a:r>
              <a:rPr lang="ko-KR" altLang="en-US" dirty="0"/>
              <a:t>는</a:t>
            </a:r>
            <a:r>
              <a:rPr lang="en-US" altLang="ko-KR" dirty="0"/>
              <a:t> “China”</a:t>
            </a:r>
            <a:r>
              <a:rPr lang="ko-KR" altLang="en-US" dirty="0"/>
              <a:t>와 연관되었습니다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1B7A-5502-4E92-9A37-A83285F700E6}"/>
              </a:ext>
            </a:extLst>
          </p:cNvPr>
          <p:cNvSpPr txBox="1"/>
          <p:nvPr/>
        </p:nvSpPr>
        <p:spPr>
          <a:xfrm>
            <a:off x="6383045" y="4244378"/>
            <a:ext cx="49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댓글에서 가장 많이 나온 단어 중 유의미한 단어는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”, “</a:t>
            </a:r>
            <a:r>
              <a:rPr lang="ko-KR" altLang="en-US" dirty="0"/>
              <a:t>오프닝</a:t>
            </a:r>
            <a:r>
              <a:rPr lang="en-US" altLang="ko-KR" dirty="0"/>
              <a:t>”,”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 err="1"/>
              <a:t>롤드컵</a:t>
            </a:r>
            <a:r>
              <a:rPr lang="en-US" altLang="ko-KR" dirty="0"/>
              <a:t>“,”KDA”.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“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/>
              <a:t>아리</a:t>
            </a:r>
            <a:r>
              <a:rPr lang="en-US" altLang="ko-KR" dirty="0"/>
              <a:t>”,”</a:t>
            </a:r>
            <a:r>
              <a:rPr lang="ko-KR" altLang="en-US" dirty="0"/>
              <a:t>모델링</a:t>
            </a:r>
            <a:r>
              <a:rPr lang="en-US" altLang="ko-KR" dirty="0"/>
              <a:t>”,”</a:t>
            </a:r>
            <a:r>
              <a:rPr lang="ko-KR" altLang="en-US" dirty="0"/>
              <a:t>그래픽</a:t>
            </a:r>
            <a:r>
              <a:rPr lang="en-US" altLang="ko-KR" dirty="0"/>
              <a:t>＂</a:t>
            </a:r>
            <a:r>
              <a:rPr lang="ko-KR" altLang="en-US" dirty="0"/>
              <a:t>등은 </a:t>
            </a:r>
            <a:r>
              <a:rPr lang="en-US" altLang="ko-KR" dirty="0"/>
              <a:t>“KDA”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연관되는 </a:t>
            </a:r>
            <a:r>
              <a:rPr lang="ko-KR" altLang="en-US" dirty="0" err="1"/>
              <a:t>단어들이였습니다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CDEE8-F51F-4575-95B7-E2317795BC02}"/>
              </a:ext>
            </a:extLst>
          </p:cNvPr>
          <p:cNvSpPr txBox="1"/>
          <p:nvPr/>
        </p:nvSpPr>
        <p:spPr>
          <a:xfrm>
            <a:off x="733256" y="5869185"/>
            <a:ext cx="106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양측에 주로 나오는 키워드가 </a:t>
            </a:r>
            <a:r>
              <a:rPr lang="en-US" altLang="ko-KR" dirty="0"/>
              <a:t>“KDA”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이에 이 두 키워드에 관해 한국과 해외에서 어떤 차이가 있는지 분석해보았습니다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55D888-7AFA-4425-831C-BD2330A4EAC6}"/>
              </a:ext>
            </a:extLst>
          </p:cNvPr>
          <p:cNvSpPr txBox="1"/>
          <p:nvPr/>
        </p:nvSpPr>
        <p:spPr>
          <a:xfrm>
            <a:off x="338831" y="429895"/>
            <a:ext cx="1151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KDA, K/DA</a:t>
            </a:r>
            <a:r>
              <a:rPr lang="ko-KR" altLang="en-US" dirty="0"/>
              <a:t>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ko-KR" altLang="en-US" dirty="0" err="1"/>
              <a:t>라이엇게임즈에서</a:t>
            </a:r>
            <a:r>
              <a:rPr lang="en-US" altLang="ko-KR" dirty="0"/>
              <a:t> </a:t>
            </a:r>
            <a:r>
              <a:rPr lang="ko-KR" altLang="en-US" dirty="0" err="1"/>
              <a:t>리그오브레전드에</a:t>
            </a:r>
            <a:r>
              <a:rPr lang="ko-KR" altLang="en-US" dirty="0"/>
              <a:t> 나오는 캐릭터들로 만든 </a:t>
            </a:r>
            <a:r>
              <a:rPr lang="en-US" altLang="ko-KR" dirty="0"/>
              <a:t>4</a:t>
            </a:r>
            <a:r>
              <a:rPr lang="ko-KR" altLang="en-US" dirty="0"/>
              <a:t>인조 </a:t>
            </a:r>
            <a:r>
              <a:rPr lang="en-US" altLang="ko-KR" dirty="0"/>
              <a:t>K-POP</a:t>
            </a:r>
            <a:r>
              <a:rPr lang="ko-KR" altLang="en-US" dirty="0"/>
              <a:t>그룹으로</a:t>
            </a:r>
            <a:r>
              <a:rPr lang="en-US" altLang="ko-KR" dirty="0"/>
              <a:t>, 2020</a:t>
            </a:r>
            <a:r>
              <a:rPr lang="ko-KR" altLang="en-US" dirty="0"/>
              <a:t>년 컴백과 새로운 캐릭터 </a:t>
            </a:r>
            <a:r>
              <a:rPr lang="ko-KR" altLang="en-US" dirty="0" err="1"/>
              <a:t>세라핀의</a:t>
            </a:r>
            <a:r>
              <a:rPr lang="ko-KR" altLang="en-US" dirty="0"/>
              <a:t> 합류</a:t>
            </a:r>
            <a:r>
              <a:rPr lang="en-US" altLang="ko-KR" dirty="0"/>
              <a:t>, </a:t>
            </a:r>
            <a:r>
              <a:rPr lang="ko-KR" altLang="en-US" dirty="0"/>
              <a:t>그리고 결승전 개막식 무대가 있을 </a:t>
            </a:r>
            <a:r>
              <a:rPr lang="ko-KR" altLang="en-US" dirty="0" err="1"/>
              <a:t>예정이였습니다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29FA37-DF39-4127-A920-2740286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1" y="1625628"/>
            <a:ext cx="4213195" cy="2689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83D38E-5438-497A-BBAE-68DDF0F67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5628"/>
            <a:ext cx="4284775" cy="2689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25D65-DCF0-4F45-95AF-68D33E5B5234}"/>
              </a:ext>
            </a:extLst>
          </p:cNvPr>
          <p:cNvSpPr txBox="1"/>
          <p:nvPr/>
        </p:nvSpPr>
        <p:spPr>
          <a:xfrm>
            <a:off x="1732993" y="1256296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B92E5-B325-4B72-9591-75AD54DD1B91}"/>
              </a:ext>
            </a:extLst>
          </p:cNvPr>
          <p:cNvSpPr txBox="1"/>
          <p:nvPr/>
        </p:nvSpPr>
        <p:spPr>
          <a:xfrm>
            <a:off x="6943727" y="1256296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해외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E45F-7970-4418-8EA8-EBAC5566F8FB}"/>
              </a:ext>
            </a:extLst>
          </p:cNvPr>
          <p:cNvSpPr txBox="1"/>
          <p:nvPr/>
        </p:nvSpPr>
        <p:spPr>
          <a:xfrm>
            <a:off x="537839" y="4314831"/>
            <a:ext cx="11116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한국과 해외</a:t>
            </a:r>
            <a:r>
              <a:rPr lang="en-US" altLang="ko-KR" dirty="0"/>
              <a:t> </a:t>
            </a:r>
            <a:r>
              <a:rPr lang="ko-KR" altLang="en-US" dirty="0"/>
              <a:t>양측에서 공통적으로 나온 내용은 </a:t>
            </a:r>
            <a:r>
              <a:rPr lang="en-US" altLang="ko-KR" dirty="0"/>
              <a:t>K/DA</a:t>
            </a:r>
            <a:r>
              <a:rPr lang="ko-KR" altLang="en-US" dirty="0"/>
              <a:t>의 컴백 무대에서 캐릭터들의 </a:t>
            </a:r>
            <a:r>
              <a:rPr lang="ko-KR" altLang="en-US" dirty="0" err="1"/>
              <a:t>모델링이였습니다</a:t>
            </a:r>
            <a:r>
              <a:rPr lang="en-US" altLang="ko-KR" dirty="0"/>
              <a:t>. </a:t>
            </a:r>
            <a:r>
              <a:rPr lang="ko-KR" altLang="en-US" dirty="0"/>
              <a:t>캐릭터들을 </a:t>
            </a:r>
            <a:r>
              <a:rPr lang="en-US" altLang="ko-KR" dirty="0"/>
              <a:t>3D </a:t>
            </a:r>
            <a:r>
              <a:rPr lang="ko-KR" altLang="en-US" dirty="0"/>
              <a:t>모델링으로 구현해서 공연을 했는데</a:t>
            </a:r>
            <a:r>
              <a:rPr lang="en-US" altLang="ko-KR" dirty="0"/>
              <a:t>, </a:t>
            </a:r>
            <a:r>
              <a:rPr lang="ko-KR" altLang="en-US" dirty="0"/>
              <a:t>똑같은 방식으로 진행한 </a:t>
            </a:r>
            <a:r>
              <a:rPr lang="en-US" altLang="ko-KR" dirty="0"/>
              <a:t>2018</a:t>
            </a:r>
            <a:r>
              <a:rPr lang="ko-KR" altLang="en-US" dirty="0"/>
              <a:t>년에 비해 모델링이 안 좋아졌다는 내용이 대부분이었습니다</a:t>
            </a:r>
            <a:r>
              <a:rPr lang="en-US" altLang="ko-KR" dirty="0"/>
              <a:t>. </a:t>
            </a:r>
            <a:r>
              <a:rPr lang="ko-KR" altLang="en-US" dirty="0"/>
              <a:t>해외 쪽에서 나온 </a:t>
            </a:r>
            <a:r>
              <a:rPr lang="en-US" altLang="ko-KR" dirty="0"/>
              <a:t>“2018”</a:t>
            </a:r>
            <a:r>
              <a:rPr lang="ko-KR" altLang="en-US" dirty="0"/>
              <a:t>이라는 단어는 주로 이러한 비교를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한국에선 </a:t>
            </a:r>
            <a:r>
              <a:rPr lang="en-US" altLang="ko-KR" dirty="0"/>
              <a:t>K/DA</a:t>
            </a:r>
            <a:r>
              <a:rPr lang="ko-KR" altLang="en-US" dirty="0"/>
              <a:t>의 예전 곡이었던 </a:t>
            </a:r>
            <a:r>
              <a:rPr lang="en-US" altLang="ko-KR" dirty="0"/>
              <a:t>“POPSTAR”</a:t>
            </a:r>
            <a:r>
              <a:rPr lang="ko-KR" altLang="en-US" dirty="0"/>
              <a:t>를 한국어 부분만 모조리 다 중국어로 개사해서 부른 점</a:t>
            </a:r>
            <a:r>
              <a:rPr lang="en-US" altLang="ko-KR" dirty="0"/>
              <a:t>, </a:t>
            </a:r>
            <a:r>
              <a:rPr lang="ko-KR" altLang="en-US" dirty="0"/>
              <a:t>그리고 새로 추가된 </a:t>
            </a:r>
            <a:r>
              <a:rPr lang="ko-KR" altLang="en-US" dirty="0" err="1"/>
              <a:t>세라핀이라는</a:t>
            </a:r>
            <a:r>
              <a:rPr lang="ko-KR" altLang="en-US" dirty="0"/>
              <a:t> 캐릭터가 </a:t>
            </a:r>
            <a:r>
              <a:rPr lang="en-US" altLang="ko-KR" dirty="0"/>
              <a:t>K/DA </a:t>
            </a:r>
            <a:r>
              <a:rPr lang="ko-KR" altLang="en-US" dirty="0"/>
              <a:t>세계관에서 중국계라는 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세라핀</a:t>
            </a:r>
            <a:r>
              <a:rPr lang="ko-KR" altLang="en-US" dirty="0"/>
              <a:t> 역을 맡았던 중국 가수만 무대위에 올라와 노래를 불렀다는 점</a:t>
            </a:r>
            <a:r>
              <a:rPr lang="en-US" altLang="ko-KR" dirty="0"/>
              <a:t>, </a:t>
            </a:r>
            <a:r>
              <a:rPr lang="ko-KR" altLang="en-US" dirty="0"/>
              <a:t>한국계 캐릭터인 </a:t>
            </a:r>
            <a:r>
              <a:rPr lang="ko-KR" altLang="en-US" dirty="0" err="1"/>
              <a:t>아리의</a:t>
            </a:r>
            <a:r>
              <a:rPr lang="ko-KR" altLang="en-US" dirty="0"/>
              <a:t> 센터 자리를 뺏고 센터에 들어왔다는 점 등에서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과 관련된 내용이 많았으며 부정적인 의견이 많았습니다</a:t>
            </a:r>
            <a:r>
              <a:rPr lang="en-US" altLang="ko-KR" dirty="0"/>
              <a:t>. </a:t>
            </a:r>
            <a:r>
              <a:rPr lang="ko-KR" altLang="en-US" dirty="0" err="1"/>
              <a:t>해외쪽에선</a:t>
            </a:r>
            <a:r>
              <a:rPr lang="ko-KR" altLang="en-US" dirty="0"/>
              <a:t> 이러한 내용은 나오지 않고 앞서 언급한 </a:t>
            </a:r>
            <a:r>
              <a:rPr lang="en-US" altLang="ko-KR" dirty="0"/>
              <a:t>2018,2019</a:t>
            </a:r>
            <a:r>
              <a:rPr lang="ko-KR" altLang="en-US" dirty="0"/>
              <a:t>년 개막식과 비교</a:t>
            </a:r>
            <a:r>
              <a:rPr lang="en-US" altLang="ko-KR" dirty="0"/>
              <a:t>, </a:t>
            </a:r>
            <a:r>
              <a:rPr lang="ko-KR" altLang="en-US" dirty="0"/>
              <a:t>그리고 모델링에 대한 내용이 상대적으로 더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9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2EE9E9-4FBE-411F-91D4-3E5296F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1" y="517124"/>
            <a:ext cx="4971873" cy="2911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7B166E-B221-4E50-BDB5-F29008A8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124"/>
            <a:ext cx="4653900" cy="29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99CC-D58A-42A8-9846-AD6D5EE762DA}"/>
              </a:ext>
            </a:extLst>
          </p:cNvPr>
          <p:cNvSpPr txBox="1"/>
          <p:nvPr/>
        </p:nvSpPr>
        <p:spPr>
          <a:xfrm>
            <a:off x="711681" y="3798332"/>
            <a:ext cx="10038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“</a:t>
            </a:r>
            <a:r>
              <a:rPr lang="ko-KR" altLang="en-US" dirty="0"/>
              <a:t>중국</a:t>
            </a:r>
            <a:r>
              <a:rPr lang="en-US" altLang="ko-KR" dirty="0"/>
              <a:t>＂</a:t>
            </a:r>
            <a:r>
              <a:rPr lang="ko-KR" altLang="en-US" dirty="0"/>
              <a:t>과 관련된 내용은 양쪽 큰 차이를 보이지는 않았습니다</a:t>
            </a:r>
            <a:r>
              <a:rPr lang="en-US" altLang="ko-KR" dirty="0"/>
              <a:t>. </a:t>
            </a:r>
            <a:r>
              <a:rPr lang="ko-KR" altLang="en-US" dirty="0"/>
              <a:t>대부분 부정적인 의견이 강했고</a:t>
            </a:r>
            <a:r>
              <a:rPr lang="en-US" altLang="ko-KR" dirty="0"/>
              <a:t>, </a:t>
            </a:r>
            <a:r>
              <a:rPr lang="ko-KR" altLang="en-US" dirty="0"/>
              <a:t>차이라면 강도의 차이로 </a:t>
            </a:r>
            <a:r>
              <a:rPr lang="ko-KR" altLang="en-US" dirty="0" err="1"/>
              <a:t>한국쪽은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노골적으로 </a:t>
            </a:r>
            <a:r>
              <a:rPr lang="ko-KR" altLang="en-US" dirty="0" err="1"/>
              <a:t>중국쪽에서</a:t>
            </a:r>
            <a:r>
              <a:rPr lang="ko-KR" altLang="en-US" dirty="0"/>
              <a:t> 해서 문제다</a:t>
            </a:r>
            <a:r>
              <a:rPr lang="en-US" altLang="ko-KR" dirty="0"/>
              <a:t>”</a:t>
            </a:r>
            <a:r>
              <a:rPr lang="ko-KR" altLang="en-US" dirty="0"/>
              <a:t>라고 한 반면 </a:t>
            </a:r>
            <a:r>
              <a:rPr lang="ko-KR" altLang="en-US" dirty="0" err="1"/>
              <a:t>해외쪽에서는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중국에서 했다고 무조건 안 </a:t>
            </a:r>
            <a:r>
              <a:rPr lang="ko-KR" altLang="en-US" dirty="0" err="1"/>
              <a:t>좋다라고</a:t>
            </a:r>
            <a:r>
              <a:rPr lang="ko-KR" altLang="en-US" dirty="0"/>
              <a:t> 하는 건 아니지만 아무리 그래도 퀄리티가 떨어진다</a:t>
            </a:r>
            <a:r>
              <a:rPr lang="en-US" altLang="ko-KR" dirty="0"/>
              <a:t>＂</a:t>
            </a:r>
            <a:r>
              <a:rPr lang="ko-KR" altLang="en-US" dirty="0" err="1"/>
              <a:t>라는게</a:t>
            </a:r>
            <a:r>
              <a:rPr lang="ko-KR" altLang="en-US" dirty="0"/>
              <a:t> 주였습니다</a:t>
            </a:r>
            <a:r>
              <a:rPr lang="en-US" altLang="ko-KR" dirty="0"/>
              <a:t>.</a:t>
            </a:r>
            <a:r>
              <a:rPr lang="ko-KR" altLang="en-US" dirty="0"/>
              <a:t> 한국은 </a:t>
            </a:r>
            <a:r>
              <a:rPr lang="en-US" altLang="ko-KR" dirty="0"/>
              <a:t>80%</a:t>
            </a:r>
            <a:r>
              <a:rPr lang="ko-KR" altLang="en-US" dirty="0"/>
              <a:t>이상의 댓글에 중국이 언급되었으며</a:t>
            </a:r>
            <a:r>
              <a:rPr lang="en-US" altLang="ko-KR" dirty="0"/>
              <a:t>, </a:t>
            </a:r>
            <a:r>
              <a:rPr lang="ko-KR" altLang="en-US" dirty="0"/>
              <a:t>앞에 나온 </a:t>
            </a:r>
            <a:r>
              <a:rPr lang="en-US" altLang="ko-KR" dirty="0"/>
              <a:t>“KDA”</a:t>
            </a:r>
            <a:r>
              <a:rPr lang="ko-KR" altLang="en-US" dirty="0"/>
              <a:t>와 관련된 내용과 </a:t>
            </a:r>
            <a:r>
              <a:rPr lang="ko-KR" altLang="en-US" dirty="0" err="1"/>
              <a:t>중국팀이었던</a:t>
            </a:r>
            <a:r>
              <a:rPr lang="ko-KR" altLang="en-US" dirty="0"/>
              <a:t> </a:t>
            </a:r>
            <a:r>
              <a:rPr lang="ko-KR" altLang="en-US" dirty="0" err="1"/>
              <a:t>쑤닝에겐</a:t>
            </a:r>
            <a:r>
              <a:rPr lang="ko-KR" altLang="en-US" dirty="0"/>
              <a:t> 열정적인 호응을 보였지만 한국팀인 </a:t>
            </a:r>
            <a:r>
              <a:rPr lang="ko-KR" altLang="en-US" dirty="0" err="1"/>
              <a:t>담원게이밍에게는</a:t>
            </a:r>
            <a:r>
              <a:rPr lang="ko-KR" altLang="en-US" dirty="0"/>
              <a:t> 박수하나 주지 않은 점을 주 비판 요소로 잡았는데</a:t>
            </a:r>
            <a:r>
              <a:rPr lang="en-US" altLang="ko-KR" dirty="0"/>
              <a:t>, </a:t>
            </a:r>
            <a:r>
              <a:rPr lang="ko-KR" altLang="en-US" dirty="0" err="1"/>
              <a:t>해외측에서는</a:t>
            </a:r>
            <a:r>
              <a:rPr lang="ko-KR" altLang="en-US" dirty="0"/>
              <a:t> 개막식 행사를 통역가 </a:t>
            </a:r>
            <a:r>
              <a:rPr lang="ko-KR" altLang="en-US" dirty="0" err="1"/>
              <a:t>한명</a:t>
            </a:r>
            <a:r>
              <a:rPr lang="ko-KR" altLang="en-US" dirty="0"/>
              <a:t> 없이 중국어로만 진행한 점</a:t>
            </a:r>
            <a:r>
              <a:rPr lang="en-US" altLang="ko-KR" dirty="0"/>
              <a:t>, </a:t>
            </a:r>
            <a:r>
              <a:rPr lang="ko-KR" altLang="en-US" dirty="0"/>
              <a:t>진행자가 중국은 </a:t>
            </a:r>
            <a:r>
              <a:rPr lang="ko-KR" altLang="en-US" dirty="0" err="1"/>
              <a:t>이스포츠의</a:t>
            </a:r>
            <a:r>
              <a:rPr lang="ko-KR" altLang="en-US" dirty="0"/>
              <a:t> 종주국이며 수없이 많은 전설과 전략을 </a:t>
            </a:r>
            <a:r>
              <a:rPr lang="ko-KR" altLang="en-US" dirty="0" err="1"/>
              <a:t>배출했다라고</a:t>
            </a:r>
            <a:r>
              <a:rPr lang="ko-KR" altLang="en-US" dirty="0"/>
              <a:t> 말한 점 등을 비판했습니다</a:t>
            </a:r>
            <a:r>
              <a:rPr lang="en-US" altLang="ko-KR" dirty="0"/>
              <a:t>. </a:t>
            </a:r>
            <a:r>
              <a:rPr lang="ko-KR" altLang="en-US" dirty="0"/>
              <a:t>즉 비판의 내용은 </a:t>
            </a:r>
            <a:r>
              <a:rPr lang="ko-KR" altLang="en-US" dirty="0" err="1"/>
              <a:t>다를지언정</a:t>
            </a:r>
            <a:r>
              <a:rPr lang="ko-KR" altLang="en-US" dirty="0"/>
              <a:t> 양측 다 </a:t>
            </a:r>
            <a:r>
              <a:rPr lang="en-US" altLang="ko-KR" dirty="0"/>
              <a:t>“</a:t>
            </a:r>
            <a:r>
              <a:rPr lang="ko-KR" altLang="en-US" dirty="0"/>
              <a:t>노골적인 중국 위주의 행사</a:t>
            </a:r>
            <a:r>
              <a:rPr lang="en-US" altLang="ko-KR" dirty="0"/>
              <a:t>＂</a:t>
            </a:r>
            <a:r>
              <a:rPr lang="ko-KR" altLang="en-US" dirty="0"/>
              <a:t>를 비판했다는 점에서는 공통점을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99F92-F796-4B5D-A19A-1F755C20A3BF}"/>
              </a:ext>
            </a:extLst>
          </p:cNvPr>
          <p:cNvSpPr txBox="1"/>
          <p:nvPr/>
        </p:nvSpPr>
        <p:spPr>
          <a:xfrm>
            <a:off x="1333306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한국 댓글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5B618-92C2-4957-9F04-BE328850BA13}"/>
              </a:ext>
            </a:extLst>
          </p:cNvPr>
          <p:cNvSpPr txBox="1"/>
          <p:nvPr/>
        </p:nvSpPr>
        <p:spPr>
          <a:xfrm>
            <a:off x="6558639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해외 댓글</a:t>
            </a:r>
          </a:p>
        </p:txBody>
      </p:sp>
    </p:spTree>
    <p:extLst>
      <p:ext uri="{BB962C8B-B14F-4D97-AF65-F5344CB8AC3E}">
        <p14:creationId xmlns:p14="http://schemas.microsoft.com/office/powerpoint/2010/main" val="1881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E49028-7A22-476E-91FF-9AB00A128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40953"/>
              </p:ext>
            </p:extLst>
          </p:nvPr>
        </p:nvGraphicFramePr>
        <p:xfrm>
          <a:off x="687032" y="1618242"/>
          <a:ext cx="4874827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5125E9E-0B77-4B5A-A4D2-65BE9FCE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163211"/>
              </p:ext>
            </p:extLst>
          </p:nvPr>
        </p:nvGraphicFramePr>
        <p:xfrm>
          <a:off x="6027937" y="1618242"/>
          <a:ext cx="4492101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17410-F361-4F04-867B-DC803556F697}"/>
              </a:ext>
            </a:extLst>
          </p:cNvPr>
          <p:cNvSpPr txBox="1"/>
          <p:nvPr/>
        </p:nvSpPr>
        <p:spPr>
          <a:xfrm>
            <a:off x="984033" y="417913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댓글을 살펴보던 중 해외에선 이렇게 거센 비난이 나오지 않는다</a:t>
            </a:r>
            <a:r>
              <a:rPr lang="en-US" altLang="ko-KR" dirty="0"/>
              <a:t>, </a:t>
            </a:r>
            <a:r>
              <a:rPr lang="ko-KR" altLang="en-US" dirty="0"/>
              <a:t>코로나 바이러스를 생각해서 봐야한다 라는 내용을 보아서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ko-KR" altLang="en-US" dirty="0" err="1"/>
              <a:t>그러한가</a:t>
            </a:r>
            <a:r>
              <a:rPr lang="ko-KR" altLang="en-US" dirty="0"/>
              <a:t> 조사해보았습니다</a:t>
            </a:r>
            <a:r>
              <a:rPr lang="en-US" altLang="ko-KR" dirty="0"/>
              <a:t>. </a:t>
            </a:r>
            <a:r>
              <a:rPr lang="ko-KR" altLang="en-US" dirty="0"/>
              <a:t>관련 단어는 </a:t>
            </a:r>
            <a:r>
              <a:rPr lang="en-US" altLang="ko-KR" dirty="0"/>
              <a:t>“Corona”</a:t>
            </a:r>
            <a:r>
              <a:rPr lang="ko-KR" altLang="en-US" dirty="0"/>
              <a:t>와 </a:t>
            </a:r>
            <a:r>
              <a:rPr lang="en-US" altLang="ko-KR" dirty="0"/>
              <a:t>“Pandemic”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18</a:t>
            </a:r>
            <a:r>
              <a:rPr lang="ko-KR" altLang="en-US" dirty="0"/>
              <a:t>개와 </a:t>
            </a:r>
            <a:r>
              <a:rPr lang="en-US" altLang="ko-KR" dirty="0"/>
              <a:t>27</a:t>
            </a:r>
            <a:r>
              <a:rPr lang="ko-KR" altLang="en-US" dirty="0"/>
              <a:t>개의 댓글이 있었습니다</a:t>
            </a:r>
            <a:r>
              <a:rPr lang="en-US" altLang="ko-KR" dirty="0"/>
              <a:t>. </a:t>
            </a:r>
            <a:r>
              <a:rPr lang="ko-KR" altLang="en-US" dirty="0"/>
              <a:t>그중 내용을 분석해봤을 </a:t>
            </a:r>
            <a:r>
              <a:rPr lang="ko-KR" altLang="en-US" dirty="0" err="1"/>
              <a:t>떄</a:t>
            </a:r>
            <a:r>
              <a:rPr lang="ko-KR" altLang="en-US" dirty="0"/>
              <a:t> 이랬습니다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894A-5CEE-459D-9A79-23A8A92B7BC9}"/>
              </a:ext>
            </a:extLst>
          </p:cNvPr>
          <p:cNvSpPr txBox="1"/>
          <p:nvPr/>
        </p:nvSpPr>
        <p:spPr>
          <a:xfrm rot="10800000" flipV="1">
            <a:off x="984033" y="5516757"/>
            <a:ext cx="1064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현재 코로나</a:t>
            </a:r>
            <a:r>
              <a:rPr lang="en-US" altLang="ko-KR" dirty="0"/>
              <a:t>19</a:t>
            </a:r>
            <a:r>
              <a:rPr lang="ko-KR" altLang="en-US" dirty="0"/>
              <a:t>바이러스가 전 세계에 퍼져 정상적인 행사 진행이 어려웠던 만큼 긍정적인 의견 중 그에 대해 동정하는 여론도 적지 않았습니다</a:t>
            </a:r>
            <a:r>
              <a:rPr lang="en-US" altLang="ko-KR" dirty="0"/>
              <a:t>. </a:t>
            </a:r>
            <a:r>
              <a:rPr lang="ko-KR" altLang="en-US" dirty="0"/>
              <a:t>다만 어디까지나 이런 상황이니 퀄리티가 떨어져도 어쩔 수 없다는 의견이지</a:t>
            </a:r>
            <a:r>
              <a:rPr lang="en-US" altLang="ko-KR" dirty="0"/>
              <a:t>, </a:t>
            </a:r>
            <a:r>
              <a:rPr lang="ko-KR" altLang="en-US" dirty="0"/>
              <a:t>개막식 행사 자체가 좋았다고 말한 의견은 한두개에 불과했습니다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0954F-BBF5-4B71-938A-7D4A1483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11" y="346228"/>
            <a:ext cx="6131777" cy="3886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E918-148D-4195-B7B6-06CCEB0A3D4E}"/>
              </a:ext>
            </a:extLst>
          </p:cNvPr>
          <p:cNvSpPr txBox="1"/>
          <p:nvPr/>
        </p:nvSpPr>
        <p:spPr>
          <a:xfrm>
            <a:off x="656948" y="4483223"/>
            <a:ext cx="1098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한국에서 많이 나온 내용 중 하나는 무대 연출에 관한 내용이었습니다</a:t>
            </a:r>
            <a:r>
              <a:rPr lang="en-US" altLang="ko-KR" dirty="0"/>
              <a:t>. </a:t>
            </a:r>
            <a:r>
              <a:rPr lang="ko-KR" altLang="en-US" dirty="0"/>
              <a:t>앞서 나온 </a:t>
            </a:r>
            <a:r>
              <a:rPr lang="en-US" altLang="ko-KR" dirty="0"/>
              <a:t>“K/DA”</a:t>
            </a:r>
            <a:r>
              <a:rPr lang="ko-KR" altLang="en-US" dirty="0"/>
              <a:t>의 공연과 관련된 내용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  <a:r>
              <a:rPr lang="en-US" altLang="ko-KR" dirty="0"/>
              <a:t>)</a:t>
            </a:r>
            <a:r>
              <a:rPr lang="ko-KR" altLang="en-US" dirty="0"/>
              <a:t>과 더불어 단순히 사람들이 많이 올라와 춤을 추고 칼싸움을 하는 공연이 무슨 의미를 지니는 지 모르겠다는 의미도 있었습니다</a:t>
            </a:r>
            <a:r>
              <a:rPr lang="en-US" altLang="ko-KR" dirty="0"/>
              <a:t>. </a:t>
            </a:r>
            <a:r>
              <a:rPr lang="ko-KR" altLang="en-US" dirty="0"/>
              <a:t>심한 경우 </a:t>
            </a:r>
            <a:r>
              <a:rPr lang="en-US" altLang="ko-KR" dirty="0"/>
              <a:t>‘</a:t>
            </a:r>
            <a:r>
              <a:rPr lang="ko-KR" altLang="en-US" dirty="0"/>
              <a:t>학예회</a:t>
            </a:r>
            <a:r>
              <a:rPr lang="en-US" altLang="ko-KR" dirty="0"/>
              <a:t>＇</a:t>
            </a:r>
            <a:r>
              <a:rPr lang="ko-KR" altLang="en-US" dirty="0"/>
              <a:t>라고 말하기도 했습니다</a:t>
            </a:r>
            <a:r>
              <a:rPr lang="en-US" altLang="ko-KR" dirty="0"/>
              <a:t>. </a:t>
            </a:r>
            <a:r>
              <a:rPr lang="ko-KR" altLang="en-US" dirty="0"/>
              <a:t>앞서 해외에선 이러한 무대 연출에 대해 코로나 시국이니 이해해야 한다는 의견이 존재했다면 한국 댓글에선 중국이 자기방식으로 연출하니 이렇게 되는 거다는 의견이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7E33D6-AE64-4F21-ACD8-B8A9F066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82755"/>
              </p:ext>
            </p:extLst>
          </p:nvPr>
        </p:nvGraphicFramePr>
        <p:xfrm>
          <a:off x="383220" y="758464"/>
          <a:ext cx="11425560" cy="29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50732953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2229921824"/>
                    </a:ext>
                  </a:extLst>
                </a:gridCol>
              </a:tblGrid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9001"/>
                  </a:ext>
                </a:extLst>
              </a:tr>
              <a:tr h="395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87224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650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공연에 사용된 모델링이 과거에 비해 퀄리티가 떨어짐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55356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2076"/>
                  </a:ext>
                </a:extLst>
              </a:tr>
              <a:tr h="97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캐릭터인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 중국계라는 것과 한국인 캐릭터 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아리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의 센터 포지션을 가져간 것에 대한 반감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중국과 관련된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똑같이 </a:t>
                      </a:r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무대가 있었던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년에 비해 캐릭터들의 모델링이 떨어진다는 점과 </a:t>
                      </a: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년에 비해 진행과 연출이 떨어진다는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099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4E0A877-9E93-4D03-8475-2CAE300D6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54971"/>
              </p:ext>
            </p:extLst>
          </p:nvPr>
        </p:nvGraphicFramePr>
        <p:xfrm>
          <a:off x="383220" y="3840827"/>
          <a:ext cx="114255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13733954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3906094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 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22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8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자회사가 중국인 곳에서 개최한 행사인데 수준 이하의 결과가 나왔음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노골적으로 중국 위주의 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56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중국팀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쑤닝에겐</a:t>
                      </a:r>
                      <a:r>
                        <a:rPr lang="ko-KR" altLang="en-US" dirty="0"/>
                        <a:t> 열렬한 환호를 보낸 반면 한국팀인 </a:t>
                      </a:r>
                      <a:r>
                        <a:rPr lang="ko-KR" altLang="en-US" dirty="0" err="1"/>
                        <a:t>담원게이밍에겐</a:t>
                      </a:r>
                      <a:r>
                        <a:rPr lang="ko-KR" altLang="en-US" dirty="0"/>
                        <a:t> 전무한 환호</a:t>
                      </a:r>
                      <a:r>
                        <a:rPr lang="en-US" altLang="ko-KR" dirty="0"/>
                        <a:t>, KDA</a:t>
                      </a:r>
                      <a:r>
                        <a:rPr lang="ko-KR" altLang="en-US" dirty="0"/>
                        <a:t>부분에 나왔던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관련 문제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/>
                        <a:t>댓글의 상당수가 중국 언급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나라 사람들을 배려하지 않은 행사 진행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중국을 찬양하는 식으로 한 발언 등에 대한 비판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72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2C840-BEEC-463C-81E5-A1E22D5A31AF}"/>
              </a:ext>
            </a:extLst>
          </p:cNvPr>
          <p:cNvSpPr txBox="1"/>
          <p:nvPr/>
        </p:nvSpPr>
        <p:spPr>
          <a:xfrm>
            <a:off x="383220" y="243393"/>
            <a:ext cx="114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자료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2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BB98-FE1C-4234-9095-1922E8D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0F00-9037-409E-9222-EAD834F2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해외에선 그래도 코로나</a:t>
            </a:r>
            <a:r>
              <a:rPr lang="en-US" altLang="ko-KR" dirty="0"/>
              <a:t>19</a:t>
            </a:r>
            <a:r>
              <a:rPr lang="ko-KR" altLang="en-US" dirty="0"/>
              <a:t>로 인해 행사 준비가 원활하지 않았다는 점에서 비록 기대 이하였을지라도 이정도면 선방했다고 보는 시각도 존재했지만</a:t>
            </a:r>
            <a:r>
              <a:rPr lang="en-US" altLang="ko-KR" dirty="0"/>
              <a:t>, </a:t>
            </a:r>
            <a:r>
              <a:rPr lang="ko-KR" altLang="en-US" dirty="0"/>
              <a:t>한국 댓글에선 이러한 내용은 볼 수 없었습니다</a:t>
            </a:r>
            <a:endParaRPr lang="en-US" altLang="ko-KR" dirty="0"/>
          </a:p>
          <a:p>
            <a:r>
              <a:rPr lang="ko-KR" altLang="en-US" dirty="0"/>
              <a:t>어떻게 보면 한국과 해외 댓글에서 비슷하게 나온 내용이 무대의 연출과 구성</a:t>
            </a:r>
            <a:r>
              <a:rPr lang="en-US" altLang="ko-KR" dirty="0"/>
              <a:t>(</a:t>
            </a:r>
            <a:r>
              <a:rPr lang="ko-KR" altLang="en-US" dirty="0"/>
              <a:t>난데없는 </a:t>
            </a:r>
            <a:r>
              <a:rPr lang="ko-KR" altLang="en-US" dirty="0" err="1"/>
              <a:t>칼싸움</a:t>
            </a:r>
            <a:r>
              <a:rPr lang="en-US" altLang="ko-KR" dirty="0"/>
              <a:t>, </a:t>
            </a:r>
            <a:r>
              <a:rPr lang="ko-KR" altLang="en-US" dirty="0"/>
              <a:t>기대 이하의 </a:t>
            </a:r>
            <a:r>
              <a:rPr lang="en-US" altLang="ko-KR" dirty="0"/>
              <a:t>K/DA</a:t>
            </a:r>
            <a:r>
              <a:rPr lang="ko-KR" altLang="en-US" dirty="0"/>
              <a:t>의 무대</a:t>
            </a:r>
            <a:r>
              <a:rPr lang="en-US" altLang="ko-KR" dirty="0"/>
              <a:t>, </a:t>
            </a:r>
            <a:r>
              <a:rPr lang="ko-KR" altLang="en-US" dirty="0"/>
              <a:t>단체로 나와 춤을 추는 구성</a:t>
            </a:r>
            <a:r>
              <a:rPr lang="en-US" altLang="ko-KR" dirty="0"/>
              <a:t>)</a:t>
            </a:r>
            <a:r>
              <a:rPr lang="ko-KR" altLang="en-US" dirty="0"/>
              <a:t>에 대해 한국은 냉정하게</a:t>
            </a:r>
            <a:r>
              <a:rPr lang="en-US" altLang="ko-KR" dirty="0"/>
              <a:t>, </a:t>
            </a:r>
            <a:r>
              <a:rPr lang="ko-KR" altLang="en-US" dirty="0"/>
              <a:t>해외에선 동정적으로 보지 않았나 해석할 수 있다고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1022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201601227 박상제 데이터분석 진행 현황</vt:lpstr>
      <vt:lpstr>데이터 분석-2020 리그오브레전드 월드챔피언쉽 개막식 댓글 내용 분석</vt:lpstr>
      <vt:lpstr>분석1-다수 등장한 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 현황</dc:title>
  <dc:creator>박 상제</dc:creator>
  <cp:lastModifiedBy>박 상제</cp:lastModifiedBy>
  <cp:revision>16</cp:revision>
  <dcterms:created xsi:type="dcterms:W3CDTF">2020-11-30T08:06:49Z</dcterms:created>
  <dcterms:modified xsi:type="dcterms:W3CDTF">2020-12-01T10:33:08Z</dcterms:modified>
</cp:coreProperties>
</file>