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Pandemic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68-4055-88BA-CD768BF098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68-4055-88BA-CD768BF098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68-4055-88BA-CD768BF098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68-4055-88BA-CD768BF09822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5-46D8-978E-E409BF3B0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corona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2B-44A0-A946-B7DB907121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2B-44A0-A946-B7DB907121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2B-44A0-A946-B7DB907121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2B-44A0-A946-B7DB907121C1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F-493D-AA6B-3192BEEA8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19EE-C36A-4046-BA6D-6B0340F1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FAAA6-CF0C-40AC-AD28-075E7F6E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C1970-EB7D-498C-B093-993EA1E2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E787F-9F0B-497A-AAA3-BCF31D87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59D01-84E1-4D5A-9D14-4C67BFF3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9446-A844-4E21-A9A3-3BF39BF1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EBAFE-85A0-4543-A74C-EF149CCC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E831-D225-485E-B00A-29204E2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9C894-C1DD-4A40-9D5A-62DF1801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FFC01-7E59-405E-8EFA-F82E604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F5AAE4-8BE4-4874-834E-CAFCC904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3189F-7A06-4D41-AEAD-70048ED2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11033-B53A-48A3-89D3-8A4951A7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725D5-5D98-4FFC-A4E3-79C181B1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4E807-2A60-458F-B931-B11229D3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6369A-DF93-4570-9712-562A222A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B1E51-66D9-4FBD-9903-4365E05B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F89E8-4B37-4353-9846-C0E8C50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31E48-A561-435D-AFC4-4222F4CC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ADCBE-48AC-48E1-8084-502C4995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3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67CAE-267A-44A5-BD7D-F67A3ADE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51893-A9CC-4F2F-A955-2685B502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9A531-9B96-4EEF-832E-10D48D1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4D654-19B5-42FB-82F2-7F1100D3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F311D-253E-4F31-B237-1E4220F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4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A7D4-169E-4695-974A-3DBEFE6E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81E88-99FC-4BBC-B073-58C817EC8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89BCA-0A82-41F5-B4A1-89C8755C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7C52D-2441-49EB-9B09-70C507ED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8C630-F54A-46EE-A27E-C83BAD5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DD947-826D-4411-812E-29915B2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394E1-E553-4F2A-B4CF-F31C5106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370A4-E0C1-445D-A11D-92CDC34D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CEEC4-E55C-466C-9481-078A7BF9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CEFB5-474C-441C-8D0C-F5B2CF10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D866D-1757-4673-9530-E649B7B98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EBB68-647B-4B14-9CE4-6D490723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D6A9A-0113-4F57-96B8-D7EABD9B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CBC06-8621-4405-B1EA-51D72A6F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5CC9-B0F0-415B-86A3-B3F97A1D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97FB4-79B7-4E9D-AE0B-C5850FE5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8A57C-4DC1-4995-8421-E39FBAAB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9DF8C-5CBB-4907-9700-6793EDB1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805008-6AD0-4C54-98E7-AC3816C7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82276-360A-430E-B2AF-C3EAD80B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BDC7B-0E0F-4AA0-B8A8-4A9E4C42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75132-1455-4645-A714-BFD02241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EC3B5-F3D0-4E32-879C-87A165C9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62592-8097-4232-8919-9D3FBD1B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543D-5B3A-4860-9DC2-89E51606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27074-6800-4140-A104-2C15F7E2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67320-645A-41CE-BA6D-AC3A486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17BB-337E-4F04-B9F5-8593E5F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57BF4B-A2D6-4483-8AC0-9A13F5F4F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FCCB6-7315-4C06-A8BD-0F23D341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7BF35-1A73-46BB-B408-AC42D9E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DCF15-7F00-4F86-B2CB-84C527B9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5E5AF-82FD-42D9-BB4E-2C903B5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D9F5-8078-4460-9A7C-487C7FE9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40D9E-7DE6-4D5D-9814-846BF9BD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7637C-1789-4CE6-956F-31D9E3A9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3E34-A9D0-46AE-B0C4-AB3589510FCC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C27ED-DD4F-46DB-B938-AAA219805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1DDB5-36E7-478F-80A9-D670FE5C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C671F-F451-44B9-A89F-676F52FF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-2020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개막식 댓글 내용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B124C-0C1D-435E-91DF-D5D0E7BF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24F7D0-8A32-407D-8074-7158053DC739}"/>
              </a:ext>
            </a:extLst>
          </p:cNvPr>
          <p:cNvSpPr/>
          <p:nvPr/>
        </p:nvSpPr>
        <p:spPr>
          <a:xfrm>
            <a:off x="571130" y="2281592"/>
            <a:ext cx="5092083" cy="31338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2020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년 </a:t>
            </a:r>
            <a:r>
              <a:rPr lang="ko-KR" alt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리그오브레전드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월드챔피언쉽은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많은 관심을 받은 반면 </a:t>
            </a:r>
            <a:r>
              <a:rPr lang="ko-KR" alt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긍적적인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평과와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부정적인 평가가 공존하고 있음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평가가 양분되는 원인을 분석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게이머들이 원하는게 </a:t>
            </a:r>
            <a:r>
              <a:rPr lang="ko-KR" altLang="en-US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뭔지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파악함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94BCBE-B9CA-4CB1-B627-158740DEFEBE}"/>
              </a:ext>
            </a:extLst>
          </p:cNvPr>
          <p:cNvSpPr/>
          <p:nvPr/>
        </p:nvSpPr>
        <p:spPr>
          <a:xfrm>
            <a:off x="6161102" y="2281592"/>
            <a:ext cx="5362113" cy="3133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분석 대상 및 방법</a:t>
            </a:r>
            <a:r>
              <a:rPr lang="en-US" altLang="ko-KR" dirty="0"/>
              <a:t>: </a:t>
            </a:r>
            <a:r>
              <a:rPr lang="ko-KR" altLang="en-US" dirty="0"/>
              <a:t>한국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LCK</a:t>
            </a:r>
            <a:r>
              <a:rPr lang="ko-KR" altLang="en-US" dirty="0"/>
              <a:t>의 개막식 영상에 올라온 댓글</a:t>
            </a:r>
            <a:r>
              <a:rPr lang="en-US" altLang="ko-KR" dirty="0"/>
              <a:t>(799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League of Legends</a:t>
            </a:r>
            <a:r>
              <a:rPr lang="ko-KR" altLang="en-US" dirty="0"/>
              <a:t>에 올라온 개막식 영상 댓글</a:t>
            </a:r>
            <a:r>
              <a:rPr lang="en-US" altLang="ko-KR" dirty="0"/>
              <a:t>(1408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언어 분석 후 많이 나온 키워드를 기반</a:t>
            </a:r>
            <a:r>
              <a:rPr lang="en-US" altLang="ko-KR" dirty="0"/>
              <a:t>, </a:t>
            </a:r>
            <a:r>
              <a:rPr lang="ko-KR" altLang="en-US" dirty="0"/>
              <a:t>서로의 내용을 </a:t>
            </a:r>
            <a:r>
              <a:rPr lang="ko-KR" altLang="en-US" dirty="0" err="1"/>
              <a:t>비교분석함</a:t>
            </a:r>
            <a:r>
              <a:rPr lang="en-US" altLang="ko-KR" dirty="0"/>
              <a:t>.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3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16FB-D9DF-4D7F-A2F3-79B7994E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1-</a:t>
            </a:r>
            <a:r>
              <a:rPr lang="ko-KR" altLang="en-US" dirty="0"/>
              <a:t>다수 등장한 단어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DAFA1-EE2F-4A31-B5A5-5166344AB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87CF4D-3A1F-4641-AAD9-FEAEF6632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EA29B-416B-4EDA-AA86-F8E0A2F34878}"/>
              </a:ext>
            </a:extLst>
          </p:cNvPr>
          <p:cNvSpPr txBox="1"/>
          <p:nvPr/>
        </p:nvSpPr>
        <p:spPr>
          <a:xfrm>
            <a:off x="839788" y="4225771"/>
            <a:ext cx="5051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 댓글에서 많이 등장한 단어 중 유의미한 단어는 </a:t>
            </a:r>
            <a:r>
              <a:rPr lang="en-US" altLang="ko-KR" dirty="0"/>
              <a:t>“K/DA”,”2018”,”China”,”Models”,”2019”</a:t>
            </a:r>
            <a:r>
              <a:rPr lang="ko-KR" altLang="en-US" dirty="0"/>
              <a:t>였고</a:t>
            </a:r>
            <a:r>
              <a:rPr lang="en-US" altLang="ko-KR" dirty="0"/>
              <a:t>, </a:t>
            </a:r>
            <a:r>
              <a:rPr lang="ko-KR" altLang="en-US" dirty="0"/>
              <a:t>이중 </a:t>
            </a:r>
            <a:r>
              <a:rPr lang="en-US" altLang="ko-KR" dirty="0"/>
              <a:t>“models”,”face”,”Kai’sa”,”2018”</a:t>
            </a:r>
            <a:r>
              <a:rPr lang="ko-KR" altLang="en-US" dirty="0"/>
              <a:t>는 주로 </a:t>
            </a:r>
            <a:r>
              <a:rPr lang="en-US" altLang="ko-KR" dirty="0"/>
              <a:t>“KDA”</a:t>
            </a:r>
            <a:r>
              <a:rPr lang="ko-KR" altLang="en-US" dirty="0"/>
              <a:t>와 연관되는 단어들이었고</a:t>
            </a:r>
            <a:r>
              <a:rPr lang="en-US" altLang="ko-KR" dirty="0"/>
              <a:t>, “Chinese”</a:t>
            </a:r>
            <a:r>
              <a:rPr lang="ko-KR" altLang="en-US" dirty="0"/>
              <a:t>는</a:t>
            </a:r>
            <a:r>
              <a:rPr lang="en-US" altLang="ko-KR" dirty="0"/>
              <a:t> “China”</a:t>
            </a:r>
            <a:r>
              <a:rPr lang="ko-KR" altLang="en-US" dirty="0"/>
              <a:t>와 연관되었습니다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F1B7A-5502-4E92-9A37-A83285F700E6}"/>
              </a:ext>
            </a:extLst>
          </p:cNvPr>
          <p:cNvSpPr txBox="1"/>
          <p:nvPr/>
        </p:nvSpPr>
        <p:spPr>
          <a:xfrm>
            <a:off x="6383045" y="4244378"/>
            <a:ext cx="496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댓글에서 가장 많이 나온 단어 중 유의미한 단어는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”, “</a:t>
            </a:r>
            <a:r>
              <a:rPr lang="ko-KR" altLang="en-US" dirty="0"/>
              <a:t>오프닝</a:t>
            </a:r>
            <a:r>
              <a:rPr lang="en-US" altLang="ko-KR" dirty="0"/>
              <a:t>”,”</a:t>
            </a:r>
            <a:r>
              <a:rPr lang="ko-KR" altLang="en-US" dirty="0" err="1"/>
              <a:t>세라핀</a:t>
            </a:r>
            <a:r>
              <a:rPr lang="en-US" altLang="ko-KR" dirty="0"/>
              <a:t>”,”</a:t>
            </a:r>
            <a:r>
              <a:rPr lang="ko-KR" altLang="en-US" dirty="0" err="1"/>
              <a:t>롤드컵</a:t>
            </a:r>
            <a:r>
              <a:rPr lang="en-US" altLang="ko-KR" dirty="0"/>
              <a:t>“,”KDA”.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이중 </a:t>
            </a:r>
            <a:r>
              <a:rPr lang="en-US" altLang="ko-KR" dirty="0"/>
              <a:t>“</a:t>
            </a:r>
            <a:r>
              <a:rPr lang="ko-KR" altLang="en-US" dirty="0" err="1"/>
              <a:t>세라핀</a:t>
            </a:r>
            <a:r>
              <a:rPr lang="en-US" altLang="ko-KR" dirty="0"/>
              <a:t>”,”</a:t>
            </a:r>
            <a:r>
              <a:rPr lang="ko-KR" altLang="en-US" dirty="0"/>
              <a:t>아리</a:t>
            </a:r>
            <a:r>
              <a:rPr lang="en-US" altLang="ko-KR" dirty="0"/>
              <a:t>”,”</a:t>
            </a:r>
            <a:r>
              <a:rPr lang="ko-KR" altLang="en-US" dirty="0"/>
              <a:t>모델링</a:t>
            </a:r>
            <a:r>
              <a:rPr lang="en-US" altLang="ko-KR" dirty="0"/>
              <a:t>”,”</a:t>
            </a:r>
            <a:r>
              <a:rPr lang="ko-KR" altLang="en-US" dirty="0"/>
              <a:t>그래픽</a:t>
            </a:r>
            <a:r>
              <a:rPr lang="en-US" altLang="ko-KR" dirty="0"/>
              <a:t>＂</a:t>
            </a:r>
            <a:r>
              <a:rPr lang="ko-KR" altLang="en-US" dirty="0"/>
              <a:t>등은 </a:t>
            </a:r>
            <a:r>
              <a:rPr lang="en-US" altLang="ko-KR" dirty="0"/>
              <a:t>“KDA”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연관되는 </a:t>
            </a:r>
            <a:r>
              <a:rPr lang="ko-KR" altLang="en-US" dirty="0" err="1"/>
              <a:t>단어들이였습니다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CDEE8-F51F-4575-95B7-E2317795BC02}"/>
              </a:ext>
            </a:extLst>
          </p:cNvPr>
          <p:cNvSpPr txBox="1"/>
          <p:nvPr/>
        </p:nvSpPr>
        <p:spPr>
          <a:xfrm>
            <a:off x="733256" y="5869185"/>
            <a:ext cx="1061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→ </a:t>
            </a:r>
            <a:r>
              <a:rPr lang="ko-KR" altLang="en-US" dirty="0"/>
              <a:t>양측에 주로 나오는 키워드가 </a:t>
            </a:r>
            <a:r>
              <a:rPr lang="en-US" altLang="ko-KR" dirty="0"/>
              <a:t>“KDA”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</a:t>
            </a:r>
            <a:r>
              <a:rPr lang="ko-KR" altLang="en-US" dirty="0"/>
              <a:t>이였고</a:t>
            </a:r>
            <a:r>
              <a:rPr lang="en-US" altLang="ko-KR" dirty="0"/>
              <a:t>, </a:t>
            </a:r>
            <a:r>
              <a:rPr lang="ko-KR" altLang="en-US" dirty="0"/>
              <a:t>이에 이 두 키워드에 관해 한국과 해외에서 어떤 차이가 있는지 분석해보았습니다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FA76A21-7449-45A4-B1AC-B65C72FD5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6" y="1283771"/>
            <a:ext cx="5157787" cy="2960607"/>
          </a:xfr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1C14BA92-289E-4463-AC8E-C1FDAD9BD2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25" y="1481933"/>
            <a:ext cx="5157787" cy="2564282"/>
          </a:xfrm>
        </p:spPr>
      </p:pic>
    </p:spTree>
    <p:extLst>
      <p:ext uri="{BB962C8B-B14F-4D97-AF65-F5344CB8AC3E}">
        <p14:creationId xmlns:p14="http://schemas.microsoft.com/office/powerpoint/2010/main" val="326569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55D888-7AFA-4425-831C-BD2330A4EAC6}"/>
              </a:ext>
            </a:extLst>
          </p:cNvPr>
          <p:cNvSpPr txBox="1"/>
          <p:nvPr/>
        </p:nvSpPr>
        <p:spPr>
          <a:xfrm>
            <a:off x="313439" y="235688"/>
            <a:ext cx="1151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KDA, K/DA</a:t>
            </a:r>
            <a:r>
              <a:rPr lang="ko-KR" altLang="en-US" dirty="0"/>
              <a:t>는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ko-KR" altLang="en-US" dirty="0" err="1"/>
              <a:t>라이엇게임즈에서</a:t>
            </a:r>
            <a:r>
              <a:rPr lang="en-US" altLang="ko-KR" dirty="0"/>
              <a:t> </a:t>
            </a:r>
            <a:r>
              <a:rPr lang="ko-KR" altLang="en-US" dirty="0" err="1"/>
              <a:t>리그오브레전드에</a:t>
            </a:r>
            <a:r>
              <a:rPr lang="ko-KR" altLang="en-US" dirty="0"/>
              <a:t> 나오는 캐릭터들로 만든 </a:t>
            </a:r>
            <a:r>
              <a:rPr lang="en-US" altLang="ko-KR" dirty="0"/>
              <a:t>4</a:t>
            </a:r>
            <a:r>
              <a:rPr lang="ko-KR" altLang="en-US" dirty="0"/>
              <a:t>인조 </a:t>
            </a:r>
            <a:r>
              <a:rPr lang="en-US" altLang="ko-KR" dirty="0"/>
              <a:t>K-POP</a:t>
            </a:r>
            <a:r>
              <a:rPr lang="ko-KR" altLang="en-US" dirty="0"/>
              <a:t>그룹으로</a:t>
            </a:r>
            <a:r>
              <a:rPr lang="en-US" altLang="ko-KR" dirty="0"/>
              <a:t>, 2020</a:t>
            </a:r>
            <a:r>
              <a:rPr lang="ko-KR" altLang="en-US" dirty="0"/>
              <a:t>년 컴백과 새로운 캐릭터 </a:t>
            </a:r>
            <a:r>
              <a:rPr lang="ko-KR" altLang="en-US" dirty="0" err="1"/>
              <a:t>세라핀의</a:t>
            </a:r>
            <a:r>
              <a:rPr lang="ko-KR" altLang="en-US" dirty="0"/>
              <a:t> 합류</a:t>
            </a:r>
            <a:r>
              <a:rPr lang="en-US" altLang="ko-KR" dirty="0"/>
              <a:t>, </a:t>
            </a:r>
            <a:r>
              <a:rPr lang="ko-KR" altLang="en-US" dirty="0"/>
              <a:t>그리고 결승전 개막식 무대가 있을 </a:t>
            </a:r>
            <a:r>
              <a:rPr lang="ko-KR" altLang="en-US" dirty="0" err="1"/>
              <a:t>예정이였습니다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29FA37-DF39-4127-A920-27402862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82" y="1247418"/>
            <a:ext cx="4213195" cy="2689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725D65-DCF0-4F45-95AF-68D33E5B5234}"/>
              </a:ext>
            </a:extLst>
          </p:cNvPr>
          <p:cNvSpPr txBox="1"/>
          <p:nvPr/>
        </p:nvSpPr>
        <p:spPr>
          <a:xfrm>
            <a:off x="1635339" y="946350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한국 </a:t>
            </a:r>
            <a:r>
              <a:rPr lang="en-US" altLang="ko-KR" dirty="0"/>
              <a:t>KDA </a:t>
            </a:r>
            <a:r>
              <a:rPr lang="ko-KR" altLang="en-US" dirty="0"/>
              <a:t>관련 등장 단어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B92E5-B325-4B72-9591-75AD54DD1B91}"/>
              </a:ext>
            </a:extLst>
          </p:cNvPr>
          <p:cNvSpPr txBox="1"/>
          <p:nvPr/>
        </p:nvSpPr>
        <p:spPr>
          <a:xfrm>
            <a:off x="7405552" y="945950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해외 </a:t>
            </a:r>
            <a:r>
              <a:rPr lang="en-US" altLang="ko-KR" dirty="0"/>
              <a:t>KDA </a:t>
            </a:r>
            <a:r>
              <a:rPr lang="ko-KR" altLang="en-US" dirty="0"/>
              <a:t>관련 등장 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DE45F-7970-4418-8EA8-EBAC5566F8FB}"/>
              </a:ext>
            </a:extLst>
          </p:cNvPr>
          <p:cNvSpPr txBox="1"/>
          <p:nvPr/>
        </p:nvSpPr>
        <p:spPr>
          <a:xfrm>
            <a:off x="537839" y="4314831"/>
            <a:ext cx="1111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5360BB-74A6-45FF-A5B6-0A4A84D44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74" y="1300004"/>
            <a:ext cx="5007674" cy="2376750"/>
          </a:xfrm>
          <a:prstGeom prst="rect">
            <a:avLst/>
          </a:prstGeom>
        </p:spPr>
      </p:pic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C4A1E5E7-5EB6-41FB-91DE-958B3C55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05522"/>
              </p:ext>
            </p:extLst>
          </p:nvPr>
        </p:nvGraphicFramePr>
        <p:xfrm>
          <a:off x="357828" y="3754239"/>
          <a:ext cx="11425560" cy="29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50732953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2229921824"/>
                    </a:ext>
                  </a:extLst>
                </a:gridCol>
              </a:tblGrid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 </a:t>
                      </a:r>
                      <a:r>
                        <a:rPr lang="ko-KR" altLang="en-US" dirty="0"/>
                        <a:t>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89001"/>
                  </a:ext>
                </a:extLst>
              </a:tr>
              <a:tr h="395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87224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0650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공연에 사용된 모델링이 과거에 비해 퀄리티가 떨어짐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55356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52076"/>
                  </a:ext>
                </a:extLst>
              </a:tr>
              <a:tr h="97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캐릭터인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이 중국계라는 것과 한국인 캐릭터 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아리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의 센터 포지션을 가져간 것에 대한 반감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 중국과 관련된 비판이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똑같이 </a:t>
                      </a:r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무대가 있었던 </a:t>
                      </a:r>
                      <a:r>
                        <a:rPr lang="en-US" altLang="ko-KR" dirty="0"/>
                        <a:t>2018</a:t>
                      </a:r>
                      <a:r>
                        <a:rPr lang="ko-KR" altLang="en-US" dirty="0"/>
                        <a:t>년에 비해 캐릭터들의 모델링이 떨어진다는 점과 </a:t>
                      </a:r>
                      <a:r>
                        <a:rPr lang="en-US" altLang="ko-KR" dirty="0"/>
                        <a:t>2019</a:t>
                      </a:r>
                      <a:r>
                        <a:rPr lang="ko-KR" altLang="en-US" dirty="0"/>
                        <a:t>년에 비해 진행과 연출이 떨어진다는 비판이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1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94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2EE9E9-4FBE-411F-91D4-3E5296FC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1" y="517124"/>
            <a:ext cx="4971873" cy="2911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899CC-D58A-42A8-9846-AD6D5EE762DA}"/>
              </a:ext>
            </a:extLst>
          </p:cNvPr>
          <p:cNvSpPr txBox="1"/>
          <p:nvPr/>
        </p:nvSpPr>
        <p:spPr>
          <a:xfrm>
            <a:off x="711681" y="3798332"/>
            <a:ext cx="100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99F92-F796-4B5D-A19A-1F755C20A3BF}"/>
              </a:ext>
            </a:extLst>
          </p:cNvPr>
          <p:cNvSpPr txBox="1"/>
          <p:nvPr/>
        </p:nvSpPr>
        <p:spPr>
          <a:xfrm>
            <a:off x="1333306" y="147792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 </a:t>
            </a:r>
            <a:r>
              <a:rPr lang="ko-KR" altLang="en-US" dirty="0"/>
              <a:t>관련 한국 댓글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5B618-92C2-4957-9F04-BE328850BA13}"/>
              </a:ext>
            </a:extLst>
          </p:cNvPr>
          <p:cNvSpPr txBox="1"/>
          <p:nvPr/>
        </p:nvSpPr>
        <p:spPr>
          <a:xfrm>
            <a:off x="6558639" y="147792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 </a:t>
            </a:r>
            <a:r>
              <a:rPr lang="ko-KR" altLang="en-US" dirty="0"/>
              <a:t>관련 해외 댓글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30D3D-98A6-41C7-9E45-451BDDA0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14" y="634612"/>
            <a:ext cx="5006087" cy="2794388"/>
          </a:xfrm>
          <a:prstGeom prst="rect">
            <a:avLst/>
          </a:prstGeom>
        </p:spPr>
      </p:pic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6ABBC05D-6763-478C-A986-26254F601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2730"/>
              </p:ext>
            </p:extLst>
          </p:nvPr>
        </p:nvGraphicFramePr>
        <p:xfrm>
          <a:off x="383220" y="3798332"/>
          <a:ext cx="1142556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13733954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3906094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중국 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3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22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787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자회사가 중국인 곳에서 개최한 행사인데 수준 이하의 결과가 나왔음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노골적으로 중국 위주의 행사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56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중국팀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쑤닝에겐</a:t>
                      </a:r>
                      <a:r>
                        <a:rPr lang="ko-KR" altLang="en-US" dirty="0"/>
                        <a:t> 열렬한 환호를 보낸 반면 한국팀인 </a:t>
                      </a:r>
                      <a:r>
                        <a:rPr lang="ko-KR" altLang="en-US" dirty="0" err="1"/>
                        <a:t>담원게이밍에겐</a:t>
                      </a:r>
                      <a:r>
                        <a:rPr lang="ko-KR" altLang="en-US" dirty="0"/>
                        <a:t> 전무한 환호</a:t>
                      </a:r>
                      <a:r>
                        <a:rPr lang="en-US" altLang="ko-KR" dirty="0"/>
                        <a:t>, KDA</a:t>
                      </a:r>
                      <a:r>
                        <a:rPr lang="ko-KR" altLang="en-US" dirty="0"/>
                        <a:t>부분에 나왔던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 관련 문제</a:t>
                      </a:r>
                      <a:r>
                        <a:rPr lang="en-US" altLang="ko-KR" dirty="0"/>
                        <a:t>.(</a:t>
                      </a:r>
                      <a:r>
                        <a:rPr lang="ko-KR" altLang="en-US" dirty="0"/>
                        <a:t>댓글의 상당수가 중국 언급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다른 나라 사람들을 배려하지 않은 행사 진행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중국을 찬양하는 식으로 한 발언 등에 대한 비판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5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11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E49028-7A22-476E-91FF-9AB00A128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940953"/>
              </p:ext>
            </p:extLst>
          </p:nvPr>
        </p:nvGraphicFramePr>
        <p:xfrm>
          <a:off x="687032" y="1618242"/>
          <a:ext cx="4874827" cy="362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5125E9E-0B77-4B5A-A4D2-65BE9FCEF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163211"/>
              </p:ext>
            </p:extLst>
          </p:nvPr>
        </p:nvGraphicFramePr>
        <p:xfrm>
          <a:off x="6027937" y="1618242"/>
          <a:ext cx="4492101" cy="362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117410-F361-4F04-867B-DC803556F697}"/>
              </a:ext>
            </a:extLst>
          </p:cNvPr>
          <p:cNvSpPr txBox="1"/>
          <p:nvPr/>
        </p:nvSpPr>
        <p:spPr>
          <a:xfrm>
            <a:off x="984033" y="417913"/>
            <a:ext cx="991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댓글을 살펴보던 중 해외에선 이렇게 거센 비난이 나오지 않는다</a:t>
            </a:r>
            <a:r>
              <a:rPr lang="en-US" altLang="ko-KR" dirty="0"/>
              <a:t>, </a:t>
            </a:r>
            <a:r>
              <a:rPr lang="ko-KR" altLang="en-US" dirty="0"/>
              <a:t>코로나 바이러스를 생각해서 봐야한다 라는 내용을 보아서</a:t>
            </a:r>
            <a:r>
              <a:rPr lang="en-US" altLang="ko-KR" dirty="0"/>
              <a:t>, </a:t>
            </a:r>
            <a:r>
              <a:rPr lang="ko-KR" altLang="en-US" dirty="0"/>
              <a:t>실제로 그러한 가 조사해보았습니다</a:t>
            </a:r>
            <a:r>
              <a:rPr lang="en-US" altLang="ko-KR" dirty="0"/>
              <a:t>. </a:t>
            </a:r>
            <a:r>
              <a:rPr lang="ko-KR" altLang="en-US" dirty="0"/>
              <a:t>관련 단어는 </a:t>
            </a:r>
            <a:r>
              <a:rPr lang="en-US" altLang="ko-KR" dirty="0"/>
              <a:t>“Corona”</a:t>
            </a:r>
            <a:r>
              <a:rPr lang="ko-KR" altLang="en-US" dirty="0"/>
              <a:t>와 </a:t>
            </a:r>
            <a:r>
              <a:rPr lang="en-US" altLang="ko-KR" dirty="0"/>
              <a:t>“Pandemic”</a:t>
            </a:r>
            <a:r>
              <a:rPr lang="ko-KR" altLang="en-US" dirty="0"/>
              <a:t>이였고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18</a:t>
            </a:r>
            <a:r>
              <a:rPr lang="ko-KR" altLang="en-US" dirty="0"/>
              <a:t>개와 </a:t>
            </a:r>
            <a:r>
              <a:rPr lang="en-US" altLang="ko-KR" dirty="0"/>
              <a:t>27</a:t>
            </a:r>
            <a:r>
              <a:rPr lang="ko-KR" altLang="en-US" dirty="0"/>
              <a:t>개의 댓글이 있었습니다</a:t>
            </a:r>
            <a:r>
              <a:rPr lang="en-US" altLang="ko-KR" dirty="0"/>
              <a:t>. </a:t>
            </a:r>
            <a:r>
              <a:rPr lang="ko-KR" altLang="en-US" dirty="0"/>
              <a:t>그중 내용을 분석해봤을 때 이랬습니다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D894A-5CEE-459D-9A79-23A8A92B7BC9}"/>
              </a:ext>
            </a:extLst>
          </p:cNvPr>
          <p:cNvSpPr txBox="1"/>
          <p:nvPr/>
        </p:nvSpPr>
        <p:spPr>
          <a:xfrm rot="10800000" flipV="1">
            <a:off x="771188" y="5445736"/>
            <a:ext cx="1064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현재 코로나</a:t>
            </a:r>
            <a:r>
              <a:rPr lang="en-US" altLang="ko-KR" dirty="0"/>
              <a:t>19</a:t>
            </a:r>
            <a:r>
              <a:rPr lang="ko-KR" altLang="en-US" dirty="0"/>
              <a:t>바이러스가 전 세계에 퍼져 정상적인 행사 진행이 어려웠던 만큼 긍정적인 의견 중 그에 대해 동정하는 여론도 적지 않았습니다</a:t>
            </a:r>
            <a:r>
              <a:rPr lang="en-US" altLang="ko-KR" dirty="0"/>
              <a:t>. </a:t>
            </a:r>
            <a:r>
              <a:rPr lang="ko-KR" altLang="en-US" dirty="0"/>
              <a:t>다만 어디까지나 이런 상황이니 퀄리티가 떨어져도 어쩔 수 없다는 의견이지</a:t>
            </a:r>
            <a:r>
              <a:rPr lang="en-US" altLang="ko-KR" dirty="0"/>
              <a:t>, </a:t>
            </a:r>
            <a:r>
              <a:rPr lang="ko-KR" altLang="en-US" dirty="0"/>
              <a:t>개막식 행사 자체가 좋았다고 말한 의견은 </a:t>
            </a:r>
            <a:r>
              <a:rPr lang="en-US" altLang="ko-KR" dirty="0"/>
              <a:t>1</a:t>
            </a:r>
            <a:r>
              <a:rPr lang="ko-KR" altLang="en-US" dirty="0"/>
              <a:t>개 내지 </a:t>
            </a:r>
            <a:r>
              <a:rPr lang="en-US" altLang="ko-KR" dirty="0"/>
              <a:t>2</a:t>
            </a:r>
            <a:r>
              <a:rPr lang="ko-KR" altLang="en-US" dirty="0"/>
              <a:t>개였습니다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60954F-BBF5-4B71-938A-7D4A1483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09" y="594802"/>
            <a:ext cx="6131777" cy="3886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EE918-148D-4195-B7B6-06CCEB0A3D4E}"/>
              </a:ext>
            </a:extLst>
          </p:cNvPr>
          <p:cNvSpPr txBox="1"/>
          <p:nvPr/>
        </p:nvSpPr>
        <p:spPr>
          <a:xfrm>
            <a:off x="605160" y="4687410"/>
            <a:ext cx="10981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한국에서 많이 나온 내용 중 하나는 무대 연출에 관한 내용이었습니다</a:t>
            </a:r>
            <a:r>
              <a:rPr lang="en-US" altLang="ko-KR" dirty="0"/>
              <a:t>. </a:t>
            </a:r>
            <a:r>
              <a:rPr lang="ko-KR" altLang="en-US" dirty="0"/>
              <a:t>앞서 나온 </a:t>
            </a:r>
            <a:r>
              <a:rPr lang="en-US" altLang="ko-KR" dirty="0"/>
              <a:t>“K/DA”</a:t>
            </a:r>
            <a:r>
              <a:rPr lang="ko-KR" altLang="en-US" dirty="0"/>
              <a:t>의 공연과 관련된 내용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그림자</a:t>
            </a:r>
            <a:r>
              <a:rPr lang="en-US" altLang="ko-KR" dirty="0"/>
              <a:t>)</a:t>
            </a:r>
            <a:r>
              <a:rPr lang="ko-KR" altLang="en-US" dirty="0"/>
              <a:t>과 더불어 단순히 사람들이 많이 올라와 춤을 추고 칼싸움을 하는 공연이 무슨 의미를 지니는 지 모르겠다는 의미도 있었습니다</a:t>
            </a:r>
            <a:r>
              <a:rPr lang="en-US" altLang="ko-KR" dirty="0"/>
              <a:t>. </a:t>
            </a:r>
            <a:r>
              <a:rPr lang="ko-KR" altLang="en-US" dirty="0"/>
              <a:t>심한 경우 </a:t>
            </a:r>
            <a:r>
              <a:rPr lang="en-US" altLang="ko-KR" dirty="0"/>
              <a:t>‘</a:t>
            </a:r>
            <a:r>
              <a:rPr lang="ko-KR" altLang="en-US" dirty="0"/>
              <a:t>학예회</a:t>
            </a:r>
            <a:r>
              <a:rPr lang="en-US" altLang="ko-KR" dirty="0"/>
              <a:t>＇</a:t>
            </a:r>
            <a:r>
              <a:rPr lang="ko-KR" altLang="en-US" dirty="0"/>
              <a:t>라고 말하기도 했습니다</a:t>
            </a:r>
            <a:r>
              <a:rPr lang="en-US" altLang="ko-KR" dirty="0"/>
              <a:t>. </a:t>
            </a:r>
            <a:r>
              <a:rPr lang="ko-KR" altLang="en-US" dirty="0"/>
              <a:t>앞서 해외에선 이러한 무대 연출에 대해 코로나 시국이니 이해해야 한다는 의견이 존재했다면 이러한 부분에 대한 언급은 없었습니다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2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BB98-FE1C-4234-9095-1922E8DB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70F00-9037-409E-9222-EAD834F2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해외 및 한국 공통으로 나온 내용은 </a:t>
            </a:r>
            <a:r>
              <a:rPr lang="en-US" altLang="ko-KR" dirty="0"/>
              <a:t>2020</a:t>
            </a:r>
            <a:r>
              <a:rPr lang="ko-KR" altLang="en-US" dirty="0"/>
              <a:t>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결승전 개막식이 기대치</a:t>
            </a:r>
            <a:r>
              <a:rPr lang="en-US" altLang="ko-KR" dirty="0"/>
              <a:t>(</a:t>
            </a:r>
            <a:r>
              <a:rPr lang="ko-KR" altLang="en-US" dirty="0"/>
              <a:t>게임 </a:t>
            </a:r>
            <a:r>
              <a:rPr lang="en-US" altLang="ko-KR" dirty="0"/>
              <a:t>10</a:t>
            </a:r>
            <a:r>
              <a:rPr lang="ko-KR" altLang="en-US" dirty="0"/>
              <a:t>주년</a:t>
            </a:r>
            <a:r>
              <a:rPr lang="en-US" altLang="ko-KR" dirty="0"/>
              <a:t>, </a:t>
            </a:r>
            <a:r>
              <a:rPr lang="ko-KR" altLang="en-US" dirty="0"/>
              <a:t>중국회사에서 개최</a:t>
            </a:r>
            <a:r>
              <a:rPr lang="en-US" altLang="ko-KR" dirty="0"/>
              <a:t>)</a:t>
            </a:r>
            <a:r>
              <a:rPr lang="ko-KR" altLang="en-US" dirty="0"/>
              <a:t>에 떨어진다는 내용이 대다수였으며</a:t>
            </a:r>
            <a:r>
              <a:rPr lang="en-US" altLang="ko-KR" dirty="0"/>
              <a:t>, </a:t>
            </a:r>
            <a:r>
              <a:rPr lang="ko-KR" altLang="en-US" dirty="0"/>
              <a:t>공통적으로 꼽은 문제점은 컴백한 </a:t>
            </a:r>
            <a:r>
              <a:rPr lang="en-US" altLang="ko-KR" dirty="0"/>
              <a:t>K/DA</a:t>
            </a:r>
            <a:r>
              <a:rPr lang="ko-KR" altLang="en-US" dirty="0"/>
              <a:t>의 무대의 퀄리티가 떨어진다는 점</a:t>
            </a:r>
            <a:r>
              <a:rPr lang="en-US" altLang="ko-KR" dirty="0"/>
              <a:t>, </a:t>
            </a:r>
            <a:r>
              <a:rPr lang="ko-KR" altLang="en-US" dirty="0"/>
              <a:t>그리고 너무 중국 위주로 행사가 진행된 점에 있었음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한국에선 </a:t>
            </a:r>
            <a:r>
              <a:rPr lang="en-US" altLang="ko-KR" dirty="0"/>
              <a:t>KPOP</a:t>
            </a:r>
            <a:r>
              <a:rPr lang="ko-KR" altLang="en-US" dirty="0"/>
              <a:t>그룹인 </a:t>
            </a:r>
            <a:r>
              <a:rPr lang="en-US" altLang="ko-KR" dirty="0"/>
              <a:t>K/DA</a:t>
            </a:r>
            <a:r>
              <a:rPr lang="ko-KR" altLang="en-US" dirty="0"/>
              <a:t>에서 중국계 캐릭터인 </a:t>
            </a:r>
            <a:r>
              <a:rPr lang="ko-KR" altLang="en-US" dirty="0" err="1"/>
              <a:t>세라핀에</a:t>
            </a:r>
            <a:r>
              <a:rPr lang="ko-KR" altLang="en-US" dirty="0"/>
              <a:t> 대한 노골적인 편애</a:t>
            </a:r>
            <a:r>
              <a:rPr lang="en-US" altLang="ko-KR" dirty="0"/>
              <a:t>, </a:t>
            </a:r>
            <a:r>
              <a:rPr lang="ko-KR" altLang="en-US" dirty="0"/>
              <a:t>같이 결승에 올라온 한국팀 </a:t>
            </a:r>
            <a:r>
              <a:rPr lang="ko-KR" altLang="en-US" dirty="0" err="1"/>
              <a:t>담원게이밍에</a:t>
            </a:r>
            <a:r>
              <a:rPr lang="ko-KR" altLang="en-US" dirty="0"/>
              <a:t> 대한 푸대접</a:t>
            </a:r>
            <a:r>
              <a:rPr lang="en-US" altLang="ko-KR" dirty="0"/>
              <a:t> </a:t>
            </a:r>
            <a:r>
              <a:rPr lang="ko-KR" altLang="en-US" dirty="0"/>
              <a:t>등이 비판의 도마위에 올라왔습니다</a:t>
            </a:r>
            <a:r>
              <a:rPr lang="en-US" altLang="ko-KR" dirty="0"/>
              <a:t>. </a:t>
            </a:r>
            <a:r>
              <a:rPr lang="ko-KR" altLang="en-US" dirty="0"/>
              <a:t>해외에선 앞서 언급한 </a:t>
            </a:r>
            <a:r>
              <a:rPr lang="en-US" altLang="ko-KR" dirty="0"/>
              <a:t>K/DA</a:t>
            </a:r>
            <a:r>
              <a:rPr lang="ko-KR" altLang="en-US" dirty="0"/>
              <a:t>의 무대와 더불어 노골적인 중국을 위한 행사라는 점에서 </a:t>
            </a:r>
            <a:r>
              <a:rPr lang="ko-KR" altLang="en-US" dirty="0" err="1"/>
              <a:t>눈쌀을</a:t>
            </a:r>
            <a:r>
              <a:rPr lang="ko-KR" altLang="en-US" dirty="0"/>
              <a:t> 찌푸렸습니다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2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F064D-D15C-4E8F-A148-88C2F250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F0BE4-5F53-47AF-A120-CABC3343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다만 코로나</a:t>
            </a:r>
            <a:r>
              <a:rPr lang="en-US" altLang="ko-KR" dirty="0"/>
              <a:t>19</a:t>
            </a:r>
            <a:r>
              <a:rPr lang="ko-KR" altLang="en-US" dirty="0"/>
              <a:t>라는 전대미문의 상황이기에 정상참작의 여지는 있다는 의견도 존재했습니다</a:t>
            </a:r>
            <a:r>
              <a:rPr lang="en-US" altLang="ko-KR" dirty="0"/>
              <a:t>. </a:t>
            </a:r>
            <a:r>
              <a:rPr lang="ko-KR" altLang="en-US" dirty="0"/>
              <a:t>다음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결승전도 중국에서 열리는 만큼</a:t>
            </a:r>
            <a:r>
              <a:rPr lang="en-US" altLang="ko-KR" dirty="0"/>
              <a:t>, </a:t>
            </a:r>
            <a:r>
              <a:rPr lang="ko-KR" altLang="en-US" dirty="0"/>
              <a:t>거기에 기대를 해보자는 의견도 존재했습니다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한국 댓글에선 대부분 중국이 언급되었으며</a:t>
            </a:r>
            <a:r>
              <a:rPr lang="en-US" altLang="ko-KR" dirty="0"/>
              <a:t>, </a:t>
            </a:r>
            <a:r>
              <a:rPr lang="ko-KR" altLang="en-US" dirty="0"/>
              <a:t>어떤 댓글에는 한국이 너무 </a:t>
            </a:r>
            <a:r>
              <a:rPr lang="ko-KR" altLang="en-US" dirty="0" err="1"/>
              <a:t>반중</a:t>
            </a:r>
            <a:r>
              <a:rPr lang="ko-KR" altLang="en-US" dirty="0"/>
              <a:t> 감정에 휩싸여 더 </a:t>
            </a:r>
            <a:r>
              <a:rPr lang="ko-KR" altLang="en-US" dirty="0" err="1"/>
              <a:t>악평한다는</a:t>
            </a:r>
            <a:r>
              <a:rPr lang="ko-KR" altLang="en-US" dirty="0"/>
              <a:t> 내용도 있었습니다</a:t>
            </a:r>
            <a:r>
              <a:rPr lang="en-US" altLang="ko-KR" dirty="0"/>
              <a:t>. </a:t>
            </a:r>
            <a:r>
              <a:rPr lang="ko-KR" altLang="en-US" dirty="0"/>
              <a:t>실제로 필자도 그렇게 생각할 정도로 노골적으로 중국에서 진행했다는 이유만으로 비난하는 경우도 많았습니다</a:t>
            </a:r>
            <a:r>
              <a:rPr lang="en-US" altLang="ko-KR" dirty="0"/>
              <a:t>. </a:t>
            </a:r>
            <a:r>
              <a:rPr lang="ko-KR" altLang="en-US" dirty="0"/>
              <a:t>다만 한국팀도 결승전에 올라가 있고</a:t>
            </a:r>
            <a:r>
              <a:rPr lang="en-US" altLang="ko-KR" dirty="0"/>
              <a:t>, KPOP</a:t>
            </a:r>
            <a:r>
              <a:rPr lang="ko-KR" altLang="en-US" dirty="0"/>
              <a:t>그룹인 </a:t>
            </a:r>
            <a:r>
              <a:rPr lang="en-US" altLang="ko-KR" dirty="0"/>
              <a:t>K/DA</a:t>
            </a:r>
            <a:r>
              <a:rPr lang="ko-KR" altLang="en-US" dirty="0"/>
              <a:t>의 공연도 있었던 만큼 한국에서 무관하게 본다는 것도 무리가 아닐까 생각됩니다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9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749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데이터 분석-2020 리그오브레전드 월드챔피언쉽 개막식 댓글 내용 분석</vt:lpstr>
      <vt:lpstr>분석1-다수 등장한 단어</vt:lpstr>
      <vt:lpstr>PowerPoint 프레젠테이션</vt:lpstr>
      <vt:lpstr>PowerPoint 프레젠테이션</vt:lpstr>
      <vt:lpstr>PowerPoint 프레젠테이션</vt:lpstr>
      <vt:lpstr>PowerPoint 프레젠테이션</vt:lpstr>
      <vt:lpstr>정리</vt:lpstr>
      <vt:lpstr>정리-2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201601227 박상제 데이터분석 진행 현황</dc:title>
  <dc:creator>박 상제</dc:creator>
  <cp:lastModifiedBy>박 상제</cp:lastModifiedBy>
  <cp:revision>21</cp:revision>
  <dcterms:created xsi:type="dcterms:W3CDTF">2020-11-30T08:06:49Z</dcterms:created>
  <dcterms:modified xsi:type="dcterms:W3CDTF">2020-12-08T11:14:10Z</dcterms:modified>
</cp:coreProperties>
</file>