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4D0A-17A1-4792-88E7-B4D9156AD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7D466-24C4-4147-BFAD-361BA218F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980DA-5867-46A6-BDAD-C11AF4D0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A8259-6A54-43BB-9D01-B7C67326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CA898-FC8F-4236-82B0-3EE261A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C2B63-6087-462C-81EF-D8FAD26F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5460F0-7383-441B-ADD5-AC4B35DB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B493A-B6E8-4A06-940C-B540FCDA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93593-477C-450F-AA37-0805B1DA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8DF96-E26C-4599-A9ED-942ABFB1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0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280093-BA6D-4A01-BAEF-7B26818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CFBE6-88ED-4412-A02A-BCBDABDE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F924E-80BF-415F-8E4C-263073DA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AED3D-9E5F-4C1E-B481-EC7BE90E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DF555-B32F-4E1B-8607-148643E7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4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969CD-BBC5-4FF0-84F7-0F07BFFE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7DB58-2CD7-469F-A812-6D3EB0C9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770AD-6C5A-406B-BC46-4F2E6B94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A2787-03C9-4D95-BFE9-C8983DF8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990A9-0EA8-47C3-9D26-E17B767B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1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B2E97-FD98-4203-AB93-56861B03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000A1-63A8-4AD9-AFD5-DC43DCF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4BC9B-F9A1-491D-BD6F-25C42897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EE007-66CD-444F-B6A2-C2B65C1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7CCA-82EF-446D-B430-CFB37DD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2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99B3D-5FA5-421B-A35E-C478B5E1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3D68-BE44-4796-BFAD-27F6FA70D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B8E55-9307-4726-A5CF-31FA12A69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711659-5A38-4C31-BAF7-E0A77BD1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70CA7-B722-40DB-8F2D-080A71A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CB057-313A-4B37-945D-38E9D9A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7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209ED-C69F-4B21-8487-66E41DF6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E689E-5D67-45E8-93BC-55950BA6C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A926D-83B4-4916-AC9B-7366B910B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39C705-DD5C-496D-920E-4A07EE685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A9C8A9-2D16-4E15-9243-ACB09B1F7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E1E52F-B769-42BA-A8F9-92BFDE19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3C0029-EEA3-4D39-86E4-6070966F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FFCE4B-BCA1-4D3A-9AE2-384EEB85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258D1-385A-4129-8BD5-B2B5BC1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697B24-D70E-4EBC-BF16-D675996B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3A22E5-FF59-497A-8D61-BC424AE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CF9ED4-BF19-4C3E-9153-5D707625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3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DF6072-8266-4328-944D-760AB645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D92330-84CF-4D34-9B2B-3DB418F0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DE555-BBFB-44EF-A8AE-4418B07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64858-8AC0-475E-8B1D-C3D57311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67D7B-7149-426A-80C0-B74AAC15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A4B8A-9640-4C4C-8AF8-405FB0108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808A8-9AD7-4073-881D-79C2DF9D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3BEB1-0C18-4A32-81E7-2EEA420F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8E81F-77A6-48CA-B188-CD791ACF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4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9992E-24A0-41F5-ADCD-E68F7828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1DCD75-86AF-4384-BC22-8055CEBB4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90A48-3151-4F0D-A390-BF43DAFAF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6195E-94B9-4264-8155-9493100D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051C8-6724-4D21-AE9D-98710F3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ED04B-63D5-4582-B314-518C7CC7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8DC671-D64B-45A7-B720-D1567B84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E98FB-3880-41AD-BA27-BF7E6EEB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B6432-7B10-4B35-9728-B10492E5A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C8EF-5E77-4130-AC8F-63173210F52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5BBE0-4A6E-426B-9C6F-DF0A94B62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F0C10-8CED-411D-88CA-9872C7424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6545-4F45-40A1-848F-C840102B7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538592E-EF1B-4C67-BF61-169071C3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데이터분석 일지</a:t>
            </a:r>
            <a:r>
              <a:rPr lang="en-US" altLang="ko-KR" dirty="0"/>
              <a:t>(11.05)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A2504F-C0AE-47DB-89C2-0C8BE23C1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125665"/>
            <a:ext cx="10039350" cy="3892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79B77-C0B0-4F8C-9CAF-1E4F7DA7C18A}"/>
              </a:ext>
            </a:extLst>
          </p:cNvPr>
          <p:cNvSpPr txBox="1"/>
          <p:nvPr/>
        </p:nvSpPr>
        <p:spPr>
          <a:xfrm>
            <a:off x="647700" y="1269010"/>
            <a:ext cx="1026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계정의 공식 개막식 행사 영상의 댓글 </a:t>
            </a:r>
            <a:r>
              <a:rPr lang="en-US" altLang="ko-KR" dirty="0"/>
              <a:t>743</a:t>
            </a:r>
            <a:r>
              <a:rPr lang="ko-KR" altLang="en-US" dirty="0"/>
              <a:t>개 수집</a:t>
            </a:r>
            <a:r>
              <a:rPr lang="en-US" altLang="ko-KR" dirty="0"/>
              <a:t>, </a:t>
            </a:r>
            <a:r>
              <a:rPr lang="ko-KR" altLang="en-US" dirty="0"/>
              <a:t>그중 일부 키워드를 기반으로 분석</a:t>
            </a:r>
            <a:r>
              <a:rPr lang="en-US" altLang="ko-KR" dirty="0"/>
              <a:t>. ‘KDA’</a:t>
            </a:r>
            <a:r>
              <a:rPr lang="ko-KR" altLang="en-US" dirty="0"/>
              <a:t>를 기준으로 검색한 결과 </a:t>
            </a:r>
            <a:r>
              <a:rPr lang="ko-KR" altLang="en-US" dirty="0" err="1"/>
              <a:t>실망스럽다라는</a:t>
            </a:r>
            <a:r>
              <a:rPr lang="ko-KR" altLang="en-US" dirty="0"/>
              <a:t> 반응이 대부분</a:t>
            </a:r>
            <a:r>
              <a:rPr lang="en-US" altLang="ko-KR" dirty="0"/>
              <a:t>. ‘</a:t>
            </a:r>
            <a:r>
              <a:rPr lang="ko-KR" altLang="en-US" dirty="0"/>
              <a:t>그래픽</a:t>
            </a:r>
            <a:r>
              <a:rPr lang="en-US" altLang="ko-KR" dirty="0"/>
              <a:t>’</a:t>
            </a:r>
            <a:r>
              <a:rPr lang="ko-KR" altLang="en-US" dirty="0"/>
              <a:t>을 필터로 검색한 결과 </a:t>
            </a:r>
            <a:r>
              <a:rPr lang="en-US" altLang="ko-KR" dirty="0"/>
              <a:t>“</a:t>
            </a:r>
            <a:r>
              <a:rPr lang="ko-KR" altLang="en-US" dirty="0"/>
              <a:t>전보다 그래픽이 퇴화했다</a:t>
            </a:r>
            <a:r>
              <a:rPr lang="en-US" altLang="ko-KR" dirty="0"/>
              <a:t>＂</a:t>
            </a:r>
            <a:r>
              <a:rPr lang="ko-KR" altLang="en-US" dirty="0"/>
              <a:t>라는 반응이 대다수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58E8A-D2F8-483C-9EC9-90F488C11783}"/>
              </a:ext>
            </a:extLst>
          </p:cNvPr>
          <p:cNvSpPr txBox="1"/>
          <p:nvPr/>
        </p:nvSpPr>
        <p:spPr>
          <a:xfrm>
            <a:off x="4762500" y="6017842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“KDA”</a:t>
            </a:r>
            <a:r>
              <a:rPr lang="ko-KR" altLang="en-US" dirty="0"/>
              <a:t>필터 결과</a:t>
            </a:r>
          </a:p>
        </p:txBody>
      </p:sp>
    </p:spTree>
    <p:extLst>
      <p:ext uri="{BB962C8B-B14F-4D97-AF65-F5344CB8AC3E}">
        <p14:creationId xmlns:p14="http://schemas.microsoft.com/office/powerpoint/2010/main" val="72597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685F4E-A74F-4E7C-83BD-D25F66CA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1" y="592532"/>
            <a:ext cx="10191565" cy="2836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7EF508-4F87-450F-8EF6-9E7E0158AB67}"/>
              </a:ext>
            </a:extLst>
          </p:cNvPr>
          <p:cNvSpPr txBox="1"/>
          <p:nvPr/>
        </p:nvSpPr>
        <p:spPr>
          <a:xfrm>
            <a:off x="3166369" y="130867"/>
            <a:ext cx="564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“</a:t>
            </a:r>
            <a:r>
              <a:rPr lang="ko-KR" altLang="en-US" sz="2400" dirty="0"/>
              <a:t>그래픽</a:t>
            </a:r>
            <a:r>
              <a:rPr lang="en-US" altLang="ko-KR" sz="2400" dirty="0"/>
              <a:t>” </a:t>
            </a:r>
            <a:r>
              <a:rPr lang="ko-KR" altLang="en-US" sz="2400" dirty="0"/>
              <a:t>필터 적용 검색 결과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4B1D6A-F60E-4054-A1F2-7B2C7E4AB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3" y="3544410"/>
            <a:ext cx="7249375" cy="3096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8A24CC-760F-4233-BC18-EDB87480D76E}"/>
              </a:ext>
            </a:extLst>
          </p:cNvPr>
          <p:cNvSpPr txBox="1"/>
          <p:nvPr/>
        </p:nvSpPr>
        <p:spPr>
          <a:xfrm>
            <a:off x="8096435" y="3957144"/>
            <a:ext cx="3169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리그오브레전드</a:t>
            </a:r>
            <a:r>
              <a:rPr lang="ko-KR" altLang="en-US" dirty="0"/>
              <a:t> 공식계정의 댓글 </a:t>
            </a:r>
            <a:r>
              <a:rPr lang="en-US" altLang="ko-KR" dirty="0"/>
              <a:t>1549</a:t>
            </a:r>
            <a:r>
              <a:rPr lang="ko-KR" altLang="en-US" dirty="0"/>
              <a:t>개를 분석한 결과에서 이와 연관된 건 </a:t>
            </a:r>
            <a:r>
              <a:rPr lang="en-US" altLang="ko-KR" dirty="0"/>
              <a:t>‘model’ </a:t>
            </a:r>
            <a:r>
              <a:rPr lang="ko-KR" altLang="en-US" dirty="0"/>
              <a:t>또는 </a:t>
            </a:r>
            <a:r>
              <a:rPr lang="en-US" altLang="ko-KR" dirty="0"/>
              <a:t>‘modeling’, ‘AR’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대부분 부정적인 댓글이며 긍정적인 댓글도 </a:t>
            </a:r>
            <a:r>
              <a:rPr lang="en-US" altLang="ko-KR" dirty="0"/>
              <a:t>“</a:t>
            </a:r>
            <a:r>
              <a:rPr lang="ko-KR" altLang="en-US" dirty="0"/>
              <a:t>그래도 코로나바이러스때문에 </a:t>
            </a:r>
            <a:r>
              <a:rPr lang="ko-KR" altLang="en-US" dirty="0" err="1"/>
              <a:t>힘들었을거야</a:t>
            </a:r>
            <a:r>
              <a:rPr lang="en-US" altLang="ko-KR" dirty="0"/>
              <a:t>.”</a:t>
            </a:r>
            <a:r>
              <a:rPr lang="ko-KR" altLang="en-US" dirty="0"/>
              <a:t>라며 동정하는 댓글들이다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71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CC2647-E61F-4F2B-9987-8C6B6D31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2" y="441620"/>
            <a:ext cx="9024481" cy="3269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85046-C909-4D38-8FF7-FDC478ECFA5F}"/>
              </a:ext>
            </a:extLst>
          </p:cNvPr>
          <p:cNvSpPr txBox="1"/>
          <p:nvPr/>
        </p:nvSpPr>
        <p:spPr>
          <a:xfrm>
            <a:off x="3482259" y="184666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 댓글 </a:t>
            </a:r>
            <a:r>
              <a:rPr lang="en-US" altLang="ko-KR" dirty="0"/>
              <a:t>“</a:t>
            </a:r>
            <a:r>
              <a:rPr lang="en-US" altLang="ko-KR" dirty="0" err="1"/>
              <a:t>kaisa</a:t>
            </a:r>
            <a:r>
              <a:rPr lang="en-US" altLang="ko-KR" dirty="0"/>
              <a:t>” </a:t>
            </a:r>
            <a:r>
              <a:rPr lang="ko-KR" altLang="en-US" dirty="0"/>
              <a:t>검색 필터 적용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404D2B-4852-4246-A5AE-B1437CE2C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54" y="3839340"/>
            <a:ext cx="1502095" cy="23858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59C261-04EA-4E3A-86CF-A140FB22E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57" y="3839340"/>
            <a:ext cx="1732965" cy="2385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4840EB-E2A7-4041-9067-152C19FBCA53}"/>
              </a:ext>
            </a:extLst>
          </p:cNvPr>
          <p:cNvSpPr txBox="1"/>
          <p:nvPr/>
        </p:nvSpPr>
        <p:spPr>
          <a:xfrm>
            <a:off x="1249018" y="6218210"/>
            <a:ext cx="173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결승전 </a:t>
            </a:r>
            <a:r>
              <a:rPr lang="ko-KR" altLang="en-US" dirty="0" err="1"/>
              <a:t>카이사</a:t>
            </a:r>
            <a:r>
              <a:rPr lang="ko-KR" altLang="en-US" dirty="0"/>
              <a:t> 모델링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3D93B-6DFD-4558-A26B-F59EE7BCE060}"/>
              </a:ext>
            </a:extLst>
          </p:cNvPr>
          <p:cNvSpPr txBox="1"/>
          <p:nvPr/>
        </p:nvSpPr>
        <p:spPr>
          <a:xfrm>
            <a:off x="3603857" y="6218210"/>
            <a:ext cx="173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결승전</a:t>
            </a:r>
            <a:endParaRPr lang="en-US" altLang="ko-KR" dirty="0"/>
          </a:p>
          <a:p>
            <a:r>
              <a:rPr lang="ko-KR" altLang="en-US" dirty="0" err="1"/>
              <a:t>카이사</a:t>
            </a:r>
            <a:r>
              <a:rPr lang="ko-KR" altLang="en-US" dirty="0"/>
              <a:t> 모델링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2F5FA-032B-4C80-9E5B-1011FFA1E497}"/>
              </a:ext>
            </a:extLst>
          </p:cNvPr>
          <p:cNvSpPr txBox="1"/>
          <p:nvPr/>
        </p:nvSpPr>
        <p:spPr>
          <a:xfrm>
            <a:off x="6074130" y="4364373"/>
            <a:ext cx="433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특히 해외 </a:t>
            </a:r>
            <a:r>
              <a:rPr lang="ko-KR" altLang="en-US" dirty="0" err="1"/>
              <a:t>팬덤에서</a:t>
            </a:r>
            <a:r>
              <a:rPr lang="ko-KR" altLang="en-US" dirty="0"/>
              <a:t> </a:t>
            </a:r>
            <a:r>
              <a:rPr lang="ko-KR" altLang="en-US" dirty="0" err="1"/>
              <a:t>혹평한게</a:t>
            </a:r>
            <a:r>
              <a:rPr lang="ko-KR" altLang="en-US" dirty="0"/>
              <a:t> </a:t>
            </a:r>
            <a:r>
              <a:rPr lang="en-US" altLang="ko-KR" dirty="0"/>
              <a:t>KDA </a:t>
            </a:r>
            <a:r>
              <a:rPr lang="ko-KR" altLang="en-US" dirty="0" err="1"/>
              <a:t>카이사의</a:t>
            </a:r>
            <a:r>
              <a:rPr lang="ko-KR" altLang="en-US" dirty="0"/>
              <a:t> 모델링</a:t>
            </a:r>
            <a:r>
              <a:rPr lang="en-US" altLang="ko-KR" dirty="0"/>
              <a:t>. </a:t>
            </a:r>
            <a:r>
              <a:rPr lang="ko-KR" altLang="en-US" dirty="0"/>
              <a:t>무슨 악마를 만들어 </a:t>
            </a:r>
            <a:r>
              <a:rPr lang="ko-KR" altLang="en-US" dirty="0" err="1"/>
              <a:t>놨냐면서</a:t>
            </a:r>
            <a:r>
              <a:rPr lang="ko-KR" altLang="en-US" dirty="0"/>
              <a:t> 모델링과 그래픽을 비판할 때 꼭 단골 소재로 나온다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137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데이터분석 일지(11.05)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 일지(11.05)</dc:title>
  <dc:creator>박 상제</dc:creator>
  <cp:lastModifiedBy>박 상제</cp:lastModifiedBy>
  <cp:revision>6</cp:revision>
  <dcterms:created xsi:type="dcterms:W3CDTF">2020-11-05T12:07:39Z</dcterms:created>
  <dcterms:modified xsi:type="dcterms:W3CDTF">2020-11-05T15:01:34Z</dcterms:modified>
</cp:coreProperties>
</file>