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상제" initials="박상" lastIdx="1" clrIdx="0">
    <p:extLst>
      <p:ext uri="{19B8F6BF-5375-455C-9EA6-DF929625EA0E}">
        <p15:presenceInfo xmlns:p15="http://schemas.microsoft.com/office/powerpoint/2012/main" userId="0da5a888718e6b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7515091764869151"/>
          <c:y val="2.5168383753775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Pandemic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68-4055-88BA-CD768BF098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68-4055-88BA-CD768BF098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68-4055-88BA-CD768BF098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68-4055-88BA-CD768BF09822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5-46D8-978E-E409BF3B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corona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B-44A0-A946-B7DB907121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B-44A0-A946-B7DB907121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B-44A0-A946-B7DB907121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B-44A0-A946-B7DB907121C1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F-493D-AA6B-3192BEEA8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433586929060196"/>
          <c:y val="0.21843143029605225"/>
          <c:w val="0.53132799519519647"/>
          <c:h val="0.633385359178266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Covid 등장 문장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19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3-4BA1-9D15-86F2503C9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4T19:19:27.4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19EE-C36A-4046-BA6D-6B0340F1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FAAA6-CF0C-40AC-AD28-075E7F6E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C1970-EB7D-498C-B093-993EA1E2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787F-9F0B-497A-AAA3-BCF31D87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59D01-84E1-4D5A-9D14-4C67BFF3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9446-A844-4E21-A9A3-3BF39BF1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EBAFE-85A0-4543-A74C-EF149CCC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E831-D225-485E-B00A-29204E2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9C894-C1DD-4A40-9D5A-62DF1801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FFC01-7E59-405E-8EFA-F82E604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5AAE4-8BE4-4874-834E-CAFCC904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3189F-7A06-4D41-AEAD-70048ED2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11033-B53A-48A3-89D3-8A4951A7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725D5-5D98-4FFC-A4E3-79C181B1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4E807-2A60-458F-B931-B11229D3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6369A-DF93-4570-9712-562A222A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B1E51-66D9-4FBD-9903-4365E05B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F89E8-4B37-4353-9846-C0E8C50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31E48-A561-435D-AFC4-4222F4CC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DCBE-48AC-48E1-8084-502C499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67CAE-267A-44A5-BD7D-F67A3AD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51893-A9CC-4F2F-A955-2685B502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9A531-9B96-4EEF-832E-10D48D1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4D654-19B5-42FB-82F2-7F1100D3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F311D-253E-4F31-B237-1E4220F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A7D4-169E-4695-974A-3DBEFE6E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1E88-99FC-4BBC-B073-58C817EC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9BCA-0A82-41F5-B4A1-89C8755C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7C52D-2441-49EB-9B09-70C507ED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8C630-F54A-46EE-A27E-C83BAD5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DD947-826D-4411-812E-29915B2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394E1-E553-4F2A-B4CF-F31C5106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370A4-E0C1-445D-A11D-92CDC34D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CEEC4-E55C-466C-9481-078A7BF9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CEFB5-474C-441C-8D0C-F5B2CF10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D866D-1757-4673-9530-E649B7B9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EBB68-647B-4B14-9CE4-6D49072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D6A9A-0113-4F57-96B8-D7EABD9B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CBC06-8621-4405-B1EA-51D72A6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5CC9-B0F0-415B-86A3-B3F97A1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97FB4-79B7-4E9D-AE0B-C5850FE5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8A57C-4DC1-4995-8421-E39FBAAB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9DF8C-5CBB-4907-9700-6793EDB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805008-6AD0-4C54-98E7-AC3816C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82276-360A-430E-B2AF-C3EAD80B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BDC7B-0E0F-4AA0-B8A8-4A9E4C4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5132-1455-4645-A714-BFD02241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EC3B5-F3D0-4E32-879C-87A165C9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62592-8097-4232-8919-9D3FBD1B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543D-5B3A-4860-9DC2-89E5160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27074-6800-4140-A104-2C15F7E2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67320-645A-41CE-BA6D-AC3A486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17BB-337E-4F04-B9F5-8593E5F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7BF4B-A2D6-4483-8AC0-9A13F5F4F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FCCB6-7315-4C06-A8BD-0F23D341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7BF35-1A73-46BB-B408-AC42D9E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DCF15-7F00-4F86-B2CB-84C527B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5E5AF-82FD-42D9-BB4E-2C903B5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D9F5-8078-4460-9A7C-487C7FE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40D9E-7DE6-4D5D-9814-846BF9BD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7637C-1789-4CE6-956F-31D9E3A9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3E34-A9D0-46AE-B0C4-AB3589510FC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C27ED-DD4F-46DB-B938-AAA219805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1DDB5-36E7-478F-80A9-D670FE5C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A0827-20A1-4B0F-9959-54865EBD2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개막식 행사 영상 유튜브 댓글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9EDAB-8B34-4180-9442-BE49E575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273"/>
            <a:ext cx="9144000" cy="1655762"/>
          </a:xfrm>
        </p:spPr>
        <p:txBody>
          <a:bodyPr/>
          <a:lstStyle/>
          <a:p>
            <a:r>
              <a:rPr lang="ko-KR" altLang="en-US" dirty="0" err="1"/>
              <a:t>융합일본지역학부</a:t>
            </a:r>
            <a:r>
              <a:rPr lang="ko-KR" altLang="en-US" dirty="0"/>
              <a:t> </a:t>
            </a:r>
            <a:r>
              <a:rPr lang="en-US" altLang="ko-KR" dirty="0"/>
              <a:t>201601227</a:t>
            </a:r>
          </a:p>
          <a:p>
            <a:r>
              <a:rPr lang="ko-KR" altLang="en-US" dirty="0" err="1"/>
              <a:t>박상제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0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671F-F451-44B9-A89F-676F52FF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87" y="5920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분석 목적</a:t>
            </a:r>
            <a:r>
              <a:rPr lang="en-US" altLang="ko-KR" dirty="0"/>
              <a:t>, </a:t>
            </a:r>
            <a:r>
              <a:rPr lang="ko-KR" altLang="en-US" dirty="0"/>
              <a:t>대상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B124C-0C1D-435E-91DF-D5D0E7BF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42" y="2039830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24F7D0-8A32-407D-8074-7158053DC739}"/>
              </a:ext>
            </a:extLst>
          </p:cNvPr>
          <p:cNvSpPr/>
          <p:nvPr/>
        </p:nvSpPr>
        <p:spPr>
          <a:xfrm>
            <a:off x="755342" y="2536624"/>
            <a:ext cx="5092083" cy="31338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2020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리그오브레전드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월드챔피언쉽은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많은 관심을 받은 반면 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역대 최악의 개막식 행사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평가를 받고 있음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원인을 파악하고 개선점을 알아봄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4BCBE-B9CA-4CB1-B627-158740DEFEBE}"/>
              </a:ext>
            </a:extLst>
          </p:cNvPr>
          <p:cNvSpPr/>
          <p:nvPr/>
        </p:nvSpPr>
        <p:spPr>
          <a:xfrm>
            <a:off x="6224175" y="2536624"/>
            <a:ext cx="5362113" cy="313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대상 및 방법</a:t>
            </a:r>
            <a:r>
              <a:rPr lang="en-US" altLang="ko-KR" dirty="0"/>
              <a:t>: </a:t>
            </a:r>
            <a:r>
              <a:rPr lang="ko-KR" altLang="en-US" dirty="0"/>
              <a:t>한국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LCK</a:t>
            </a:r>
            <a:r>
              <a:rPr lang="ko-KR" altLang="en-US" dirty="0"/>
              <a:t>의 개막식 영상에 올라온 댓글</a:t>
            </a:r>
            <a:r>
              <a:rPr lang="en-US" altLang="ko-KR" dirty="0"/>
              <a:t>(799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League of Legends</a:t>
            </a:r>
            <a:r>
              <a:rPr lang="ko-KR" altLang="en-US" dirty="0"/>
              <a:t>에 올라온 개막식 영상 댓글</a:t>
            </a:r>
            <a:r>
              <a:rPr lang="en-US" altLang="ko-KR" dirty="0"/>
              <a:t>(1408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언어 분석 후 많이 나온 키워드를 기반</a:t>
            </a:r>
            <a:r>
              <a:rPr lang="en-US" altLang="ko-KR" dirty="0"/>
              <a:t>, </a:t>
            </a:r>
            <a:r>
              <a:rPr lang="ko-KR" altLang="en-US" dirty="0"/>
              <a:t>서로의 내용을 </a:t>
            </a:r>
            <a:r>
              <a:rPr lang="ko-KR" altLang="en-US" dirty="0" err="1"/>
              <a:t>비교분석함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16FB-D9DF-4D7F-A2F3-79B7994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2.1. </a:t>
            </a:r>
            <a:r>
              <a:rPr lang="ko-KR" altLang="en-US" sz="4000" dirty="0"/>
              <a:t>한국 및 해외 댓글 다수 등장 단어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DAFA1-EE2F-4A31-B5A5-5166344AB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87CF4D-3A1F-4641-AAD9-FEAEF663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CDEE8-F51F-4575-95B7-E2317795BC02}"/>
              </a:ext>
            </a:extLst>
          </p:cNvPr>
          <p:cNvSpPr txBox="1"/>
          <p:nvPr/>
        </p:nvSpPr>
        <p:spPr>
          <a:xfrm>
            <a:off x="733256" y="5869185"/>
            <a:ext cx="106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→</a:t>
            </a:r>
            <a:r>
              <a:rPr lang="ko-KR" altLang="en-US" dirty="0"/>
              <a:t>공통적으로 많이 나온 </a:t>
            </a:r>
            <a:r>
              <a:rPr lang="en-US" altLang="ko-KR" dirty="0"/>
              <a:t>KDA, </a:t>
            </a:r>
            <a:r>
              <a:rPr lang="ko-KR" altLang="en-US" dirty="0"/>
              <a:t>그리고 중국이라는 키워드에 대해 서로 비교 분석 해보고자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1C14BA92-289E-4463-AC8E-C1FDAD9BD2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6" y="1681163"/>
            <a:ext cx="5157787" cy="2564282"/>
          </a:xfr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5048425-368B-4245-8952-B72CF004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06298"/>
              </p:ext>
            </p:extLst>
          </p:nvPr>
        </p:nvGraphicFramePr>
        <p:xfrm>
          <a:off x="862012" y="4498538"/>
          <a:ext cx="10515600" cy="117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067224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8818654"/>
                    </a:ext>
                  </a:extLst>
                </a:gridCol>
              </a:tblGrid>
              <a:tr h="3914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해외에서 다수 등장한 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한국에서 많이 등장한 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79397"/>
                  </a:ext>
                </a:extLst>
              </a:tr>
              <a:tr h="782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KDA, China, Chinese, models, </a:t>
                      </a:r>
                      <a:r>
                        <a:rPr lang="en-US" altLang="ko-KR" dirty="0" err="1"/>
                        <a:t>made,,Riot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중국어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모델링</a:t>
                      </a:r>
                      <a:r>
                        <a:rPr lang="en-US" altLang="ko-KR" dirty="0"/>
                        <a:t>, KDA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48781"/>
                  </a:ext>
                </a:extLst>
              </a:tr>
            </a:tbl>
          </a:graphicData>
        </a:graphic>
      </p:graphicFrame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5E5CC80-C0CA-4C0F-8F5D-2F46FB290B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681163"/>
            <a:ext cx="5157787" cy="2564282"/>
          </a:xfrm>
        </p:spPr>
      </p:pic>
    </p:spTree>
    <p:extLst>
      <p:ext uri="{BB962C8B-B14F-4D97-AF65-F5344CB8AC3E}">
        <p14:creationId xmlns:p14="http://schemas.microsoft.com/office/powerpoint/2010/main" val="32656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55D888-7AFA-4425-831C-BD2330A4EAC6}"/>
              </a:ext>
            </a:extLst>
          </p:cNvPr>
          <p:cNvSpPr txBox="1"/>
          <p:nvPr/>
        </p:nvSpPr>
        <p:spPr>
          <a:xfrm>
            <a:off x="537839" y="442814"/>
            <a:ext cx="1151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2.2. </a:t>
            </a:r>
            <a:r>
              <a:rPr lang="ko-KR" altLang="en-US" sz="4000" dirty="0"/>
              <a:t>한국 및 해외 </a:t>
            </a:r>
            <a:r>
              <a:rPr lang="en-US" altLang="ko-KR" sz="4000" dirty="0"/>
              <a:t>KDA</a:t>
            </a:r>
            <a:r>
              <a:rPr lang="ko-KR" altLang="en-US" sz="4000" dirty="0"/>
              <a:t> 언급 댓글 단어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29FA37-DF39-4127-A920-27402862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48" y="1430996"/>
            <a:ext cx="3639842" cy="2323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ADE45F-7970-4418-8EA8-EBAC5566F8FB}"/>
              </a:ext>
            </a:extLst>
          </p:cNvPr>
          <p:cNvSpPr txBox="1"/>
          <p:nvPr/>
        </p:nvSpPr>
        <p:spPr>
          <a:xfrm>
            <a:off x="537839" y="4314831"/>
            <a:ext cx="111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360BB-74A6-45FF-A5B6-0A4A84D44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99" y="1430996"/>
            <a:ext cx="4005235" cy="2376750"/>
          </a:xfrm>
          <a:prstGeom prst="rect">
            <a:avLst/>
          </a:prstGeom>
        </p:spPr>
      </p:pic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C4A1E5E7-5EB6-41FB-91DE-958B3C55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4982"/>
              </p:ext>
            </p:extLst>
          </p:nvPr>
        </p:nvGraphicFramePr>
        <p:xfrm>
          <a:off x="357828" y="3754239"/>
          <a:ext cx="11425560" cy="29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50732953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2229921824"/>
                    </a:ext>
                  </a:extLst>
                </a:gridCol>
              </a:tblGrid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89001"/>
                  </a:ext>
                </a:extLst>
              </a:tr>
              <a:tr h="395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87224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650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공연에 사용된 모델링이 과거에 비해 퀄리티가 떨어짐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55356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2076"/>
                  </a:ext>
                </a:extLst>
              </a:tr>
              <a:tr h="97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캐릭터인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이 중국계라는 것과 한국인 캐릭터 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아리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의 센터 포지션을 가져간 것에 대한 반감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중국과 관련된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똑같이 </a:t>
                      </a:r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무대가 있었던 </a:t>
                      </a: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년에 비해 캐릭터들의 모델링이 떨어진다는 점에 대한 지적이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9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2EE9E9-4FBE-411F-91D4-3E5296FC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9" y="1067721"/>
            <a:ext cx="4558469" cy="2669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899CC-D58A-42A8-9846-AD6D5EE762DA}"/>
              </a:ext>
            </a:extLst>
          </p:cNvPr>
          <p:cNvSpPr txBox="1"/>
          <p:nvPr/>
        </p:nvSpPr>
        <p:spPr>
          <a:xfrm>
            <a:off x="711681" y="3798332"/>
            <a:ext cx="100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30D3D-98A6-41C7-9E45-451BDDA0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54" y="1067721"/>
            <a:ext cx="4564783" cy="2548053"/>
          </a:xfrm>
          <a:prstGeom prst="rect">
            <a:avLst/>
          </a:prstGeom>
        </p:spPr>
      </p:pic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6ABBC05D-6763-478C-A986-26254F60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730"/>
              </p:ext>
            </p:extLst>
          </p:nvPr>
        </p:nvGraphicFramePr>
        <p:xfrm>
          <a:off x="383220" y="3798332"/>
          <a:ext cx="1142556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13733954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3906094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중국 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22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87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자회사가 중국인 곳에서 개최한 행사인데 수준 이하의 결과가 나왔음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노골적으로 중국 위주의 행사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56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중국팀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쑤닝에겐</a:t>
                      </a:r>
                      <a:r>
                        <a:rPr lang="ko-KR" altLang="en-US" dirty="0"/>
                        <a:t> 열렬한 환호를 보낸 반면 한국팀인 </a:t>
                      </a:r>
                      <a:r>
                        <a:rPr lang="ko-KR" altLang="en-US" dirty="0" err="1"/>
                        <a:t>담원게이밍에겐</a:t>
                      </a:r>
                      <a:r>
                        <a:rPr lang="ko-KR" altLang="en-US" dirty="0"/>
                        <a:t> 전무한 환호</a:t>
                      </a:r>
                      <a:r>
                        <a:rPr lang="en-US" altLang="ko-KR" dirty="0"/>
                        <a:t>, KDA</a:t>
                      </a:r>
                      <a:r>
                        <a:rPr lang="ko-KR" altLang="en-US" dirty="0"/>
                        <a:t>부분에 나왔던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관련 문제</a:t>
                      </a:r>
                      <a:r>
                        <a:rPr lang="en-US" altLang="ko-KR" dirty="0"/>
                        <a:t>.(</a:t>
                      </a:r>
                      <a:r>
                        <a:rPr lang="ko-KR" altLang="en-US" dirty="0"/>
                        <a:t>댓글의 상당수가 중국 언급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다른 나라 사람들을 배려하지 않은 행사 진행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중국을 찬양하는 식으로 한 발언 등에 대한 비판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572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B4BC2D-6029-4476-AA20-D1A636B8B688}"/>
              </a:ext>
            </a:extLst>
          </p:cNvPr>
          <p:cNvSpPr txBox="1"/>
          <p:nvPr/>
        </p:nvSpPr>
        <p:spPr>
          <a:xfrm>
            <a:off x="383220" y="298983"/>
            <a:ext cx="1142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2.3. </a:t>
            </a:r>
            <a:r>
              <a:rPr lang="ko-KR" altLang="en-US" sz="4000" dirty="0"/>
              <a:t>중국 관련 한국 및 해외 댓글 단어  분석</a:t>
            </a:r>
          </a:p>
        </p:txBody>
      </p:sp>
    </p:spTree>
    <p:extLst>
      <p:ext uri="{BB962C8B-B14F-4D97-AF65-F5344CB8AC3E}">
        <p14:creationId xmlns:p14="http://schemas.microsoft.com/office/powerpoint/2010/main" val="1881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E49028-7A22-476E-91FF-9AB00A128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160492"/>
              </p:ext>
            </p:extLst>
          </p:nvPr>
        </p:nvGraphicFramePr>
        <p:xfrm>
          <a:off x="621437" y="1116440"/>
          <a:ext cx="3684234" cy="303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5125E9E-0B77-4B5A-A4D2-65BE9FCEF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864102"/>
              </p:ext>
            </p:extLst>
          </p:nvPr>
        </p:nvGraphicFramePr>
        <p:xfrm>
          <a:off x="4212791" y="1125799"/>
          <a:ext cx="3458841" cy="302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17410-F361-4F04-867B-DC803556F697}"/>
              </a:ext>
            </a:extLst>
          </p:cNvPr>
          <p:cNvSpPr txBox="1"/>
          <p:nvPr/>
        </p:nvSpPr>
        <p:spPr>
          <a:xfrm>
            <a:off x="984033" y="417913"/>
            <a:ext cx="99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894A-5CEE-459D-9A79-23A8A92B7BC9}"/>
              </a:ext>
            </a:extLst>
          </p:cNvPr>
          <p:cNvSpPr txBox="1"/>
          <p:nvPr/>
        </p:nvSpPr>
        <p:spPr>
          <a:xfrm rot="10800000" flipV="1">
            <a:off x="771188" y="5722735"/>
            <a:ext cx="106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0B153-9690-409C-9431-4B675DB4054A}"/>
              </a:ext>
            </a:extLst>
          </p:cNvPr>
          <p:cNvSpPr txBox="1"/>
          <p:nvPr/>
        </p:nvSpPr>
        <p:spPr>
          <a:xfrm>
            <a:off x="377300" y="314925"/>
            <a:ext cx="1130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2.4</a:t>
            </a:r>
            <a:r>
              <a:rPr lang="ko-KR" altLang="en-US" sz="4000" dirty="0"/>
              <a:t> 해외 코로나 관련 내용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B0D3305-BB81-4D60-9363-7CE9A1D28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461553"/>
              </p:ext>
            </p:extLst>
          </p:nvPr>
        </p:nvGraphicFramePr>
        <p:xfrm>
          <a:off x="7961971" y="1116440"/>
          <a:ext cx="3458841" cy="2951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63273B-9B9C-402C-B420-71FCE7CDB5D0}"/>
              </a:ext>
            </a:extLst>
          </p:cNvPr>
          <p:cNvSpPr txBox="1"/>
          <p:nvPr/>
        </p:nvSpPr>
        <p:spPr>
          <a:xfrm>
            <a:off x="509726" y="4408762"/>
            <a:ext cx="11172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해외 댓글 중 코로나</a:t>
            </a:r>
            <a:r>
              <a:rPr lang="en-US" altLang="ko-KR" dirty="0"/>
              <a:t>-19 </a:t>
            </a:r>
            <a:r>
              <a:rPr lang="ko-KR" altLang="en-US" dirty="0"/>
              <a:t>유행과 관련된 내용의 댓글들도 존재했는데</a:t>
            </a:r>
            <a:r>
              <a:rPr lang="en-US" altLang="ko-KR" dirty="0"/>
              <a:t>, </a:t>
            </a:r>
            <a:r>
              <a:rPr lang="ko-KR" altLang="en-US" dirty="0"/>
              <a:t>그와 관련된 댓글들을 분석해보자면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상황이 상황인만큼 공연이 기대 </a:t>
            </a:r>
            <a:r>
              <a:rPr lang="ko-KR" altLang="en-US" dirty="0" err="1"/>
              <a:t>이하더라도</a:t>
            </a:r>
            <a:r>
              <a:rPr lang="ko-KR" altLang="en-US" dirty="0"/>
              <a:t> 이해해줘야 한다</a:t>
            </a:r>
            <a:r>
              <a:rPr lang="en-US" altLang="ko-KR" dirty="0"/>
              <a:t>.(</a:t>
            </a:r>
            <a:r>
              <a:rPr lang="ko-KR" altLang="en-US" dirty="0"/>
              <a:t>긍정적 여론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아무리 이런 상황일지라도 </a:t>
            </a:r>
            <a:r>
              <a:rPr lang="en-US" altLang="ko-KR" dirty="0"/>
              <a:t>K/DA </a:t>
            </a:r>
            <a:r>
              <a:rPr lang="ko-KR" altLang="en-US" dirty="0"/>
              <a:t>무대의</a:t>
            </a:r>
            <a:r>
              <a:rPr lang="en-US" altLang="ko-KR" dirty="0"/>
              <a:t> </a:t>
            </a:r>
            <a:r>
              <a:rPr lang="ko-KR" altLang="en-US" dirty="0"/>
              <a:t>모델링 문제 같은 건 심했다</a:t>
            </a:r>
            <a:r>
              <a:rPr lang="en-US" altLang="ko-KR" dirty="0"/>
              <a:t>.(</a:t>
            </a:r>
            <a:r>
              <a:rPr lang="ko-KR" altLang="en-US" dirty="0"/>
              <a:t>부정적 여론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이렇게 나뉘었는데요</a:t>
            </a:r>
            <a:r>
              <a:rPr lang="en-US" altLang="ko-KR" dirty="0"/>
              <a:t>, </a:t>
            </a:r>
            <a:r>
              <a:rPr lang="ko-KR" altLang="en-US" dirty="0"/>
              <a:t>하지만 긍정적인 여론도 사실 내용만 보면 동정적인 의견이 대부분이고 냉정하게 이번 결승전 행사가 좋았다고 하는 의견은 극소수였습니다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60954F-BBF5-4B71-938A-7D4A1483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90" y="994297"/>
            <a:ext cx="4881812" cy="3094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760F9E-EAA3-4540-936D-309F80110123}"/>
              </a:ext>
            </a:extLst>
          </p:cNvPr>
          <p:cNvSpPr txBox="1"/>
          <p:nvPr/>
        </p:nvSpPr>
        <p:spPr>
          <a:xfrm>
            <a:off x="605158" y="193320"/>
            <a:ext cx="1098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2.5. </a:t>
            </a:r>
            <a:r>
              <a:rPr lang="ko-KR" altLang="en-US" sz="2800" dirty="0"/>
              <a:t>한국 무대 연출과 관련된 내용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549481-D28D-4A20-9705-0EAFF1A62C01}"/>
              </a:ext>
            </a:extLst>
          </p:cNvPr>
          <p:cNvSpPr/>
          <p:nvPr/>
        </p:nvSpPr>
        <p:spPr>
          <a:xfrm>
            <a:off x="959121" y="4545874"/>
            <a:ext cx="2429692" cy="16093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기대했던 </a:t>
            </a:r>
            <a:r>
              <a:rPr lang="en-US" altLang="ko-KR" dirty="0"/>
              <a:t>K/DA</a:t>
            </a:r>
            <a:r>
              <a:rPr lang="ko-KR" altLang="en-US" dirty="0"/>
              <a:t>의 무대의 실망</a:t>
            </a:r>
            <a:r>
              <a:rPr lang="en-US" altLang="ko-KR" dirty="0"/>
              <a:t>+</a:t>
            </a:r>
            <a:r>
              <a:rPr lang="ko-KR" altLang="en-US" dirty="0"/>
              <a:t>노골적인 중국계 캐릭터 </a:t>
            </a:r>
            <a:r>
              <a:rPr lang="ko-KR" altLang="en-US" dirty="0" err="1"/>
              <a:t>세라핀</a:t>
            </a:r>
            <a:r>
              <a:rPr lang="ko-KR" altLang="en-US" dirty="0"/>
              <a:t> 밀어주기</a:t>
            </a: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3ED614F9-5F06-41F5-8DCA-5D8B1052E6DB}"/>
              </a:ext>
            </a:extLst>
          </p:cNvPr>
          <p:cNvSpPr/>
          <p:nvPr/>
        </p:nvSpPr>
        <p:spPr>
          <a:xfrm>
            <a:off x="3704831" y="4984791"/>
            <a:ext cx="757646" cy="7315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0B762B-5F76-46B1-BC4C-5DC4ED138603}"/>
              </a:ext>
            </a:extLst>
          </p:cNvPr>
          <p:cNvSpPr/>
          <p:nvPr/>
        </p:nvSpPr>
        <p:spPr>
          <a:xfrm>
            <a:off x="4881150" y="4545874"/>
            <a:ext cx="2429692" cy="16093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이해할 수 없는 단체 </a:t>
            </a:r>
            <a:r>
              <a:rPr lang="ko-KR" altLang="en-US" dirty="0" err="1"/>
              <a:t>군무과</a:t>
            </a:r>
            <a:r>
              <a:rPr lang="ko-KR" altLang="en-US" dirty="0"/>
              <a:t> </a:t>
            </a:r>
            <a:r>
              <a:rPr lang="ko-KR" altLang="en-US" dirty="0" err="1"/>
              <a:t>칼싸움</a:t>
            </a:r>
            <a:r>
              <a:rPr lang="ko-KR" altLang="en-US" dirty="0"/>
              <a:t> 공연</a:t>
            </a:r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3D9595B8-63A0-430F-A56D-F3504ABD3F28}"/>
              </a:ext>
            </a:extLst>
          </p:cNvPr>
          <p:cNvSpPr/>
          <p:nvPr/>
        </p:nvSpPr>
        <p:spPr>
          <a:xfrm>
            <a:off x="7729515" y="5110199"/>
            <a:ext cx="960445" cy="6061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6B1AD2-7414-40BB-BDE2-13822F8FDB5E}"/>
              </a:ext>
            </a:extLst>
          </p:cNvPr>
          <p:cNvSpPr/>
          <p:nvPr/>
        </p:nvSpPr>
        <p:spPr>
          <a:xfrm>
            <a:off x="8856617" y="4545874"/>
            <a:ext cx="2730218" cy="1609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최악의 무대</a:t>
            </a:r>
            <a:r>
              <a:rPr lang="en-US" altLang="ko-KR" dirty="0"/>
              <a:t>, </a:t>
            </a:r>
            <a:r>
              <a:rPr lang="ko-KR" altLang="en-US" dirty="0"/>
              <a:t>속칭 </a:t>
            </a:r>
            <a:r>
              <a:rPr lang="en-US" altLang="ko-KR" dirty="0"/>
              <a:t>“</a:t>
            </a:r>
            <a:r>
              <a:rPr lang="ko-KR" altLang="en-US" dirty="0"/>
              <a:t>학예회</a:t>
            </a:r>
            <a:r>
              <a:rPr lang="en-US" altLang="ko-KR" dirty="0"/>
              <a:t>“(</a:t>
            </a:r>
            <a:r>
              <a:rPr lang="ko-KR" altLang="en-US" dirty="0"/>
              <a:t>해외에 있던 코로나</a:t>
            </a:r>
            <a:r>
              <a:rPr lang="en-US" altLang="ko-KR" dirty="0"/>
              <a:t>-19</a:t>
            </a:r>
            <a:r>
              <a:rPr lang="ko-KR" altLang="en-US" dirty="0"/>
              <a:t>에 따른 동정 여론은 없음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BB98-FE1C-4234-9095-1922E8DB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193912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-1. </a:t>
            </a:r>
            <a:r>
              <a:rPr lang="ko-KR" altLang="en-US" dirty="0"/>
              <a:t>한국과 해외가 보는 문제점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B2A95C9-9EC7-4BF8-A6B8-F8B8EDE1EFCF}"/>
              </a:ext>
            </a:extLst>
          </p:cNvPr>
          <p:cNvSpPr/>
          <p:nvPr/>
        </p:nvSpPr>
        <p:spPr>
          <a:xfrm>
            <a:off x="2802384" y="1519475"/>
            <a:ext cx="6019060" cy="239697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공통점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리그오브레전드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주년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+KDA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컴백 무대도 있었는데도 기대 이하의 무대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노골적인 중국 위주의 행사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02207E-9608-486C-9D24-524BC352602F}"/>
              </a:ext>
            </a:extLst>
          </p:cNvPr>
          <p:cNvSpPr/>
          <p:nvPr/>
        </p:nvSpPr>
        <p:spPr>
          <a:xfrm>
            <a:off x="704296" y="3916446"/>
            <a:ext cx="5078027" cy="20063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</a:t>
            </a:r>
            <a:r>
              <a:rPr lang="en-US" altLang="ko-KR" dirty="0"/>
              <a:t>: K-POP</a:t>
            </a:r>
            <a:r>
              <a:rPr lang="ko-KR" altLang="en-US" dirty="0"/>
              <a:t>그룹의 무대</a:t>
            </a:r>
            <a:r>
              <a:rPr lang="en-US" altLang="ko-KR" dirty="0"/>
              <a:t>, </a:t>
            </a:r>
            <a:r>
              <a:rPr lang="ko-KR" altLang="en-US" dirty="0"/>
              <a:t>한국팀의 결승 진출 등 관련 부분이 많은데 노골적인 자국 편애에 대한 불만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783406-5012-48B8-A7CB-197D8B3AA381}"/>
              </a:ext>
            </a:extLst>
          </p:cNvPr>
          <p:cNvSpPr/>
          <p:nvPr/>
        </p:nvSpPr>
        <p:spPr>
          <a:xfrm>
            <a:off x="6409679" y="3916446"/>
            <a:ext cx="5048435" cy="20063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해외</a:t>
            </a:r>
            <a:r>
              <a:rPr lang="en-US" altLang="ko-KR" dirty="0"/>
              <a:t>: 2018, 2019</a:t>
            </a:r>
            <a:r>
              <a:rPr lang="ko-KR" altLang="en-US" dirty="0"/>
              <a:t>에 비해 </a:t>
            </a:r>
            <a:r>
              <a:rPr lang="ko-KR" altLang="en-US" dirty="0" err="1"/>
              <a:t>못미치는</a:t>
            </a:r>
            <a:r>
              <a:rPr lang="ko-KR" altLang="en-US" dirty="0"/>
              <a:t> 수준의 무대</a:t>
            </a:r>
            <a:r>
              <a:rPr lang="en-US" altLang="ko-KR" dirty="0"/>
              <a:t>, </a:t>
            </a:r>
            <a:r>
              <a:rPr lang="ko-KR" altLang="en-US" dirty="0"/>
              <a:t>마치 중국이 주인공이고 나머지는 들러리라는 식의 행사 진행에 대한 반발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8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064D-D15C-4E8F-A148-88C2F250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-2. </a:t>
            </a:r>
            <a:r>
              <a:rPr lang="ko-KR" altLang="en-US" dirty="0"/>
              <a:t>개선해야할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F0BE4-5F53-47AF-A120-CABC3343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29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낮은 질의 공연</a:t>
            </a:r>
            <a:r>
              <a:rPr lang="en-US" altLang="ko-KR" dirty="0"/>
              <a:t>(K/DA</a:t>
            </a:r>
            <a:r>
              <a:rPr lang="ko-KR" altLang="en-US" dirty="0"/>
              <a:t>무대의 </a:t>
            </a:r>
            <a:r>
              <a:rPr lang="en-US" altLang="ko-KR" dirty="0"/>
              <a:t>3D </a:t>
            </a:r>
            <a:r>
              <a:rPr lang="ko-KR" altLang="en-US" dirty="0"/>
              <a:t>모델링 문제</a:t>
            </a:r>
            <a:r>
              <a:rPr lang="en-US" altLang="ko-KR" dirty="0"/>
              <a:t>, </a:t>
            </a:r>
            <a:r>
              <a:rPr lang="ko-KR" altLang="en-US" dirty="0"/>
              <a:t>무대 연출 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→ 3D </a:t>
            </a:r>
            <a:r>
              <a:rPr lang="ko-KR" altLang="en-US" dirty="0"/>
              <a:t>모델링 기술 확충</a:t>
            </a:r>
            <a:r>
              <a:rPr lang="en-US" altLang="ko-KR" dirty="0"/>
              <a:t>, </a:t>
            </a:r>
            <a:r>
              <a:rPr lang="ko-KR" altLang="en-US" dirty="0"/>
              <a:t>무대 연출 방식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타국에 대한 배려</a:t>
            </a:r>
            <a:r>
              <a:rPr lang="en-US" altLang="ko-KR" dirty="0"/>
              <a:t>(</a:t>
            </a:r>
            <a:r>
              <a:rPr lang="ko-KR" altLang="en-US" dirty="0"/>
              <a:t>노골적인 중국 위주의 행사</a:t>
            </a:r>
            <a:r>
              <a:rPr lang="en-US" altLang="ko-KR" dirty="0"/>
              <a:t>, </a:t>
            </a:r>
            <a:r>
              <a:rPr lang="ko-KR" altLang="en-US" dirty="0"/>
              <a:t>통역가 없이 진행하는 등 불편함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→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결승전은 전세계 사람들이 보는 행사인 만큼 그러한 부분에 대한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71DAF7-6A72-4649-8BC1-F45C62815C08}"/>
              </a:ext>
            </a:extLst>
          </p:cNvPr>
          <p:cNvSpPr/>
          <p:nvPr/>
        </p:nvSpPr>
        <p:spPr>
          <a:xfrm>
            <a:off x="838200" y="4864963"/>
            <a:ext cx="10515600" cy="1627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다만 코로나</a:t>
            </a:r>
            <a:r>
              <a:rPr lang="en-US" altLang="ko-KR" dirty="0">
                <a:solidFill>
                  <a:schemeClr val="tx1"/>
                </a:solidFill>
              </a:rPr>
              <a:t>19</a:t>
            </a:r>
            <a:r>
              <a:rPr lang="ko-KR" altLang="en-US" dirty="0">
                <a:solidFill>
                  <a:schemeClr val="tx1"/>
                </a:solidFill>
              </a:rPr>
              <a:t>가 유행하는 상황인 만큼 어느정도 이해해야 할 부분은 존재하며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다음 </a:t>
            </a:r>
            <a:r>
              <a:rPr lang="ko-KR" altLang="en-US" dirty="0" err="1">
                <a:solidFill>
                  <a:schemeClr val="tx1"/>
                </a:solidFill>
              </a:rPr>
              <a:t>리그오브레전드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월드챔피언쉽도</a:t>
            </a:r>
            <a:r>
              <a:rPr lang="ko-KR" altLang="en-US" dirty="0">
                <a:solidFill>
                  <a:schemeClr val="tx1"/>
                </a:solidFill>
              </a:rPr>
              <a:t> 중국에서 진행되는 만큼 이번 행사를 통해 문제점이 개선되기를 바랄 수밖에 없음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584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2020 리그오브레전드 월드챔피언쉽 개막식 행사 영상 유튜브 댓글 분석</vt:lpstr>
      <vt:lpstr>1. 분석 목적, 대상 및 방법</vt:lpstr>
      <vt:lpstr>2.1. 한국 및 해외 댓글 다수 등장 단어 분석</vt:lpstr>
      <vt:lpstr>PowerPoint 프레젠테이션</vt:lpstr>
      <vt:lpstr>PowerPoint 프레젠테이션</vt:lpstr>
      <vt:lpstr>PowerPoint 프레젠테이션</vt:lpstr>
      <vt:lpstr>PowerPoint 프레젠테이션</vt:lpstr>
      <vt:lpstr>결론-1. 한국과 해외가 보는 문제점</vt:lpstr>
      <vt:lpstr>결론-2. 개선해야할 부분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 데이터분석 진행 현황</dc:title>
  <dc:creator>박 상제</dc:creator>
  <cp:lastModifiedBy>박 상제</cp:lastModifiedBy>
  <cp:revision>39</cp:revision>
  <dcterms:created xsi:type="dcterms:W3CDTF">2020-11-30T08:06:49Z</dcterms:created>
  <dcterms:modified xsi:type="dcterms:W3CDTF">2020-12-14T12:39:12Z</dcterms:modified>
</cp:coreProperties>
</file>