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Pandemic 등장 문장 분석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168-4055-88BA-CD768BF0982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168-4055-88BA-CD768BF0982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168-4055-88BA-CD768BF0982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168-4055-88BA-CD768BF09822}"/>
              </c:ext>
            </c:extLst>
          </c:dPt>
          <c:cat>
            <c:strRef>
              <c:f>Sheet1!$A$2:$A$5</c:f>
              <c:strCache>
                <c:ptCount val="3"/>
                <c:pt idx="0">
                  <c:v>긍정적</c:v>
                </c:pt>
                <c:pt idx="1">
                  <c:v>부정적</c:v>
                </c:pt>
                <c:pt idx="2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12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E5-46D8-978E-E409BF3B07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corona 등장 문장 분석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2B-44A0-A946-B7DB907121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42B-44A0-A946-B7DB907121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42B-44A0-A946-B7DB907121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42B-44A0-A946-B7DB907121C1}"/>
              </c:ext>
            </c:extLst>
          </c:dPt>
          <c:cat>
            <c:strRef>
              <c:f>Sheet1!$A$2:$A$5</c:f>
              <c:strCache>
                <c:ptCount val="3"/>
                <c:pt idx="0">
                  <c:v>긍정적</c:v>
                </c:pt>
                <c:pt idx="1">
                  <c:v>부정적</c:v>
                </c:pt>
                <c:pt idx="2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9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4F-493D-AA6B-3192BEEA80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719EE-C36A-4046-BA6D-6B0340F17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2FAAA6-CF0C-40AC-AD28-075E7F6E0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AC1970-EB7D-498C-B093-993EA1E2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E787F-9F0B-497A-AAA3-BCF31D87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59D01-84E1-4D5A-9D14-4C67BFF3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14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A9446-A844-4E21-A9A3-3BF39BF1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FEBAFE-85A0-4543-A74C-EF149CCCA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1E831-D225-485E-B00A-29204E2E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9C894-C1DD-4A40-9D5A-62DF1801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FFC01-7E59-405E-8EFA-F82E604E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0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F5AAE4-8BE4-4874-834E-CAFCC904F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93189F-7A06-4D41-AEAD-70048ED2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11033-B53A-48A3-89D3-8A4951A7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9725D5-5D98-4FFC-A4E3-79C181B1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4E807-2A60-458F-B931-B11229D3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96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6369A-DF93-4570-9712-562A222A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B1E51-66D9-4FBD-9903-4365E05B3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7F89E8-4B37-4353-9846-C0E8C50C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31E48-A561-435D-AFC4-4222F4CC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ADCBE-48AC-48E1-8084-502C4995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3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67CAE-267A-44A5-BD7D-F67A3ADE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851893-A9CC-4F2F-A955-2685B502B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9A531-9B96-4EEF-832E-10D48D19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4D654-19B5-42FB-82F2-7F1100D3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9F311D-253E-4F31-B237-1E4220FB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64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8A7D4-169E-4695-974A-3DBEFE6E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81E88-99FC-4BBC-B073-58C817EC8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089BCA-0A82-41F5-B4A1-89C8755CC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7C52D-2441-49EB-9B09-70C507ED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08C630-F54A-46EE-A27E-C83BAD5D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8DD947-826D-4411-812E-29915B23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63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394E1-E553-4F2A-B4CF-F31C5106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370A4-E0C1-445D-A11D-92CDC34D3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8CEEC4-E55C-466C-9481-078A7BF9C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7CEFB5-474C-441C-8D0C-F5B2CF10B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3D866D-1757-4673-9530-E649B7B98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0EBB68-647B-4B14-9CE4-6D490723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ED6A9A-0113-4F57-96B8-D7EABD9B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FCBC06-8621-4405-B1EA-51D72A6F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4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B5CC9-B0F0-415B-86A3-B3F97A1D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C97FB4-79B7-4E9D-AE0B-C5850FE5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88A57C-4DC1-4995-8421-E39FBAAB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9DF8C-5CBB-4907-9700-6793EDB1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4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805008-6AD0-4C54-98E7-AC3816C7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882276-360A-430E-B2AF-C3EAD80B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0BDC7B-0E0F-4AA0-B8A8-4A9E4C42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6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75132-1455-4645-A714-BFD02241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EC3B5-F3D0-4E32-879C-87A165C9B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362592-8097-4232-8919-9D3FBD1B1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A543D-5B3A-4860-9DC2-89E51606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27074-6800-4140-A104-2C15F7E2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467320-645A-41CE-BA6D-AC3A4866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43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717BB-337E-4F04-B9F5-8593E5FAD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57BF4B-A2D6-4483-8AC0-9A13F5F4F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FCCB6-7315-4C06-A8BD-0F23D341D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F7BF35-1A73-46BB-B408-AC42D9E3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0DCF15-7F00-4F86-B2CB-84C527B9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E5E5AF-82FD-42D9-BB4E-2C903B5F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20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B7D9F5-8078-4460-9A7C-487C7FE98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840D9E-7DE6-4D5D-9814-846BF9BD1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7637C-1789-4CE6-956F-31D9E3A98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F3E34-A9D0-46AE-B0C4-AB3589510FCC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C27ED-DD4F-46DB-B938-AAA219805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D1DDB5-36E7-478F-80A9-D670FE5C6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00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21DABE-29FB-4CBD-821C-8094916C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201601227 </a:t>
            </a:r>
            <a:r>
              <a:rPr lang="ko-KR" altLang="en-US" dirty="0" err="1"/>
              <a:t>박상제</a:t>
            </a:r>
            <a:r>
              <a:rPr lang="ko-KR" altLang="en-US" dirty="0"/>
              <a:t> 데이터분석 진행 현황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5A1F4CE-53FA-46A0-842D-F37334A42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데이터 분석은 종료</a:t>
            </a:r>
            <a:r>
              <a:rPr lang="en-US" altLang="ko-KR" dirty="0"/>
              <a:t>, </a:t>
            </a:r>
            <a:r>
              <a:rPr lang="ko-KR" altLang="en-US" dirty="0"/>
              <a:t>지난 진행 상황 보고에 넣은 것처럼 한국과 해외의 댓글 데이터를 </a:t>
            </a:r>
            <a:r>
              <a:rPr lang="ko-KR" altLang="en-US" dirty="0" err="1"/>
              <a:t>비교분석하여</a:t>
            </a:r>
            <a:r>
              <a:rPr lang="ko-KR" altLang="en-US" dirty="0"/>
              <a:t> 진행하였습니다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 err="1"/>
              <a:t>진행시</a:t>
            </a:r>
            <a:r>
              <a:rPr lang="ko-KR" altLang="en-US" dirty="0"/>
              <a:t> 문제점</a:t>
            </a:r>
            <a:r>
              <a:rPr lang="en-US" altLang="ko-KR" dirty="0"/>
              <a:t>-</a:t>
            </a:r>
            <a:r>
              <a:rPr lang="ko-KR" altLang="en-US" dirty="0" err="1"/>
              <a:t>한국쪽</a:t>
            </a:r>
            <a:r>
              <a:rPr lang="ko-KR" altLang="en-US" dirty="0"/>
              <a:t> 데이터는 시각화가 문제가 없었지만</a:t>
            </a:r>
            <a:r>
              <a:rPr lang="en-US" altLang="ko-KR" dirty="0"/>
              <a:t>, </a:t>
            </a:r>
            <a:r>
              <a:rPr lang="ko-KR" altLang="en-US" dirty="0" err="1"/>
              <a:t>해외쪽</a:t>
            </a:r>
            <a:r>
              <a:rPr lang="ko-KR" altLang="en-US" dirty="0"/>
              <a:t> 데이터는 많이 등장하는 단어가 </a:t>
            </a:r>
            <a:r>
              <a:rPr lang="ko-KR" altLang="en-US" dirty="0" err="1"/>
              <a:t>의미없는</a:t>
            </a:r>
            <a:r>
              <a:rPr lang="ko-KR" altLang="en-US" dirty="0"/>
              <a:t> 대명사</a:t>
            </a:r>
            <a:r>
              <a:rPr lang="en-US" altLang="ko-KR" dirty="0"/>
              <a:t>, </a:t>
            </a:r>
            <a:r>
              <a:rPr lang="ko-KR" altLang="en-US" dirty="0"/>
              <a:t>조사</a:t>
            </a:r>
            <a:r>
              <a:rPr lang="en-US" altLang="ko-KR" dirty="0"/>
              <a:t>, </a:t>
            </a:r>
            <a:r>
              <a:rPr lang="ko-KR" altLang="en-US" dirty="0" err="1"/>
              <a:t>정관사등이</a:t>
            </a:r>
            <a:r>
              <a:rPr lang="ko-KR" altLang="en-US" dirty="0"/>
              <a:t> 많아서 </a:t>
            </a:r>
            <a:r>
              <a:rPr lang="ko-KR" altLang="en-US" dirty="0" err="1"/>
              <a:t>시각화할</a:t>
            </a:r>
            <a:r>
              <a:rPr lang="ko-KR" altLang="en-US" dirty="0"/>
              <a:t> 시 원하는 방향으로 시각화가 안 되는 것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PPT</a:t>
            </a:r>
            <a:r>
              <a:rPr lang="ko-KR" altLang="en-US" dirty="0"/>
              <a:t>를 임시로 만들어 봤는데 내용을 다 넣어본 결과 글이 너무 길어 가독성이 떨어짐</a:t>
            </a:r>
            <a:r>
              <a:rPr lang="en-US" altLang="ko-KR" dirty="0"/>
              <a:t>. PPT</a:t>
            </a:r>
            <a:r>
              <a:rPr lang="ko-KR" altLang="en-US" dirty="0"/>
              <a:t>는 내용을 많이 잘라낼 필요성이 있어 보입니다</a:t>
            </a:r>
            <a:r>
              <a:rPr lang="en-US" altLang="ko-KR" dirty="0"/>
              <a:t>. </a:t>
            </a:r>
            <a:r>
              <a:rPr lang="ko-KR" altLang="en-US" dirty="0"/>
              <a:t>시간이 없어 결론은 다음에 내려야할 것 같습니다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63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C671F-F451-44B9-A89F-676F52FF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  <a:r>
              <a:rPr lang="en-US" altLang="ko-KR" dirty="0"/>
              <a:t>-2020 </a:t>
            </a:r>
            <a:r>
              <a:rPr lang="ko-KR" altLang="en-US" dirty="0" err="1"/>
              <a:t>리그오브레전드</a:t>
            </a:r>
            <a:r>
              <a:rPr lang="ko-KR" altLang="en-US" dirty="0"/>
              <a:t> </a:t>
            </a:r>
            <a:r>
              <a:rPr lang="ko-KR" altLang="en-US" dirty="0" err="1"/>
              <a:t>월드챔피언쉽</a:t>
            </a:r>
            <a:r>
              <a:rPr lang="ko-KR" altLang="en-US" dirty="0"/>
              <a:t> 개막식 댓글 내용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B124C-0C1D-435E-91DF-D5D0E7BF3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ko-KR" altLang="en-US" dirty="0"/>
              <a:t>목적</a:t>
            </a:r>
            <a:r>
              <a:rPr lang="en-US" altLang="ko-KR" dirty="0"/>
              <a:t>: 2020</a:t>
            </a:r>
            <a:r>
              <a:rPr lang="ko-KR" altLang="en-US" dirty="0"/>
              <a:t>년 </a:t>
            </a:r>
            <a:r>
              <a:rPr lang="ko-KR" altLang="en-US" dirty="0" err="1"/>
              <a:t>리그오브레전드</a:t>
            </a:r>
            <a:r>
              <a:rPr lang="ko-KR" altLang="en-US" dirty="0"/>
              <a:t> </a:t>
            </a:r>
            <a:r>
              <a:rPr lang="ko-KR" altLang="en-US" dirty="0" err="1"/>
              <a:t>월드챔피언쉽은</a:t>
            </a:r>
            <a:r>
              <a:rPr lang="ko-KR" altLang="en-US" dirty="0"/>
              <a:t> </a:t>
            </a:r>
            <a:r>
              <a:rPr lang="ko-KR" altLang="en-US" dirty="0" err="1"/>
              <a:t>리그오브레전드</a:t>
            </a:r>
            <a:r>
              <a:rPr lang="ko-KR" altLang="en-US" dirty="0"/>
              <a:t> 게임의 </a:t>
            </a:r>
            <a:r>
              <a:rPr lang="en-US" altLang="ko-KR" dirty="0"/>
              <a:t>10</a:t>
            </a:r>
            <a:r>
              <a:rPr lang="ko-KR" altLang="en-US" dirty="0"/>
              <a:t>주년</a:t>
            </a:r>
            <a:r>
              <a:rPr lang="en-US" altLang="ko-KR" dirty="0"/>
              <a:t>+</a:t>
            </a:r>
            <a:r>
              <a:rPr lang="ko-KR" altLang="en-US" dirty="0"/>
              <a:t>현재 회사가 위치한 중국에서 진행되었고</a:t>
            </a:r>
            <a:r>
              <a:rPr lang="en-US" altLang="ko-KR" dirty="0"/>
              <a:t>, </a:t>
            </a:r>
            <a:r>
              <a:rPr lang="ko-KR" altLang="en-US" dirty="0" err="1"/>
              <a:t>라이엇</a:t>
            </a:r>
            <a:r>
              <a:rPr lang="ko-KR" altLang="en-US" dirty="0"/>
              <a:t> </a:t>
            </a:r>
            <a:r>
              <a:rPr lang="ko-KR" altLang="en-US" dirty="0" err="1"/>
              <a:t>게임즈에서</a:t>
            </a:r>
            <a:r>
              <a:rPr lang="ko-KR" altLang="en-US" dirty="0"/>
              <a:t> 게임내 캐릭터들을 기반으로 만든 </a:t>
            </a:r>
            <a:r>
              <a:rPr lang="en-US" altLang="ko-KR" dirty="0"/>
              <a:t>K-POP </a:t>
            </a:r>
            <a:r>
              <a:rPr lang="ko-KR" altLang="en-US" dirty="0"/>
              <a:t>그룹 </a:t>
            </a:r>
            <a:r>
              <a:rPr lang="en-US" altLang="ko-KR" dirty="0"/>
              <a:t>K/DA</a:t>
            </a:r>
            <a:r>
              <a:rPr lang="ko-KR" altLang="en-US" dirty="0"/>
              <a:t>의 데뷔 무대가 있었음에도</a:t>
            </a:r>
            <a:r>
              <a:rPr lang="en-US" altLang="ko-KR" dirty="0"/>
              <a:t> </a:t>
            </a:r>
            <a:r>
              <a:rPr lang="ko-KR" altLang="en-US" dirty="0"/>
              <a:t>평가가 상당히 엇갈리고 있음</a:t>
            </a:r>
            <a:r>
              <a:rPr lang="en-US" altLang="ko-KR" dirty="0"/>
              <a:t>. </a:t>
            </a:r>
            <a:r>
              <a:rPr lang="ko-KR" altLang="en-US" dirty="0"/>
              <a:t>이렇게 평가가 양분되는 원인을 분석</a:t>
            </a:r>
            <a:r>
              <a:rPr lang="en-US" altLang="ko-KR" dirty="0"/>
              <a:t>, </a:t>
            </a:r>
            <a:r>
              <a:rPr lang="ko-KR" altLang="en-US" dirty="0"/>
              <a:t>게이머들이 원하는게 </a:t>
            </a:r>
            <a:r>
              <a:rPr lang="ko-KR" altLang="en-US" dirty="0" err="1"/>
              <a:t>뭔지</a:t>
            </a:r>
            <a:r>
              <a:rPr lang="ko-KR" altLang="en-US" dirty="0"/>
              <a:t> 파악함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분석 대상</a:t>
            </a:r>
            <a:r>
              <a:rPr lang="en-US" altLang="ko-KR" dirty="0"/>
              <a:t>: </a:t>
            </a:r>
            <a:r>
              <a:rPr lang="ko-KR" altLang="en-US" dirty="0"/>
              <a:t>한국 </a:t>
            </a:r>
            <a:r>
              <a:rPr lang="ko-KR" altLang="en-US" dirty="0" err="1"/>
              <a:t>리그오브레전드</a:t>
            </a:r>
            <a:r>
              <a:rPr lang="ko-KR" altLang="en-US" dirty="0"/>
              <a:t> 공식 계정인 </a:t>
            </a:r>
            <a:r>
              <a:rPr lang="en-US" altLang="ko-KR" dirty="0"/>
              <a:t>LCK</a:t>
            </a:r>
            <a:r>
              <a:rPr lang="ko-KR" altLang="en-US" dirty="0"/>
              <a:t>의 개막식 영상에 올라온 댓글</a:t>
            </a:r>
            <a:r>
              <a:rPr lang="en-US" altLang="ko-KR" dirty="0"/>
              <a:t>(799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ko-KR" altLang="en-US" dirty="0" err="1"/>
              <a:t>리그오브레전드</a:t>
            </a:r>
            <a:r>
              <a:rPr lang="ko-KR" altLang="en-US" dirty="0"/>
              <a:t> 공식 계정인 </a:t>
            </a:r>
            <a:r>
              <a:rPr lang="en-US" altLang="ko-KR" dirty="0"/>
              <a:t>League of Legends</a:t>
            </a:r>
            <a:r>
              <a:rPr lang="ko-KR" altLang="en-US" dirty="0"/>
              <a:t>에 올라온 개막식 영상 댓글</a:t>
            </a:r>
            <a:r>
              <a:rPr lang="en-US" altLang="ko-KR" dirty="0"/>
              <a:t>(1408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분석 방법</a:t>
            </a:r>
            <a:r>
              <a:rPr lang="en-US" altLang="ko-KR" dirty="0"/>
              <a:t>:</a:t>
            </a:r>
            <a:r>
              <a:rPr lang="ko-KR" altLang="en-US" dirty="0"/>
              <a:t> 한국과 해외에 많이 나온 키워드를 서로 비교분석</a:t>
            </a:r>
            <a:r>
              <a:rPr lang="en-US" altLang="ko-KR" dirty="0"/>
              <a:t>, </a:t>
            </a:r>
            <a:r>
              <a:rPr lang="ko-KR" altLang="en-US" dirty="0"/>
              <a:t>공통점과 차이점을 찾아냄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03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C16FB-D9DF-4D7F-A2F3-79B7994E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  <a:r>
              <a:rPr lang="en-US" altLang="ko-KR" dirty="0"/>
              <a:t>1-</a:t>
            </a:r>
            <a:r>
              <a:rPr lang="ko-KR" altLang="en-US" dirty="0"/>
              <a:t>다수 등장한 단어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DAFA1-EE2F-4A31-B5A5-5166344AB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FAD6D1E-252B-4C3B-BCBD-F2C4F6F99F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56" y="1431900"/>
            <a:ext cx="5157787" cy="2901255"/>
          </a:xfr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D87CF4D-3A1F-4641-AAD9-FEAEF6632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92DD8737-CE05-407B-AA11-034F6D88503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31900"/>
            <a:ext cx="5183188" cy="2771169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5EA29B-416B-4EDA-AA86-F8E0A2F34878}"/>
              </a:ext>
            </a:extLst>
          </p:cNvPr>
          <p:cNvSpPr txBox="1"/>
          <p:nvPr/>
        </p:nvSpPr>
        <p:spPr>
          <a:xfrm>
            <a:off x="839788" y="4225771"/>
            <a:ext cx="5051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해외 댓글에서 많이 등장한 단어 중 유의미한 단어는 </a:t>
            </a:r>
            <a:r>
              <a:rPr lang="en-US" altLang="ko-KR" dirty="0"/>
              <a:t>“K/DA”,”2018”,”China”,”Models”,”2019”</a:t>
            </a:r>
            <a:r>
              <a:rPr lang="ko-KR" altLang="en-US" dirty="0"/>
              <a:t>였고</a:t>
            </a:r>
            <a:r>
              <a:rPr lang="en-US" altLang="ko-KR" dirty="0"/>
              <a:t>, </a:t>
            </a:r>
            <a:r>
              <a:rPr lang="ko-KR" altLang="en-US" dirty="0"/>
              <a:t>이중 </a:t>
            </a:r>
            <a:r>
              <a:rPr lang="en-US" altLang="ko-KR" dirty="0"/>
              <a:t>“models”,”face”,”Kai’sa”,”2018”</a:t>
            </a:r>
            <a:r>
              <a:rPr lang="ko-KR" altLang="en-US" dirty="0"/>
              <a:t>는 주로 </a:t>
            </a:r>
            <a:r>
              <a:rPr lang="en-US" altLang="ko-KR" dirty="0"/>
              <a:t>“KDA”</a:t>
            </a:r>
            <a:r>
              <a:rPr lang="ko-KR" altLang="en-US" dirty="0"/>
              <a:t>와 연관되는 단어들이었고</a:t>
            </a:r>
            <a:r>
              <a:rPr lang="en-US" altLang="ko-KR" dirty="0"/>
              <a:t>, “Chinese”</a:t>
            </a:r>
            <a:r>
              <a:rPr lang="ko-KR" altLang="en-US" dirty="0"/>
              <a:t>는</a:t>
            </a:r>
            <a:r>
              <a:rPr lang="en-US" altLang="ko-KR" dirty="0"/>
              <a:t> “China”</a:t>
            </a:r>
            <a:r>
              <a:rPr lang="ko-KR" altLang="en-US" dirty="0"/>
              <a:t>와 연관되었습니다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4F1B7A-5502-4E92-9A37-A83285F700E6}"/>
              </a:ext>
            </a:extLst>
          </p:cNvPr>
          <p:cNvSpPr txBox="1"/>
          <p:nvPr/>
        </p:nvSpPr>
        <p:spPr>
          <a:xfrm>
            <a:off x="6383045" y="4244378"/>
            <a:ext cx="4969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 댓글에서 가장 많이 나온 단어 중 유의미한 단어는 </a:t>
            </a:r>
            <a:r>
              <a:rPr lang="en-US" altLang="ko-KR" dirty="0"/>
              <a:t>“</a:t>
            </a:r>
            <a:r>
              <a:rPr lang="ko-KR" altLang="en-US" dirty="0"/>
              <a:t>중국</a:t>
            </a:r>
            <a:r>
              <a:rPr lang="en-US" altLang="ko-KR" dirty="0"/>
              <a:t>”, “</a:t>
            </a:r>
            <a:r>
              <a:rPr lang="ko-KR" altLang="en-US" dirty="0"/>
              <a:t>오프닝</a:t>
            </a:r>
            <a:r>
              <a:rPr lang="en-US" altLang="ko-KR" dirty="0"/>
              <a:t>”,”</a:t>
            </a:r>
            <a:r>
              <a:rPr lang="ko-KR" altLang="en-US" dirty="0" err="1"/>
              <a:t>세라핀</a:t>
            </a:r>
            <a:r>
              <a:rPr lang="en-US" altLang="ko-KR" dirty="0"/>
              <a:t>”,”</a:t>
            </a:r>
            <a:r>
              <a:rPr lang="ko-KR" altLang="en-US" dirty="0" err="1"/>
              <a:t>롤드컵</a:t>
            </a:r>
            <a:r>
              <a:rPr lang="en-US" altLang="ko-KR" dirty="0"/>
              <a:t>“,”KDA”.</a:t>
            </a:r>
            <a:r>
              <a:rPr lang="ko-KR" altLang="en-US" dirty="0"/>
              <a:t>였습니다</a:t>
            </a:r>
            <a:r>
              <a:rPr lang="en-US" altLang="ko-KR" dirty="0"/>
              <a:t>. </a:t>
            </a:r>
            <a:r>
              <a:rPr lang="ko-KR" altLang="en-US" dirty="0"/>
              <a:t>이중 </a:t>
            </a:r>
            <a:r>
              <a:rPr lang="en-US" altLang="ko-KR" dirty="0"/>
              <a:t>“</a:t>
            </a:r>
            <a:r>
              <a:rPr lang="ko-KR" altLang="en-US" dirty="0" err="1"/>
              <a:t>세라핀</a:t>
            </a:r>
            <a:r>
              <a:rPr lang="en-US" altLang="ko-KR" dirty="0"/>
              <a:t>”,”</a:t>
            </a:r>
            <a:r>
              <a:rPr lang="ko-KR" altLang="en-US" dirty="0"/>
              <a:t>아리</a:t>
            </a:r>
            <a:r>
              <a:rPr lang="en-US" altLang="ko-KR" dirty="0"/>
              <a:t>”,”</a:t>
            </a:r>
            <a:r>
              <a:rPr lang="ko-KR" altLang="en-US" dirty="0"/>
              <a:t>모델링</a:t>
            </a:r>
            <a:r>
              <a:rPr lang="en-US" altLang="ko-KR" dirty="0"/>
              <a:t>”,”</a:t>
            </a:r>
            <a:r>
              <a:rPr lang="ko-KR" altLang="en-US" dirty="0"/>
              <a:t>그래픽</a:t>
            </a:r>
            <a:r>
              <a:rPr lang="en-US" altLang="ko-KR" dirty="0"/>
              <a:t>＂</a:t>
            </a:r>
            <a:r>
              <a:rPr lang="ko-KR" altLang="en-US" dirty="0"/>
              <a:t>등은 </a:t>
            </a:r>
            <a:r>
              <a:rPr lang="en-US" altLang="ko-KR" dirty="0"/>
              <a:t>“KDA”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연관되는 </a:t>
            </a:r>
            <a:r>
              <a:rPr lang="ko-KR" altLang="en-US" dirty="0" err="1"/>
              <a:t>단어들이였습니다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9CDEE8-F51F-4575-95B7-E2317795BC02}"/>
              </a:ext>
            </a:extLst>
          </p:cNvPr>
          <p:cNvSpPr txBox="1"/>
          <p:nvPr/>
        </p:nvSpPr>
        <p:spPr>
          <a:xfrm>
            <a:off x="733256" y="5869185"/>
            <a:ext cx="10618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양측에 주로 나오는 키워드가 </a:t>
            </a:r>
            <a:r>
              <a:rPr lang="en-US" altLang="ko-KR" dirty="0"/>
              <a:t>“KDA”</a:t>
            </a:r>
            <a:r>
              <a:rPr lang="ko-KR" altLang="en-US" dirty="0"/>
              <a:t>와 </a:t>
            </a:r>
            <a:r>
              <a:rPr lang="en-US" altLang="ko-KR" dirty="0"/>
              <a:t>“</a:t>
            </a:r>
            <a:r>
              <a:rPr lang="ko-KR" altLang="en-US" dirty="0"/>
              <a:t>중국</a:t>
            </a:r>
            <a:r>
              <a:rPr lang="en-US" altLang="ko-KR" dirty="0"/>
              <a:t>”</a:t>
            </a:r>
            <a:r>
              <a:rPr lang="ko-KR" altLang="en-US" dirty="0"/>
              <a:t>이였고</a:t>
            </a:r>
            <a:r>
              <a:rPr lang="en-US" altLang="ko-KR" dirty="0"/>
              <a:t>, </a:t>
            </a:r>
            <a:r>
              <a:rPr lang="ko-KR" altLang="en-US" dirty="0"/>
              <a:t>이에 이 두 키워드에 관해 한국과 해외에서 어떤 차이가 있는지 분석해보았습니다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69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55D888-7AFA-4425-831C-BD2330A4EAC6}"/>
              </a:ext>
            </a:extLst>
          </p:cNvPr>
          <p:cNvSpPr txBox="1"/>
          <p:nvPr/>
        </p:nvSpPr>
        <p:spPr>
          <a:xfrm>
            <a:off x="338831" y="429895"/>
            <a:ext cx="1151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KDA, K/DA</a:t>
            </a:r>
            <a:r>
              <a:rPr lang="ko-KR" altLang="en-US" dirty="0"/>
              <a:t>는 </a:t>
            </a:r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ko-KR" altLang="en-US" dirty="0" err="1"/>
              <a:t>라이엇게임즈에서</a:t>
            </a:r>
            <a:r>
              <a:rPr lang="en-US" altLang="ko-KR" dirty="0"/>
              <a:t> </a:t>
            </a:r>
            <a:r>
              <a:rPr lang="ko-KR" altLang="en-US" dirty="0" err="1"/>
              <a:t>리그오브레전드에</a:t>
            </a:r>
            <a:r>
              <a:rPr lang="ko-KR" altLang="en-US" dirty="0"/>
              <a:t> 나오는 캐릭터들로 만든 </a:t>
            </a:r>
            <a:r>
              <a:rPr lang="en-US" altLang="ko-KR" dirty="0"/>
              <a:t>4</a:t>
            </a:r>
            <a:r>
              <a:rPr lang="ko-KR" altLang="en-US" dirty="0"/>
              <a:t>인조 </a:t>
            </a:r>
            <a:r>
              <a:rPr lang="en-US" altLang="ko-KR" dirty="0"/>
              <a:t>K-POP</a:t>
            </a:r>
            <a:r>
              <a:rPr lang="ko-KR" altLang="en-US" dirty="0"/>
              <a:t>그룹으로</a:t>
            </a:r>
            <a:r>
              <a:rPr lang="en-US" altLang="ko-KR" dirty="0"/>
              <a:t>, 2020</a:t>
            </a:r>
            <a:r>
              <a:rPr lang="ko-KR" altLang="en-US" dirty="0"/>
              <a:t>년 컴백과 새로운 캐릭터 </a:t>
            </a:r>
            <a:r>
              <a:rPr lang="ko-KR" altLang="en-US" dirty="0" err="1"/>
              <a:t>세라핀의</a:t>
            </a:r>
            <a:r>
              <a:rPr lang="ko-KR" altLang="en-US" dirty="0"/>
              <a:t> 합류</a:t>
            </a:r>
            <a:r>
              <a:rPr lang="en-US" altLang="ko-KR" dirty="0"/>
              <a:t>, </a:t>
            </a:r>
            <a:r>
              <a:rPr lang="ko-KR" altLang="en-US" dirty="0"/>
              <a:t>그리고 결승전 개막식 무대가 있을 </a:t>
            </a:r>
            <a:r>
              <a:rPr lang="ko-KR" altLang="en-US" dirty="0" err="1"/>
              <a:t>예정이였습니다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29FA37-DF39-4127-A920-274028626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51" y="1625628"/>
            <a:ext cx="4213195" cy="26892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83D38E-5438-497A-BBAE-68DDF0F67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25628"/>
            <a:ext cx="4284775" cy="26892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725D65-DCF0-4F45-95AF-68D33E5B5234}"/>
              </a:ext>
            </a:extLst>
          </p:cNvPr>
          <p:cNvSpPr txBox="1"/>
          <p:nvPr/>
        </p:nvSpPr>
        <p:spPr>
          <a:xfrm>
            <a:off x="1732993" y="1256296"/>
            <a:ext cx="293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한국 </a:t>
            </a:r>
            <a:r>
              <a:rPr lang="en-US" altLang="ko-KR" dirty="0"/>
              <a:t>KDA </a:t>
            </a:r>
            <a:r>
              <a:rPr lang="ko-KR" altLang="en-US" dirty="0"/>
              <a:t>관련 등장 단어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DB92E5-B325-4B72-9591-75AD54DD1B91}"/>
              </a:ext>
            </a:extLst>
          </p:cNvPr>
          <p:cNvSpPr txBox="1"/>
          <p:nvPr/>
        </p:nvSpPr>
        <p:spPr>
          <a:xfrm>
            <a:off x="6943727" y="1256296"/>
            <a:ext cx="305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해외 </a:t>
            </a:r>
            <a:r>
              <a:rPr lang="en-US" altLang="ko-KR" dirty="0"/>
              <a:t>KDA </a:t>
            </a:r>
            <a:r>
              <a:rPr lang="ko-KR" altLang="en-US" dirty="0"/>
              <a:t>관련 등장 단어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ADE45F-7970-4418-8EA8-EBAC5566F8FB}"/>
              </a:ext>
            </a:extLst>
          </p:cNvPr>
          <p:cNvSpPr txBox="1"/>
          <p:nvPr/>
        </p:nvSpPr>
        <p:spPr>
          <a:xfrm>
            <a:off x="537839" y="4314831"/>
            <a:ext cx="11116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한국과 해외</a:t>
            </a:r>
            <a:r>
              <a:rPr lang="en-US" altLang="ko-KR" dirty="0"/>
              <a:t> </a:t>
            </a:r>
            <a:r>
              <a:rPr lang="ko-KR" altLang="en-US" dirty="0"/>
              <a:t>양측에서 공통적으로 나온 내용은 </a:t>
            </a:r>
            <a:r>
              <a:rPr lang="en-US" altLang="ko-KR" dirty="0"/>
              <a:t>K/DA</a:t>
            </a:r>
            <a:r>
              <a:rPr lang="ko-KR" altLang="en-US" dirty="0"/>
              <a:t>의 컴백 무대에서 캐릭터들의 </a:t>
            </a:r>
            <a:r>
              <a:rPr lang="ko-KR" altLang="en-US" dirty="0" err="1"/>
              <a:t>모델링이였습니다</a:t>
            </a:r>
            <a:r>
              <a:rPr lang="en-US" altLang="ko-KR" dirty="0"/>
              <a:t>. </a:t>
            </a:r>
            <a:r>
              <a:rPr lang="ko-KR" altLang="en-US" dirty="0"/>
              <a:t>캐릭터들을 </a:t>
            </a:r>
            <a:r>
              <a:rPr lang="en-US" altLang="ko-KR" dirty="0"/>
              <a:t>3D </a:t>
            </a:r>
            <a:r>
              <a:rPr lang="ko-KR" altLang="en-US" dirty="0"/>
              <a:t>모델링으로 구현해서 공연을 했는데</a:t>
            </a:r>
            <a:r>
              <a:rPr lang="en-US" altLang="ko-KR" dirty="0"/>
              <a:t>, </a:t>
            </a:r>
            <a:r>
              <a:rPr lang="ko-KR" altLang="en-US" dirty="0"/>
              <a:t>똑같은 방식으로 진행한 </a:t>
            </a:r>
            <a:r>
              <a:rPr lang="en-US" altLang="ko-KR" dirty="0"/>
              <a:t>2018</a:t>
            </a:r>
            <a:r>
              <a:rPr lang="ko-KR" altLang="en-US" dirty="0"/>
              <a:t>년에 비해 모델링이 안 좋아졌다는 내용이 대부분이었습니다</a:t>
            </a:r>
            <a:r>
              <a:rPr lang="en-US" altLang="ko-KR" dirty="0"/>
              <a:t>. </a:t>
            </a:r>
            <a:r>
              <a:rPr lang="ko-KR" altLang="en-US" dirty="0"/>
              <a:t>해외 쪽에서 나온 </a:t>
            </a:r>
            <a:r>
              <a:rPr lang="en-US" altLang="ko-KR" dirty="0"/>
              <a:t>“2018”</a:t>
            </a:r>
            <a:r>
              <a:rPr lang="ko-KR" altLang="en-US" dirty="0"/>
              <a:t>이라는 단어는 주로 이러한 비교를 나타냅니다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한국에선 </a:t>
            </a:r>
            <a:r>
              <a:rPr lang="en-US" altLang="ko-KR" dirty="0"/>
              <a:t>K/DA</a:t>
            </a:r>
            <a:r>
              <a:rPr lang="ko-KR" altLang="en-US" dirty="0"/>
              <a:t>의 예전 곡이었던 </a:t>
            </a:r>
            <a:r>
              <a:rPr lang="en-US" altLang="ko-KR" dirty="0"/>
              <a:t>“POPSTAR”</a:t>
            </a:r>
            <a:r>
              <a:rPr lang="ko-KR" altLang="en-US" dirty="0"/>
              <a:t>를 한국어 부분만 모조리 다 중국어로 개사해서 부른 점</a:t>
            </a:r>
            <a:r>
              <a:rPr lang="en-US" altLang="ko-KR" dirty="0"/>
              <a:t>, </a:t>
            </a:r>
            <a:r>
              <a:rPr lang="ko-KR" altLang="en-US" dirty="0"/>
              <a:t>그리고 새로 추가된 </a:t>
            </a:r>
            <a:r>
              <a:rPr lang="ko-KR" altLang="en-US" dirty="0" err="1"/>
              <a:t>세라핀이라는</a:t>
            </a:r>
            <a:r>
              <a:rPr lang="ko-KR" altLang="en-US" dirty="0"/>
              <a:t> 캐릭터가 </a:t>
            </a:r>
            <a:r>
              <a:rPr lang="en-US" altLang="ko-KR" dirty="0"/>
              <a:t>K/DA </a:t>
            </a:r>
            <a:r>
              <a:rPr lang="ko-KR" altLang="en-US" dirty="0"/>
              <a:t>세계관에서 중국계라는 점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ko-KR" altLang="en-US" dirty="0" err="1"/>
              <a:t>세라핀</a:t>
            </a:r>
            <a:r>
              <a:rPr lang="ko-KR" altLang="en-US" dirty="0"/>
              <a:t> 역을 맡았던 중국 가수만 무대위에 올라와 노래를 불렀다는 점</a:t>
            </a:r>
            <a:r>
              <a:rPr lang="en-US" altLang="ko-KR" dirty="0"/>
              <a:t>, </a:t>
            </a:r>
            <a:r>
              <a:rPr lang="ko-KR" altLang="en-US" dirty="0"/>
              <a:t>한국계 캐릭터인 </a:t>
            </a:r>
            <a:r>
              <a:rPr lang="ko-KR" altLang="en-US" dirty="0" err="1"/>
              <a:t>아리의</a:t>
            </a:r>
            <a:r>
              <a:rPr lang="ko-KR" altLang="en-US" dirty="0"/>
              <a:t> 센터 자리를 뺏고 센터에 들어왔다는 점 등에서 </a:t>
            </a:r>
            <a:r>
              <a:rPr lang="en-US" altLang="ko-KR" dirty="0"/>
              <a:t>“</a:t>
            </a:r>
            <a:r>
              <a:rPr lang="ko-KR" altLang="en-US" dirty="0"/>
              <a:t>중국</a:t>
            </a:r>
            <a:r>
              <a:rPr lang="en-US" altLang="ko-KR" dirty="0"/>
              <a:t>”</a:t>
            </a:r>
            <a:r>
              <a:rPr lang="ko-KR" altLang="en-US" dirty="0"/>
              <a:t>과 관련된 내용이 많았으며 부정적인 의견이 많았습니다</a:t>
            </a:r>
            <a:r>
              <a:rPr lang="en-US" altLang="ko-KR" dirty="0"/>
              <a:t>. </a:t>
            </a:r>
            <a:r>
              <a:rPr lang="ko-KR" altLang="en-US" dirty="0" err="1"/>
              <a:t>해외쪽에선</a:t>
            </a:r>
            <a:r>
              <a:rPr lang="ko-KR" altLang="en-US" dirty="0"/>
              <a:t> 이러한 내용은 나오지 않고 앞서 언급한 </a:t>
            </a:r>
            <a:r>
              <a:rPr lang="en-US" altLang="ko-KR" dirty="0"/>
              <a:t>2018,2019</a:t>
            </a:r>
            <a:r>
              <a:rPr lang="ko-KR" altLang="en-US" dirty="0"/>
              <a:t>년 개막식과 비교</a:t>
            </a:r>
            <a:r>
              <a:rPr lang="en-US" altLang="ko-KR" dirty="0"/>
              <a:t>, </a:t>
            </a:r>
            <a:r>
              <a:rPr lang="ko-KR" altLang="en-US" dirty="0"/>
              <a:t>그리고 모델링에 대한 내용이 상대적으로 더 많았습니다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94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2EE9E9-4FBE-411F-91D4-3E5296FC0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81" y="517124"/>
            <a:ext cx="4971873" cy="29118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7B166E-B221-4E50-BDB5-F29008A87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7124"/>
            <a:ext cx="4653900" cy="29118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6899CC-D58A-42A8-9846-AD6D5EE762DA}"/>
              </a:ext>
            </a:extLst>
          </p:cNvPr>
          <p:cNvSpPr txBox="1"/>
          <p:nvPr/>
        </p:nvSpPr>
        <p:spPr>
          <a:xfrm>
            <a:off x="711681" y="3798332"/>
            <a:ext cx="100382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“</a:t>
            </a:r>
            <a:r>
              <a:rPr lang="ko-KR" altLang="en-US" dirty="0"/>
              <a:t>중국</a:t>
            </a:r>
            <a:r>
              <a:rPr lang="en-US" altLang="ko-KR" dirty="0"/>
              <a:t>＂</a:t>
            </a:r>
            <a:r>
              <a:rPr lang="ko-KR" altLang="en-US" dirty="0"/>
              <a:t>과 관련된 내용은 양쪽 큰 차이를 보이지는 않았습니다</a:t>
            </a:r>
            <a:r>
              <a:rPr lang="en-US" altLang="ko-KR" dirty="0"/>
              <a:t>. </a:t>
            </a:r>
            <a:r>
              <a:rPr lang="ko-KR" altLang="en-US" dirty="0"/>
              <a:t>대부분 부정적인 의견이 강했고</a:t>
            </a:r>
            <a:r>
              <a:rPr lang="en-US" altLang="ko-KR" dirty="0"/>
              <a:t>, </a:t>
            </a:r>
            <a:r>
              <a:rPr lang="ko-KR" altLang="en-US" dirty="0"/>
              <a:t>차이라면 강도의 차이로 </a:t>
            </a:r>
            <a:r>
              <a:rPr lang="ko-KR" altLang="en-US" dirty="0" err="1"/>
              <a:t>한국쪽은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노골적으로 </a:t>
            </a:r>
            <a:r>
              <a:rPr lang="ko-KR" altLang="en-US" dirty="0" err="1"/>
              <a:t>중국쪽에서</a:t>
            </a:r>
            <a:r>
              <a:rPr lang="ko-KR" altLang="en-US" dirty="0"/>
              <a:t> 해서 문제다</a:t>
            </a:r>
            <a:r>
              <a:rPr lang="en-US" altLang="ko-KR" dirty="0"/>
              <a:t>”</a:t>
            </a:r>
            <a:r>
              <a:rPr lang="ko-KR" altLang="en-US" dirty="0"/>
              <a:t>라고 한 반면 </a:t>
            </a:r>
            <a:r>
              <a:rPr lang="ko-KR" altLang="en-US" dirty="0" err="1"/>
              <a:t>해외쪽에서는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중국에서 했다고 무조건 안 </a:t>
            </a:r>
            <a:r>
              <a:rPr lang="ko-KR" altLang="en-US" dirty="0" err="1"/>
              <a:t>좋다라고</a:t>
            </a:r>
            <a:r>
              <a:rPr lang="ko-KR" altLang="en-US" dirty="0"/>
              <a:t> 하는 건 아니지만 아무리 그래도 퀄리티가 떨어진다</a:t>
            </a:r>
            <a:r>
              <a:rPr lang="en-US" altLang="ko-KR" dirty="0"/>
              <a:t>＂</a:t>
            </a:r>
            <a:r>
              <a:rPr lang="ko-KR" altLang="en-US" dirty="0" err="1"/>
              <a:t>라는게</a:t>
            </a:r>
            <a:r>
              <a:rPr lang="ko-KR" altLang="en-US" dirty="0"/>
              <a:t> 주였습니다</a:t>
            </a:r>
            <a:r>
              <a:rPr lang="en-US" altLang="ko-KR" dirty="0"/>
              <a:t>.</a:t>
            </a:r>
            <a:r>
              <a:rPr lang="ko-KR" altLang="en-US" dirty="0"/>
              <a:t> 한국은 </a:t>
            </a:r>
            <a:r>
              <a:rPr lang="en-US" altLang="ko-KR" dirty="0"/>
              <a:t>80%</a:t>
            </a:r>
            <a:r>
              <a:rPr lang="ko-KR" altLang="en-US" dirty="0"/>
              <a:t>이상의 댓글에 중국이 언급되었으며</a:t>
            </a:r>
            <a:r>
              <a:rPr lang="en-US" altLang="ko-KR" dirty="0"/>
              <a:t>, </a:t>
            </a:r>
            <a:r>
              <a:rPr lang="ko-KR" altLang="en-US" dirty="0"/>
              <a:t>앞에 나온 </a:t>
            </a:r>
            <a:r>
              <a:rPr lang="en-US" altLang="ko-KR" dirty="0"/>
              <a:t>“KDA”</a:t>
            </a:r>
            <a:r>
              <a:rPr lang="ko-KR" altLang="en-US" dirty="0"/>
              <a:t>와 관련된 내용과 </a:t>
            </a:r>
            <a:r>
              <a:rPr lang="ko-KR" altLang="en-US" dirty="0" err="1"/>
              <a:t>중국팀이었던</a:t>
            </a:r>
            <a:r>
              <a:rPr lang="ko-KR" altLang="en-US" dirty="0"/>
              <a:t> </a:t>
            </a:r>
            <a:r>
              <a:rPr lang="ko-KR" altLang="en-US" dirty="0" err="1"/>
              <a:t>쑤닝에겐</a:t>
            </a:r>
            <a:r>
              <a:rPr lang="ko-KR" altLang="en-US" dirty="0"/>
              <a:t> 열정적인 호응을 보였지만 한국팀인 </a:t>
            </a:r>
            <a:r>
              <a:rPr lang="ko-KR" altLang="en-US" dirty="0" err="1"/>
              <a:t>담원게이밍에게는</a:t>
            </a:r>
            <a:r>
              <a:rPr lang="ko-KR" altLang="en-US" dirty="0"/>
              <a:t> 박수하나 주지 않은 점을 주 비판 요소로 잡았는데</a:t>
            </a:r>
            <a:r>
              <a:rPr lang="en-US" altLang="ko-KR" dirty="0"/>
              <a:t>, </a:t>
            </a:r>
            <a:r>
              <a:rPr lang="ko-KR" altLang="en-US" dirty="0" err="1"/>
              <a:t>해외측에서는</a:t>
            </a:r>
            <a:r>
              <a:rPr lang="ko-KR" altLang="en-US" dirty="0"/>
              <a:t> 개막식 행사를 통역가 </a:t>
            </a:r>
            <a:r>
              <a:rPr lang="ko-KR" altLang="en-US" dirty="0" err="1"/>
              <a:t>한명</a:t>
            </a:r>
            <a:r>
              <a:rPr lang="ko-KR" altLang="en-US" dirty="0"/>
              <a:t> 없이 중국어로만 진행한 점</a:t>
            </a:r>
            <a:r>
              <a:rPr lang="en-US" altLang="ko-KR" dirty="0"/>
              <a:t>, </a:t>
            </a:r>
            <a:r>
              <a:rPr lang="ko-KR" altLang="en-US" dirty="0"/>
              <a:t>진행자가 중국은 </a:t>
            </a:r>
            <a:r>
              <a:rPr lang="ko-KR" altLang="en-US" dirty="0" err="1"/>
              <a:t>이스포츠의</a:t>
            </a:r>
            <a:r>
              <a:rPr lang="ko-KR" altLang="en-US" dirty="0"/>
              <a:t> 종주국이며 수없이 많은 전설과 전략을 </a:t>
            </a:r>
            <a:r>
              <a:rPr lang="ko-KR" altLang="en-US" dirty="0" err="1"/>
              <a:t>배출했다라고</a:t>
            </a:r>
            <a:r>
              <a:rPr lang="ko-KR" altLang="en-US" dirty="0"/>
              <a:t> 말한 점 등을 비판했습니다</a:t>
            </a:r>
            <a:r>
              <a:rPr lang="en-US" altLang="ko-KR" dirty="0"/>
              <a:t>. </a:t>
            </a:r>
            <a:r>
              <a:rPr lang="ko-KR" altLang="en-US" dirty="0"/>
              <a:t>즉 비판의 내용은 </a:t>
            </a:r>
            <a:r>
              <a:rPr lang="ko-KR" altLang="en-US" dirty="0" err="1"/>
              <a:t>다를지언정</a:t>
            </a:r>
            <a:r>
              <a:rPr lang="ko-KR" altLang="en-US" dirty="0"/>
              <a:t> 양측 다 </a:t>
            </a:r>
            <a:r>
              <a:rPr lang="en-US" altLang="ko-KR" dirty="0"/>
              <a:t>“</a:t>
            </a:r>
            <a:r>
              <a:rPr lang="ko-KR" altLang="en-US" dirty="0"/>
              <a:t>노골적인 중국 위주의 행사</a:t>
            </a:r>
            <a:r>
              <a:rPr lang="en-US" altLang="ko-KR" dirty="0"/>
              <a:t>＂</a:t>
            </a:r>
            <a:r>
              <a:rPr lang="ko-KR" altLang="en-US" dirty="0"/>
              <a:t>를 비판했다는 점에서는 공통점을 보였습니다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99F92-F796-4B5D-A19A-1F755C20A3BF}"/>
              </a:ext>
            </a:extLst>
          </p:cNvPr>
          <p:cNvSpPr txBox="1"/>
          <p:nvPr/>
        </p:nvSpPr>
        <p:spPr>
          <a:xfrm>
            <a:off x="1333306" y="147792"/>
            <a:ext cx="372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“</a:t>
            </a:r>
            <a:r>
              <a:rPr lang="ko-KR" altLang="en-US" dirty="0"/>
              <a:t>중국</a:t>
            </a:r>
            <a:r>
              <a:rPr lang="en-US" altLang="ko-KR" dirty="0"/>
              <a:t>” </a:t>
            </a:r>
            <a:r>
              <a:rPr lang="ko-KR" altLang="en-US" dirty="0"/>
              <a:t>관련 한국 댓글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55B618-92C2-4957-9F04-BE328850BA13}"/>
              </a:ext>
            </a:extLst>
          </p:cNvPr>
          <p:cNvSpPr txBox="1"/>
          <p:nvPr/>
        </p:nvSpPr>
        <p:spPr>
          <a:xfrm>
            <a:off x="6558639" y="147792"/>
            <a:ext cx="372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“</a:t>
            </a:r>
            <a:r>
              <a:rPr lang="ko-KR" altLang="en-US" dirty="0"/>
              <a:t>중국</a:t>
            </a:r>
            <a:r>
              <a:rPr lang="en-US" altLang="ko-KR" dirty="0"/>
              <a:t>” </a:t>
            </a:r>
            <a:r>
              <a:rPr lang="ko-KR" altLang="en-US" dirty="0"/>
              <a:t>관련 해외 댓글</a:t>
            </a:r>
          </a:p>
        </p:txBody>
      </p:sp>
    </p:spTree>
    <p:extLst>
      <p:ext uri="{BB962C8B-B14F-4D97-AF65-F5344CB8AC3E}">
        <p14:creationId xmlns:p14="http://schemas.microsoft.com/office/powerpoint/2010/main" val="188111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CE49028-7A22-476E-91FF-9AB00A1280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5940953"/>
              </p:ext>
            </p:extLst>
          </p:nvPr>
        </p:nvGraphicFramePr>
        <p:xfrm>
          <a:off x="687032" y="1618242"/>
          <a:ext cx="4874827" cy="3621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85125E9E-0B77-4B5A-A4D2-65BE9FCEF5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3163211"/>
              </p:ext>
            </p:extLst>
          </p:nvPr>
        </p:nvGraphicFramePr>
        <p:xfrm>
          <a:off x="6027937" y="1618242"/>
          <a:ext cx="4492101" cy="3621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F117410-F361-4F04-867B-DC803556F697}"/>
              </a:ext>
            </a:extLst>
          </p:cNvPr>
          <p:cNvSpPr txBox="1"/>
          <p:nvPr/>
        </p:nvSpPr>
        <p:spPr>
          <a:xfrm>
            <a:off x="984033" y="417913"/>
            <a:ext cx="9916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 댓글을 살펴보던 중 해외에선 이렇게 거센 비난이 나오지 않는다</a:t>
            </a:r>
            <a:r>
              <a:rPr lang="en-US" altLang="ko-KR" dirty="0"/>
              <a:t>, </a:t>
            </a:r>
            <a:r>
              <a:rPr lang="ko-KR" altLang="en-US" dirty="0"/>
              <a:t>코로나 바이러스를 생각해서 봐야한다 라는 내용을 보아서</a:t>
            </a:r>
            <a:r>
              <a:rPr lang="en-US" altLang="ko-KR" dirty="0"/>
              <a:t>, </a:t>
            </a:r>
            <a:r>
              <a:rPr lang="ko-KR" altLang="en-US" dirty="0"/>
              <a:t>실제로 </a:t>
            </a:r>
            <a:r>
              <a:rPr lang="ko-KR" altLang="en-US" dirty="0" err="1"/>
              <a:t>그러한가</a:t>
            </a:r>
            <a:r>
              <a:rPr lang="ko-KR" altLang="en-US" dirty="0"/>
              <a:t> 조사해보았습니다</a:t>
            </a:r>
            <a:r>
              <a:rPr lang="en-US" altLang="ko-KR" dirty="0"/>
              <a:t>. </a:t>
            </a:r>
            <a:r>
              <a:rPr lang="ko-KR" altLang="en-US" dirty="0"/>
              <a:t>관련 단어는 </a:t>
            </a:r>
            <a:r>
              <a:rPr lang="en-US" altLang="ko-KR" dirty="0"/>
              <a:t>“Corona”</a:t>
            </a:r>
            <a:r>
              <a:rPr lang="ko-KR" altLang="en-US" dirty="0"/>
              <a:t>와 </a:t>
            </a:r>
            <a:r>
              <a:rPr lang="en-US" altLang="ko-KR" dirty="0"/>
              <a:t>“Pandemic”</a:t>
            </a:r>
            <a:r>
              <a:rPr lang="ko-KR" altLang="en-US" dirty="0"/>
              <a:t>이였고</a:t>
            </a:r>
            <a:r>
              <a:rPr lang="en-US" altLang="ko-KR" dirty="0"/>
              <a:t>, </a:t>
            </a:r>
            <a:r>
              <a:rPr lang="ko-KR" altLang="en-US" dirty="0"/>
              <a:t>각각 </a:t>
            </a:r>
            <a:r>
              <a:rPr lang="en-US" altLang="ko-KR" dirty="0"/>
              <a:t>18</a:t>
            </a:r>
            <a:r>
              <a:rPr lang="ko-KR" altLang="en-US" dirty="0"/>
              <a:t>개와 </a:t>
            </a:r>
            <a:r>
              <a:rPr lang="en-US" altLang="ko-KR" dirty="0"/>
              <a:t>27</a:t>
            </a:r>
            <a:r>
              <a:rPr lang="ko-KR" altLang="en-US" dirty="0"/>
              <a:t>개의 댓글이 있었습니다</a:t>
            </a:r>
            <a:r>
              <a:rPr lang="en-US" altLang="ko-KR" dirty="0"/>
              <a:t>. </a:t>
            </a:r>
            <a:r>
              <a:rPr lang="ko-KR" altLang="en-US" dirty="0"/>
              <a:t>그중 내용을 분석해봤을 </a:t>
            </a:r>
            <a:r>
              <a:rPr lang="ko-KR" altLang="en-US" dirty="0" err="1"/>
              <a:t>떄</a:t>
            </a:r>
            <a:r>
              <a:rPr lang="ko-KR" altLang="en-US" dirty="0"/>
              <a:t> 이랬습니다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D894A-5CEE-459D-9A79-23A8A92B7BC9}"/>
              </a:ext>
            </a:extLst>
          </p:cNvPr>
          <p:cNvSpPr txBox="1"/>
          <p:nvPr/>
        </p:nvSpPr>
        <p:spPr>
          <a:xfrm rot="10800000" flipV="1">
            <a:off x="984033" y="5516757"/>
            <a:ext cx="10649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실제로 현재 코로나</a:t>
            </a:r>
            <a:r>
              <a:rPr lang="en-US" altLang="ko-KR" dirty="0"/>
              <a:t>19</a:t>
            </a:r>
            <a:r>
              <a:rPr lang="ko-KR" altLang="en-US" dirty="0"/>
              <a:t>바이러스가 전 세계에 퍼져 정상적인 행사 진행이 어려웠던 만큼 긍정적인 의견 중 그에 대해 동정하는 여론도 적지 않았습니다</a:t>
            </a:r>
            <a:r>
              <a:rPr lang="en-US" altLang="ko-KR" dirty="0"/>
              <a:t>. </a:t>
            </a:r>
            <a:r>
              <a:rPr lang="ko-KR" altLang="en-US" dirty="0"/>
              <a:t>다만 어디까지나 이런 상황이니 퀄리티가 떨어져도 어쩔 수 없다는 의견이지</a:t>
            </a:r>
            <a:r>
              <a:rPr lang="en-US" altLang="ko-KR" dirty="0"/>
              <a:t>, </a:t>
            </a:r>
            <a:r>
              <a:rPr lang="ko-KR" altLang="en-US" dirty="0"/>
              <a:t>개막식 행사 자체가 좋았다고 말한 의견은 한두개에 불과했습니다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69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60954F-BBF5-4B71-938A-7D4A14839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111" y="346228"/>
            <a:ext cx="6131777" cy="38866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5EE918-148D-4195-B7B6-06CCEB0A3D4E}"/>
              </a:ext>
            </a:extLst>
          </p:cNvPr>
          <p:cNvSpPr txBox="1"/>
          <p:nvPr/>
        </p:nvSpPr>
        <p:spPr>
          <a:xfrm>
            <a:off x="656948" y="4483223"/>
            <a:ext cx="10981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한국에서 많이 나온 내용 중 하나는 무대 연출에 관한 내용이었습니다</a:t>
            </a:r>
            <a:r>
              <a:rPr lang="en-US" altLang="ko-KR" dirty="0"/>
              <a:t>. </a:t>
            </a:r>
            <a:r>
              <a:rPr lang="ko-KR" altLang="en-US" dirty="0"/>
              <a:t>앞서 나온 </a:t>
            </a:r>
            <a:r>
              <a:rPr lang="en-US" altLang="ko-KR" dirty="0"/>
              <a:t>“K/DA”</a:t>
            </a:r>
            <a:r>
              <a:rPr lang="ko-KR" altLang="en-US" dirty="0"/>
              <a:t>의 공연과 관련된 내용</a:t>
            </a:r>
            <a:r>
              <a:rPr lang="en-US" altLang="ko-KR" dirty="0"/>
              <a:t>(</a:t>
            </a:r>
            <a:r>
              <a:rPr lang="ko-KR" altLang="en-US" dirty="0"/>
              <a:t>그래픽</a:t>
            </a:r>
            <a:r>
              <a:rPr lang="en-US" altLang="ko-KR" dirty="0"/>
              <a:t>, </a:t>
            </a:r>
            <a:r>
              <a:rPr lang="ko-KR" altLang="en-US" dirty="0"/>
              <a:t>그림자</a:t>
            </a:r>
            <a:r>
              <a:rPr lang="en-US" altLang="ko-KR" dirty="0"/>
              <a:t>)</a:t>
            </a:r>
            <a:r>
              <a:rPr lang="ko-KR" altLang="en-US" dirty="0"/>
              <a:t>과 더불어 단순히 사람들이 많이 올라와 춤을 추고 칼싸움을 하는 공연이 무슨 의미를 지니는 지 모르겠다는 의미도 있었습니다</a:t>
            </a:r>
            <a:r>
              <a:rPr lang="en-US" altLang="ko-KR" dirty="0"/>
              <a:t>. </a:t>
            </a:r>
            <a:r>
              <a:rPr lang="ko-KR" altLang="en-US" dirty="0"/>
              <a:t>심한 경우 </a:t>
            </a:r>
            <a:r>
              <a:rPr lang="en-US" altLang="ko-KR" dirty="0"/>
              <a:t>‘</a:t>
            </a:r>
            <a:r>
              <a:rPr lang="ko-KR" altLang="en-US" dirty="0"/>
              <a:t>학예회</a:t>
            </a:r>
            <a:r>
              <a:rPr lang="en-US" altLang="ko-KR" dirty="0"/>
              <a:t>＇</a:t>
            </a:r>
            <a:r>
              <a:rPr lang="ko-KR" altLang="en-US" dirty="0"/>
              <a:t>라고 말하기도 했습니다</a:t>
            </a:r>
            <a:r>
              <a:rPr lang="en-US" altLang="ko-KR" dirty="0"/>
              <a:t>. </a:t>
            </a:r>
            <a:r>
              <a:rPr lang="ko-KR" altLang="en-US" dirty="0"/>
              <a:t>앞서 해외에선 이러한 무대 연출에 대해 코로나 시국이니 이해해야 한다는 의견이 존재했다면 한국 댓글에선 중국이 자기방식으로 연출하니 이렇게 되는 거다는 의견이 많았습니다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52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57E33D6-AE64-4F21-ACD8-B8A9F066D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082755"/>
              </p:ext>
            </p:extLst>
          </p:nvPr>
        </p:nvGraphicFramePr>
        <p:xfrm>
          <a:off x="383220" y="758464"/>
          <a:ext cx="11425560" cy="2956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2780">
                  <a:extLst>
                    <a:ext uri="{9D8B030D-6E8A-4147-A177-3AD203B41FA5}">
                      <a16:colId xmlns:a16="http://schemas.microsoft.com/office/drawing/2014/main" val="507329534"/>
                    </a:ext>
                  </a:extLst>
                </a:gridCol>
                <a:gridCol w="5712780">
                  <a:extLst>
                    <a:ext uri="{9D8B030D-6E8A-4147-A177-3AD203B41FA5}">
                      <a16:colId xmlns:a16="http://schemas.microsoft.com/office/drawing/2014/main" val="2229921824"/>
                    </a:ext>
                  </a:extLst>
                </a:gridCol>
              </a:tblGrid>
              <a:tr h="3959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K/DA </a:t>
                      </a:r>
                      <a:r>
                        <a:rPr lang="ko-KR" altLang="en-US" dirty="0"/>
                        <a:t>관련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889001"/>
                  </a:ext>
                </a:extLst>
              </a:tr>
              <a:tr h="395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한국 댓글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해외 댓글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487224"/>
                  </a:ext>
                </a:extLst>
              </a:tr>
              <a:tr h="3959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공통점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0650"/>
                  </a:ext>
                </a:extLst>
              </a:tr>
              <a:tr h="3959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K/DA</a:t>
                      </a:r>
                      <a:r>
                        <a:rPr lang="ko-KR" altLang="en-US" dirty="0"/>
                        <a:t>의 공연에 사용된 모델링이 과거에 비해 퀄리티가 떨어짐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255356"/>
                  </a:ext>
                </a:extLst>
              </a:tr>
              <a:tr h="3959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차이점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52076"/>
                  </a:ext>
                </a:extLst>
              </a:tr>
              <a:tr h="976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새로운 캐릭터인 </a:t>
                      </a: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세라핀</a:t>
                      </a:r>
                      <a:r>
                        <a:rPr lang="en-US" altLang="ko-KR" dirty="0"/>
                        <a:t>＇</a:t>
                      </a:r>
                      <a:r>
                        <a:rPr lang="ko-KR" altLang="en-US" dirty="0"/>
                        <a:t>이 중국계라는 것과 한국인 캐릭터 </a:t>
                      </a:r>
                      <a:r>
                        <a:rPr lang="en-US" altLang="ko-KR" dirty="0"/>
                        <a:t>＇</a:t>
                      </a:r>
                      <a:r>
                        <a:rPr lang="ko-KR" altLang="en-US" dirty="0"/>
                        <a:t>아리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의 센터 포지션을 가져간 것에 대한 반감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등 중국과 관련된 비판이 많음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똑같이 </a:t>
                      </a:r>
                      <a:r>
                        <a:rPr lang="en-US" altLang="ko-KR" dirty="0"/>
                        <a:t>K/DA</a:t>
                      </a:r>
                      <a:r>
                        <a:rPr lang="ko-KR" altLang="en-US" dirty="0"/>
                        <a:t>의 무대가 있었던 </a:t>
                      </a:r>
                      <a:r>
                        <a:rPr lang="en-US" altLang="ko-KR" dirty="0"/>
                        <a:t>2018</a:t>
                      </a:r>
                      <a:r>
                        <a:rPr lang="ko-KR" altLang="en-US" dirty="0"/>
                        <a:t>년에 비해 캐릭터들의 모델링이 떨어진다는 점과 </a:t>
                      </a:r>
                      <a:r>
                        <a:rPr lang="en-US" altLang="ko-KR" dirty="0"/>
                        <a:t>2019</a:t>
                      </a:r>
                      <a:r>
                        <a:rPr lang="ko-KR" altLang="en-US" dirty="0"/>
                        <a:t>년에 비해 진행과 연출이 떨어진다는 비판이 많음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431099"/>
                  </a:ext>
                </a:extLst>
              </a:tr>
            </a:tbl>
          </a:graphicData>
        </a:graphic>
      </p:graphicFrame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C4E0A877-9E93-4D03-8475-2CAE300D6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854971"/>
              </p:ext>
            </p:extLst>
          </p:nvPr>
        </p:nvGraphicFramePr>
        <p:xfrm>
          <a:off x="383220" y="3840827"/>
          <a:ext cx="1142556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2780">
                  <a:extLst>
                    <a:ext uri="{9D8B030D-6E8A-4147-A177-3AD203B41FA5}">
                      <a16:colId xmlns:a16="http://schemas.microsoft.com/office/drawing/2014/main" val="137339544"/>
                    </a:ext>
                  </a:extLst>
                </a:gridCol>
                <a:gridCol w="5712780">
                  <a:extLst>
                    <a:ext uri="{9D8B030D-6E8A-4147-A177-3AD203B41FA5}">
                      <a16:colId xmlns:a16="http://schemas.microsoft.com/office/drawing/2014/main" val="3906094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중국 관련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63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한국 댓글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해외 댓글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4622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공통점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787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자회사가 중국인 곳에서 개최한 행사인데 수준 이하의 결과가 나왔음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노골적으로 중국 위주의 행사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256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차이점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9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중국팀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쑤닝에겐</a:t>
                      </a:r>
                      <a:r>
                        <a:rPr lang="ko-KR" altLang="en-US" dirty="0"/>
                        <a:t> 열렬한 환호를 보낸 반면 한국팀인 </a:t>
                      </a:r>
                      <a:r>
                        <a:rPr lang="ko-KR" altLang="en-US" dirty="0" err="1"/>
                        <a:t>담원게이밍에겐</a:t>
                      </a:r>
                      <a:r>
                        <a:rPr lang="ko-KR" altLang="en-US" dirty="0"/>
                        <a:t> 전무한 환호</a:t>
                      </a:r>
                      <a:r>
                        <a:rPr lang="en-US" altLang="ko-KR" dirty="0"/>
                        <a:t>, KDA</a:t>
                      </a:r>
                      <a:r>
                        <a:rPr lang="ko-KR" altLang="en-US" dirty="0"/>
                        <a:t>부분에 나왔던 </a:t>
                      </a: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세라핀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 관련 문제</a:t>
                      </a:r>
                      <a:r>
                        <a:rPr lang="en-US" altLang="ko-KR" dirty="0"/>
                        <a:t>.(</a:t>
                      </a:r>
                      <a:r>
                        <a:rPr lang="ko-KR" altLang="en-US" dirty="0"/>
                        <a:t>댓글의 상당수가 중국 언급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다른 나라 사람들을 배려하지 않은 행사 진행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중국을 찬양하는 식으로 한 발언 등에 대한 비판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6572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D32C840-BEEC-463C-81E5-A1E22D5A31AF}"/>
              </a:ext>
            </a:extLst>
          </p:cNvPr>
          <p:cNvSpPr txBox="1"/>
          <p:nvPr/>
        </p:nvSpPr>
        <p:spPr>
          <a:xfrm>
            <a:off x="383220" y="243393"/>
            <a:ext cx="1142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자료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823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3BB98-FE1C-4234-9095-1922E8DB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70F00-9037-409E-9222-EAD834F2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해외에선 그래도 코로나</a:t>
            </a:r>
            <a:r>
              <a:rPr lang="en-US" altLang="ko-KR" dirty="0"/>
              <a:t>19</a:t>
            </a:r>
            <a:r>
              <a:rPr lang="ko-KR" altLang="en-US" dirty="0"/>
              <a:t>로 인해 행사 준비가 원활하지 않았다는 점에서 비록 기대 이하였을지라도 이정도면 선방했다고 보는 시각도 존재했지만</a:t>
            </a:r>
            <a:r>
              <a:rPr lang="en-US" altLang="ko-KR" dirty="0"/>
              <a:t>, </a:t>
            </a:r>
            <a:r>
              <a:rPr lang="ko-KR" altLang="en-US" dirty="0"/>
              <a:t>한국 댓글에선 이러한 내용은 볼 수 없었습니다</a:t>
            </a:r>
            <a:endParaRPr lang="en-US" altLang="ko-KR" dirty="0"/>
          </a:p>
          <a:p>
            <a:r>
              <a:rPr lang="ko-KR" altLang="en-US" dirty="0"/>
              <a:t>어떻게 보면 한국과 해외 댓글에서 비슷하게 나온 내용이 무대의 연출과 구성</a:t>
            </a:r>
            <a:r>
              <a:rPr lang="en-US" altLang="ko-KR" dirty="0"/>
              <a:t>(</a:t>
            </a:r>
            <a:r>
              <a:rPr lang="ko-KR" altLang="en-US" dirty="0"/>
              <a:t>난데없는 </a:t>
            </a:r>
            <a:r>
              <a:rPr lang="ko-KR" altLang="en-US" dirty="0" err="1"/>
              <a:t>칼싸움</a:t>
            </a:r>
            <a:r>
              <a:rPr lang="en-US" altLang="ko-KR" dirty="0"/>
              <a:t>, </a:t>
            </a:r>
            <a:r>
              <a:rPr lang="ko-KR" altLang="en-US" dirty="0"/>
              <a:t>기대 이하의 </a:t>
            </a:r>
            <a:r>
              <a:rPr lang="en-US" altLang="ko-KR" dirty="0"/>
              <a:t>K/DA</a:t>
            </a:r>
            <a:r>
              <a:rPr lang="ko-KR" altLang="en-US" dirty="0"/>
              <a:t>의 무대</a:t>
            </a:r>
            <a:r>
              <a:rPr lang="en-US" altLang="ko-KR" dirty="0"/>
              <a:t>, </a:t>
            </a:r>
            <a:r>
              <a:rPr lang="ko-KR" altLang="en-US" dirty="0"/>
              <a:t>단체로 나와 춤을 추는 구성</a:t>
            </a:r>
            <a:r>
              <a:rPr lang="en-US" altLang="ko-KR" dirty="0"/>
              <a:t>)</a:t>
            </a:r>
            <a:r>
              <a:rPr lang="ko-KR" altLang="en-US" dirty="0"/>
              <a:t>에 대해 한국은 냉정하게</a:t>
            </a:r>
            <a:r>
              <a:rPr lang="en-US" altLang="ko-KR" dirty="0"/>
              <a:t>, </a:t>
            </a:r>
            <a:r>
              <a:rPr lang="ko-KR" altLang="en-US" dirty="0"/>
              <a:t>해외에선 동정적으로 보지 않았나 해석할 수 있다고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28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1018</Words>
  <Application>Microsoft Office PowerPoint</Application>
  <PresentationFormat>와이드스크린</PresentationFormat>
  <Paragraphs>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201601227 박상제 데이터분석 진행 현황</vt:lpstr>
      <vt:lpstr>데이터 분석-2020 리그오브레전드 월드챔피언쉽 개막식 댓글 내용 분석</vt:lpstr>
      <vt:lpstr>분석1-다수 등장한 단어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정리-2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201601227 박상제 데이터분석 진행 현황</dc:title>
  <dc:creator>박 상제</dc:creator>
  <cp:lastModifiedBy>박 상제</cp:lastModifiedBy>
  <cp:revision>16</cp:revision>
  <dcterms:created xsi:type="dcterms:W3CDTF">2020-11-30T08:06:49Z</dcterms:created>
  <dcterms:modified xsi:type="dcterms:W3CDTF">2020-12-01T10:42:19Z</dcterms:modified>
</cp:coreProperties>
</file>