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4" autoAdjust="0"/>
    <p:restoredTop sz="82227" autoAdjust="0"/>
  </p:normalViewPr>
  <p:slideViewPr>
    <p:cSldViewPr snapToGrid="0">
      <p:cViewPr varScale="1">
        <p:scale>
          <a:sx n="98" d="100"/>
          <a:sy n="98" d="100"/>
        </p:scale>
        <p:origin x="7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1F6C6-BD72-48E5-BF17-5DFE2B5C31EF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45223-8348-4DCC-8F2B-C446FB67B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699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박세준 안정인 팀 </a:t>
            </a:r>
            <a:r>
              <a:rPr lang="en-US" altLang="ko-KR" dirty="0"/>
              <a:t>2021</a:t>
            </a:r>
            <a:r>
              <a:rPr lang="ko-KR" altLang="en-US" dirty="0"/>
              <a:t>년도 스크립트언어 </a:t>
            </a:r>
            <a:r>
              <a:rPr lang="ko-KR" altLang="en-US" dirty="0" err="1"/>
              <a:t>텀프로젝트</a:t>
            </a:r>
            <a:r>
              <a:rPr lang="ko-KR" altLang="en-US" dirty="0"/>
              <a:t> 기획 발표를 시작합니다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45223-8348-4DCC-8F2B-C446FB67BD1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361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프로그램명은 로또 당첨번호 조회 프로그램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로또의 당첨 번호를 조회하고 등수를 확인하거나</a:t>
            </a:r>
            <a:r>
              <a:rPr lang="en-US" altLang="ko-KR" dirty="0"/>
              <a:t>,</a:t>
            </a:r>
            <a:r>
              <a:rPr lang="ko-KR" altLang="en-US" dirty="0"/>
              <a:t> 가까운 판매점 정보를 볼 수 있는 프로그램입니다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45223-8348-4DCC-8F2B-C446FB67BD1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442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의 설계 참고 자료입니다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네 가지 기능이 탭으로 나누어져 있으며</a:t>
            </a:r>
            <a:endParaRPr lang="en-US" altLang="ko-KR" dirty="0"/>
          </a:p>
          <a:p>
            <a:r>
              <a:rPr lang="ko-KR" altLang="en-US" dirty="0"/>
              <a:t>각각 </a:t>
            </a:r>
            <a:r>
              <a:rPr lang="en-US" altLang="ko-KR" dirty="0"/>
              <a:t>‘</a:t>
            </a:r>
            <a:r>
              <a:rPr lang="ko-KR" altLang="en-US" dirty="0"/>
              <a:t>해당 </a:t>
            </a:r>
            <a:r>
              <a:rPr lang="ko-KR" altLang="en-US" dirty="0" err="1"/>
              <a:t>회차의</a:t>
            </a:r>
            <a:r>
              <a:rPr lang="ko-KR" altLang="en-US" dirty="0"/>
              <a:t> 당첨 번호 조회</a:t>
            </a:r>
            <a:r>
              <a:rPr lang="en-US" altLang="ko-KR" dirty="0"/>
              <a:t>’, ‘</a:t>
            </a:r>
            <a:r>
              <a:rPr lang="ko-KR" altLang="en-US" dirty="0"/>
              <a:t>내 번호 당첨 확인</a:t>
            </a:r>
            <a:r>
              <a:rPr lang="en-US" altLang="ko-KR" dirty="0"/>
              <a:t>‘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다음 페이지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45223-8348-4DCC-8F2B-C446FB67BD1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050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</a:t>
            </a:r>
            <a:r>
              <a:rPr lang="en-US" altLang="ko-KR" dirty="0"/>
              <a:t>‘</a:t>
            </a:r>
            <a:r>
              <a:rPr lang="ko-KR" altLang="en-US" dirty="0"/>
              <a:t>주변 판매점 조회</a:t>
            </a:r>
            <a:r>
              <a:rPr lang="en-US" altLang="ko-KR" dirty="0"/>
              <a:t>‘</a:t>
            </a:r>
            <a:r>
              <a:rPr lang="ko-KR" altLang="en-US" dirty="0"/>
              <a:t>와</a:t>
            </a:r>
            <a:r>
              <a:rPr lang="en-US" altLang="ko-KR" dirty="0"/>
              <a:t> ‘</a:t>
            </a:r>
            <a:r>
              <a:rPr lang="ko-KR" altLang="en-US" dirty="0"/>
              <a:t>번호 당첨 시뮬레이션</a:t>
            </a:r>
            <a:r>
              <a:rPr lang="en-US" altLang="ko-KR" dirty="0"/>
              <a:t>‘ </a:t>
            </a:r>
            <a:r>
              <a:rPr lang="ko-KR" altLang="en-US" dirty="0"/>
              <a:t>기능이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45223-8348-4DCC-8F2B-C446FB67BD1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824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 일정은 화면과 같습니다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45223-8348-4DCC-8F2B-C446FB67BD1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037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다음 페이지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45223-8348-4DCC-8F2B-C446FB67BD1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51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 </a:t>
            </a:r>
            <a:r>
              <a:rPr lang="en-US" altLang="ko-KR" dirty="0"/>
              <a:t>2021</a:t>
            </a:r>
            <a:r>
              <a:rPr lang="ko-KR" altLang="en-US" dirty="0"/>
              <a:t>년도 스크립트언어 </a:t>
            </a:r>
            <a:r>
              <a:rPr lang="ko-KR" altLang="en-US" dirty="0" err="1"/>
              <a:t>텀프로젝트</a:t>
            </a:r>
            <a:r>
              <a:rPr lang="ko-KR" altLang="en-US" dirty="0"/>
              <a:t> 기획발표를 마칩니다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45223-8348-4DCC-8F2B-C446FB67BD1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108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9470-2870-4FA1-8CA5-954C1FB90943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BBFB-79C7-454A-B84A-BF3BFC4F8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9470-2870-4FA1-8CA5-954C1FB90943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BBFB-79C7-454A-B84A-BF3BFC4F8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8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9470-2870-4FA1-8CA5-954C1FB90943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BBFB-79C7-454A-B84A-BF3BFC4F8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15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9470-2870-4FA1-8CA5-954C1FB90943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BBFB-79C7-454A-B84A-BF3BFC4F86B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4272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9470-2870-4FA1-8CA5-954C1FB90943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BBFB-79C7-454A-B84A-BF3BFC4F8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1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9470-2870-4FA1-8CA5-954C1FB90943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BBFB-79C7-454A-B84A-BF3BFC4F8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616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9470-2870-4FA1-8CA5-954C1FB90943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BBFB-79C7-454A-B84A-BF3BFC4F8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492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9470-2870-4FA1-8CA5-954C1FB90943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BBFB-79C7-454A-B84A-BF3BFC4F8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282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9470-2870-4FA1-8CA5-954C1FB90943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BBFB-79C7-454A-B84A-BF3BFC4F8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8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9470-2870-4FA1-8CA5-954C1FB90943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BBFB-79C7-454A-B84A-BF3BFC4F8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17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9470-2870-4FA1-8CA5-954C1FB90943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BBFB-79C7-454A-B84A-BF3BFC4F8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353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9470-2870-4FA1-8CA5-954C1FB90943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BBFB-79C7-454A-B84A-BF3BFC4F8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61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9470-2870-4FA1-8CA5-954C1FB90943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BBFB-79C7-454A-B84A-BF3BFC4F8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57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9470-2870-4FA1-8CA5-954C1FB90943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BBFB-79C7-454A-B84A-BF3BFC4F8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05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9470-2870-4FA1-8CA5-954C1FB90943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BBFB-79C7-454A-B84A-BF3BFC4F8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65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9470-2870-4FA1-8CA5-954C1FB90943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BBFB-79C7-454A-B84A-BF3BFC4F8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40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9470-2870-4FA1-8CA5-954C1FB90943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BBFB-79C7-454A-B84A-BF3BFC4F8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79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C099470-2870-4FA1-8CA5-954C1FB90943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3A5BBFB-79C7-454A-B84A-BF3BFC4F8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271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ED221-ECE9-41AA-B552-676AD49AEF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스크립트언어</a:t>
            </a:r>
            <a:br>
              <a:rPr lang="en-US" altLang="ko-KR" dirty="0"/>
            </a:br>
            <a:r>
              <a:rPr lang="en-US" altLang="ko-KR" dirty="0"/>
              <a:t>2021 </a:t>
            </a:r>
            <a:r>
              <a:rPr lang="ko-KR" altLang="en-US" dirty="0" err="1"/>
              <a:t>텀프로젝트</a:t>
            </a:r>
            <a:r>
              <a:rPr lang="ko-KR" altLang="en-US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BF5508-C588-4944-971A-969E288896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기획발표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6755D7C-E3F0-43ED-B499-902DE2752B54}"/>
              </a:ext>
            </a:extLst>
          </p:cNvPr>
          <p:cNvSpPr txBox="1">
            <a:spLocks/>
          </p:cNvSpPr>
          <p:nvPr/>
        </p:nvSpPr>
        <p:spPr>
          <a:xfrm>
            <a:off x="1622846" y="5163902"/>
            <a:ext cx="9440034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2015182012 </a:t>
            </a:r>
            <a:r>
              <a:rPr lang="ko-KR" altLang="en-US" dirty="0"/>
              <a:t>박세준</a:t>
            </a:r>
            <a:endParaRPr lang="en-US" altLang="ko-KR" dirty="0"/>
          </a:p>
          <a:p>
            <a:r>
              <a:rPr lang="en-US" altLang="ko-KR" dirty="0"/>
              <a:t>2015182020 </a:t>
            </a:r>
            <a:r>
              <a:rPr lang="ko-KR" altLang="en-US" dirty="0"/>
              <a:t>안정인</a:t>
            </a:r>
          </a:p>
        </p:txBody>
      </p:sp>
    </p:spTree>
    <p:extLst>
      <p:ext uri="{BB962C8B-B14F-4D97-AF65-F5344CB8AC3E}">
        <p14:creationId xmlns:p14="http://schemas.microsoft.com/office/powerpoint/2010/main" val="210255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E8DC5-41D6-44F8-BA1B-200C2EEF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7825C4-5A5D-45DB-A133-DC19C2C69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3200" b="1" dirty="0"/>
              <a:t>프로그램명</a:t>
            </a:r>
            <a:r>
              <a:rPr lang="en-US" altLang="ko-KR" sz="3200" b="1" dirty="0"/>
              <a:t>: </a:t>
            </a:r>
            <a:r>
              <a:rPr lang="ko-KR" altLang="en-US" sz="3200" b="1" dirty="0"/>
              <a:t>로또 당첨번호 조회</a:t>
            </a:r>
            <a:endParaRPr lang="en-US" altLang="ko-KR" sz="3200" b="1" dirty="0"/>
          </a:p>
          <a:p>
            <a:pPr>
              <a:buFontTx/>
              <a:buChar char="-"/>
            </a:pPr>
            <a:r>
              <a:rPr lang="ko-KR" altLang="en-US" sz="2400" dirty="0"/>
              <a:t>해당 </a:t>
            </a:r>
            <a:r>
              <a:rPr lang="ko-KR" altLang="en-US" sz="2400" dirty="0" err="1"/>
              <a:t>회차의</a:t>
            </a:r>
            <a:r>
              <a:rPr lang="ko-KR" altLang="en-US" sz="2400" dirty="0"/>
              <a:t> 당첨번호 조회 기능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내 번호 당첨 확인 기능 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지역별 복권 판매점 위치 조회 </a:t>
            </a:r>
            <a:r>
              <a:rPr lang="en-US" altLang="ko-KR" sz="2400" dirty="0"/>
              <a:t>(</a:t>
            </a:r>
            <a:r>
              <a:rPr lang="ko-KR" altLang="en-US" sz="2400" dirty="0"/>
              <a:t>지도 연동</a:t>
            </a:r>
            <a:r>
              <a:rPr lang="en-US" altLang="ko-KR" sz="2400" dirty="0"/>
              <a:t>)</a:t>
            </a:r>
          </a:p>
          <a:p>
            <a:pPr>
              <a:buFontTx/>
              <a:buChar char="-"/>
            </a:pPr>
            <a:r>
              <a:rPr lang="ko-KR" altLang="en-US" sz="2400" dirty="0"/>
              <a:t>당첨 시뮬레이션 기능 </a:t>
            </a:r>
            <a:r>
              <a:rPr lang="en-US" altLang="ko-KR" sz="2400" dirty="0"/>
              <a:t>(</a:t>
            </a:r>
            <a:r>
              <a:rPr lang="ko-KR" altLang="en-US" sz="2400" dirty="0"/>
              <a:t>입력한 번호의 역대 당첨 이력 조회</a:t>
            </a:r>
            <a:r>
              <a:rPr lang="en-US" altLang="ko-KR" sz="2400" dirty="0"/>
              <a:t>)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이메일 연동</a:t>
            </a:r>
            <a:r>
              <a:rPr lang="en-US" altLang="ko-KR" sz="2400" dirty="0"/>
              <a:t>, C++ </a:t>
            </a:r>
            <a:r>
              <a:rPr lang="ko-KR" altLang="en-US" sz="2400" dirty="0"/>
              <a:t>연동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텔레그램</a:t>
            </a:r>
            <a:r>
              <a:rPr lang="ko-KR" altLang="en-US" sz="2400" dirty="0"/>
              <a:t> 연동</a:t>
            </a:r>
          </a:p>
        </p:txBody>
      </p:sp>
    </p:spTree>
    <p:extLst>
      <p:ext uri="{BB962C8B-B14F-4D97-AF65-F5344CB8AC3E}">
        <p14:creationId xmlns:p14="http://schemas.microsoft.com/office/powerpoint/2010/main" val="127983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FB2BE-3ABD-4F7D-88F7-E59287F8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</a:t>
            </a:r>
            <a:r>
              <a:rPr lang="en-US" altLang="ko-KR" dirty="0"/>
              <a:t>UI </a:t>
            </a:r>
            <a:r>
              <a:rPr lang="ko-KR" altLang="en-US" dirty="0"/>
              <a:t>설계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91AB145-B526-4E9A-9420-2335B7790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847" y="1528640"/>
            <a:ext cx="3611204" cy="47197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6AF7F6-C588-4ACA-8ED2-A7E8327E2E11}"/>
              </a:ext>
            </a:extLst>
          </p:cNvPr>
          <p:cNvSpPr txBox="1"/>
          <p:nvPr/>
        </p:nvSpPr>
        <p:spPr>
          <a:xfrm>
            <a:off x="2414494" y="6341806"/>
            <a:ext cx="3142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해당 </a:t>
            </a:r>
            <a:r>
              <a:rPr lang="ko-KR" altLang="en-US" dirty="0" err="1"/>
              <a:t>회차의</a:t>
            </a:r>
            <a:r>
              <a:rPr lang="ko-KR" altLang="en-US" dirty="0"/>
              <a:t> 당첨번호 조회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9A06AC0-B848-4E57-BDBF-11DDE3369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288" y="1528639"/>
            <a:ext cx="3590031" cy="47197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A815C6-3828-40A9-A781-CE652BAD7C0A}"/>
              </a:ext>
            </a:extLst>
          </p:cNvPr>
          <p:cNvSpPr txBox="1"/>
          <p:nvPr/>
        </p:nvSpPr>
        <p:spPr>
          <a:xfrm>
            <a:off x="7329209" y="6341806"/>
            <a:ext cx="22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내 번호 당첨 확인</a:t>
            </a:r>
          </a:p>
        </p:txBody>
      </p:sp>
    </p:spTree>
    <p:extLst>
      <p:ext uri="{BB962C8B-B14F-4D97-AF65-F5344CB8AC3E}">
        <p14:creationId xmlns:p14="http://schemas.microsoft.com/office/powerpoint/2010/main" val="405216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5B93AAF8-9FAC-4F63-B776-EDCAC704E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 dirty="0"/>
              <a:t>프로그램 </a:t>
            </a:r>
            <a:r>
              <a:rPr lang="en-US" altLang="ko-KR" dirty="0"/>
              <a:t>UI </a:t>
            </a:r>
            <a:r>
              <a:rPr lang="ko-KR" altLang="en-US" dirty="0"/>
              <a:t>설계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E473E8-4F89-4129-BBE7-B7D5D7FC9DE3}"/>
              </a:ext>
            </a:extLst>
          </p:cNvPr>
          <p:cNvSpPr txBox="1"/>
          <p:nvPr/>
        </p:nvSpPr>
        <p:spPr>
          <a:xfrm>
            <a:off x="2411784" y="6341806"/>
            <a:ext cx="291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지역별 복권</a:t>
            </a:r>
            <a:r>
              <a:rPr lang="en-US" altLang="ko-KR" dirty="0"/>
              <a:t> </a:t>
            </a:r>
            <a:r>
              <a:rPr lang="ko-KR" altLang="en-US" dirty="0"/>
              <a:t>판매점 조회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09C469-A8DC-4E10-BEAF-4BADE53DB0D5}"/>
              </a:ext>
            </a:extLst>
          </p:cNvPr>
          <p:cNvSpPr txBox="1"/>
          <p:nvPr/>
        </p:nvSpPr>
        <p:spPr>
          <a:xfrm>
            <a:off x="6619544" y="6341806"/>
            <a:ext cx="372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특정 번호의 역대 당첨 이력 조회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745436E-FF2A-4D5D-8C9C-C5B09EB47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894" y="1525007"/>
            <a:ext cx="3603155" cy="472339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A2F9BD6-B88E-4E92-9440-372820CB2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214" y="1519787"/>
            <a:ext cx="3603154" cy="472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42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7B6C8-E62C-4DA2-859D-BCEC79D9F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03CEB34-27F4-41B0-ABD3-4C8AD98F2A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260712"/>
              </p:ext>
            </p:extLst>
          </p:nvPr>
        </p:nvGraphicFramePr>
        <p:xfrm>
          <a:off x="913795" y="1645920"/>
          <a:ext cx="10353675" cy="4829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543">
                  <a:extLst>
                    <a:ext uri="{9D8B030D-6E8A-4147-A177-3AD203B41FA5}">
                      <a16:colId xmlns:a16="http://schemas.microsoft.com/office/drawing/2014/main" val="2822032733"/>
                    </a:ext>
                  </a:extLst>
                </a:gridCol>
                <a:gridCol w="4023360">
                  <a:extLst>
                    <a:ext uri="{9D8B030D-6E8A-4147-A177-3AD203B41FA5}">
                      <a16:colId xmlns:a16="http://schemas.microsoft.com/office/drawing/2014/main" val="3346101923"/>
                    </a:ext>
                  </a:extLst>
                </a:gridCol>
                <a:gridCol w="4018772">
                  <a:extLst>
                    <a:ext uri="{9D8B030D-6E8A-4147-A177-3AD203B41FA5}">
                      <a16:colId xmlns:a16="http://schemas.microsoft.com/office/drawing/2014/main" val="4095421314"/>
                    </a:ext>
                  </a:extLst>
                </a:gridCol>
              </a:tblGrid>
              <a:tr h="688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 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336054"/>
                  </a:ext>
                </a:extLst>
              </a:tr>
              <a:tr h="1035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(5/13 ~ 5/19)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설계 및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Tkinter</a:t>
                      </a:r>
                      <a:r>
                        <a:rPr lang="ko-KR" altLang="en-US" dirty="0"/>
                        <a:t>로 </a:t>
                      </a:r>
                      <a:r>
                        <a:rPr lang="en-US" altLang="ko-KR" dirty="0"/>
                        <a:t>GUI </a:t>
                      </a:r>
                      <a:r>
                        <a:rPr lang="ko-KR" altLang="en-US" dirty="0"/>
                        <a:t>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0468701"/>
                  </a:ext>
                </a:extLst>
              </a:tr>
              <a:tr h="1035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(5/20 ~ 5/26)</a:t>
                      </a:r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중간 발표</a:t>
                      </a:r>
                      <a:r>
                        <a:rPr lang="en-US" altLang="ko-KR" dirty="0"/>
                        <a:t>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구현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API </a:t>
                      </a:r>
                      <a:r>
                        <a:rPr lang="ko-KR" altLang="en-US" dirty="0"/>
                        <a:t>활용 및 사이트 파싱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730811"/>
                  </a:ext>
                </a:extLst>
              </a:tr>
              <a:tr h="1035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(5/27 ~ 6/2)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지도 연동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이메일 연동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텔레그램</a:t>
                      </a:r>
                      <a:r>
                        <a:rPr lang="ko-KR" altLang="en-US" dirty="0"/>
                        <a:t> 연동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528762"/>
                  </a:ext>
                </a:extLst>
              </a:tr>
              <a:tr h="1035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(6/3 ~ 6/9)</a:t>
                      </a:r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최종 발표</a:t>
                      </a:r>
                      <a:r>
                        <a:rPr lang="en-US" altLang="ko-KR" dirty="0"/>
                        <a:t>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구현 및 보완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테스트 및 개선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보완</a:t>
                      </a:r>
                      <a:endParaRPr lang="en-US" altLang="ko-KR" dirty="0"/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배포 파일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324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55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5FA9A-95AF-4FC3-B45C-2A95A6BB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주소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752128-C531-4CB8-9232-E9761BC66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https://github.com/ParkSeJun/2021-1-Python-Term-Project.git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528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3FF97-0076-44A0-9C82-C37A31B7B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458550"/>
            <a:ext cx="10353762" cy="970450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D21939-D07C-4C3E-AA47-966DDAA62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853" y="4763193"/>
            <a:ext cx="10353762" cy="1776152"/>
          </a:xfrm>
        </p:spPr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동행복권 사이트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동행복권 </a:t>
            </a:r>
            <a:r>
              <a:rPr lang="en-US" altLang="ko-KR" dirty="0"/>
              <a:t>API (</a:t>
            </a:r>
            <a:r>
              <a:rPr lang="ko-KR" altLang="en-US" dirty="0"/>
              <a:t>해당 </a:t>
            </a:r>
            <a:r>
              <a:rPr lang="ko-KR" altLang="en-US" dirty="0" err="1"/>
              <a:t>회차의</a:t>
            </a:r>
            <a:r>
              <a:rPr lang="ko-KR" altLang="en-US" dirty="0"/>
              <a:t> 당첨정보</a:t>
            </a:r>
            <a:r>
              <a:rPr lang="en-US" altLang="ko-KR" dirty="0"/>
              <a:t>)</a:t>
            </a:r>
          </a:p>
          <a:p>
            <a:pPr marL="36900" indent="0">
              <a:buNone/>
            </a:pPr>
            <a:r>
              <a:rPr lang="en-US" altLang="ko-KR" dirty="0"/>
              <a:t>https://www.dhlottery.co.kr/common.do?method=getLottoNumber&amp;drwNo=903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068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152</TotalTime>
  <Words>323</Words>
  <Application>Microsoft Office PowerPoint</Application>
  <PresentationFormat>와이드스크린</PresentationFormat>
  <Paragraphs>70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Calisto MT</vt:lpstr>
      <vt:lpstr>Wingdings 2</vt:lpstr>
      <vt:lpstr>슬레이트</vt:lpstr>
      <vt:lpstr>스크립트언어 2021 텀프로젝트 </vt:lpstr>
      <vt:lpstr>프로그램 소개</vt:lpstr>
      <vt:lpstr>프로그램 UI 설계 (1/2)</vt:lpstr>
      <vt:lpstr>프로그램 UI 설계 (2/2)</vt:lpstr>
      <vt:lpstr>개발 일정</vt:lpstr>
      <vt:lpstr>Github 주소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스크립트언어 2021 텀프로젝트 </dc:title>
  <dc:creator>박세준(2015182012)</dc:creator>
  <cp:lastModifiedBy>박세준(2015182012)</cp:lastModifiedBy>
  <cp:revision>6</cp:revision>
  <dcterms:created xsi:type="dcterms:W3CDTF">2021-05-12T19:13:54Z</dcterms:created>
  <dcterms:modified xsi:type="dcterms:W3CDTF">2021-05-12T21:46:41Z</dcterms:modified>
</cp:coreProperties>
</file>