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7099300" cy="10234613"/>
  <p:embeddedFontLst>
    <p:embeddedFont>
      <p:font typeface="Tahoma" pitchFamily="34" charset="0"/>
      <p:regular r:id="rId11"/>
      <p:bold r:id="rId12"/>
    </p:embeddedFont>
    <p:embeddedFont>
      <p:font typeface="Alfa Slab One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5F79219-3586-410A-8213-AA604BDAB2A1}">
  <a:tblStyle styleId="{A5F79219-3586-410A-8213-AA604BDAB2A1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4428FAA-99FF-473D-A403-2D70C5C4F71B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02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4" cy="512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6574" cy="512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720261"/>
            <a:ext cx="3076574" cy="512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021137" y="9720261"/>
            <a:ext cx="3076574" cy="512762"/>
          </a:xfrm>
          <a:prstGeom prst="rect">
            <a:avLst/>
          </a:prstGeom>
          <a:noFill/>
          <a:ln>
            <a:noFill/>
          </a:ln>
        </p:spPr>
        <p:txBody>
          <a:bodyPr lIns="94775" tIns="47375" rIns="94775" bIns="473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12277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000" cy="3838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000" cy="3838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000" cy="3838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000" cy="3838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000" cy="3838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79388" y="2997200"/>
            <a:ext cx="2736850" cy="3587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2"/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04469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70814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7526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79388" y="1412875"/>
            <a:ext cx="7772400" cy="5064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2"/>
            </a:outerShdw>
          </a:effectLst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4305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57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4305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5748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79386" y="49211"/>
            <a:ext cx="8856662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79388" y="647700"/>
            <a:ext cx="4316412" cy="5761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4858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648200" y="647700"/>
            <a:ext cx="4316413" cy="5761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955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6383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460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4858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79386" y="49211"/>
            <a:ext cx="8856662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79386" y="647700"/>
            <a:ext cx="8785225" cy="57610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7175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04469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70814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7526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79386" y="49211"/>
            <a:ext cx="8856662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79388" y="49213"/>
            <a:ext cx="8856662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 rot="5400000">
            <a:off x="4749800" y="2122487"/>
            <a:ext cx="6359524" cy="2212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 rot="5400000">
            <a:off x="245269" y="-16668"/>
            <a:ext cx="6359524" cy="649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7175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04469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70814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7526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79386" y="49211"/>
            <a:ext cx="8856662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 rot="5400000">
            <a:off x="1691480" y="-864394"/>
            <a:ext cx="5761036" cy="8785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7175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04469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70814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7526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350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9539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KPU_N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/>
        </p:nvSpPr>
        <p:spPr>
          <a:xfrm>
            <a:off x="179386" y="620712"/>
            <a:ext cx="2401887" cy="304799"/>
          </a:xfrm>
          <a:prstGeom prst="rect">
            <a:avLst/>
          </a:prstGeom>
          <a:noFill/>
          <a:ln>
            <a:noFill/>
          </a:ln>
          <a:effectLst>
            <a:outerShdw blurRad="63500" dist="17959" dir="2700000">
              <a:schemeClr val="dk2"/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2D  게임프로그래밍 프로젝트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7612061" y="42861"/>
            <a:ext cx="1470024" cy="274636"/>
          </a:xfrm>
          <a:prstGeom prst="rect">
            <a:avLst/>
          </a:prstGeom>
          <a:noFill/>
          <a:ln>
            <a:noFill/>
          </a:ln>
          <a:effectLst>
            <a:outerShdw blurRad="63500" dist="17959" dir="2700000">
              <a:schemeClr val="dk2"/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한국산업기술대학교</a:t>
            </a:r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79386" y="647700"/>
            <a:ext cx="8785225" cy="57610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7175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04469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70814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7526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79386" y="49211"/>
            <a:ext cx="8856662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/>
        </p:nvSpPr>
        <p:spPr>
          <a:xfrm>
            <a:off x="0" y="6516687"/>
            <a:ext cx="7804150" cy="344486"/>
          </a:xfrm>
          <a:prstGeom prst="rect">
            <a:avLst/>
          </a:prstGeom>
          <a:gradFill>
            <a:gsLst>
              <a:gs pos="0">
                <a:srgbClr val="CCCC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79386" y="647700"/>
            <a:ext cx="8785225" cy="57610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7175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04469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70814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7526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24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0" y="-3175"/>
            <a:ext cx="9136061" cy="544511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79386" y="49211"/>
            <a:ext cx="8856662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Shape 23" descr="logo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740650" y="6473825"/>
            <a:ext cx="1403349" cy="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/>
        </p:nvSpPr>
        <p:spPr>
          <a:xfrm>
            <a:off x="34925" y="6542087"/>
            <a:ext cx="1873249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게임엔진 Term Project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179386" y="1412875"/>
            <a:ext cx="7772400" cy="936624"/>
          </a:xfrm>
          <a:prstGeom prst="rect">
            <a:avLst/>
          </a:prstGeom>
          <a:noFill/>
          <a:ln>
            <a:noFill/>
          </a:ln>
          <a:effectLst>
            <a:outerShdw blurRad="63500" dist="17959" dir="2700000">
              <a:schemeClr val="dk2"/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2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프로젝트 발표 가이드라인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179386" y="2997200"/>
            <a:ext cx="2736850" cy="792162"/>
          </a:xfrm>
          <a:prstGeom prst="rect">
            <a:avLst/>
          </a:prstGeom>
          <a:noFill/>
          <a:ln>
            <a:noFill/>
          </a:ln>
          <a:effectLst>
            <a:outerShdw blurRad="63500" dist="17959" dir="2700000">
              <a:schemeClr val="dk2"/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학번: </a:t>
            </a:r>
            <a:r>
              <a:rPr lang="en-US"/>
              <a:t>2015182012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이름: </a:t>
            </a:r>
            <a:r>
              <a:rPr lang="en-US"/>
              <a:t>박세준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79387" y="49211"/>
            <a:ext cx="8856600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게임 컨셉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387" y="647700"/>
            <a:ext cx="8785200" cy="576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575" y="2052150"/>
            <a:ext cx="4114800" cy="43564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/>
          <p:nvPr/>
        </p:nvSpPr>
        <p:spPr>
          <a:xfrm>
            <a:off x="179400" y="763575"/>
            <a:ext cx="8785200" cy="1210200"/>
          </a:xfrm>
          <a:prstGeom prst="wedgeRoundRectCallout">
            <a:avLst>
              <a:gd name="adj1" fmla="val -14608"/>
              <a:gd name="adj2" fmla="val 48044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 b="1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간단하지만 섬세한 컨트롤로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 b="1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능력치를 쌓는다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79387" y="49211"/>
            <a:ext cx="8856600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게임 컨셉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79387" y="647700"/>
            <a:ext cx="8785200" cy="576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975" y="670675"/>
            <a:ext cx="6679400" cy="55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179387" y="49211"/>
            <a:ext cx="8856600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게임 핵심 설명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79387" y="647700"/>
            <a:ext cx="8785200" cy="576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rPr lang="en-US"/>
              <a:t>1, 2, 3, 스페이스바, 엔터 키 등 간단한 조작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rPr lang="en-US"/>
              <a:t>세밀한 컨트롤을 통해 능력치가 극대화되어, 숙련도에 따라 더 높은 점수 획득 가능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rPr lang="en-US"/>
              <a:t>보스 처치마다 희귀 능력치 획득 가능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43712" y="62311"/>
            <a:ext cx="8856600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개발 범위 </a:t>
            </a:r>
          </a:p>
        </p:txBody>
      </p:sp>
      <p:graphicFrame>
        <p:nvGraphicFramePr>
          <p:cNvPr id="99" name="Shape 99"/>
          <p:cNvGraphicFramePr/>
          <p:nvPr/>
        </p:nvGraphicFramePr>
        <p:xfrm>
          <a:off x="952500" y="538400"/>
          <a:ext cx="7239000" cy="6064280"/>
        </p:xfrm>
        <a:graphic>
          <a:graphicData uri="http://schemas.openxmlformats.org/drawingml/2006/table">
            <a:tbl>
              <a:tblPr>
                <a:noFill/>
                <a:tableStyleId>{A5F79219-3586-410A-8213-AA604BDAB2A1}</a:tableStyleId>
              </a:tblPr>
              <a:tblGrid>
                <a:gridCol w="1366000"/>
                <a:gridCol w="3460000"/>
                <a:gridCol w="2413000"/>
              </a:tblGrid>
              <a:tr h="4092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내용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최소범위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추가범위</a:t>
                      </a:r>
                    </a:p>
                  </a:txBody>
                  <a:tcPr marL="91425" marR="91425" marT="91425" marB="91425"/>
                </a:tc>
              </a:tr>
              <a:tr h="6278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캐릭터 컨트롤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클릭 또는 엔터 : 방향전환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1, 2, 3 : 무기 변경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우클릭 또는 스페이스 : 막기</a:t>
                      </a:r>
                    </a:p>
                  </a:txBody>
                  <a:tcPr marL="91425" marR="91425" marT="91425" marB="91425"/>
                </a:tc>
              </a:tr>
              <a:tr h="6278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캐릭터 기술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일정 시간마다 특수 기술 발동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적을 막았을 때 특수 기술 발동 </a:t>
                      </a:r>
                    </a:p>
                  </a:txBody>
                  <a:tcPr marL="91425" marR="91425" marT="91425" marB="91425"/>
                </a:tc>
              </a:tr>
              <a:tr h="6278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맵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끊임없이 우측으로 이동하며 맵은 단층 일직선맵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스테이지 변경때마다 맵의 테마 변경 </a:t>
                      </a:r>
                    </a:p>
                  </a:txBody>
                  <a:tcPr marL="91425" marR="91425" marT="91425" marB="91425"/>
                </a:tc>
              </a:tr>
              <a:tr h="6278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적 AI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영웅을 향해 돌진, 보스 몬스터는 고유 행동 반복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고유 움직임을 가진 적 추가, 보스몬스터의 공격 패턴 추가 </a:t>
                      </a:r>
                    </a:p>
                  </a:txBody>
                  <a:tcPr marL="91425" marR="91425" marT="91425" marB="91425"/>
                </a:tc>
              </a:tr>
              <a:tr h="10649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난이도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영웅의 성장과 몬스터의 능력치 성장은 비슷하지만 점점 몬스터의 능력치가 더 높아짐.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레벨이 올라갈 수록 보스 몬스터의 패턴 추가 및 속도 증가 </a:t>
                      </a:r>
                    </a:p>
                  </a:txBody>
                  <a:tcPr marL="91425" marR="91425" marT="91425" marB="91425"/>
                </a:tc>
              </a:tr>
              <a:tr h="6278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게임기능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적 처치 시 경험치  획득.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레벨에 따라 능력치 높아짐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보스몬스터 처치시 희귀 능력 획득 가능 </a:t>
                      </a:r>
                    </a:p>
                  </a:txBody>
                  <a:tcPr marL="91425" marR="91425" marT="91425" marB="91425"/>
                </a:tc>
              </a:tr>
              <a:tr h="6278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사운드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배경음악, 무기 소리, 적 처치 시 소리, 피격시 소리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보스나 배경의 테마에 따라 다른 분위기의 음악 재생 </a:t>
                      </a:r>
                    </a:p>
                  </a:txBody>
                  <a:tcPr marL="91425" marR="91425" marT="91425" marB="91425"/>
                </a:tc>
              </a:tr>
              <a:tr h="6278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애니메이션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이동, 공격, 피격, 적 이동, 공격, 피격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레벨업 이펙트, 특수 공격 이펙트 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79387" y="49211"/>
            <a:ext cx="8856600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개발 계획 </a:t>
            </a:r>
          </a:p>
        </p:txBody>
      </p:sp>
      <p:graphicFrame>
        <p:nvGraphicFramePr>
          <p:cNvPr id="105" name="Shape 105"/>
          <p:cNvGraphicFramePr/>
          <p:nvPr/>
        </p:nvGraphicFramePr>
        <p:xfrm>
          <a:off x="179375" y="525300"/>
          <a:ext cx="8776800" cy="6282520"/>
        </p:xfrm>
        <a:graphic>
          <a:graphicData uri="http://schemas.openxmlformats.org/drawingml/2006/table">
            <a:tbl>
              <a:tblPr>
                <a:noFill/>
                <a:tableStyleId>{A5F79219-3586-410A-8213-AA604BDAB2A1}</a:tableStyleId>
              </a:tblPr>
              <a:tblGrid>
                <a:gridCol w="949350"/>
                <a:gridCol w="3750125"/>
                <a:gridCol w="4077325"/>
              </a:tblGrid>
              <a:tr h="5308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1주차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리소스 수집 및 디자인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buAutoNum type="arabicPeriod"/>
                      </a:pPr>
                      <a:r>
                        <a:rPr lang="en-US"/>
                        <a:t>사운드, 스프라이트 수집</a:t>
                      </a:r>
                    </a:p>
                    <a:p>
                      <a:pPr marL="457200" lvl="0" indent="-228600">
                        <a:spcBef>
                          <a:spcPts val="0"/>
                        </a:spcBef>
                        <a:buAutoNum type="arabicPeriod"/>
                      </a:pPr>
                      <a:r>
                        <a:rPr lang="en-US"/>
                        <a:t>대략적인 UI 디자인 </a:t>
                      </a:r>
                    </a:p>
                  </a:txBody>
                  <a:tcPr marL="91425" marR="91425" marT="91425" marB="91425"/>
                </a:tc>
              </a:tr>
              <a:tr h="5963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2주차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영웅 캐릭터 구현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buAutoNum type="arabicPeriod"/>
                      </a:pPr>
                      <a:r>
                        <a:rPr lang="en-US"/>
                        <a:t>이동 및 기본공격 구현 </a:t>
                      </a:r>
                    </a:p>
                    <a:p>
                      <a:pPr marL="457200" lvl="0" indent="-228600">
                        <a:spcBef>
                          <a:spcPts val="0"/>
                        </a:spcBef>
                        <a:buAutoNum type="arabicPeriod"/>
                      </a:pPr>
                      <a:r>
                        <a:rPr lang="en-US"/>
                        <a:t>막기 구현 </a:t>
                      </a:r>
                    </a:p>
                  </a:txBody>
                  <a:tcPr marL="91425" marR="91425" marT="91425" marB="91425"/>
                </a:tc>
              </a:tr>
              <a:tr h="5963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3주차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맵 스크롤 구현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buAutoNum type="arabicPeriod"/>
                      </a:pPr>
                      <a:r>
                        <a:rPr lang="en-US"/>
                        <a:t>왼쪽으로는 가지 못하고 오른쪽으로만 허용 </a:t>
                      </a:r>
                    </a:p>
                    <a:p>
                      <a:pPr marL="457200" lvl="0" indent="-228600">
                        <a:spcBef>
                          <a:spcPts val="0"/>
                        </a:spcBef>
                        <a:buAutoNum type="arabicPeriod"/>
                      </a:pPr>
                      <a:r>
                        <a:rPr lang="en-US"/>
                        <a:t>맵 끝에 닿으면 보스 생성 </a:t>
                      </a:r>
                    </a:p>
                  </a:txBody>
                  <a:tcPr marL="91425" marR="91425" marT="91425" marB="91425"/>
                </a:tc>
              </a:tr>
              <a:tr h="5963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4주차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적 오브젝트 구현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buAutoNum type="arabicPeriod"/>
                      </a:pPr>
                      <a:r>
                        <a:rPr lang="en-US"/>
                        <a:t>게임 시작 시 몬스터들 자동 배열 </a:t>
                      </a:r>
                    </a:p>
                    <a:p>
                      <a:pPr marL="457200" lvl="0" indent="-228600">
                        <a:spcBef>
                          <a:spcPts val="0"/>
                        </a:spcBef>
                        <a:buAutoNum type="arabicPeriod"/>
                      </a:pPr>
                      <a:r>
                        <a:rPr lang="en-US"/>
                        <a:t>맵에 빨간 점으로 위치 표시 </a:t>
                      </a:r>
                    </a:p>
                  </a:txBody>
                  <a:tcPr marL="91425" marR="91425" marT="91425" marB="91425"/>
                </a:tc>
              </a:tr>
              <a:tr h="5963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5주차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영웅 캐릭터 추가 구현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buAutoNum type="arabicPeriod"/>
                      </a:pPr>
                      <a:r>
                        <a:rPr lang="en-US"/>
                        <a:t>추가 능력 구현</a:t>
                      </a:r>
                    </a:p>
                    <a:p>
                      <a:pPr marL="457200" lvl="0" indent="-228600">
                        <a:spcBef>
                          <a:spcPts val="0"/>
                        </a:spcBef>
                        <a:buAutoNum type="arabicPeriod"/>
                      </a:pPr>
                      <a:r>
                        <a:rPr lang="en-US"/>
                        <a:t>업그레이드의 영향을 받도록 수정 </a:t>
                      </a:r>
                    </a:p>
                  </a:txBody>
                  <a:tcPr marL="91425" marR="91425" marT="91425" marB="91425"/>
                </a:tc>
              </a:tr>
              <a:tr h="5963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6주차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적 오브젝트 추가 구현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buAutoNum type="arabicPeriod"/>
                      </a:pPr>
                      <a:r>
                        <a:rPr lang="en-US"/>
                        <a:t>고유 이동패턴 추가 </a:t>
                      </a:r>
                    </a:p>
                    <a:p>
                      <a:pPr marL="457200" lvl="0" indent="-228600">
                        <a:spcBef>
                          <a:spcPts val="0"/>
                        </a:spcBef>
                        <a:buAutoNum type="arabicPeriod"/>
                      </a:pPr>
                      <a:r>
                        <a:rPr lang="en-US"/>
                        <a:t>보스 몬스터 추가 </a:t>
                      </a:r>
                    </a:p>
                  </a:txBody>
                  <a:tcPr marL="91425" marR="91425" marT="91425" marB="91425"/>
                </a:tc>
              </a:tr>
              <a:tr h="5963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7주차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보스몬스터 기술 구현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>
                        <a:spcBef>
                          <a:spcPts val="0"/>
                        </a:spcBef>
                        <a:buAutoNum type="arabicPeriod"/>
                      </a:pPr>
                      <a:r>
                        <a:rPr lang="en-US"/>
                        <a:t>보스몬스터 고유 패턴 구현 </a:t>
                      </a:r>
                    </a:p>
                  </a:txBody>
                  <a:tcPr marL="91425" marR="91425" marT="91425" marB="91425"/>
                </a:tc>
              </a:tr>
              <a:tr h="5963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8주차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스테이지 추가 및 능력치 밸런스 조절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buAutoNum type="arabicPeriod"/>
                      </a:pPr>
                      <a:r>
                        <a:rPr lang="en-US"/>
                        <a:t>클리어 시 스테이지 테마 변경 </a:t>
                      </a:r>
                    </a:p>
                    <a:p>
                      <a:pPr marL="457200" lvl="0" indent="-228600">
                        <a:spcBef>
                          <a:spcPts val="0"/>
                        </a:spcBef>
                        <a:buAutoNum type="arabicPeriod"/>
                      </a:pPr>
                      <a:r>
                        <a:rPr lang="en-US"/>
                        <a:t>능력치 증가량 조정 </a:t>
                      </a:r>
                    </a:p>
                  </a:txBody>
                  <a:tcPr marL="91425" marR="91425" marT="91425" marB="91425"/>
                </a:tc>
              </a:tr>
              <a:tr h="5963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9주차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적들 배열 패턴 조정 및 희귀 스킬 구현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buAutoNum type="arabicPeriod"/>
                      </a:pPr>
                      <a:r>
                        <a:rPr lang="en-US"/>
                        <a:t>적들이 적절하게 생성되도록 생성 알고리즘 조정</a:t>
                      </a:r>
                    </a:p>
                    <a:p>
                      <a:pPr marL="457200" lvl="0" indent="-228600">
                        <a:spcBef>
                          <a:spcPts val="0"/>
                        </a:spcBef>
                        <a:buAutoNum type="arabicPeriod"/>
                      </a:pPr>
                      <a:r>
                        <a:rPr lang="en-US"/>
                        <a:t>희귀 스킬 구현 및 밸런싱 </a:t>
                      </a:r>
                    </a:p>
                  </a:txBody>
                  <a:tcPr marL="91425" marR="91425" marT="91425" marB="91425"/>
                </a:tc>
              </a:tr>
              <a:tr h="5963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10주차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최종 점검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최종 점검 및 릴리즈 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79386" y="49211"/>
            <a:ext cx="8856662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자체 평가</a:t>
            </a:r>
          </a:p>
        </p:txBody>
      </p:sp>
      <p:graphicFrame>
        <p:nvGraphicFramePr>
          <p:cNvPr id="111" name="Shape 111"/>
          <p:cNvGraphicFramePr/>
          <p:nvPr/>
        </p:nvGraphicFramePr>
        <p:xfrm>
          <a:off x="468312" y="1341437"/>
          <a:ext cx="8351825" cy="2803500"/>
        </p:xfrm>
        <a:graphic>
          <a:graphicData uri="http://schemas.openxmlformats.org/drawingml/2006/table">
            <a:tbl>
              <a:tblPr>
                <a:noFill/>
                <a:tableStyleId>{D4428FAA-99FF-473D-A403-2D70C5C4F71B}</a:tableStyleId>
              </a:tblPr>
              <a:tblGrid>
                <a:gridCol w="3959225"/>
                <a:gridCol w="4392600"/>
              </a:tblGrid>
              <a:tr h="577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평가항목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평가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(A:매우잘함,B:잘함,C:보통,D:못함,E:매우못함)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발표자료에 포함할 내용을 다 포함했는가?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/>
                        <a:t>C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E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게임컨셉이 잘 표현되었는가?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/>
                        <a:t>D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F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게임 핵심 메카닉의 제시가 잘 되었는가?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E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게임 실행 흐름이 잘 표현되었는가?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/>
                        <a:t>C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F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 범위가 구체적이며, 측정 가능한가?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/>
                        <a:t>B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E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 계획이 구체적이며 실행가능한가?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600"/>
                        <a:t>A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모자이크">
  <a:themeElements>
    <a:clrScheme name="2_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모자이크">
  <a:themeElements>
    <a:clrScheme name="2_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407</Words>
  <Application>Microsoft Office PowerPoint</Application>
  <PresentationFormat>화면 슬라이드 쇼(4:3)</PresentationFormat>
  <Paragraphs>105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굴림</vt:lpstr>
      <vt:lpstr>Arial</vt:lpstr>
      <vt:lpstr>Tahoma</vt:lpstr>
      <vt:lpstr>Noto Sans Symbols</vt:lpstr>
      <vt:lpstr>Alfa Slab One</vt:lpstr>
      <vt:lpstr>2_모자이크</vt:lpstr>
      <vt:lpstr>2_모자이크</vt:lpstr>
      <vt:lpstr>프로젝트 발표 가이드라인</vt:lpstr>
      <vt:lpstr>게임 컨셉</vt:lpstr>
      <vt:lpstr>게임 컨셉</vt:lpstr>
      <vt:lpstr>게임 핵심 설명</vt:lpstr>
      <vt:lpstr>개발 범위 </vt:lpstr>
      <vt:lpstr>개발 계획 </vt:lpstr>
      <vt:lpstr>자체 평가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발표 가이드라인</dc:title>
  <cp:lastModifiedBy>User</cp:lastModifiedBy>
  <cp:revision>2</cp:revision>
  <dcterms:modified xsi:type="dcterms:W3CDTF">2016-09-22T16:03:39Z</dcterms:modified>
</cp:coreProperties>
</file>