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notesMasterIdLst>
    <p:notesMasterId r:id="rId9"/>
  </p:notesMasterIdLst>
  <p:sldIdLst>
    <p:sldId id="257" r:id="rId3"/>
    <p:sldId id="256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69B80-306B-497A-BA1B-598C54E6B102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7C44-3CBB-40E1-9857-02FD6FE8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7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17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2"/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39184" y="1412875"/>
            <a:ext cx="10363200" cy="506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2"/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KPU_N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239182" y="620713"/>
            <a:ext cx="3202516" cy="304799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2D  게임프로그래밍 프로젝트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10149415" y="42861"/>
            <a:ext cx="1960032" cy="2746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한국산업기술대학교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39182" y="647700"/>
            <a:ext cx="11713633" cy="5761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9181" y="49212"/>
            <a:ext cx="11808883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0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PL0n-8Qhk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703386" y="1412875"/>
            <a:ext cx="7772400" cy="936624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 err="1"/>
              <a:t>프로젝트</a:t>
            </a:r>
            <a:r>
              <a:rPr lang="en-US" dirty="0"/>
              <a:t> 2</a:t>
            </a:r>
            <a:r>
              <a:rPr lang="ko-KR" altLang="en-US" dirty="0"/>
              <a:t>차 </a:t>
            </a:r>
            <a:r>
              <a:rPr lang="en-US" dirty="0" err="1"/>
              <a:t>발표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703386" y="2997200"/>
            <a:ext cx="2736850" cy="792162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/>
              <a:t>학번: </a:t>
            </a:r>
            <a:r>
              <a:rPr lang="en-US"/>
              <a:t>2015182012</a:t>
            </a:r>
          </a:p>
          <a:p>
            <a:pPr>
              <a:buSzPct val="25000"/>
            </a:pPr>
            <a:r>
              <a:rPr lang="en-US"/>
              <a:t>이름: </a:t>
            </a:r>
            <a:r>
              <a:rPr lang="en-US"/>
              <a:t>박세준</a:t>
            </a:r>
          </a:p>
        </p:txBody>
      </p:sp>
    </p:spTree>
    <p:extLst>
      <p:ext uri="{BB962C8B-B14F-4D97-AF65-F5344CB8AC3E}">
        <p14:creationId xmlns:p14="http://schemas.microsoft.com/office/powerpoint/2010/main" val="188122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305" y="268356"/>
            <a:ext cx="6679400" cy="6361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215809" y="765313"/>
            <a:ext cx="4343400" cy="133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/>
              <a:t>간단한 조작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809" y="2782956"/>
            <a:ext cx="4343400" cy="133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/>
              <a:t>정밀한 컨트롤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15809" y="4729202"/>
            <a:ext cx="4343400" cy="133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성장 시스템</a:t>
            </a:r>
          </a:p>
        </p:txBody>
      </p:sp>
    </p:spTree>
    <p:extLst>
      <p:ext uri="{BB962C8B-B14F-4D97-AF65-F5344CB8AC3E}">
        <p14:creationId xmlns:p14="http://schemas.microsoft.com/office/powerpoint/2010/main" val="318331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0470" y="2675965"/>
            <a:ext cx="7170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https://youtu.be/YPL0n-8Qhk0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용량을 줄이기 위해 영상을 삭제했습니다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위 링크 발표영상 중 </a:t>
            </a:r>
            <a:r>
              <a:rPr lang="en-US" altLang="ko-KR" dirty="0"/>
              <a:t>3</a:t>
            </a:r>
            <a:r>
              <a:rPr lang="ko-KR" altLang="en-US" dirty="0"/>
              <a:t>번째 슬라이드에 영상 재생하는 부분이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53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780"/>
              </p:ext>
            </p:extLst>
          </p:nvPr>
        </p:nvGraphicFramePr>
        <p:xfrm>
          <a:off x="423500" y="411061"/>
          <a:ext cx="11147106" cy="584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454">
                  <a:extLst>
                    <a:ext uri="{9D8B030D-6E8A-4147-A177-3AD203B41FA5}">
                      <a16:colId xmlns:a16="http://schemas.microsoft.com/office/drawing/2014/main" val="925962545"/>
                    </a:ext>
                  </a:extLst>
                </a:gridCol>
                <a:gridCol w="8036652">
                  <a:extLst>
                    <a:ext uri="{9D8B030D-6E8A-4147-A177-3AD203B41FA5}">
                      <a16:colId xmlns:a16="http://schemas.microsoft.com/office/drawing/2014/main" val="2268658946"/>
                    </a:ext>
                  </a:extLst>
                </a:gridCol>
              </a:tblGrid>
              <a:tr h="664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13456"/>
                  </a:ext>
                </a:extLst>
              </a:tr>
              <a:tr h="710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다양한 배경색</a:t>
                      </a:r>
                      <a:r>
                        <a:rPr lang="en-US" altLang="ko-KR" baseline="0" dirty="0"/>
                        <a:t> 7</a:t>
                      </a:r>
                      <a:r>
                        <a:rPr lang="ko-KR" altLang="en-US" baseline="0" dirty="0"/>
                        <a:t>종과  지형테마 </a:t>
                      </a:r>
                      <a:r>
                        <a:rPr lang="en-US" altLang="ko-KR" baseline="0" dirty="0"/>
                        <a:t>3</a:t>
                      </a:r>
                      <a:r>
                        <a:rPr lang="ko-KR" altLang="en-US" baseline="0" dirty="0"/>
                        <a:t>종 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초원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바위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눈 덮인 지형</a:t>
                      </a:r>
                      <a:r>
                        <a:rPr lang="en-US" altLang="ko-KR" baseline="0" dirty="0"/>
                        <a:t>)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401061"/>
                  </a:ext>
                </a:extLst>
              </a:tr>
              <a:tr h="869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바꾸기 </a:t>
                      </a:r>
                      <a:r>
                        <a:rPr lang="en-US" altLang="ko-KR" dirty="0"/>
                        <a:t>-&gt; 1, 2, 3</a:t>
                      </a:r>
                      <a:r>
                        <a:rPr lang="ko-KR" altLang="en-US" dirty="0"/>
                        <a:t>키 또는 무기 클릭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방향 전환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클릭 또는 스페이스바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방어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마우스 </a:t>
                      </a:r>
                      <a:r>
                        <a:rPr lang="ko-KR" altLang="en-US" dirty="0" err="1"/>
                        <a:t>우클릭</a:t>
                      </a:r>
                      <a:r>
                        <a:rPr lang="ko-KR" altLang="en-US" dirty="0"/>
                        <a:t> 또는 </a:t>
                      </a:r>
                      <a:r>
                        <a:rPr lang="ko-KR" altLang="en-US" dirty="0" err="1"/>
                        <a:t>엔터키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63197"/>
                  </a:ext>
                </a:extLst>
              </a:tr>
              <a:tr h="710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계속 다가오는 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아이템에 따른 공격 기능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능력치 업그레이드 기능</a:t>
                      </a:r>
                      <a:r>
                        <a:rPr lang="en-US" altLang="ko-KR" baseline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baseline="0" dirty="0"/>
                        <a:t>보스 몬스터 패턴기능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진행 시간에 따른 난이도 변화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90481"/>
                  </a:ext>
                </a:extLst>
              </a:tr>
              <a:tr h="710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 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 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캐릭터</a:t>
                      </a:r>
                      <a:r>
                        <a:rPr lang="en-US" altLang="ko-KR" dirty="0"/>
                        <a:t>, UI, </a:t>
                      </a:r>
                      <a:r>
                        <a:rPr lang="ko-KR" altLang="en-US" dirty="0"/>
                        <a:t>공격 이펙트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게임 클리어 시 </a:t>
                      </a:r>
                      <a:r>
                        <a:rPr lang="ko-KR" altLang="en-US" dirty="0" err="1"/>
                        <a:t>파티클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3648"/>
                  </a:ext>
                </a:extLst>
              </a:tr>
              <a:tr h="710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시간에 따라 적 체력과 데미지 증가 및 개체 수 증가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 몬스터는 어려운 패턴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더 빠른 패턴시간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763645"/>
                  </a:ext>
                </a:extLst>
              </a:tr>
              <a:tr h="710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클리어와 사망 시 음악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방어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등의 효과음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115587"/>
                  </a:ext>
                </a:extLst>
              </a:tr>
              <a:tr h="710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 캐릭터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모션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적 캐릭터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모션 및 보스 몬스터 패턴 모션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55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05191"/>
              </p:ext>
            </p:extLst>
          </p:nvPr>
        </p:nvGraphicFramePr>
        <p:xfrm>
          <a:off x="370979" y="325383"/>
          <a:ext cx="11323273" cy="60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5">
                  <a:extLst>
                    <a:ext uri="{9D8B030D-6E8A-4147-A177-3AD203B41FA5}">
                      <a16:colId xmlns:a16="http://schemas.microsoft.com/office/drawing/2014/main" val="964827436"/>
                    </a:ext>
                  </a:extLst>
                </a:gridCol>
                <a:gridCol w="4639112">
                  <a:extLst>
                    <a:ext uri="{9D8B030D-6E8A-4147-A177-3AD203B41FA5}">
                      <a16:colId xmlns:a16="http://schemas.microsoft.com/office/drawing/2014/main" val="209611666"/>
                    </a:ext>
                  </a:extLst>
                </a:gridCol>
                <a:gridCol w="5176006">
                  <a:extLst>
                    <a:ext uri="{9D8B030D-6E8A-4147-A177-3AD203B41FA5}">
                      <a16:colId xmlns:a16="http://schemas.microsoft.com/office/drawing/2014/main" val="2969960200"/>
                    </a:ext>
                  </a:extLst>
                </a:gridCol>
              </a:tblGrid>
              <a:tr h="586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728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 및 디자인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스프라이트</a:t>
                      </a:r>
                      <a:r>
                        <a:rPr lang="ko-KR" altLang="en-US" dirty="0"/>
                        <a:t> 수집과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 불가 </a:t>
                      </a:r>
                      <a:r>
                        <a:rPr lang="en-US" altLang="ko-KR" dirty="0"/>
                        <a:t>-&gt; 30% </a:t>
                      </a:r>
                      <a:r>
                        <a:rPr lang="ko-KR" altLang="en-US" dirty="0"/>
                        <a:t>직접 제작 완료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배치 완료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리소스는 미적용</a:t>
                      </a:r>
                      <a:r>
                        <a:rPr lang="en-US" altLang="ko-KR" dirty="0"/>
                        <a:t>.)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3201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영웅 캐릭터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막기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algn="ctr" latinLnBrk="1"/>
                      <a:r>
                        <a:rPr lang="ko-KR" altLang="en-US" dirty="0"/>
                        <a:t>추후 무기에 따라 이펙트와 효과만 변경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07418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스크롤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이동 가능 구역 구분 및 카메라 워크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 몬스터 만남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구현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기획 오류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몬스터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776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오브젝트 구현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적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맵에</a:t>
                      </a:r>
                      <a:r>
                        <a:rPr lang="ko-KR" altLang="en-US" dirty="0"/>
                        <a:t> 빨간 점으로 표시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585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영웅 캐릭터 추가 구현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추가능력 및 능력치 업그레이드 기능 적용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3058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오브젝트 추가 구현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고유 이동패턴 및 보스 몬스터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7561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몬스터 기술 구현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보스 몬스터 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고유 패턴 추가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709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추가 및 능력치 밸런스 조절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 시 테마 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능력치 </a:t>
                      </a:r>
                      <a:r>
                        <a:rPr lang="ko-KR" altLang="en-US" dirty="0" err="1"/>
                        <a:t>증가량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밸런싱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120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적들 배치 패턴 조정 및 희귀 스킬 구현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적들 적합하게 배치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희귀 스킬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6639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최종 점검 및 릴리즈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956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3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46" y="557094"/>
            <a:ext cx="9486679" cy="41218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9980" y="4271289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85000"/>
              </a:lnSpc>
            </a:pPr>
            <a:r>
              <a:rPr lang="en-US" altLang="ko-KR" sz="6600" b="1" cap="all" dirty="0"/>
              <a:t>GitHub Commit </a:t>
            </a:r>
            <a:r>
              <a:rPr lang="ko-KR" altLang="en-US" sz="6600" b="1" cap="all" dirty="0"/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29250705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89</TotalTime>
  <Words>385</Words>
  <Application>Microsoft Office PowerPoint</Application>
  <PresentationFormat>와이드스크린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맑은 고딕</vt:lpstr>
      <vt:lpstr>Arial</vt:lpstr>
      <vt:lpstr>Corbel</vt:lpstr>
      <vt:lpstr>기본</vt:lpstr>
      <vt:lpstr>2_모자이크</vt:lpstr>
      <vt:lpstr>프로젝트 2차 발표</vt:lpstr>
      <vt:lpstr>PowerPoint 프레젠테이션</vt:lpstr>
      <vt:lpstr>PowerPoint 프레젠테이션</vt:lpstr>
      <vt:lpstr>PowerPoint 프레젠테이션</vt:lpstr>
      <vt:lpstr>PowerPoint 프레젠테이션</vt:lpstr>
      <vt:lpstr>GitHub 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2차 발표</dc:title>
  <dc:creator>박세준</dc:creator>
  <cp:lastModifiedBy>박세준</cp:lastModifiedBy>
  <cp:revision>7</cp:revision>
  <dcterms:created xsi:type="dcterms:W3CDTF">2016-10-20T20:38:20Z</dcterms:created>
  <dcterms:modified xsi:type="dcterms:W3CDTF">2016-10-20T22:07:54Z</dcterms:modified>
</cp:coreProperties>
</file>