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3" r:id="rId5"/>
    <p:sldId id="264" r:id="rId6"/>
    <p:sldId id="265" r:id="rId7"/>
    <p:sldId id="260" r:id="rId8"/>
    <p:sldId id="295" r:id="rId9"/>
    <p:sldId id="296" r:id="rId10"/>
    <p:sldId id="268" r:id="rId11"/>
    <p:sldId id="274" r:id="rId12"/>
    <p:sldId id="267" r:id="rId13"/>
    <p:sldId id="272" r:id="rId14"/>
    <p:sldId id="269" r:id="rId15"/>
    <p:sldId id="270" r:id="rId16"/>
    <p:sldId id="275" r:id="rId17"/>
    <p:sldId id="262" r:id="rId18"/>
    <p:sldId id="271" r:id="rId19"/>
    <p:sldId id="284" r:id="rId20"/>
    <p:sldId id="276" r:id="rId21"/>
    <p:sldId id="277" r:id="rId22"/>
    <p:sldId id="289" r:id="rId23"/>
    <p:sldId id="285" r:id="rId24"/>
    <p:sldId id="286" r:id="rId25"/>
    <p:sldId id="287" r:id="rId26"/>
    <p:sldId id="288" r:id="rId27"/>
    <p:sldId id="279" r:id="rId28"/>
    <p:sldId id="280" r:id="rId29"/>
    <p:sldId id="290" r:id="rId30"/>
    <p:sldId id="291" r:id="rId31"/>
    <p:sldId id="281" r:id="rId32"/>
    <p:sldId id="282" r:id="rId33"/>
    <p:sldId id="283" r:id="rId34"/>
    <p:sldId id="293" r:id="rId35"/>
    <p:sldId id="294" r:id="rId36"/>
    <p:sldId id="258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예진 정" initials="예정" lastIdx="3" clrIdx="0">
    <p:extLst>
      <p:ext uri="{19B8F6BF-5375-455C-9EA6-DF929625EA0E}">
        <p15:presenceInfo xmlns:p15="http://schemas.microsoft.com/office/powerpoint/2012/main" userId="75031336fee510b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A53C8A-3179-43EB-A3D9-B4B796F7631C}" v="16" dt="2020-11-29T15:11:43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EB2AB-4500-4589-9B3E-9F1D47A14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3026BD-CE69-424D-9712-7189063C2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9AC3A-2562-4C54-B990-12FCFF791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3699-53EF-4E65-8AF1-986ACCB94AC5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58BC61-510F-4E9D-A07E-4248C30D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F6E3C-31D9-44F7-AB32-8E31DE97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4323-AC73-48EE-B098-45DA0B22A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280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71337-E51D-4D66-8DD5-6AB1FE84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D89457-55A8-41CF-B4FC-9F438D86D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5596FE-5C52-4AA6-8DA9-B1BB5D81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3699-53EF-4E65-8AF1-986ACCB94AC5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776FB-EE70-4879-90F2-3ED117E5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1F0733-F078-4AD8-A105-7AAD3813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4323-AC73-48EE-B098-45DA0B22A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54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D79431-FAAE-4EB4-98A6-73E3B9DB0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1CA1D3-5FD6-4078-B966-2B83D289D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5B54EE-53C1-46AF-A3B9-AEA605E7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3699-53EF-4E65-8AF1-986ACCB94AC5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CDC1D8-0126-4959-A457-533DA7852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2813A-DB3A-46F5-8689-FEBD4042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4323-AC73-48EE-B098-45DA0B22A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98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1D2F8-31C5-4A37-8C89-84D15D5F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68D13-71DB-424F-85A1-E42F5FD87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3B1D2-4E0B-45E9-9D5A-B9D1AB40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3699-53EF-4E65-8AF1-986ACCB94AC5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A6CF9-FFBA-4382-B983-600450DA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9E202-ADA5-4A4B-8AD9-610813362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4323-AC73-48EE-B098-45DA0B22A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63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E506A-0B77-4352-862E-D395D0017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5DC7EB-C3C8-4DBA-B246-B5F89EB7F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239CEA-50E2-4400-A9FB-BD5C1251B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3699-53EF-4E65-8AF1-986ACCB94AC5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EDD9D4-06BC-449A-85D9-42B85218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C89B1-C19D-4BAB-9C39-73118F88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4323-AC73-48EE-B098-45DA0B22A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80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048CA-BF5A-4E1B-BCD1-135510AF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16070-52E2-4333-8C8F-F885FE7D1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423FA1-8A69-4D6D-A067-AFE838AB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140BA6-7C5E-4AF0-B7DB-B911DB639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3699-53EF-4E65-8AF1-986ACCB94AC5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C2BDC8-F516-41E8-83F2-2099D724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C0ACD0-1B94-4355-96E4-F8807758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4323-AC73-48EE-B098-45DA0B22A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69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00F53-A1E1-4934-BA20-221A5E077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3AEAEC-AA90-483A-878D-5E0FCE7D9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C18C45-4947-4E1C-8C08-D185CE4B1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B9A1D1-5C1A-4E98-9DCF-C687C7E72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B8EC73-0C76-4DE5-9340-ADFAB3D9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3D1263-164A-41A0-8600-887C4348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3699-53EF-4E65-8AF1-986ACCB94AC5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377C29-54BA-4475-B65E-A9A2DA5E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769C6A-1710-43A2-89E8-E9420153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4323-AC73-48EE-B098-45DA0B22A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95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CB996-B368-444D-B662-5F88AA523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BE65F3-BA85-4B5E-9D95-28820F1D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3699-53EF-4E65-8AF1-986ACCB94AC5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C1434-CB07-4AC6-AC35-AF2B1A93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EF7148-D77F-41E9-BBD1-5DED82F2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4323-AC73-48EE-B098-45DA0B22A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22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229611-9A33-4A85-82AC-287A1C93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3699-53EF-4E65-8AF1-986ACCB94AC5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878660-DE9F-494C-8B98-3E398ACBB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6B04DD-12D9-463D-9646-54143662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4323-AC73-48EE-B098-45DA0B22A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81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E8B52-3CF8-4850-A507-83BBEB121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F909D-8F55-4203-A39E-744595526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F9D25D-5E3B-4551-99C2-978DD682D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23AF49-A753-4308-B489-C5E663627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3699-53EF-4E65-8AF1-986ACCB94AC5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35A004-28DD-4B37-973A-5EACAA78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6EFC6-91CD-4668-99C6-3CE9F870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4323-AC73-48EE-B098-45DA0B22A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1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5C453-5CAC-4B39-8F40-22C5EE133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458F18-7430-4658-8A89-0B9D34FB1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72410D-86A8-4296-BEF4-9EEB8CBF1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9E3176-D2B9-48F6-99F9-5525AD101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3699-53EF-4E65-8AF1-986ACCB94AC5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3A22E-EDF9-4D57-B92D-C163F369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9A81A5-6749-4EEF-9B1B-F3A05B08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4323-AC73-48EE-B098-45DA0B22A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29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7A6862-7E60-4736-9F53-6B4678D59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328432-A763-4244-9E29-694728962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0072A4-7B7F-4BAD-AB65-B42FE88B6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3699-53EF-4E65-8AF1-986ACCB94AC5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D5A97-81B6-48F1-B4AF-07E0D5B36C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F3C835-D189-4020-A25B-3568C2D1A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A4323-AC73-48EE-B098-45DA0B22A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39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3BE5E-083F-476C-8315-82CEBD62A3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데이터베이스 팀프로젝트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E7AF95-C82F-4C7B-8B5E-B65BF17906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ko-KR" altLang="en-US" dirty="0"/>
              <a:t>데이터베이스</a:t>
            </a:r>
            <a:endParaRPr lang="en-US" altLang="ko-KR" dirty="0"/>
          </a:p>
          <a:p>
            <a:pPr algn="r"/>
            <a:r>
              <a:rPr lang="ko-KR" altLang="en-US" dirty="0"/>
              <a:t>이정준 교수님</a:t>
            </a:r>
            <a:endParaRPr lang="en-US" altLang="ko-KR" dirty="0"/>
          </a:p>
          <a:p>
            <a:pPr algn="r"/>
            <a:r>
              <a:rPr lang="ko-KR" altLang="en-US" sz="1800" dirty="0"/>
              <a:t>컴퓨터공학전공</a:t>
            </a:r>
            <a:r>
              <a:rPr lang="en-US" altLang="ko-KR" sz="1800" dirty="0"/>
              <a:t> 2019152021 </a:t>
            </a:r>
            <a:r>
              <a:rPr lang="ko-KR" altLang="en-US" sz="1800" dirty="0"/>
              <a:t>박선미</a:t>
            </a:r>
            <a:endParaRPr lang="en-US" altLang="ko-KR" sz="1800" dirty="0"/>
          </a:p>
          <a:p>
            <a:pPr algn="r"/>
            <a:r>
              <a:rPr lang="ko-KR" altLang="en-US" sz="1800" dirty="0"/>
              <a:t>컴퓨터공학전공</a:t>
            </a:r>
            <a:r>
              <a:rPr lang="en-US" altLang="ko-KR" sz="1800" dirty="0"/>
              <a:t> 2019152040 </a:t>
            </a:r>
            <a:r>
              <a:rPr lang="ko-KR" altLang="en-US" sz="1800" dirty="0"/>
              <a:t>정예진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553482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A6451-C072-4A04-9DB1-D0A3A48E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응용실행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1C529-33D9-491F-BF7B-DA6A5A83D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 err="1"/>
              <a:t>BankMain</a:t>
            </a:r>
            <a:r>
              <a:rPr lang="en-US" altLang="ko-KR" sz="2500" dirty="0"/>
              <a:t> </a:t>
            </a:r>
            <a:r>
              <a:rPr lang="ko-KR" altLang="en-US" sz="2500" dirty="0"/>
              <a:t>클래스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47D9F3-E233-4BD0-B90A-27FCA851B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62209"/>
            <a:ext cx="4748293" cy="39306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6FACDA-68D6-4E41-A76A-3EE7F49D2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974" y="3247056"/>
            <a:ext cx="4162344" cy="256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0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A6451-C072-4A04-9DB1-D0A3A48E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응용실행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1C529-33D9-491F-BF7B-DA6A5A83D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 err="1"/>
              <a:t>BankMain</a:t>
            </a:r>
            <a:r>
              <a:rPr lang="en-US" altLang="ko-KR" sz="2500" dirty="0"/>
              <a:t> </a:t>
            </a:r>
            <a:r>
              <a:rPr lang="ko-KR" altLang="en-US" sz="2500" dirty="0"/>
              <a:t>클래스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7B0A93-EAB1-4F79-BD73-D60FF026E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611" y="2734310"/>
            <a:ext cx="4442778" cy="253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6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A6451-C072-4A04-9DB1-D0A3A48E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응용실행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1C529-33D9-491F-BF7B-DA6A5A83D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 err="1"/>
              <a:t>java.sql</a:t>
            </a:r>
            <a:r>
              <a:rPr lang="en-US" altLang="ko-KR" sz="2500" dirty="0"/>
              <a:t> </a:t>
            </a:r>
            <a:r>
              <a:rPr lang="ko-KR" altLang="en-US" sz="2500" dirty="0"/>
              <a:t>연결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EBDF69-503E-4BA9-9DB3-02A59229A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66" y="2650493"/>
            <a:ext cx="5442034" cy="27016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A6AA56-94F9-4272-AB4E-33604878A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50492"/>
            <a:ext cx="5338570" cy="270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16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A6451-C072-4A04-9DB1-D0A3A48E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응용실행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1C529-33D9-491F-BF7B-DA6A5A83D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 err="1"/>
              <a:t>java.sql</a:t>
            </a:r>
            <a:r>
              <a:rPr lang="en-US" altLang="ko-KR" sz="2500" dirty="0"/>
              <a:t> </a:t>
            </a:r>
            <a:r>
              <a:rPr lang="ko-KR" altLang="en-US" sz="2500" dirty="0"/>
              <a:t>연결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623EA6-89C5-450E-B9AB-61F8C9B77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966" y="2765470"/>
            <a:ext cx="4388068" cy="247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73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A6451-C072-4A04-9DB1-D0A3A48E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응용실행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1C529-33D9-491F-BF7B-DA6A5A83D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/>
              <a:t>예금계좌 조회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B58945-5444-4D5F-AFF5-3AD9B1EB5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8266"/>
            <a:ext cx="12192000" cy="410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66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A6451-C072-4A04-9DB1-D0A3A48E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응용실행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1C529-33D9-491F-BF7B-DA6A5A83D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/>
              <a:t>예금계좌 조회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692766-D1C9-42F2-9565-EE25AFAC1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912" y="2482582"/>
            <a:ext cx="8906176" cy="437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85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A6451-C072-4A04-9DB1-D0A3A48E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응용실행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1C529-33D9-491F-BF7B-DA6A5A83D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/>
              <a:t>예금계좌 조회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DBF369-49BC-411B-9982-2D4EB23E0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2663031"/>
            <a:ext cx="79629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03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A6451-C072-4A04-9DB1-D0A3A48E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응용실행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1C529-33D9-491F-BF7B-DA6A5A83D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500"/>
              <a:t>예금계좌 거래내역 조회</a:t>
            </a:r>
            <a:endParaRPr lang="ko-KR" altLang="en-US" sz="25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9B0207-4619-4A25-924B-60C7DA6D0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2311400"/>
            <a:ext cx="91630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11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A6451-C072-4A04-9DB1-D0A3A48E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응용실행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1C529-33D9-491F-BF7B-DA6A5A83D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500"/>
              <a:t>예금계좌 거래내역 조회</a:t>
            </a:r>
            <a:endParaRPr lang="ko-KR" altLang="en-US" sz="2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08262C-5D57-4EE8-9E94-0E0D30214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846" y="1690688"/>
            <a:ext cx="7487154" cy="513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15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A6451-C072-4A04-9DB1-D0A3A48E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응용실행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1C529-33D9-491F-BF7B-DA6A5A83D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500"/>
              <a:t>예금계좌 거래내역 조회</a:t>
            </a:r>
            <a:endParaRPr lang="ko-KR" altLang="en-US" sz="25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5A5AA4-1FCD-42E5-9A69-D265F5C44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2511425"/>
            <a:ext cx="68008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1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D4564-F65A-48BE-881E-7A2C172D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은행업무관리 </a:t>
            </a:r>
            <a:r>
              <a:rPr lang="en-US" altLang="ko-KR" dirty="0"/>
              <a:t>ERD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CB9047E-CE3B-4CD5-AFDE-E5AB4BD70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42" y="1690688"/>
            <a:ext cx="5153115" cy="4441113"/>
          </a:xfrm>
        </p:spPr>
      </p:pic>
    </p:spTree>
    <p:extLst>
      <p:ext uri="{BB962C8B-B14F-4D97-AF65-F5344CB8AC3E}">
        <p14:creationId xmlns:p14="http://schemas.microsoft.com/office/powerpoint/2010/main" val="3232694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A6451-C072-4A04-9DB1-D0A3A48E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/>
              <a:t>응용실행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1C529-33D9-491F-BF7B-DA6A5A83D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500"/>
              <a:t>카드생성</a:t>
            </a:r>
            <a:endParaRPr lang="ko-KR" altLang="en-US" sz="2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B31AC1-7F8A-47C3-BFBB-B46F9E68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592" y="2541913"/>
            <a:ext cx="8044815" cy="395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58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A6451-C072-4A04-9DB1-D0A3A48E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응용실행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1C529-33D9-491F-BF7B-DA6A5A83D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/>
              <a:t>카드생성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32199E-A525-49F2-9D2C-FA5788A26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3697"/>
            <a:ext cx="12192000" cy="467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12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A6451-C072-4A04-9DB1-D0A3A48E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응용실행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1C529-33D9-491F-BF7B-DA6A5A83D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/>
              <a:t>카드생성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E1C507-3FA9-4066-A890-4DB65EFC5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7" y="2220119"/>
            <a:ext cx="70580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66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A6451-C072-4A04-9DB1-D0A3A48E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응용실행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1C529-33D9-491F-BF7B-DA6A5A83D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/>
              <a:t>예금계좌 삭제</a:t>
            </a:r>
          </a:p>
          <a:p>
            <a:endParaRPr lang="ko-KR" altLang="en-US" sz="25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25A375F-5F68-4F46-A008-B8C19F8AE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2462213"/>
            <a:ext cx="91821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03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A6451-C072-4A04-9DB1-D0A3A48E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응용실행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1C529-33D9-491F-BF7B-DA6A5A83D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/>
              <a:t>예금계좌 삭제</a:t>
            </a:r>
          </a:p>
          <a:p>
            <a:endParaRPr lang="ko-KR" altLang="en-US" sz="25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9ED6F5-6969-440E-9EAB-667C55599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452688"/>
            <a:ext cx="107442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72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A6451-C072-4A04-9DB1-D0A3A48E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응용실행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1C529-33D9-491F-BF7B-DA6A5A83D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/>
              <a:t>예금계좌 삭제</a:t>
            </a:r>
          </a:p>
          <a:p>
            <a:endParaRPr lang="ko-KR" altLang="en-US" sz="25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C6498FB-A98C-4A61-B8FE-9DDA3EA04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985" y="1505819"/>
            <a:ext cx="7880815" cy="49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84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A6451-C072-4A04-9DB1-D0A3A48E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응용실행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1C529-33D9-491F-BF7B-DA6A5A83D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/>
              <a:t>예금계좌 삭제</a:t>
            </a:r>
          </a:p>
          <a:p>
            <a:endParaRPr lang="ko-KR" altLang="en-US" sz="2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89AC86-6FB3-409B-BE1F-7D28CD129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242" y="2177030"/>
            <a:ext cx="7561516" cy="399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64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A6451-C072-4A04-9DB1-D0A3A48E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응용실행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1C529-33D9-491F-BF7B-DA6A5A83D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/>
              <a:t>입금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530B85-C1E9-4679-B395-A43ACC890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738" y="1825625"/>
            <a:ext cx="9260062" cy="47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37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A6451-C072-4A04-9DB1-D0A3A48E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응용실행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1C529-33D9-491F-BF7B-DA6A5A83D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/>
              <a:t>입금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00B6CE-FC6B-48CF-9EA7-AF8FB807F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2311400"/>
            <a:ext cx="117062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23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A6451-C072-4A04-9DB1-D0A3A48E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응용실행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1C529-33D9-491F-BF7B-DA6A5A83D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/>
              <a:t>입금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C73321-5821-47D5-A0CD-E4A984822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937" y="1755435"/>
            <a:ext cx="9001863" cy="473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5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C80D9-7AAF-4D11-A1F0-2C2AA8ED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테이블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C4A05-C145-42B0-8418-9322BA45F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customer (</a:t>
            </a:r>
            <a:r>
              <a:rPr lang="ko-KR" altLang="en-US" dirty="0"/>
              <a:t>고객</a:t>
            </a:r>
            <a:r>
              <a:rPr lang="en-US" altLang="ko-KR" dirty="0"/>
              <a:t>)</a:t>
            </a:r>
          </a:p>
          <a:p>
            <a:r>
              <a:rPr lang="en-US" altLang="ko-KR" sz="2000" dirty="0" err="1"/>
              <a:t>custid</a:t>
            </a:r>
            <a:r>
              <a:rPr lang="en-US" altLang="ko-KR" sz="2000" dirty="0"/>
              <a:t>(</a:t>
            </a:r>
            <a:r>
              <a:rPr lang="ko-KR" altLang="en-US" sz="2000" dirty="0"/>
              <a:t>고객주민번호</a:t>
            </a:r>
            <a:r>
              <a:rPr lang="en-US" altLang="ko-KR" sz="2000" dirty="0"/>
              <a:t>), </a:t>
            </a:r>
            <a:r>
              <a:rPr lang="en-US" altLang="ko-KR" sz="2000" dirty="0" err="1"/>
              <a:t>csname</a:t>
            </a:r>
            <a:r>
              <a:rPr lang="en-US" altLang="ko-KR" sz="2000" dirty="0"/>
              <a:t>(</a:t>
            </a:r>
            <a:r>
              <a:rPr lang="ko-KR" altLang="en-US" sz="2000" dirty="0"/>
              <a:t>고객명</a:t>
            </a:r>
            <a:r>
              <a:rPr lang="en-US" altLang="ko-KR" sz="2000" dirty="0"/>
              <a:t>), </a:t>
            </a:r>
            <a:r>
              <a:rPr lang="en-US" altLang="ko-KR" sz="2000" dirty="0" err="1"/>
              <a:t>csaddress</a:t>
            </a:r>
            <a:r>
              <a:rPr lang="en-US" altLang="ko-KR" sz="2000" dirty="0"/>
              <a:t>(</a:t>
            </a:r>
            <a:r>
              <a:rPr lang="ko-KR" altLang="en-US" sz="2000" dirty="0"/>
              <a:t>고객주소</a:t>
            </a:r>
            <a:r>
              <a:rPr lang="en-US" altLang="ko-KR" sz="2000" dirty="0"/>
              <a:t>), </a:t>
            </a:r>
            <a:r>
              <a:rPr lang="en-US" altLang="ko-KR" sz="2000" dirty="0" err="1"/>
              <a:t>csbirth</a:t>
            </a:r>
            <a:r>
              <a:rPr lang="en-US" altLang="ko-KR" sz="2000" dirty="0"/>
              <a:t>(</a:t>
            </a:r>
            <a:r>
              <a:rPr lang="ko-KR" altLang="en-US" sz="2000" dirty="0" err="1"/>
              <a:t>고객생년월일</a:t>
            </a:r>
            <a:r>
              <a:rPr lang="en-US" altLang="ko-KR" sz="2000" dirty="0"/>
              <a:t>), </a:t>
            </a:r>
            <a:r>
              <a:rPr lang="en-US" altLang="ko-KR" sz="2000" dirty="0" err="1"/>
              <a:t>csemail</a:t>
            </a:r>
            <a:r>
              <a:rPr lang="en-US" altLang="ko-KR" sz="2000" dirty="0"/>
              <a:t>(</a:t>
            </a:r>
            <a:r>
              <a:rPr lang="ko-KR" altLang="en-US" sz="2000" dirty="0" err="1"/>
              <a:t>고객이메일</a:t>
            </a:r>
            <a:r>
              <a:rPr lang="en-US" altLang="ko-KR" sz="2000" dirty="0"/>
              <a:t>), </a:t>
            </a:r>
            <a:r>
              <a:rPr lang="en-US" altLang="ko-KR" sz="2000" dirty="0" err="1"/>
              <a:t>csphone</a:t>
            </a:r>
            <a:r>
              <a:rPr lang="en-US" altLang="ko-KR" sz="2000" dirty="0"/>
              <a:t>(</a:t>
            </a:r>
            <a:r>
              <a:rPr lang="ko-KR" altLang="en-US" sz="2000" dirty="0"/>
              <a:t>고객전화번호</a:t>
            </a:r>
            <a:r>
              <a:rPr lang="en-US" altLang="ko-KR" sz="2000" dirty="0"/>
              <a:t>), </a:t>
            </a:r>
            <a:r>
              <a:rPr lang="en-US" altLang="ko-KR" sz="2000" dirty="0" err="1"/>
              <a:t>csjob</a:t>
            </a:r>
            <a:r>
              <a:rPr lang="en-US" altLang="ko-KR" sz="2000" dirty="0"/>
              <a:t>(</a:t>
            </a:r>
            <a:r>
              <a:rPr lang="ko-KR" altLang="en-US" sz="2000" dirty="0"/>
              <a:t>고객직업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D0400F-BD92-491F-9090-4635EC7F5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3429000"/>
            <a:ext cx="68008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65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A6451-C072-4A04-9DB1-D0A3A48E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응용실행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1C529-33D9-491F-BF7B-DA6A5A83D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/>
              <a:t>입금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D1D490-0686-48AE-8938-93B88B58F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2572544"/>
            <a:ext cx="67722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98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A6451-C072-4A04-9DB1-D0A3A48E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응용프로그램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1C529-33D9-491F-BF7B-DA6A5A83D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/>
              <a:t>예금계좌 조회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ACA6428-51C5-4159-9764-832968F3B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3010694"/>
            <a:ext cx="110013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20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A6451-C072-4A04-9DB1-D0A3A48E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응용프로그램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1C529-33D9-491F-BF7B-DA6A5A83D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/>
              <a:t>예금계좌 거래내역 조회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9B43F9-5CBD-447D-BD48-93158ACCD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7" y="2628900"/>
            <a:ext cx="6981825" cy="800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B18002-A726-43B1-9DDC-A3BB200A5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087" y="4001294"/>
            <a:ext cx="70294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88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A6451-C072-4A04-9DB1-D0A3A48E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응용프로그램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1C529-33D9-491F-BF7B-DA6A5A83D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/>
              <a:t>카드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13998B-5404-45ED-BBCA-9FC5887C4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87" y="3057525"/>
            <a:ext cx="5457825" cy="371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65C54E-A28C-486E-8D3A-6671FB912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4" y="4001294"/>
            <a:ext cx="119443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71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A6451-C072-4A04-9DB1-D0A3A48E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응용프로그램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1C529-33D9-491F-BF7B-DA6A5A83D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/>
              <a:t>예금계좌 삭제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54C6CF-AA8B-4E97-8A3E-3B4131D37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2790825"/>
            <a:ext cx="6362700" cy="638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C77EF6-C07E-4024-9BDD-E63F915E0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337" y="3591719"/>
            <a:ext cx="2981325" cy="409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1C9A27-7E24-40DF-B2C7-F2EB29D5E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386" y="4394200"/>
            <a:ext cx="37052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121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A6451-C072-4A04-9DB1-D0A3A48E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응용프로그램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1C529-33D9-491F-BF7B-DA6A5A83D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/>
              <a:t>입금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C8D604-7B8E-4A58-B2A2-625DA8623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2647950"/>
            <a:ext cx="9858375" cy="781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896E8D-3DF8-4076-BC76-DC7E38DBF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3563937"/>
            <a:ext cx="10058400" cy="600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B662EA-68CE-4E85-A61F-C651CB51C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812" y="4298949"/>
            <a:ext cx="101346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67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3BE5E-083F-476C-8315-82CEBD62A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5836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C80D9-7AAF-4D11-A1F0-2C2AA8ED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테이블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C4A05-C145-42B0-8418-9322BA45F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account (</a:t>
            </a:r>
            <a:r>
              <a:rPr lang="ko-KR" altLang="en-US" dirty="0"/>
              <a:t>예금계좌</a:t>
            </a:r>
            <a:r>
              <a:rPr lang="en-US" altLang="ko-KR" dirty="0"/>
              <a:t>)</a:t>
            </a:r>
          </a:p>
          <a:p>
            <a:r>
              <a:rPr lang="en-US" altLang="ko-KR" sz="2000" dirty="0" err="1"/>
              <a:t>accid</a:t>
            </a:r>
            <a:r>
              <a:rPr lang="en-US" altLang="ko-KR" sz="2000" dirty="0"/>
              <a:t>(</a:t>
            </a:r>
            <a:r>
              <a:rPr lang="ko-KR" altLang="en-US" sz="2000" dirty="0"/>
              <a:t>예금계좌</a:t>
            </a:r>
            <a:r>
              <a:rPr lang="en-US" altLang="ko-KR" sz="2000" dirty="0"/>
              <a:t>ID), </a:t>
            </a:r>
            <a:r>
              <a:rPr lang="en-US" altLang="ko-KR" sz="2000" dirty="0" err="1"/>
              <a:t>acckind</a:t>
            </a:r>
            <a:r>
              <a:rPr lang="en-US" altLang="ko-KR" sz="2000" dirty="0"/>
              <a:t>(</a:t>
            </a:r>
            <a:r>
              <a:rPr lang="ko-KR" altLang="en-US" sz="2000" dirty="0"/>
              <a:t>예금계좌종류</a:t>
            </a:r>
            <a:r>
              <a:rPr lang="en-US" altLang="ko-KR" sz="2000" dirty="0"/>
              <a:t>), </a:t>
            </a:r>
            <a:r>
              <a:rPr lang="en-US" altLang="ko-KR" sz="2000" dirty="0" err="1"/>
              <a:t>accbalance</a:t>
            </a:r>
            <a:r>
              <a:rPr lang="en-US" altLang="ko-KR" sz="2000" dirty="0"/>
              <a:t>(</a:t>
            </a:r>
            <a:r>
              <a:rPr lang="ko-KR" altLang="en-US" sz="2000" dirty="0"/>
              <a:t>예금잔고</a:t>
            </a:r>
            <a:r>
              <a:rPr lang="en-US" altLang="ko-KR" sz="2000" dirty="0"/>
              <a:t>), </a:t>
            </a:r>
            <a:r>
              <a:rPr lang="en-US" altLang="ko-KR" sz="2000" dirty="0" err="1"/>
              <a:t>cardyn</a:t>
            </a:r>
            <a:r>
              <a:rPr lang="en-US" altLang="ko-KR" sz="2000" dirty="0"/>
              <a:t>(</a:t>
            </a:r>
            <a:r>
              <a:rPr lang="ko-KR" altLang="en-US" sz="2000" dirty="0"/>
              <a:t>카드신청여부</a:t>
            </a:r>
            <a:r>
              <a:rPr lang="en-US" altLang="ko-KR" sz="2000" dirty="0"/>
              <a:t>), </a:t>
            </a:r>
            <a:r>
              <a:rPr lang="en-US" altLang="ko-KR" sz="2000" dirty="0" err="1"/>
              <a:t>openday</a:t>
            </a:r>
            <a:r>
              <a:rPr lang="en-US" altLang="ko-KR" sz="2000" dirty="0"/>
              <a:t>(</a:t>
            </a:r>
            <a:r>
              <a:rPr lang="ko-KR" altLang="en-US" sz="2000" dirty="0"/>
              <a:t>예금개설일</a:t>
            </a:r>
            <a:r>
              <a:rPr lang="en-US" altLang="ko-KR" sz="2000" dirty="0"/>
              <a:t>), </a:t>
            </a:r>
            <a:r>
              <a:rPr lang="en-US" altLang="ko-KR" sz="2000" dirty="0" err="1"/>
              <a:t>accname</a:t>
            </a:r>
            <a:r>
              <a:rPr lang="en-US" altLang="ko-KR" sz="2000" dirty="0"/>
              <a:t>(</a:t>
            </a:r>
            <a:r>
              <a:rPr lang="ko-KR" altLang="en-US" sz="2000" dirty="0"/>
              <a:t>예금자이름</a:t>
            </a:r>
            <a:r>
              <a:rPr lang="en-US" altLang="ko-KR" sz="2000" dirty="0"/>
              <a:t>), </a:t>
            </a:r>
            <a:r>
              <a:rPr lang="en-US" altLang="ko-KR" sz="2000" dirty="0" err="1"/>
              <a:t>phonenum</a:t>
            </a:r>
            <a:r>
              <a:rPr lang="en-US" altLang="ko-KR" sz="2000" dirty="0"/>
              <a:t>(</a:t>
            </a:r>
            <a:r>
              <a:rPr lang="ko-KR" altLang="en-US" sz="2000" dirty="0"/>
              <a:t>전화번호</a:t>
            </a:r>
            <a:r>
              <a:rPr lang="en-US" altLang="ko-KR" sz="2000" dirty="0"/>
              <a:t>), </a:t>
            </a:r>
            <a:r>
              <a:rPr lang="en-US" altLang="ko-KR" sz="2000" dirty="0" err="1"/>
              <a:t>accemail</a:t>
            </a:r>
            <a:r>
              <a:rPr lang="en-US" altLang="ko-KR" sz="2000" dirty="0"/>
              <a:t>(</a:t>
            </a:r>
            <a:r>
              <a:rPr lang="ko-KR" altLang="en-US" sz="2000" dirty="0"/>
              <a:t>이메일</a:t>
            </a:r>
            <a:r>
              <a:rPr lang="en-US" altLang="ko-KR" sz="2000" dirty="0"/>
              <a:t>), </a:t>
            </a:r>
            <a:r>
              <a:rPr lang="en-US" altLang="ko-KR" sz="2000" dirty="0" err="1"/>
              <a:t>custid</a:t>
            </a:r>
            <a:r>
              <a:rPr lang="en-US" altLang="ko-KR" sz="2000" dirty="0"/>
              <a:t>(</a:t>
            </a:r>
            <a:r>
              <a:rPr lang="ko-KR" altLang="en-US" sz="2000" dirty="0"/>
              <a:t>고객주민번호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E254E8-ACF9-4296-93F0-E97FF400A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429000"/>
            <a:ext cx="8686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2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C80D9-7AAF-4D11-A1F0-2C2AA8ED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테이블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C4A05-C145-42B0-8418-9322BA45F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card (</a:t>
            </a:r>
            <a:r>
              <a:rPr lang="ko-KR" altLang="en-US" dirty="0"/>
              <a:t>카드</a:t>
            </a:r>
            <a:r>
              <a:rPr lang="en-US" altLang="ko-KR" dirty="0"/>
              <a:t>)</a:t>
            </a:r>
          </a:p>
          <a:p>
            <a:r>
              <a:rPr lang="en-US" altLang="ko-KR" sz="2000" dirty="0" err="1"/>
              <a:t>cardid</a:t>
            </a:r>
            <a:r>
              <a:rPr lang="en-US" altLang="ko-KR" sz="2000" dirty="0"/>
              <a:t>(</a:t>
            </a:r>
            <a:r>
              <a:rPr lang="ko-KR" altLang="en-US" sz="2000" dirty="0"/>
              <a:t>카드</a:t>
            </a:r>
            <a:r>
              <a:rPr lang="en-US" altLang="ko-KR" sz="2000" dirty="0"/>
              <a:t>ID), </a:t>
            </a:r>
            <a:r>
              <a:rPr lang="en-US" altLang="ko-KR" sz="2000" dirty="0" err="1"/>
              <a:t>isuueday</a:t>
            </a:r>
            <a:r>
              <a:rPr lang="en-US" altLang="ko-KR" sz="2000" dirty="0"/>
              <a:t>(</a:t>
            </a:r>
            <a:r>
              <a:rPr lang="ko-KR" altLang="en-US" sz="2000" dirty="0"/>
              <a:t>카드신청일자</a:t>
            </a:r>
            <a:r>
              <a:rPr lang="en-US" altLang="ko-KR" sz="2000" dirty="0"/>
              <a:t>), </a:t>
            </a:r>
            <a:r>
              <a:rPr lang="en-US" altLang="ko-KR" sz="2000" dirty="0" err="1"/>
              <a:t>limitpay</a:t>
            </a:r>
            <a:r>
              <a:rPr lang="en-US" altLang="ko-KR" sz="2000" dirty="0"/>
              <a:t>(</a:t>
            </a:r>
            <a:r>
              <a:rPr lang="ko-KR" altLang="en-US" sz="2000" dirty="0"/>
              <a:t>카드한도금액</a:t>
            </a:r>
            <a:r>
              <a:rPr lang="en-US" altLang="ko-KR" sz="2000" dirty="0"/>
              <a:t>),             </a:t>
            </a:r>
            <a:r>
              <a:rPr lang="en-US" altLang="ko-KR" sz="2000" dirty="0" err="1"/>
              <a:t>paymentday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카드결재일자</a:t>
            </a:r>
            <a:r>
              <a:rPr lang="en-US" altLang="ko-KR" sz="2000" dirty="0"/>
              <a:t>), </a:t>
            </a:r>
            <a:r>
              <a:rPr lang="en-US" altLang="ko-KR" sz="2000" dirty="0" err="1"/>
              <a:t>cardkind</a:t>
            </a:r>
            <a:r>
              <a:rPr lang="en-US" altLang="ko-KR" sz="2000" dirty="0"/>
              <a:t>(</a:t>
            </a:r>
            <a:r>
              <a:rPr lang="ko-KR" altLang="en-US" sz="2000" dirty="0"/>
              <a:t>카드종류</a:t>
            </a:r>
            <a:r>
              <a:rPr lang="en-US" altLang="ko-KR" sz="2000" dirty="0"/>
              <a:t>), </a:t>
            </a:r>
            <a:r>
              <a:rPr lang="en-US" altLang="ko-KR" sz="2000" dirty="0" err="1"/>
              <a:t>custid</a:t>
            </a:r>
            <a:r>
              <a:rPr lang="en-US" altLang="ko-KR" sz="2000" dirty="0"/>
              <a:t>(</a:t>
            </a:r>
            <a:r>
              <a:rPr lang="ko-KR" altLang="en-US" sz="2000" dirty="0"/>
              <a:t>고객주민번호</a:t>
            </a:r>
            <a:r>
              <a:rPr lang="en-US" altLang="ko-KR" sz="2000" dirty="0"/>
              <a:t>), </a:t>
            </a:r>
            <a:r>
              <a:rPr lang="en-US" altLang="ko-KR" sz="2000" dirty="0" err="1"/>
              <a:t>accid</a:t>
            </a:r>
            <a:r>
              <a:rPr lang="en-US" altLang="ko-KR" sz="2000" dirty="0"/>
              <a:t>(</a:t>
            </a:r>
            <a:r>
              <a:rPr lang="ko-KR" altLang="en-US" sz="2000" dirty="0"/>
              <a:t>예금계좌</a:t>
            </a:r>
            <a:r>
              <a:rPr lang="en-US" altLang="ko-KR" sz="2000" dirty="0"/>
              <a:t>ID)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5E46AA-5851-49B8-B4EA-490B1AE06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3429000"/>
            <a:ext cx="63722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8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C80D9-7AAF-4D11-A1F0-2C2AA8ED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테이블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C4A05-C145-42B0-8418-9322BA45F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acchistory</a:t>
            </a:r>
            <a:r>
              <a:rPr lang="en-US" altLang="ko-KR" dirty="0"/>
              <a:t> (</a:t>
            </a:r>
            <a:r>
              <a:rPr lang="ko-KR" altLang="en-US" dirty="0"/>
              <a:t>예금계좌 거래내역</a:t>
            </a:r>
            <a:r>
              <a:rPr lang="en-US" altLang="ko-KR" dirty="0"/>
              <a:t>)</a:t>
            </a:r>
          </a:p>
          <a:p>
            <a:r>
              <a:rPr lang="en-US" altLang="ko-KR" sz="2000" dirty="0" err="1"/>
              <a:t>accid</a:t>
            </a:r>
            <a:r>
              <a:rPr lang="en-US" altLang="ko-KR" sz="2000" dirty="0"/>
              <a:t>(</a:t>
            </a:r>
            <a:r>
              <a:rPr lang="ko-KR" altLang="en-US" sz="2000" dirty="0"/>
              <a:t>예금계좌</a:t>
            </a:r>
            <a:r>
              <a:rPr lang="en-US" altLang="ko-KR" sz="2000" dirty="0"/>
              <a:t>ID), </a:t>
            </a:r>
            <a:r>
              <a:rPr lang="en-US" altLang="ko-KR" sz="2000" dirty="0" err="1"/>
              <a:t>dwday</a:t>
            </a:r>
            <a:r>
              <a:rPr lang="en-US" altLang="ko-KR" sz="2000" dirty="0"/>
              <a:t>(</a:t>
            </a:r>
            <a:r>
              <a:rPr lang="ko-KR" altLang="en-US" sz="2000" dirty="0"/>
              <a:t>입출금날짜</a:t>
            </a:r>
            <a:r>
              <a:rPr lang="en-US" altLang="ko-KR" sz="2000" dirty="0"/>
              <a:t>), </a:t>
            </a:r>
            <a:r>
              <a:rPr lang="en-US" altLang="ko-KR" sz="2000" dirty="0" err="1"/>
              <a:t>hisnum</a:t>
            </a:r>
            <a:r>
              <a:rPr lang="en-US" altLang="ko-KR" sz="2000" dirty="0"/>
              <a:t>(</a:t>
            </a:r>
            <a:r>
              <a:rPr lang="ko-KR" altLang="en-US" sz="2000" dirty="0"/>
              <a:t>거래번호</a:t>
            </a:r>
            <a:r>
              <a:rPr lang="en-US" altLang="ko-KR" sz="2000" dirty="0"/>
              <a:t>), classify(</a:t>
            </a:r>
            <a:r>
              <a:rPr lang="ko-KR" altLang="en-US" sz="2000" dirty="0"/>
              <a:t>예금구분</a:t>
            </a:r>
            <a:r>
              <a:rPr lang="en-US" altLang="ko-KR" sz="2000" dirty="0"/>
              <a:t>),   content(</a:t>
            </a:r>
            <a:r>
              <a:rPr lang="ko-KR" altLang="en-US" sz="2000" dirty="0"/>
              <a:t>예금내용</a:t>
            </a:r>
            <a:r>
              <a:rPr lang="en-US" altLang="ko-KR" sz="2000" dirty="0"/>
              <a:t>), amount(</a:t>
            </a:r>
            <a:r>
              <a:rPr lang="ko-KR" altLang="en-US" sz="2000" dirty="0"/>
              <a:t>거래금액</a:t>
            </a:r>
            <a:r>
              <a:rPr lang="en-US" altLang="ko-KR" sz="2000" dirty="0"/>
              <a:t>), </a:t>
            </a:r>
            <a:r>
              <a:rPr lang="en-US" altLang="ko-KR" sz="2000" dirty="0" err="1"/>
              <a:t>hisbalance</a:t>
            </a:r>
            <a:r>
              <a:rPr lang="en-US" altLang="ko-KR" sz="2000" dirty="0"/>
              <a:t>(</a:t>
            </a:r>
            <a:r>
              <a:rPr lang="ko-KR" altLang="en-US" sz="2000" dirty="0"/>
              <a:t>예금잔고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2AA155-5E5B-4BFE-835C-98A9C59DF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429000"/>
            <a:ext cx="64008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3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5E721-DDC7-4AB4-8257-BE704A2DB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테이블 구현 외의 명령문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D537304-A4A7-4903-B6BD-F9E226828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937" y="1690688"/>
            <a:ext cx="9382125" cy="177165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6F35B3-24AF-44C2-8750-E3BFB4999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6" y="3462338"/>
            <a:ext cx="102203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95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5E721-DDC7-4AB4-8257-BE704A2DB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테이블 구현 외의 명령문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A9227E9-0A38-4DA6-BD13-FBBE4437C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1690688"/>
            <a:ext cx="7667625" cy="17049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C6C7928-2C11-4C84-A1C1-398F478D6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74" y="3443287"/>
            <a:ext cx="80200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39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5E721-DDC7-4AB4-8257-BE704A2DB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테이블 구현 외의 명령문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745E8C6-E33B-47AF-A033-413149186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171" y="1620361"/>
            <a:ext cx="3349829" cy="476186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95324C5-09D4-41AF-9B1E-2F7F877B7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77874"/>
            <a:ext cx="5057086" cy="150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41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255</Words>
  <Application>Microsoft Office PowerPoint</Application>
  <PresentationFormat>와이드스크린</PresentationFormat>
  <Paragraphs>74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9" baseType="lpstr">
      <vt:lpstr>맑은 고딕</vt:lpstr>
      <vt:lpstr>Arial</vt:lpstr>
      <vt:lpstr>Office 테마</vt:lpstr>
      <vt:lpstr>데이터베이스 팀프로젝트</vt:lpstr>
      <vt:lpstr>은행업무관리 ERD</vt:lpstr>
      <vt:lpstr>테이블 구현</vt:lpstr>
      <vt:lpstr>테이블 구현</vt:lpstr>
      <vt:lpstr>테이블 구현</vt:lpstr>
      <vt:lpstr>테이블 구현</vt:lpstr>
      <vt:lpstr>테이블 구현 외의 명령문</vt:lpstr>
      <vt:lpstr>테이블 구현 외의 명령문</vt:lpstr>
      <vt:lpstr>테이블 구현 외의 명령문</vt:lpstr>
      <vt:lpstr>응용실행</vt:lpstr>
      <vt:lpstr>응용실행</vt:lpstr>
      <vt:lpstr>응용실행</vt:lpstr>
      <vt:lpstr>응용실행</vt:lpstr>
      <vt:lpstr>응용실행</vt:lpstr>
      <vt:lpstr>응용실행</vt:lpstr>
      <vt:lpstr>응용실행</vt:lpstr>
      <vt:lpstr>응용실행</vt:lpstr>
      <vt:lpstr>응용실행</vt:lpstr>
      <vt:lpstr>응용실행</vt:lpstr>
      <vt:lpstr>응용실행</vt:lpstr>
      <vt:lpstr>응용실행</vt:lpstr>
      <vt:lpstr>응용실행</vt:lpstr>
      <vt:lpstr>응용실행</vt:lpstr>
      <vt:lpstr>응용실행</vt:lpstr>
      <vt:lpstr>응용실행</vt:lpstr>
      <vt:lpstr>응용실행</vt:lpstr>
      <vt:lpstr>응용실행</vt:lpstr>
      <vt:lpstr>응용실행</vt:lpstr>
      <vt:lpstr>응용실행</vt:lpstr>
      <vt:lpstr>응용실행</vt:lpstr>
      <vt:lpstr>응용프로그램</vt:lpstr>
      <vt:lpstr>응용프로그램</vt:lpstr>
      <vt:lpstr>응용프로그램</vt:lpstr>
      <vt:lpstr>응용프로그램</vt:lpstr>
      <vt:lpstr>응용프로그램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과제</dc:title>
  <dc:creator>예진 정</dc:creator>
  <cp:lastModifiedBy>박선미</cp:lastModifiedBy>
  <cp:revision>6</cp:revision>
  <dcterms:created xsi:type="dcterms:W3CDTF">2020-11-23T10:59:21Z</dcterms:created>
  <dcterms:modified xsi:type="dcterms:W3CDTF">2020-12-01T01:32:45Z</dcterms:modified>
</cp:coreProperties>
</file>