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0" r:id="rId7"/>
    <p:sldId id="320" r:id="rId8"/>
    <p:sldId id="319" r:id="rId9"/>
    <p:sldId id="281" r:id="rId10"/>
    <p:sldId id="282" r:id="rId11"/>
    <p:sldId id="293" r:id="rId12"/>
    <p:sldId id="292" r:id="rId13"/>
    <p:sldId id="334" r:id="rId14"/>
    <p:sldId id="335" r:id="rId15"/>
    <p:sldId id="284" r:id="rId16"/>
    <p:sldId id="283" r:id="rId17"/>
    <p:sldId id="336" r:id="rId18"/>
    <p:sldId id="285" r:id="rId19"/>
    <p:sldId id="294" r:id="rId20"/>
    <p:sldId id="295" r:id="rId21"/>
    <p:sldId id="321" r:id="rId22"/>
    <p:sldId id="337" r:id="rId23"/>
    <p:sldId id="298" r:id="rId24"/>
    <p:sldId id="297" r:id="rId25"/>
    <p:sldId id="296" r:id="rId26"/>
    <p:sldId id="299" r:id="rId27"/>
    <p:sldId id="300" r:id="rId28"/>
    <p:sldId id="286" r:id="rId29"/>
    <p:sldId id="322" r:id="rId30"/>
    <p:sldId id="287" r:id="rId31"/>
    <p:sldId id="323" r:id="rId32"/>
    <p:sldId id="301" r:id="rId33"/>
    <p:sldId id="329" r:id="rId34"/>
    <p:sldId id="288" r:id="rId35"/>
    <p:sldId id="338" r:id="rId36"/>
    <p:sldId id="289" r:id="rId37"/>
    <p:sldId id="305" r:id="rId38"/>
    <p:sldId id="324" r:id="rId39"/>
    <p:sldId id="306" r:id="rId40"/>
    <p:sldId id="325" r:id="rId41"/>
    <p:sldId id="307" r:id="rId42"/>
    <p:sldId id="326" r:id="rId43"/>
    <p:sldId id="304" r:id="rId44"/>
    <p:sldId id="327" r:id="rId45"/>
    <p:sldId id="308" r:id="rId46"/>
    <p:sldId id="328" r:id="rId47"/>
    <p:sldId id="309" r:id="rId48"/>
    <p:sldId id="290" r:id="rId49"/>
    <p:sldId id="330" r:id="rId50"/>
    <p:sldId id="303" r:id="rId51"/>
    <p:sldId id="331" r:id="rId52"/>
    <p:sldId id="291" r:id="rId53"/>
    <p:sldId id="339" r:id="rId54"/>
    <p:sldId id="302" r:id="rId55"/>
    <p:sldId id="340" r:id="rId56"/>
    <p:sldId id="271" r:id="rId57"/>
    <p:sldId id="272" r:id="rId58"/>
    <p:sldId id="312" r:id="rId59"/>
    <p:sldId id="341" r:id="rId60"/>
    <p:sldId id="332" r:id="rId61"/>
    <p:sldId id="311" r:id="rId62"/>
    <p:sldId id="333" r:id="rId63"/>
    <p:sldId id="314" r:id="rId64"/>
    <p:sldId id="313" r:id="rId65"/>
    <p:sldId id="310" r:id="rId66"/>
    <p:sldId id="273" r:id="rId67"/>
    <p:sldId id="274" r:id="rId68"/>
    <p:sldId id="279" r:id="rId69"/>
    <p:sldId id="316" r:id="rId70"/>
    <p:sldId id="342" r:id="rId71"/>
    <p:sldId id="275" r:id="rId72"/>
    <p:sldId id="315" r:id="rId73"/>
    <p:sldId id="318" r:id="rId7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FFA"/>
    <a:srgbClr val="CDFAFF"/>
    <a:srgbClr val="0DE2FF"/>
    <a:srgbClr val="000099"/>
    <a:srgbClr val="DDFFFF"/>
    <a:srgbClr val="260086"/>
    <a:srgbClr val="3B0D7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491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3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131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676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08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29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8804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5073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38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922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382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336E-304D-4426-8BCA-E1D5D7F0ADB1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6770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868144" y="2643758"/>
            <a:ext cx="3096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lt"/>
              </a:rPr>
              <a:t>기관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smtClean="0">
                <a:latin typeface="+mj-lt"/>
              </a:rPr>
              <a:t>그린컴퓨터아카데미</a:t>
            </a:r>
            <a:endParaRPr lang="en-US" altLang="ko-KR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lt"/>
              </a:rPr>
              <a:t>날짜 </a:t>
            </a:r>
            <a:r>
              <a:rPr lang="en-US" altLang="ko-KR" sz="1400" dirty="0" smtClean="0">
                <a:latin typeface="+mj-lt"/>
              </a:rPr>
              <a:t>: 2018-03-12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lt"/>
              </a:rPr>
              <a:t>프로젝트 </a:t>
            </a:r>
            <a:r>
              <a:rPr lang="en-US" altLang="ko-KR" sz="1400" dirty="0" smtClean="0">
                <a:latin typeface="+mj-lt"/>
              </a:rPr>
              <a:t>:NAVY MOVIE</a:t>
            </a:r>
            <a:endParaRPr lang="en-US" altLang="ko-KR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lt"/>
              </a:rPr>
              <a:t>이름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err="1" smtClean="0">
                <a:latin typeface="+mj-lt"/>
              </a:rPr>
              <a:t>박승</a:t>
            </a:r>
            <a:r>
              <a:rPr lang="ko-KR" altLang="en-US" sz="1400" dirty="0" err="1" smtClean="0">
                <a:latin typeface="+mj-lt"/>
              </a:rPr>
              <a:t>지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30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상영작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예정작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class="depth2"&gt;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현재 상영영화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개봉 예정영화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="#"&gt;TV/DVD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영화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예고편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영화랭킹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7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평점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리뷰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class="depth2"&gt;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네티즌평점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네티즌리뷰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폴매니아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다운로드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class="depth2"&gt;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7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영화고속다운로드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플레이어다운로드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class="depth2"&gt;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랭킹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디렉토리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7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class="depth2"&gt;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예매하기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예매확인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취소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예매권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할인권등록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할인카드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안내등록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id="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SearchBar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&lt;input type="search" name="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sch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 id="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sch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 placeholder="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영화검색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&lt;/header&gt;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7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id="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mainslider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class="slider"&gt;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="images/now.jpg" alt=""&gt;&lt;/a&gt;&lt;/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="images/hurri.jpg" alt=""&gt;&lt;/a&gt;&lt;/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="images/vanished.jpg" alt=""&gt;&lt;/a&gt;&lt;/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="images/pacific.jpg" alt=""&gt;&lt;/a&gt;&lt;/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7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id="gall1"&gt;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class="best"&gt;BEST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추천영화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="images/veterang.jpg" alt=""&gt;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conts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class="tit"&gt;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베테랑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class="exp"&gt;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한 번 꽂힌 것은 무조건 끝을 보는 행동파 ‘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서도철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황정민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)20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년 경력의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6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btn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class="good"&gt;♥&lt;/span&gt;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recm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 id="clickme1"&gt;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0&lt;/span&gt;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="images/interstellar.jpg" alt=""&gt;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conts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10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class="tit"&gt;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인터스텔라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class="exp"&gt;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“우린 답을 찾을 거야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늘 그랬듯이”세계 각국의 정부와 경제가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btn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class="good"&gt;♥&lt;/span&gt;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recm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 id="clickme2"&gt;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0&lt;/span&gt;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10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="images/master.jpg" alt=""&gt;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conts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class="tit"&gt;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마스터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class="exp"&gt;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썩은 머리 이번에 싹 다 잘라낸다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화려한 언변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사람을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btn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class="good"&gt;♥&lt;/span&gt;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recm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 id="clickme3"&gt;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0&lt;/span&gt;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id="choice"&gt;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class="top5"&gt;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인기영화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TOP5&lt;/p&gt;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&lt;select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selbox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onchange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setSelectText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searchSubCate',this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&lt;option value="show1"&gt;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신과함께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&lt;/option&gt;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&lt;option value="show2"&gt;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미녀와야수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&lt;/option&gt;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&lt;option value="show3"&gt;1987&lt;/option&gt;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&lt;option value="show4"&gt;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블랙팬서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&lt;/option&gt;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&lt;option value="show5"&gt;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레드스패로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&lt;/option&gt;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&lt;/select&gt;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95486"/>
            <a:ext cx="3549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Web Dev. Introduce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0655" y="1347614"/>
            <a:ext cx="361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ONE.  Mobile </a:t>
            </a:r>
            <a:r>
              <a:rPr lang="en-US" altLang="ko-KR" dirty="0" err="1" smtClean="0"/>
              <a:t>WebSite</a:t>
            </a:r>
            <a:r>
              <a:rPr lang="en-US" altLang="ko-KR" dirty="0" smtClean="0"/>
              <a:t> Introduce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0655" y="208627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Two.  Color  &amp;&amp;  Fonts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0655" y="2859782"/>
            <a:ext cx="14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Design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30655" y="3598446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Fur.  Code</a:t>
            </a:r>
            <a:endParaRPr lang="ko-KR" altLang="en-US" dirty="0"/>
          </a:p>
        </p:txBody>
      </p:sp>
      <p:sp>
        <p:nvSpPr>
          <p:cNvPr id="10" name="L 도형 9">
            <a:hlinkClick r:id="rId2" action="ppaction://hlinksldjump"/>
          </p:cNvPr>
          <p:cNvSpPr/>
          <p:nvPr/>
        </p:nvSpPr>
        <p:spPr>
          <a:xfrm rot="2700000">
            <a:off x="347391" y="2382302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L 도형 10">
            <a:hlinkClick r:id="rId3" action="ppaction://hlinksldjump"/>
          </p:cNvPr>
          <p:cNvSpPr/>
          <p:nvPr/>
        </p:nvSpPr>
        <p:spPr>
          <a:xfrm rot="2700000" flipH="1" flipV="1">
            <a:off x="8268272" y="2382303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58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showpic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id="show1" class="mm"&gt;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="images/god.jpg" alt=""&gt;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choice_text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장르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판타지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드라마 감독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김용화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exps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저승 법에 의하면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모든 인간은 사후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49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일 동안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번의 재판을 거쳐야만 한다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id="show2" class="mm"&gt;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="images/pretty.jpg" alt=""&gt;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choice_text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장르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판타지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뮤지컬 감독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빌 콘돈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exps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스크린에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재탄생한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세기의 걸작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 세계가 기다려온 가장 아름다운 이야기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id="show3" class="mm"&gt;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="images/m1987.jpg" alt=""&gt;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choice_text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장르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드라마 감독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장준환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exps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책상을 탁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치니 억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하고 죽었습니다” 그 시절 가혹한 경찰조사를 파헤친다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id="show4" class="mm"&gt;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="images/black.jpg" alt=""&gt;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choice_text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장르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액션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,SF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감독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라이언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쿠글러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exps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세상을 구할 히어로 ‘블랙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팬서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피할 수 없는 전쟁에 나선다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id="show5" class="mm"&gt;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="images/red.jpg" alt=""&gt;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choice_text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장르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스릴러 감독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프란시스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로렌스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exps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속고 속이는 위험한 작전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살아남기 위해 승자가 되어야만 한다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id="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sumImg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&lt;p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class="review"&gt;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최근리뷰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&lt;/p&gt;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class="sum1"&gt;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class="sum1_img"&gt;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class="sum1_exp1"&gt;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s_tit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더 포스트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&lt;/span&gt;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 영화를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28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일 개봉전 아카데미 기획전으로 봤습니다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실화를 바탕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class="sum2"&gt;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class="sum2_img"&gt;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class="sum2_exp2"&gt;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s_tit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디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아더스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&lt;/span&gt;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디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아더스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The others.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다른 존재들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영화 내용과 잘 어울리는 제목이다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관객들은 영화를 다 보고 나서야 영화 제목의 진짜 의미를 파악하게 될 것이다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적당한 스릴러와 신선한 반전의 묘미가 재미있는 영화다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할리우드 배우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니콜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키드먼의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준수한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class="sum3"&gt;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class="sum3_img"&gt;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class="sum3_exp3"&gt;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s_tit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사라진밤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&lt;/span&gt;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호진시네마의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No.1350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번째 영화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사라진 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&gt;.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 작품은 잘짜여진 스토리와 흡입력 있는 전개를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&lt;/main&gt;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id="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fnav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="#"&gt;ADDRESS&lt;/a&gt;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class="fdepth2"&gt;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&lt;address&gt;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울산광역시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남구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삼산동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삼산타워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그린컴퓨터아카데미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&lt;/address&gt;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저작권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class="fdepth2"&gt;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knum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사업자등록번호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001-01-00001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&lt;/span&gt;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&lt;span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cpy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ⓒ Copyright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GreenArt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2018. All rights reserved.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&lt;/span&gt;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89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flogo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="#"&gt;NAVYMOVIE&lt;/a&gt;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&lt;/footer&gt;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&lt;/body&gt;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89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567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ONE.  Mobile </a:t>
            </a:r>
            <a:r>
              <a:rPr lang="en-US" altLang="ko-KR" dirty="0" err="1" smtClean="0"/>
              <a:t>WebSite</a:t>
            </a:r>
            <a:r>
              <a:rPr lang="en-US" altLang="ko-KR" dirty="0" smtClean="0"/>
              <a:t> Introduce 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모바일</a:t>
            </a:r>
            <a:r>
              <a:rPr lang="ko-KR" altLang="en-US" sz="1400" dirty="0" smtClean="0"/>
              <a:t> 웹사이트 소개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382302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382303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987574"/>
            <a:ext cx="6120680" cy="4320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TITLE : NAVYMOVIE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7664" y="1635646"/>
            <a:ext cx="6120680" cy="30243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b="1" dirty="0">
              <a:latin typeface="나눔바른고딕" pitchFamily="50" charset="-127"/>
              <a:ea typeface="나눔바른펜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1635646"/>
            <a:ext cx="59046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네이비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무비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는 영화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상영작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현재 상영영화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개봉 예정영화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리뷰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예매순위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다운로드 등 영화정보 제공하는 스마트 폰 전용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입니다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을 통하여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티비와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연결하여 온 가족이 영화를 시청할 수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있으며 재밌게 본 영화를 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추천하고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리뷰 하는 기능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실시간으로 영화를 추천하여 인기 있는 영화를  알아볼 수 있는 기능 등이 있습니다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19620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@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charset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"utf-8";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#wrap{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header, main, footer{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relative;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17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headerIn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relative;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height:80px;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display:flex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justify-content: space-between;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align-items: center;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box-shadow: 0 0 5px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rgba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(0,0,0,0.5);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17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navi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.search{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relative;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width:30px;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height:30px;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navi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left:10px;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17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.search{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right:10px;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navi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&gt;a, .search&gt;a{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width:30px;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height:30px;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17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navi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span, .search span{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width:30px;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height:30px;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margin:0 auto;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fa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-bars, 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fa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-search{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font-size:30px;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66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.logo{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width:220px;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height:50px;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.logo&gt;a{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width:220px;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height:50px;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text-align: center;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color:#000099;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66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gnb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fixed;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left:-100%;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display:none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background: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mintcream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z-index:99999;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gnb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&gt;a{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relative;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font-size:16px;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padding:10px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text-align: center;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gnb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&gt;a:after{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content:"▼";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width:20px;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height:20px;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absolute;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top:50%;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transform: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translateY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(-50%);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right:10px;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color:#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ccc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.depth2{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display:none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.depth2 a{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padding:8px;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font-size:14px;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text-align: center;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color:#666;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Two.  Color  &amp;&amp;  Fonts</a:t>
            </a:r>
            <a:r>
              <a:rPr lang="ko-KR" altLang="en-US" dirty="0"/>
              <a:t>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색상 및 폰트 선택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382302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382303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843558"/>
            <a:ext cx="6120680" cy="169819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endParaRPr lang="ko-KR" altLang="en-US" sz="1400" dirty="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7664" y="2715766"/>
            <a:ext cx="6120680" cy="169819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664" y="771550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 smtClean="0"/>
              <a:t>C</a:t>
            </a:r>
            <a:r>
              <a:rPr lang="en-US" altLang="ko-KR" i="1" dirty="0" smtClean="0"/>
              <a:t>olor</a:t>
            </a:r>
            <a:endParaRPr lang="ko-KR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47664" y="2643758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</a:t>
            </a:r>
            <a:r>
              <a:rPr lang="en-US" altLang="ko-KR" dirty="0" smtClean="0"/>
              <a:t>onts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1907704" y="1347614"/>
            <a:ext cx="5633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NAVY  / #000099  / R: 0, G: 0, B: 153 ( </a:t>
            </a:r>
            <a:r>
              <a:rPr lang="ko-KR" altLang="en-US" sz="1200" dirty="0" smtClean="0"/>
              <a:t>밤하늘의 색을 연상시키는 컬러 </a:t>
            </a:r>
            <a:r>
              <a:rPr lang="en-US" altLang="ko-KR" sz="1200" dirty="0" smtClean="0"/>
              <a:t>)   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691680" y="1347614"/>
            <a:ext cx="288032" cy="28803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07704" y="1707654"/>
            <a:ext cx="5967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SKYBLUE  / #00d2ff  / R: 0, G: 210, B: 255 ( </a:t>
            </a:r>
            <a:r>
              <a:rPr lang="ko-KR" altLang="en-US" sz="1200" dirty="0" smtClean="0"/>
              <a:t>휴식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평화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행복을 연상시키는 컬러 </a:t>
            </a:r>
            <a:r>
              <a:rPr lang="en-US" altLang="ko-KR" sz="1200" dirty="0" smtClean="0"/>
              <a:t>)  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1691680" y="1707654"/>
            <a:ext cx="288032" cy="288032"/>
          </a:xfrm>
          <a:prstGeom prst="rect">
            <a:avLst/>
          </a:prstGeom>
          <a:solidFill>
            <a:srgbClr val="0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07704" y="2067694"/>
            <a:ext cx="5827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MINTCREAM  / #F5FFFA  / R: 245, G: 255, B: 250 (  </a:t>
            </a:r>
            <a:r>
              <a:rPr lang="ko-KR" altLang="en-US" sz="1200" dirty="0" smtClean="0"/>
              <a:t>시원한 느낌을 주는 컬러</a:t>
            </a:r>
            <a:r>
              <a:rPr lang="en-US" altLang="ko-KR" sz="1200" dirty="0" smtClean="0"/>
              <a:t> )   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1691680" y="2067694"/>
            <a:ext cx="288032" cy="288032"/>
          </a:xfrm>
          <a:prstGeom prst="rect">
            <a:avLst/>
          </a:prstGeom>
          <a:solidFill>
            <a:srgbClr val="F5FF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47664" y="3110646"/>
            <a:ext cx="592662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앱은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영화에 대한 설명이 많기 때문에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가독성을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높이는 글씨체와 전체적으로 심플한 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느낌을 높이기 위해서 산세리프체이며 기본글꼴인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맑은 고딕체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를 사용 하였습니다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사람들 눈에 익숙한 서체이며 가로세로의 길이가 보기 좋게 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정사각형 넓이의 크기이기 때문입니다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552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SearchBar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relative;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height:50px;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background: #000099;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display:none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sch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relative;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width:80%;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height:40px;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margin:0 auto;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border:1px solid 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fff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text-indent: 10px;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top:5px;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background: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rgba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(255, 255, 255, 0.836);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color: 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fff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/*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메인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CSS */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mainslider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height:auto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#gall1{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height:auto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margin-top:20px;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.best, .review, .top5{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 26px;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font-weight: 700;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text-align: center;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padding:20px;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#gall1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width:90%;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height:auto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margin:0 auto 20px auto;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#gall1 a{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height:auto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#gall1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height:auto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.tit{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font-size:16px;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text-indent: 10px;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padding:5px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.exp{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font-size:14px;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text-indent: 20px;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padding:5px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btn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relative;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margin-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left:auto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display:flex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justify-content: space-around;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align-items: center;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btn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&gt;span{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cursor: pointer;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padding:5px 5px;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.good{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color: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skyblue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good.red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color:red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6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#show2, #show3, #show4, #show5{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relative;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display:none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#choice, 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showpic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width:90%;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height:auto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margin:20px auto 0 auto;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6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Design (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 디자인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99592" y="987574"/>
            <a:ext cx="2240543" cy="3744416"/>
          </a:xfrm>
          <a:prstGeom prst="roundRect">
            <a:avLst>
              <a:gd name="adj" fmla="val 11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15900" y="1096654"/>
            <a:ext cx="2016224" cy="3525140"/>
          </a:xfrm>
          <a:prstGeom prst="roundRect">
            <a:avLst>
              <a:gd name="adj" fmla="val 11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19872" y="987574"/>
            <a:ext cx="2240543" cy="3744416"/>
          </a:xfrm>
          <a:prstGeom prst="roundRect">
            <a:avLst>
              <a:gd name="adj" fmla="val 11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36180" y="1096654"/>
            <a:ext cx="2016224" cy="3525140"/>
          </a:xfrm>
          <a:prstGeom prst="roundRect">
            <a:avLst>
              <a:gd name="adj" fmla="val 11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40152" y="987574"/>
            <a:ext cx="2240543" cy="3744416"/>
          </a:xfrm>
          <a:prstGeom prst="roundRect">
            <a:avLst>
              <a:gd name="adj" fmla="val 11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56460" y="1096654"/>
            <a:ext cx="2016224" cy="3525140"/>
          </a:xfrm>
          <a:prstGeom prst="roundRect">
            <a:avLst>
              <a:gd name="adj" fmla="val 11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44961" y="618242"/>
            <a:ext cx="58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Top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88878" y="61824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Middle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52439" y="61824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Under</a:t>
            </a:r>
            <a:endParaRPr lang="ko-KR" altLang="en-US" b="1" dirty="0"/>
          </a:p>
        </p:txBody>
      </p:sp>
      <p:pic>
        <p:nvPicPr>
          <p:cNvPr id="23" name="그림 22" descr="캡처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1203598"/>
            <a:ext cx="1872208" cy="3294056"/>
          </a:xfrm>
          <a:prstGeom prst="rect">
            <a:avLst/>
          </a:prstGeom>
        </p:spPr>
      </p:pic>
      <p:pic>
        <p:nvPicPr>
          <p:cNvPr id="24" name="그림 23" descr="캡처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5896" y="1203598"/>
            <a:ext cx="1800200" cy="3355475"/>
          </a:xfrm>
          <a:prstGeom prst="rect">
            <a:avLst/>
          </a:prstGeom>
        </p:spPr>
      </p:pic>
      <p:pic>
        <p:nvPicPr>
          <p:cNvPr id="25" name="그림 24" descr="캡처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6176" y="1179972"/>
            <a:ext cx="1800200" cy="3366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82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select{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height:30px;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border:1px solid 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ccc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showpic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height:auto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6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choice_text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padding:10px;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font-size:16px;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font-weight: 600;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color:#333;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exps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padding:10px;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font-size:14px;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color:#999;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6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sumImg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width:90%;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height:auto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margin:40px auto 0 auto;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text-indent: 10px;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.sum1, .sum2, .sum3{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height:252px;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margin-bottom:30px;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overflow: hidden;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border:1px solid 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ccc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.sum1:after{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content:"";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clear:both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.sum1_img, .sum2_img, .sum3_img{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width:30%;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height:252px;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background: 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ccc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float:left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.sum1_img{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background: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("../images/the.jpg") no-repeat center / cover;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.sum2_img{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background: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("../images/others.jpg") no-repeat center / cover;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.sum3_img{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background: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("../images/sara.jpg") no-repeat center / cover;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.sum1_exp1, .sum2_exp2, .sum3_exp3{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width:64%;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height:252px;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float:right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text-align: justify;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overflow-y:auto;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padding-right:2%;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451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s_tit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height:auto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text-indent: 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font-size:18px;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padding:5px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font-weight: 600;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footer{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height:auto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background: black;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fnav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&gt;a{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relative;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font-size:16px;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font-weight: 600;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color:#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fff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padding:5px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text-indent: 10px;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&lt;html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lang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&lt;meta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charset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="UTF-8"&gt;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&lt;meta name="viewport" content="width=device-width, initial-scale=1, minimum-scale=1, maximum-scale=1, user-scalable=no"&gt;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&lt;meta name="viewport" content="width=device-width, initial-scale=1.0 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&lt;meta http-equiv="X-UA-Compatible" content="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ie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=edge"&gt;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&lt;script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="https://code.jquery.com/jquery-1.12.1.js"&gt;&lt;/script&gt;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&lt;script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="https://code.jquery.com/ui/1.12.1/jquery-ui.js"&gt;&lt;/script&gt;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&lt;script defer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="https://use.fontawesome.com/releases/v5.0.8/js/all.js"&gt;&lt;/script&gt;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60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fnav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&gt;a:after{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absolute;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content:"▼";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width:30px;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height:30px;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right:10px;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top:60%;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transform: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translateY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(-50%);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font-size:14px;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.fdepth2{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display:none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.fdepth2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background: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rgb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(26, 26, 26);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padding:10px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.fdepth2 address, 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knum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cpy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width:200px;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font-style: normal;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font-size:14px;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color:#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fff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padding:5px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margin-left:20px;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flogo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height:50px;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background: black;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conts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display:none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flogo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&gt;a{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position: relative;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width:100px;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height:26px;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color:#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fff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background:#000099;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text-align: center;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margin:0 auto;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top:50%;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transform: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translateY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(-50%);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font-size: 16px;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bx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슬라이드 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$(document).ready(function(){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$('.slider').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bxSlider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돋보기 클릭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$(".search&gt;a").click(function(){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SearchBar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").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slideToggle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("500");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return false;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});</a:t>
            </a:r>
          </a:p>
          <a:p>
            <a:endParaRPr lang="en-US" altLang="ko-KR" sz="1400" dirty="0" smtClean="0">
              <a:solidFill>
                <a:schemeClr val="tx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네비게이션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클릭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navi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&gt;a").click(function(){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poi = $("#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gnb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").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("display");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if(poi == "none"){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gnb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").show(100).animate({left:"0"});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}else if(poi == "block"){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gnb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").animate({left:"-100%"});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gnb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").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fadeOut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(200);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$(".depth2").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slideUp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return false;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});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아코디언메뉴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gnb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&gt;a").click(function(){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= $(this).siblings(".depth2");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two = dis.css("display");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if(two == "none"){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$(".depth2").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slideUp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dis.slideDown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(); //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=&gt;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}else if(two == "block"){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dis.slideUp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return false;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});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/*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좋아요 버튼 *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btn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span.good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").click(function(){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$(this).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toggleClass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("red");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return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false;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/*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 *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selbox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").change(function(){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$(".mm").hide(); //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현재 선택한 옵션 메뉴를 제외하고 다른 나머지 메뉴는 사라진다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$("#"+$(this).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()).show();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});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1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count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$("#clickme1").click(function()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count +=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$("#clickme1").html("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"+count);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return false;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&lt;script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="https://ajax.googleapis.com/ajax/libs/jquery/3.1.1/jquery.min.js"&gt;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&lt;script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jquery.bxslider.js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&lt;link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stylesheet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jquery.bxslider.css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&lt;link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stylesheet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/base.css"&gt;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&lt;link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stylesheet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/style.css"&gt;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&lt;title&gt;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네이비영화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&lt;/head&gt;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60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count2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$("#clickme2").click(function()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count2 +=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$("#clickme2").html("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"+count2);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return false;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});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count3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$("#clickme3").click(function()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count3 +=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$("#clickme3").html("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"+count3);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return false;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//FOOTER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메뉴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fnav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&gt;a").click(function(){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= $(this).siblings(".fdepth2");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two = dis.css("display");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if(two == "none"){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$(".fdepth2").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slideUp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dis.slideDown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(); //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=&gt;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display:block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}else if(two == "block"){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dis.slideUp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return false;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});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//BEST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추천영화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클릭시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$("#gall1 a").click(function(){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$(this).find(".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conts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").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slideToggle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return false;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&lt;/script&gt;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id="wrap"&gt;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id="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headerIn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&lt;!--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오픈메뉴버튼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--&gt;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navi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="#"&gt;&lt;span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fas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fa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-bars"&gt;&lt;/span&gt;&lt;/a&gt;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&lt;!--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로고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--&gt;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&lt;h1 class="logo"&gt;&lt;a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="#"&gt;NAVYMOVIE&lt;/a&gt;&lt;/h1&gt;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60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&lt;!--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서치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--&gt;</a:t>
            </a:r>
            <a:endParaRPr lang="ko-KR" altLang="en-US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&lt;div class="search"&gt;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="#"&gt;&lt;span class="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fas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fa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-search"&gt;&lt;/span&gt;&lt;/a&gt;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id="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gnb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영화홈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class="depth2"&gt;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영화감독소개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&gt;&lt;a 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="#"&gt;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영화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OST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소개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&lt;/a&gt;&lt;/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30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3579</Words>
  <Application>Microsoft Office PowerPoint</Application>
  <PresentationFormat>화면 슬라이드 쇼(16:9)</PresentationFormat>
  <Paragraphs>749</Paragraphs>
  <Slides>73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GreenAcademy</dc:creator>
  <cp:lastModifiedBy>GreenAcademy</cp:lastModifiedBy>
  <cp:revision>81</cp:revision>
  <dcterms:created xsi:type="dcterms:W3CDTF">2018-03-08T06:26:35Z</dcterms:created>
  <dcterms:modified xsi:type="dcterms:W3CDTF">2018-03-12T04:28:59Z</dcterms:modified>
</cp:coreProperties>
</file>