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57" r:id="rId3"/>
    <p:sldId id="258" r:id="rId4"/>
    <p:sldId id="259" r:id="rId5"/>
    <p:sldId id="261" r:id="rId6"/>
    <p:sldId id="294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71" r:id="rId20"/>
    <p:sldId id="272" r:id="rId21"/>
    <p:sldId id="273" r:id="rId22"/>
    <p:sldId id="274" r:id="rId23"/>
    <p:sldId id="279" r:id="rId24"/>
    <p:sldId id="275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D5C5"/>
    <a:srgbClr val="33CCCC"/>
    <a:srgbClr val="8DE7C5"/>
    <a:srgbClr val="3CAA3C"/>
    <a:srgbClr val="FF6600"/>
    <a:srgbClr val="88E8CF"/>
    <a:srgbClr val="0CDED9"/>
    <a:srgbClr val="8CE7FF"/>
    <a:srgbClr val="C9F7E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62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3491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03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1131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0676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082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3297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2018-03-16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8804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5073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2018-03-16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338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9224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382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D5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7336E-304D-4426-8BCA-E1D5D7F0ADB1}" type="datetimeFigureOut">
              <a:rPr lang="ko-KR" altLang="en-US" smtClean="0"/>
              <a:pPr/>
              <a:t>2018-03-16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6770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모서리가 둥근 직사각형 43"/>
          <p:cNvSpPr/>
          <p:nvPr/>
        </p:nvSpPr>
        <p:spPr>
          <a:xfrm>
            <a:off x="3203848" y="3351848"/>
            <a:ext cx="3373993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400" dirty="0" smtClean="0">
                <a:solidFill>
                  <a:srgbClr val="7C604B"/>
                </a:solidFill>
                <a:latin typeface="나눔고딕 Light" pitchFamily="50" charset="-127"/>
                <a:ea typeface="나눔고딕 Light" pitchFamily="50" charset="-127"/>
              </a:rPr>
              <a:t>    박 승 지</a:t>
            </a:r>
            <a:endParaRPr lang="en-US" altLang="ko-KR" sz="1400" dirty="0">
              <a:solidFill>
                <a:srgbClr val="7C604B"/>
              </a:solidFill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491880" y="2139702"/>
            <a:ext cx="3084383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 smtClean="0">
                <a:solidFill>
                  <a:srgbClr val="7C604B"/>
                </a:solidFill>
                <a:latin typeface="나눔고딕 Light" pitchFamily="50" charset="-127"/>
                <a:ea typeface="나눔고딕 Light" pitchFamily="50" charset="-127"/>
              </a:rPr>
              <a:t>      </a:t>
            </a:r>
            <a:r>
              <a:rPr lang="ko-KR" altLang="en-US" sz="1400" dirty="0" smtClean="0">
                <a:solidFill>
                  <a:srgbClr val="7C604B"/>
                </a:solidFill>
                <a:latin typeface="나눔고딕 Light" pitchFamily="50" charset="-127"/>
                <a:ea typeface="나눔고딕 Light" pitchFamily="50" charset="-127"/>
              </a:rPr>
              <a:t>그린컴퓨터 아카데미</a:t>
            </a:r>
            <a:endParaRPr lang="ko-KR" altLang="en-US" sz="1400" dirty="0">
              <a:solidFill>
                <a:srgbClr val="7C604B"/>
              </a:solidFill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67744" y="627534"/>
            <a:ext cx="4975174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pc="150" dirty="0" err="1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반응형</a:t>
            </a:r>
            <a:r>
              <a:rPr lang="ko-KR" altLang="en-US" sz="2000" spc="15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 웹사이트</a:t>
            </a:r>
            <a:r>
              <a:rPr lang="en-US" altLang="ko-KR" sz="2000" b="1" spc="15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400" b="1" spc="150" dirty="0" smtClean="0">
                <a:solidFill>
                  <a:srgbClr val="C00000"/>
                </a:solidFill>
                <a:latin typeface="나눔스퀘어 Bold" pitchFamily="50" charset="-127"/>
                <a:ea typeface="나눔스퀘어 Bold" pitchFamily="50" charset="-127"/>
              </a:rPr>
              <a:t>“</a:t>
            </a:r>
            <a:r>
              <a:rPr lang="ko-KR" altLang="en-US" sz="2400" b="1" spc="150" dirty="0" err="1" smtClean="0">
                <a:solidFill>
                  <a:srgbClr val="C00000"/>
                </a:solidFill>
                <a:latin typeface="나눔스퀘어 Bold" pitchFamily="50" charset="-127"/>
                <a:ea typeface="나눔스퀘어 Bold" pitchFamily="50" charset="-127"/>
              </a:rPr>
              <a:t>롯데월드</a:t>
            </a:r>
            <a:r>
              <a:rPr lang="en-US" altLang="ko-KR" sz="2400" b="1" spc="150" dirty="0" smtClean="0">
                <a:solidFill>
                  <a:srgbClr val="C00000"/>
                </a:solidFill>
                <a:latin typeface="나눔스퀘어 Bold" pitchFamily="50" charset="-127"/>
                <a:ea typeface="나눔스퀘어 Bold" pitchFamily="50" charset="-127"/>
              </a:rPr>
              <a:t>”</a:t>
            </a:r>
            <a:endParaRPr lang="en-US" altLang="ko-KR" sz="2400" b="1" spc="150" dirty="0">
              <a:solidFill>
                <a:srgbClr val="C00000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Enjoy your stylish </a:t>
            </a:r>
            <a:r>
              <a:rPr lang="en-US" altLang="ko-KR" sz="800" dirty="0" smtClean="0">
                <a:solidFill>
                  <a:prstClr val="white"/>
                </a:solidFill>
              </a:rPr>
              <a:t>life </a:t>
            </a:r>
            <a:r>
              <a:rPr lang="en-US" altLang="ko-KR" sz="800" dirty="0">
                <a:solidFill>
                  <a:prstClr val="white"/>
                </a:solidFill>
              </a:rPr>
              <a:t>with BIZCAM 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843808" y="2139702"/>
            <a:ext cx="1008111" cy="432048"/>
          </a:xfrm>
          <a:prstGeom prst="roundRect">
            <a:avLst>
              <a:gd name="adj" fmla="val 50000"/>
            </a:avLst>
          </a:prstGeom>
          <a:solidFill>
            <a:srgbClr val="7C604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고딕 Light" pitchFamily="50" charset="-127"/>
                <a:ea typeface="나눔고딕 Light" pitchFamily="50" charset="-127"/>
              </a:rPr>
              <a:t>소속</a:t>
            </a:r>
            <a:endParaRPr lang="en-US" altLang="ko-KR" sz="1400" dirty="0">
              <a:solidFill>
                <a:schemeClr val="bg1"/>
              </a:solidFill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73077" y="3351848"/>
            <a:ext cx="834827" cy="432048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고딕 Light" pitchFamily="50" charset="-127"/>
                <a:ea typeface="나눔고딕 Light" pitchFamily="50" charset="-127"/>
              </a:rPr>
              <a:t>이름</a:t>
            </a:r>
            <a:endParaRPr lang="en-US" altLang="ko-KR" sz="1400" dirty="0">
              <a:solidFill>
                <a:schemeClr val="bg1"/>
              </a:solidFill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563889" y="2771818"/>
            <a:ext cx="3024336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400" dirty="0" smtClean="0">
                <a:solidFill>
                  <a:srgbClr val="7C604B"/>
                </a:solidFill>
                <a:latin typeface="나눔고딕 Light" pitchFamily="50" charset="-127"/>
                <a:ea typeface="나눔고딕 Light" pitchFamily="50" charset="-127"/>
              </a:rPr>
              <a:t>2018/3/16</a:t>
            </a:r>
            <a:endParaRPr lang="en-US" altLang="ko-KR" sz="1400" dirty="0">
              <a:solidFill>
                <a:srgbClr val="7C604B"/>
              </a:solidFill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843809" y="2771818"/>
            <a:ext cx="1080119" cy="432048"/>
          </a:xfrm>
          <a:prstGeom prst="roundRect">
            <a:avLst>
              <a:gd name="adj" fmla="val 50000"/>
            </a:avLst>
          </a:prstGeom>
          <a:solidFill>
            <a:srgbClr val="E47F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고딕 Light" pitchFamily="50" charset="-127"/>
                <a:ea typeface="나눔고딕 Light" pitchFamily="50" charset="-127"/>
              </a:rPr>
              <a:t>작성일</a:t>
            </a:r>
            <a:endParaRPr lang="en-US" altLang="ko-KR" sz="1400" dirty="0">
              <a:solidFill>
                <a:schemeClr val="bg1"/>
              </a:solidFill>
              <a:latin typeface="나눔고딕 Light" pitchFamily="50" charset="-127"/>
              <a:ea typeface="나눔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027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12933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3109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48937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568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068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05958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0894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40925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8173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76929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665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12933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816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48937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6644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84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JS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05958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4515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95486"/>
            <a:ext cx="3549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Mobile Web Dev.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Introduce</a:t>
            </a:r>
            <a:endParaRPr lang="ko-KR" altLang="en-US" sz="2000" b="1" dirty="0">
              <a:solidFill>
                <a:schemeClr val="bg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0655" y="1347614"/>
            <a:ext cx="361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ONE.  Mobile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WebSite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Introduce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0655" y="2086278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Two.  Color  &amp;&amp;  Fonts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30655" y="2859782"/>
            <a:ext cx="143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Design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30655" y="3598446"/>
            <a:ext cx="125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Fur.  Code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L 도형 9">
            <a:hlinkClick r:id="rId2" action="ppaction://hlinksldjump"/>
          </p:cNvPr>
          <p:cNvSpPr/>
          <p:nvPr/>
        </p:nvSpPr>
        <p:spPr>
          <a:xfrm rot="2700000">
            <a:off x="347391" y="2382302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L 도형 10">
            <a:hlinkClick r:id="rId3" action="ppaction://hlinksldjump"/>
          </p:cNvPr>
          <p:cNvSpPr/>
          <p:nvPr/>
        </p:nvSpPr>
        <p:spPr>
          <a:xfrm rot="2700000" flipH="1" flipV="1">
            <a:off x="8268272" y="2382303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583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JS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40925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48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JS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76929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48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JS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12933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48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JS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48937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719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JS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48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586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ONE.  Mobile </a:t>
            </a:r>
            <a:r>
              <a:rPr lang="en-US" altLang="ko-KR" dirty="0" err="1" smtClean="0">
                <a:solidFill>
                  <a:schemeClr val="bg1"/>
                </a:solidFill>
              </a:rPr>
              <a:t>WebSite</a:t>
            </a:r>
            <a:r>
              <a:rPr lang="en-US" altLang="ko-KR" dirty="0" smtClean="0">
                <a:solidFill>
                  <a:schemeClr val="bg1"/>
                </a:solidFill>
              </a:rPr>
              <a:t> Introduce </a:t>
            </a:r>
            <a:r>
              <a:rPr lang="en-US" altLang="ko-KR" sz="1400" dirty="0" smtClean="0">
                <a:solidFill>
                  <a:schemeClr val="bg1"/>
                </a:solidFill>
              </a:rPr>
              <a:t>(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반응형</a:t>
            </a:r>
            <a:r>
              <a:rPr lang="ko-KR" altLang="en-US" sz="1400" dirty="0" smtClean="0">
                <a:solidFill>
                  <a:schemeClr val="bg1"/>
                </a:solidFill>
              </a:rPr>
              <a:t> 웹사이트 소개 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L 도형 5">
            <a:hlinkClick r:id="rId2" action="ppaction://hlinksldjump"/>
          </p:cNvPr>
          <p:cNvSpPr/>
          <p:nvPr/>
        </p:nvSpPr>
        <p:spPr>
          <a:xfrm rot="2700000">
            <a:off x="347391" y="2382302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>
            <a:hlinkClick r:id="rId3" action="ppaction://hlinksldjump"/>
          </p:cNvPr>
          <p:cNvSpPr/>
          <p:nvPr/>
        </p:nvSpPr>
        <p:spPr>
          <a:xfrm rot="2700000" flipH="1" flipV="1">
            <a:off x="8268272" y="2382303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47664" y="987574"/>
            <a:ext cx="6120680" cy="43204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 TITLE : 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반응형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웹사이트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롯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데 월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드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”</a:t>
            </a:r>
            <a:endParaRPr lang="ko-KR" altLang="en-US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47664" y="1635646"/>
            <a:ext cx="6120680" cy="302433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algn="ctr"/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3688" y="1923678"/>
            <a:ext cx="56886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 크리스마스 축제 분위기의 화려한 웹사이트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 웹의  최소크기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 1200px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에 맞춘 디자인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롯데월드의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다양한 이벤트와 축제를 볼 수 있는 디자인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롯데월드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인근의 계열사의 다양한 시설을 한눈에 볼 수 있는 디자인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 웹과 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테블릿과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모바일의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매끄러운 호환성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20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Two.  Color  &amp;&amp;  Fonts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( </a:t>
            </a:r>
            <a:r>
              <a:rPr lang="ko-KR" altLang="en-US" sz="1400" dirty="0" smtClean="0">
                <a:solidFill>
                  <a:schemeClr val="bg1"/>
                </a:solidFill>
              </a:rPr>
              <a:t>색상 및 폰트 선택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L 도형 5">
            <a:hlinkClick r:id="rId2" action="ppaction://hlinksldjump"/>
          </p:cNvPr>
          <p:cNvSpPr/>
          <p:nvPr/>
        </p:nvSpPr>
        <p:spPr>
          <a:xfrm rot="2700000">
            <a:off x="347391" y="2382302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>
            <a:hlinkClick r:id="rId3" action="ppaction://hlinksldjump"/>
          </p:cNvPr>
          <p:cNvSpPr/>
          <p:nvPr/>
        </p:nvSpPr>
        <p:spPr>
          <a:xfrm rot="2700000" flipH="1" flipV="1">
            <a:off x="8268272" y="2382303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843558"/>
            <a:ext cx="6120680" cy="169819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7664" y="2715766"/>
            <a:ext cx="6120680" cy="169819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47664" y="843558"/>
            <a:ext cx="86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C</a:t>
            </a:r>
            <a:r>
              <a:rPr lang="en-US" altLang="ko-KR" dirty="0" smtClean="0"/>
              <a:t>olor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47664" y="2715766"/>
            <a:ext cx="878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F</a:t>
            </a:r>
            <a:r>
              <a:rPr lang="en-US" altLang="ko-KR" dirty="0" smtClean="0"/>
              <a:t>onts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1763688" y="1419622"/>
            <a:ext cx="360040" cy="36004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267744" y="1419622"/>
            <a:ext cx="504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Orange  / #FF6600  / R: 255, G: 102, B: 0 / (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활기참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즐거움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)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63688" y="1923678"/>
            <a:ext cx="360040" cy="36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67744" y="1923678"/>
            <a:ext cx="504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Red  / #FF0000  / R: 255, G: 0, B: 0 / (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강렬함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따뜻함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7784" y="3003798"/>
            <a:ext cx="44644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나눔고딕 ExtraBold" pitchFamily="50" charset="-127"/>
                <a:ea typeface="나눔고딕 ExtraBold" pitchFamily="50" charset="-127"/>
              </a:rPr>
              <a:t>“</a:t>
            </a:r>
            <a:r>
              <a:rPr lang="ko-KR" altLang="en-US" sz="1600" b="1" dirty="0" smtClean="0">
                <a:latin typeface="나눔고딕 ExtraBold" pitchFamily="50" charset="-127"/>
                <a:ea typeface="나눔고딕 ExtraBold" pitchFamily="50" charset="-127"/>
              </a:rPr>
              <a:t>나눔 고딕</a:t>
            </a:r>
            <a:r>
              <a:rPr lang="en-US" altLang="ko-KR" sz="1600" b="1" dirty="0" smtClean="0">
                <a:latin typeface="나눔고딕 ExtraBold" pitchFamily="50" charset="-127"/>
                <a:ea typeface="나눔고딕 ExtraBold" pitchFamily="50" charset="-127"/>
              </a:rPr>
              <a:t>”</a:t>
            </a:r>
            <a:endParaRPr lang="en-US" altLang="ko-KR" sz="1200" b="1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endParaRPr lang="en-US" altLang="ko-KR" sz="1200" dirty="0" smtClean="0">
              <a:latin typeface="+mj-lt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j-lt"/>
                <a:ea typeface="나눔바른고딕" pitchFamily="50" charset="-127"/>
              </a:rPr>
              <a:t>나눔 고딕 글씨체는 </a:t>
            </a:r>
            <a:r>
              <a:rPr lang="ko-KR" altLang="en-US" sz="1200" dirty="0" err="1" smtClean="0">
                <a:latin typeface="+mj-lt"/>
                <a:ea typeface="나눔바른고딕" pitchFamily="50" charset="-127"/>
              </a:rPr>
              <a:t>네이버에서</a:t>
            </a:r>
            <a:r>
              <a:rPr lang="ko-KR" altLang="en-US" sz="1200" dirty="0" smtClean="0">
                <a:latin typeface="+mj-lt"/>
                <a:ea typeface="나눔바른고딕" pitchFamily="50" charset="-127"/>
              </a:rPr>
              <a:t> 배포한 </a:t>
            </a:r>
            <a:r>
              <a:rPr lang="ko-KR" altLang="en-US" sz="1200" b="1" dirty="0" smtClean="0">
                <a:latin typeface="+mj-lt"/>
                <a:ea typeface="나눔바른고딕" pitchFamily="50" charset="-127"/>
              </a:rPr>
              <a:t>무료글꼴</a:t>
            </a:r>
            <a:r>
              <a:rPr lang="ko-KR" altLang="en-US" sz="1200" dirty="0" smtClean="0">
                <a:latin typeface="+mj-lt"/>
                <a:ea typeface="나눔바른고딕" pitchFamily="50" charset="-127"/>
              </a:rPr>
              <a:t>입니다</a:t>
            </a:r>
            <a:r>
              <a:rPr lang="en-US" altLang="ko-KR" sz="1200" b="1" dirty="0" smtClean="0">
                <a:latin typeface="+mj-lt"/>
                <a:ea typeface="나눔바른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+mj-lt"/>
                <a:ea typeface="나눔바른고딕" pitchFamily="50" charset="-127"/>
              </a:rPr>
              <a:t>날씬한 모양</a:t>
            </a:r>
            <a:r>
              <a:rPr lang="ko-KR" altLang="en-US" sz="1200" dirty="0" smtClean="0">
                <a:latin typeface="+mj-lt"/>
                <a:ea typeface="나눔바른고딕" pitchFamily="50" charset="-127"/>
              </a:rPr>
              <a:t>과</a:t>
            </a:r>
            <a:r>
              <a:rPr lang="ko-KR" altLang="en-US" sz="1200" b="1" dirty="0" smtClean="0">
                <a:latin typeface="+mj-lt"/>
                <a:ea typeface="나눔바른고딕" pitchFamily="50" charset="-127"/>
              </a:rPr>
              <a:t> 깔끔한 스타일</a:t>
            </a:r>
            <a:r>
              <a:rPr lang="ko-KR" altLang="en-US" sz="1200" dirty="0" smtClean="0">
                <a:latin typeface="+mj-lt"/>
                <a:ea typeface="나눔바른고딕" pitchFamily="50" charset="-127"/>
              </a:rPr>
              <a:t>의</a:t>
            </a:r>
            <a:r>
              <a:rPr lang="ko-KR" altLang="en-US" sz="1200" b="1" dirty="0" smtClean="0">
                <a:latin typeface="+mj-lt"/>
                <a:ea typeface="나눔바른고딕" pitchFamily="50" charset="-127"/>
              </a:rPr>
              <a:t> </a:t>
            </a:r>
            <a:r>
              <a:rPr lang="ko-KR" altLang="en-US" sz="1200" dirty="0" smtClean="0">
                <a:latin typeface="+mj-lt"/>
                <a:ea typeface="나눔바른고딕" pitchFamily="50" charset="-127"/>
              </a:rPr>
              <a:t>글꼴입니다</a:t>
            </a:r>
            <a:r>
              <a:rPr lang="en-US" altLang="ko-KR" sz="1200" dirty="0" smtClean="0">
                <a:latin typeface="+mj-lt"/>
                <a:ea typeface="나눔바른고딕" pitchFamily="50" charset="-127"/>
              </a:rPr>
              <a:t>.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1552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Thr</a:t>
            </a:r>
            <a:r>
              <a:rPr lang="en-US" altLang="ko-KR" dirty="0" smtClean="0">
                <a:solidFill>
                  <a:schemeClr val="bg1"/>
                </a:solidFill>
              </a:rPr>
              <a:t>.  Design Images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L 도형 5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>
            <a:hlinkClick r:id="rId3" action="ppaction://hlinksldjump"/>
          </p:cNvPr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899592" y="987574"/>
            <a:ext cx="2240543" cy="3744416"/>
          </a:xfrm>
          <a:prstGeom prst="roundRect">
            <a:avLst>
              <a:gd name="adj" fmla="val 11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15900" y="1096654"/>
            <a:ext cx="2016224" cy="3525140"/>
          </a:xfrm>
          <a:prstGeom prst="roundRect">
            <a:avLst>
              <a:gd name="adj" fmla="val 114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419872" y="987574"/>
            <a:ext cx="2240543" cy="3744416"/>
          </a:xfrm>
          <a:prstGeom prst="roundRect">
            <a:avLst>
              <a:gd name="adj" fmla="val 11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36180" y="1096654"/>
            <a:ext cx="2016224" cy="3525140"/>
          </a:xfrm>
          <a:prstGeom prst="roundRect">
            <a:avLst>
              <a:gd name="adj" fmla="val 114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940152" y="987574"/>
            <a:ext cx="2240543" cy="3744416"/>
          </a:xfrm>
          <a:prstGeom prst="roundRect">
            <a:avLst>
              <a:gd name="adj" fmla="val 11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056460" y="1096654"/>
            <a:ext cx="2016224" cy="3525140"/>
          </a:xfrm>
          <a:prstGeom prst="roundRect">
            <a:avLst>
              <a:gd name="adj" fmla="val 114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50140" y="55552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</a:t>
            </a:r>
            <a:endParaRPr lang="ko-KR" alt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67944" y="555526"/>
            <a:ext cx="99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TABLET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46048" y="55552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MOBILE</a:t>
            </a:r>
            <a:endParaRPr lang="ko-KR" altLang="en-US" b="1" dirty="0"/>
          </a:p>
        </p:txBody>
      </p:sp>
      <p:pic>
        <p:nvPicPr>
          <p:cNvPr id="19" name="그림 18" descr="1롯데월드 192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3608" y="1275606"/>
            <a:ext cx="1897501" cy="3219822"/>
          </a:xfrm>
          <a:prstGeom prst="rect">
            <a:avLst/>
          </a:prstGeom>
        </p:spPr>
      </p:pic>
      <p:pic>
        <p:nvPicPr>
          <p:cNvPr id="20" name="그림 19" descr="2롯데월드76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1960" y="1203598"/>
            <a:ext cx="720080" cy="3335058"/>
          </a:xfrm>
          <a:prstGeom prst="rect">
            <a:avLst/>
          </a:prstGeom>
        </p:spPr>
      </p:pic>
      <p:pic>
        <p:nvPicPr>
          <p:cNvPr id="21" name="그림 20" descr="3롯데월드360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76256" y="1203598"/>
            <a:ext cx="339877" cy="336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82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Thr</a:t>
            </a:r>
            <a:r>
              <a:rPr lang="en-US" altLang="ko-KR" dirty="0" smtClean="0">
                <a:solidFill>
                  <a:schemeClr val="bg1"/>
                </a:solidFill>
              </a:rPr>
              <a:t>.  Design Images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L 도형 5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>
            <a:hlinkClick r:id="rId3" action="ppaction://hlinksldjump"/>
          </p:cNvPr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50140" y="55552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</a:t>
            </a:r>
            <a:endParaRPr lang="ko-KR" alt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67944" y="555526"/>
            <a:ext cx="99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TABLET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46048" y="55552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MOBILE</a:t>
            </a:r>
            <a:endParaRPr lang="ko-KR" altLang="en-US" b="1" dirty="0"/>
          </a:p>
        </p:txBody>
      </p:sp>
      <p:pic>
        <p:nvPicPr>
          <p:cNvPr id="24" name="그림 23" descr="holy-grail-layou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7704" y="843558"/>
            <a:ext cx="5446635" cy="417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82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>
            <a:hlinkClick r:id="rId3" action="ppaction://hlinksldjump"/>
          </p:cNvPr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05958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4606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>
            <a:hlinkClick r:id="rId3" action="ppaction://hlinksldjump"/>
          </p:cNvPr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40925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6304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76929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873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317</Words>
  <Application>Microsoft Office PowerPoint</Application>
  <PresentationFormat>화면 슬라이드 쇼(16:9)</PresentationFormat>
  <Paragraphs>56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GreenAcademy</dc:creator>
  <cp:lastModifiedBy>GreenAcademy</cp:lastModifiedBy>
  <cp:revision>31</cp:revision>
  <dcterms:created xsi:type="dcterms:W3CDTF">2018-03-08T06:26:35Z</dcterms:created>
  <dcterms:modified xsi:type="dcterms:W3CDTF">2018-03-16T09:56:31Z</dcterms:modified>
</cp:coreProperties>
</file>