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4" r:id="rId6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7"/>
      <p:bold r:id="rId8"/>
      <p:italic r:id="rId9"/>
      <p:boldItalic r:id="rId10"/>
    </p:embeddedFon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HY견명조" panose="02030600000101010101" pitchFamily="18" charset="-127"/>
      <p:regular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0" autoAdjust="0"/>
    <p:restoredTop sz="90929"/>
  </p:normalViewPr>
  <p:slideViewPr>
    <p:cSldViewPr>
      <p:cViewPr varScale="1">
        <p:scale>
          <a:sx n="69" d="100"/>
          <a:sy n="69" d="100"/>
        </p:scale>
        <p:origin x="19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C2598C74-6FDE-4707-89F3-E965A22DB4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F1DD7-05AD-4C7A-A26A-B4DB5863771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7E84D-E935-4D8F-8F70-523FE32C11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7AA4-83DE-45F6-B58C-3EDB044F38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E01736F-774C-4DF4-97A1-AD521B6903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2E1D3-68F4-4AAF-8FBB-30A4AD6757F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477BA-7DBD-4FA2-9174-D76EDEEADA6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58AB6-4B8F-4578-B72D-D618E92062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794AC-2C93-4A9B-9841-F26ED89F827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730E6-8FB8-42B1-91A7-BAEA01654B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3FC59-DB33-48CE-86D3-10D4A0A74FD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98A0E-7CAC-4E56-A820-63E226EB5A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매일매일 헬스 파트너</a:t>
            </a:r>
            <a:endParaRPr lang="ko-KR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727CA3"/>
              </a:buClr>
            </a:pPr>
            <a:r>
              <a:rPr lang="ko-KR" altLang="en-US" sz="1800" dirty="0">
                <a:solidFill>
                  <a:srgbClr val="464653"/>
                </a:solidFill>
              </a:rPr>
              <a:t>팀원 </a:t>
            </a:r>
            <a:r>
              <a:rPr lang="en-US" altLang="ko-KR" sz="1800" dirty="0">
                <a:solidFill>
                  <a:srgbClr val="464653"/>
                </a:solidFill>
              </a:rPr>
              <a:t>: 201500000 </a:t>
            </a:r>
            <a:r>
              <a:rPr lang="ko-KR" altLang="en-US" sz="1800" dirty="0">
                <a:solidFill>
                  <a:srgbClr val="464653"/>
                </a:solidFill>
              </a:rPr>
              <a:t>홍길동</a:t>
            </a:r>
            <a:r>
              <a:rPr lang="en-US" altLang="ko-KR" sz="1800" dirty="0">
                <a:solidFill>
                  <a:srgbClr val="464653"/>
                </a:solidFill>
              </a:rPr>
              <a:t>, 201600000 </a:t>
            </a:r>
            <a:r>
              <a:rPr lang="ko-KR" altLang="en-US" sz="1800" dirty="0">
                <a:solidFill>
                  <a:srgbClr val="464653"/>
                </a:solidFill>
              </a:rPr>
              <a:t>임꺽정</a:t>
            </a:r>
            <a:endParaRPr lang="ko-KR" altLang="ko-KR" sz="1800" dirty="0">
              <a:solidFill>
                <a:srgbClr val="464653"/>
              </a:solidFill>
            </a:endParaRPr>
          </a:p>
          <a:p>
            <a:pPr lvl="0">
              <a:buClr>
                <a:srgbClr val="727CA3"/>
              </a:buClr>
            </a:pPr>
            <a:endParaRPr lang="ko-KR" altLang="ko-KR" sz="1800" dirty="0">
              <a:solidFill>
                <a:srgbClr val="46465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784976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 err="1"/>
              <a:t>유사앱</a:t>
            </a:r>
            <a:r>
              <a:rPr lang="ko-KR" altLang="en-US" dirty="0"/>
              <a:t> 소개 및 차별화 아이디어</a:t>
            </a:r>
            <a:r>
              <a:rPr lang="en-US" altLang="ko-KR" dirty="0"/>
              <a:t>(</a:t>
            </a:r>
            <a:r>
              <a:rPr lang="ko-KR" altLang="en-US" b="1" u="sng" dirty="0">
                <a:solidFill>
                  <a:srgbClr val="FF0000"/>
                </a:solidFill>
              </a:rPr>
              <a:t>독창성 평가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2420938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628775"/>
            <a:ext cx="2667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1"/>
          <p:cNvSpPr txBox="1">
            <a:spLocks noChangeArrowheads="1"/>
          </p:cNvSpPr>
          <p:nvPr/>
        </p:nvSpPr>
        <p:spPr bwMode="auto">
          <a:xfrm>
            <a:off x="1403350" y="5848945"/>
            <a:ext cx="2592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/>
              <a:t>매일 복부 운동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4859338" y="5876925"/>
            <a:ext cx="2520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Push Ups Work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 err="1"/>
              <a:t>앱</a:t>
            </a:r>
            <a:r>
              <a:rPr lang="ko-KR" altLang="en-US" dirty="0"/>
              <a:t> 기능 소개 및 실행 화면</a:t>
            </a:r>
            <a:r>
              <a:rPr lang="en-US" altLang="ko-KR" dirty="0"/>
              <a:t>(</a:t>
            </a:r>
            <a:r>
              <a:rPr lang="ko-KR" altLang="en-US" b="1" u="sng" dirty="0">
                <a:solidFill>
                  <a:srgbClr val="FF0000"/>
                </a:solidFill>
              </a:rPr>
              <a:t>완성도 평가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26828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628775"/>
            <a:ext cx="26860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8775"/>
            <a:ext cx="29337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376"/>
            <a:ext cx="8676456" cy="6663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최종 기술 점수</a:t>
            </a:r>
            <a:r>
              <a:rPr lang="en-US" altLang="ko-KR" dirty="0"/>
              <a:t>(</a:t>
            </a:r>
            <a:r>
              <a:rPr lang="ko-KR" altLang="en-US" b="1" u="sng" dirty="0">
                <a:solidFill>
                  <a:srgbClr val="FF0000"/>
                </a:solidFill>
              </a:rPr>
              <a:t>기술점수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난이도 평가</a:t>
            </a:r>
            <a:r>
              <a:rPr lang="en-US" altLang="ko-KR" dirty="0"/>
              <a:t>)</a:t>
            </a:r>
            <a:endParaRPr lang="ko-KR" alt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049D6C-38BB-41E3-9023-F56E76F6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42712"/>
              </p:ext>
            </p:extLst>
          </p:nvPr>
        </p:nvGraphicFramePr>
        <p:xfrm>
          <a:off x="69850" y="838920"/>
          <a:ext cx="9004300" cy="1920240"/>
        </p:xfrm>
        <a:graphic>
          <a:graphicData uri="http://schemas.openxmlformats.org/drawingml/2006/table">
            <a:tbl>
              <a:tblPr firstRow="1" bandRow="1"/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46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점수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사용 기술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marL="0" marR="0" lvl="3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Button,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TextView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EditText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, Calendar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err="1">
                          <a:latin typeface="HY견명조" pitchFamily="18" charset="-127"/>
                          <a:ea typeface="HY견명조" pitchFamily="18" charset="-127"/>
                        </a:rPr>
                        <a:t>RadioButton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en-US" altLang="ko-KR" sz="1600" dirty="0" err="1">
                          <a:latin typeface="HY견명조" pitchFamily="18" charset="-127"/>
                          <a:ea typeface="HY견명조" pitchFamily="18" charset="-127"/>
                        </a:rPr>
                        <a:t>Seekbar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명시적 </a:t>
                      </a:r>
                      <a:r>
                        <a:rPr lang="ko-KR" altLang="en-US" sz="1600" dirty="0" err="1">
                          <a:latin typeface="HY견명조" pitchFamily="18" charset="-127"/>
                          <a:ea typeface="HY견명조" pitchFamily="18" charset="-127"/>
                        </a:rPr>
                        <a:t>인텐트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암시적 </a:t>
                      </a:r>
                      <a:r>
                        <a:rPr lang="ko-KR" altLang="en-US" sz="1600" dirty="0" err="1">
                          <a:latin typeface="HY견명조" pitchFamily="18" charset="-127"/>
                          <a:ea typeface="HY견명조" pitchFamily="18" charset="-127"/>
                        </a:rPr>
                        <a:t>인텐트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endParaRPr lang="ko-KR" altLang="en-US" sz="16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공유 </a:t>
                      </a:r>
                      <a:r>
                        <a:rPr lang="ko-KR" altLang="en-US" sz="1600" dirty="0" err="1">
                          <a:latin typeface="HY견명조" pitchFamily="18" charset="-127"/>
                          <a:ea typeface="HY견명조" pitchFamily="18" charset="-127"/>
                        </a:rPr>
                        <a:t>프레퍼런스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음성인식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음성합성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블루투스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NFC,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가속도 센서</a:t>
                      </a:r>
                      <a:r>
                        <a:rPr lang="en-US" altLang="ko-KR" sz="1600" dirty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HY견명조" pitchFamily="18" charset="-127"/>
                          <a:ea typeface="HY견명조" pitchFamily="18" charset="-127"/>
                        </a:rPr>
                        <a:t>방향 센서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3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b="1" u="non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견명조" pitchFamily="18" charset="-127"/>
                          <a:ea typeface="HY견명조" pitchFamily="18" charset="-127"/>
                        </a:rPr>
                        <a:t>4</a:t>
                      </a:r>
                      <a:endParaRPr lang="ko-KR" altLang="en-US" sz="2000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데이터베이스</a:t>
                      </a:r>
                      <a:r>
                        <a:rPr lang="en-US" altLang="ko-KR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(SQLite), </a:t>
                      </a:r>
                      <a:r>
                        <a:rPr lang="ko-KR" altLang="en-US" sz="1600" b="1" u="none" dirty="0" err="1">
                          <a:latin typeface="HY견명조" pitchFamily="18" charset="-127"/>
                          <a:ea typeface="HY견명조" pitchFamily="18" charset="-127"/>
                        </a:rPr>
                        <a:t>파싱</a:t>
                      </a:r>
                      <a:r>
                        <a:rPr lang="en-US" altLang="ko-KR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(XML/HTML), </a:t>
                      </a:r>
                      <a:r>
                        <a:rPr lang="ko-KR" altLang="en-US" sz="1600" b="1" u="none" dirty="0" err="1">
                          <a:latin typeface="HY견명조" pitchFamily="18" charset="-127"/>
                          <a:ea typeface="HY견명조" pitchFamily="18" charset="-127"/>
                        </a:rPr>
                        <a:t>구글맵</a:t>
                      </a:r>
                      <a:r>
                        <a:rPr lang="en-US" altLang="ko-KR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API</a:t>
                      </a:r>
                      <a:r>
                        <a:rPr lang="ko-KR" altLang="en-US" sz="1600" b="1" u="none" dirty="0">
                          <a:latin typeface="HY견명조" pitchFamily="18" charset="-127"/>
                          <a:ea typeface="HY견명조" pitchFamily="18" charset="-127"/>
                        </a:rPr>
                        <a:t>사용 </a:t>
                      </a:r>
                      <a:r>
                        <a:rPr lang="en-US" altLang="ko-KR" sz="1600" b="1" u="non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=&gt;</a:t>
                      </a:r>
                      <a:r>
                        <a:rPr lang="ko-KR" altLang="en-US" sz="1600" b="1" u="non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난이도 평가 항목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9458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1CF1862-7A1A-4AFA-B17C-471595B1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51791"/>
              </p:ext>
            </p:extLst>
          </p:nvPr>
        </p:nvGraphicFramePr>
        <p:xfrm>
          <a:off x="2739610" y="2873626"/>
          <a:ext cx="3095625" cy="26820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Button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TextView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EditText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명시적 </a:t>
                      </a:r>
                      <a:r>
                        <a:rPr lang="ko-KR" altLang="en-US" sz="1600" b="1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인텐트</a:t>
                      </a:r>
                      <a:endParaRPr lang="ko-KR" altLang="en-US" sz="1600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음성합성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가속도 센서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데이터베이스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합계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</a:t>
                      </a:r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377F5D8F-077E-419E-88F7-40EC35BEC67C}"/>
              </a:ext>
            </a:extLst>
          </p:cNvPr>
          <p:cNvSpPr/>
          <p:nvPr/>
        </p:nvSpPr>
        <p:spPr>
          <a:xfrm>
            <a:off x="1043608" y="1217442"/>
            <a:ext cx="79208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63E46B-F658-4B3C-A6CA-20F8749803CF}"/>
              </a:ext>
            </a:extLst>
          </p:cNvPr>
          <p:cNvSpPr/>
          <p:nvPr/>
        </p:nvSpPr>
        <p:spPr>
          <a:xfrm>
            <a:off x="2123728" y="1217442"/>
            <a:ext cx="79208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B9A871A-0A59-4C73-B052-812C20E5FCBB}"/>
              </a:ext>
            </a:extLst>
          </p:cNvPr>
          <p:cNvSpPr/>
          <p:nvPr/>
        </p:nvSpPr>
        <p:spPr>
          <a:xfrm>
            <a:off x="3275856" y="1217442"/>
            <a:ext cx="79208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713E25-059C-4A6F-84BD-43DD098D38B6}"/>
              </a:ext>
            </a:extLst>
          </p:cNvPr>
          <p:cNvSpPr/>
          <p:nvPr/>
        </p:nvSpPr>
        <p:spPr>
          <a:xfrm>
            <a:off x="3563888" y="1605296"/>
            <a:ext cx="136815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B28A39-EBAF-4991-9CBB-8F874F34A05E}"/>
              </a:ext>
            </a:extLst>
          </p:cNvPr>
          <p:cNvSpPr/>
          <p:nvPr/>
        </p:nvSpPr>
        <p:spPr>
          <a:xfrm>
            <a:off x="1003414" y="1995623"/>
            <a:ext cx="1624369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4591B7-3F02-435B-8C0F-9F9BD84E74C9}"/>
              </a:ext>
            </a:extLst>
          </p:cNvPr>
          <p:cNvSpPr/>
          <p:nvPr/>
        </p:nvSpPr>
        <p:spPr>
          <a:xfrm>
            <a:off x="6099603" y="2007346"/>
            <a:ext cx="1265839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A6D7B2F-E319-4A1A-9D23-AC6E36DE0088}"/>
              </a:ext>
            </a:extLst>
          </p:cNvPr>
          <p:cNvSpPr/>
          <p:nvPr/>
        </p:nvSpPr>
        <p:spPr>
          <a:xfrm>
            <a:off x="956522" y="2380810"/>
            <a:ext cx="2258951" cy="314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D5F4E-AF59-4984-BAF3-6C82236C3568}"/>
              </a:ext>
            </a:extLst>
          </p:cNvPr>
          <p:cNvSpPr/>
          <p:nvPr/>
        </p:nvSpPr>
        <p:spPr>
          <a:xfrm>
            <a:off x="3249221" y="2392533"/>
            <a:ext cx="2076405" cy="314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D863776-932F-4E23-90DC-0E8918CC34EF}"/>
              </a:ext>
            </a:extLst>
          </p:cNvPr>
          <p:cNvSpPr/>
          <p:nvPr/>
        </p:nvSpPr>
        <p:spPr>
          <a:xfrm>
            <a:off x="4276470" y="1202798"/>
            <a:ext cx="1049155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 err="1"/>
              <a:t>앱</a:t>
            </a:r>
            <a:r>
              <a:rPr lang="ko-KR" altLang="en-US" dirty="0"/>
              <a:t> 실행 동영상</a:t>
            </a:r>
            <a:r>
              <a:rPr lang="en-US" altLang="ko-KR" dirty="0"/>
              <a:t>(</a:t>
            </a:r>
            <a:r>
              <a:rPr lang="ko-KR" altLang="en-US" b="1" u="sng" dirty="0">
                <a:solidFill>
                  <a:srgbClr val="FF0000"/>
                </a:solidFill>
              </a:rPr>
              <a:t>최대 </a:t>
            </a:r>
            <a:r>
              <a:rPr lang="en-US" altLang="ko-KR" b="1" u="sng" dirty="0">
                <a:solidFill>
                  <a:srgbClr val="FF0000"/>
                </a:solidFill>
              </a:rPr>
              <a:t>1</a:t>
            </a:r>
            <a:r>
              <a:rPr lang="ko-KR" altLang="en-US" b="1" u="sng" dirty="0">
                <a:solidFill>
                  <a:srgbClr val="FF0000"/>
                </a:solidFill>
              </a:rPr>
              <a:t>분 동영상 준비</a:t>
            </a:r>
            <a:r>
              <a:rPr lang="ko-KR" altLang="en-US" u="sng" dirty="0"/>
              <a:t> 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1136</TotalTime>
  <Words>149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바탕</vt:lpstr>
      <vt:lpstr>Wingdings 3</vt:lpstr>
      <vt:lpstr>HY견명조</vt:lpstr>
      <vt:lpstr>Bookman Old Style</vt:lpstr>
      <vt:lpstr>Wingdings</vt:lpstr>
      <vt:lpstr>Gill Sans MT</vt:lpstr>
      <vt:lpstr>굴림</vt:lpstr>
      <vt:lpstr>원본</vt:lpstr>
      <vt:lpstr>1. 제목 : 매일매일 헬스 파트너</vt:lpstr>
      <vt:lpstr>2. 유사앱 소개 및 차별화 아이디어(독창성 평가)</vt:lpstr>
      <vt:lpstr>3. 앱 기능 소개 및 실행 화면(완성도 평가)</vt:lpstr>
      <vt:lpstr>4. 최종 기술 점수(기술점수, 난이도 평가)</vt:lpstr>
      <vt:lpstr>5. 앱 실행 동영상(최대 1분 동영상 준비 )</vt:lpstr>
    </vt:vector>
  </TitlesOfParts>
  <Company>(주)윤디자인연구소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art5</dc:creator>
  <cp:lastModifiedBy>박 승수</cp:lastModifiedBy>
  <cp:revision>116</cp:revision>
  <dcterms:created xsi:type="dcterms:W3CDTF">2001-07-24T02:41:22Z</dcterms:created>
  <dcterms:modified xsi:type="dcterms:W3CDTF">2019-12-08T08:15:51Z</dcterms:modified>
</cp:coreProperties>
</file>