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6" r:id="rId1"/>
  </p:sldMasterIdLst>
  <p:sldIdLst>
    <p:sldId id="256" r:id="rId2"/>
    <p:sldId id="257" r:id="rId3"/>
    <p:sldId id="258" r:id="rId4"/>
    <p:sldId id="265" r:id="rId5"/>
    <p:sldId id="264" r:id="rId6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7"/>
    </p:embeddedFont>
    <p:embeddedFont>
      <p:font typeface="Bookman Old Style" panose="02050604050505020204" pitchFamily="18" charset="0"/>
      <p:regular r:id="rId8"/>
      <p:bold r:id="rId9"/>
      <p:italic r:id="rId10"/>
      <p:boldItalic r:id="rId11"/>
    </p:embeddedFont>
    <p:embeddedFont>
      <p:font typeface="Gill Sans MT" panose="020B05020201040202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0" autoAdjust="0"/>
    <p:restoredTop sz="90929"/>
  </p:normalViewPr>
  <p:slideViewPr>
    <p:cSldViewPr>
      <p:cViewPr varScale="1">
        <p:scale>
          <a:sx n="95" d="100"/>
          <a:sy n="95" d="100"/>
        </p:scale>
        <p:origin x="5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C2598C74-6FDE-4707-89F3-E965A22DB4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F1DD7-05AD-4C7A-A26A-B4DB5863771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7E84D-E935-4D8F-8F70-523FE32C11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7AA4-83DE-45F6-B58C-3EDB044F38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E01736F-774C-4DF4-97A1-AD521B6903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2E1D3-68F4-4AAF-8FBB-30A4AD6757F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477BA-7DBD-4FA2-9174-D76EDEEADA6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58AB6-4B8F-4578-B72D-D618E92062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794AC-2C93-4A9B-9841-F26ED89F827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730E6-8FB8-42B1-91A7-BAEA01654B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3FC59-DB33-48CE-86D3-10D4A0A74FD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98A0E-7CAC-4E56-A820-63E226EB5A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매일매일 </a:t>
            </a:r>
            <a:r>
              <a:rPr lang="ko-KR" altLang="en-US"/>
              <a:t>헬스 파트너</a:t>
            </a:r>
            <a:endParaRPr lang="ko-KR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6858000" cy="680814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800" dirty="0"/>
              <a:t>팀원 </a:t>
            </a:r>
            <a:r>
              <a:rPr lang="en-US" altLang="ko-KR" sz="1800" dirty="0"/>
              <a:t>: 201500000 </a:t>
            </a:r>
            <a:r>
              <a:rPr lang="ko-KR" altLang="en-US" sz="1800" dirty="0"/>
              <a:t>홍길동</a:t>
            </a:r>
            <a:r>
              <a:rPr lang="en-US" altLang="ko-KR" sz="1800" dirty="0"/>
              <a:t>, 201600000 </a:t>
            </a:r>
            <a:r>
              <a:rPr lang="ko-KR" altLang="en-US" sz="1800" dirty="0"/>
              <a:t>임꺽정</a:t>
            </a:r>
            <a:endParaRPr lang="ko-KR" altLang="ko-KR" sz="1800" dirty="0"/>
          </a:p>
          <a:p>
            <a:pPr eaLnBrk="1" hangingPunct="1"/>
            <a:endParaRPr lang="ko-KR" altLang="ko-K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유사 어플리케이션 조사</a:t>
            </a:r>
            <a:endParaRPr lang="ko-KR" altLang="ko-KR" dirty="0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2420938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628775"/>
            <a:ext cx="2667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1"/>
          <p:cNvSpPr txBox="1">
            <a:spLocks noChangeArrowheads="1"/>
          </p:cNvSpPr>
          <p:nvPr/>
        </p:nvSpPr>
        <p:spPr bwMode="auto">
          <a:xfrm>
            <a:off x="1403350" y="5848945"/>
            <a:ext cx="2592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/>
              <a:t>매일 복부 운동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4859338" y="5876925"/>
            <a:ext cx="2520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Push Ups Work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3. </a:t>
            </a:r>
            <a:r>
              <a:rPr lang="ko-KR" altLang="en-US"/>
              <a:t>예상 결과화면</a:t>
            </a:r>
            <a:endParaRPr lang="ko-KR" altLang="ko-KR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26828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628775"/>
            <a:ext cx="26860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8775"/>
            <a:ext cx="29337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0113C5C-068C-4859-97A3-E5AACF0B2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28962"/>
              </p:ext>
            </p:extLst>
          </p:nvPr>
        </p:nvGraphicFramePr>
        <p:xfrm>
          <a:off x="69850" y="838920"/>
          <a:ext cx="9004300" cy="1920240"/>
        </p:xfrm>
        <a:graphic>
          <a:graphicData uri="http://schemas.openxmlformats.org/drawingml/2006/table">
            <a:tbl>
              <a:tblPr firstRow="1" bandRow="1"/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46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점수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사용 기술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Button,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TextView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EditText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, Calendar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err="1">
                          <a:latin typeface="HY견명조" pitchFamily="18" charset="-127"/>
                          <a:ea typeface="HY견명조" pitchFamily="18" charset="-127"/>
                        </a:rPr>
                        <a:t>RadioButton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HY견명조" pitchFamily="18" charset="-127"/>
                          <a:ea typeface="HY견명조" pitchFamily="18" charset="-127"/>
                        </a:rPr>
                        <a:t>Seekbar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명시적 </a:t>
                      </a:r>
                      <a:r>
                        <a:rPr lang="ko-KR" altLang="en-US" sz="1600" dirty="0" err="1">
                          <a:latin typeface="HY견명조" pitchFamily="18" charset="-127"/>
                          <a:ea typeface="HY견명조" pitchFamily="18" charset="-127"/>
                        </a:rPr>
                        <a:t>인텐트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암시적 </a:t>
                      </a:r>
                      <a:r>
                        <a:rPr lang="ko-KR" altLang="en-US" sz="1600" dirty="0" err="1">
                          <a:latin typeface="HY견명조" pitchFamily="18" charset="-127"/>
                          <a:ea typeface="HY견명조" pitchFamily="18" charset="-127"/>
                        </a:rPr>
                        <a:t>인텐트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endParaRPr lang="ko-KR" altLang="en-US" sz="16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공유 </a:t>
                      </a:r>
                      <a:r>
                        <a:rPr lang="ko-KR" altLang="en-US" sz="1600" dirty="0" err="1">
                          <a:latin typeface="HY견명조" pitchFamily="18" charset="-127"/>
                          <a:ea typeface="HY견명조" pitchFamily="18" charset="-127"/>
                        </a:rPr>
                        <a:t>프레퍼런스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음성인식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음성합성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블루투스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NFC,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가속도 센서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방향 센서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u="non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4</a:t>
                      </a:r>
                      <a:endParaRPr lang="ko-KR" altLang="en-US" sz="2000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데이터베이스</a:t>
                      </a:r>
                      <a:r>
                        <a:rPr lang="en-US" altLang="ko-KR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(SQLite), </a:t>
                      </a:r>
                      <a:r>
                        <a:rPr lang="ko-KR" altLang="en-US" sz="1600" b="1" u="none" dirty="0" err="1">
                          <a:latin typeface="HY견명조" pitchFamily="18" charset="-127"/>
                          <a:ea typeface="HY견명조" pitchFamily="18" charset="-127"/>
                        </a:rPr>
                        <a:t>파싱</a:t>
                      </a:r>
                      <a:r>
                        <a:rPr lang="en-US" altLang="ko-KR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(XML/HTML), </a:t>
                      </a:r>
                      <a:r>
                        <a:rPr lang="ko-KR" altLang="en-US" sz="1600" b="1" u="none" dirty="0" err="1">
                          <a:latin typeface="HY견명조" pitchFamily="18" charset="-127"/>
                          <a:ea typeface="HY견명조" pitchFamily="18" charset="-127"/>
                        </a:rPr>
                        <a:t>구글맵</a:t>
                      </a:r>
                      <a:r>
                        <a:rPr lang="en-US" altLang="ko-KR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API</a:t>
                      </a:r>
                      <a:r>
                        <a:rPr lang="ko-KR" altLang="en-US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사용 </a:t>
                      </a:r>
                      <a:r>
                        <a:rPr lang="en-US" altLang="ko-KR" sz="1600" b="1" u="non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=&gt;</a:t>
                      </a:r>
                      <a:r>
                        <a:rPr lang="ko-KR" altLang="en-US" sz="1600" b="1" u="non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난이도 평가 항목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322"/>
            <a:ext cx="8229600" cy="666328"/>
          </a:xfrm>
        </p:spPr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예상 기술점수</a:t>
            </a:r>
            <a:endParaRPr lang="ko-KR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70437"/>
              </p:ext>
            </p:extLst>
          </p:nvPr>
        </p:nvGraphicFramePr>
        <p:xfrm>
          <a:off x="2739610" y="2873626"/>
          <a:ext cx="3095625" cy="33526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TextView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EditText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Calendar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3306224676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명시적 </a:t>
                      </a:r>
                      <a:r>
                        <a:rPr lang="ko-KR" altLang="en-US" sz="1600" b="1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인텐트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공유 </a:t>
                      </a:r>
                      <a:r>
                        <a:rPr lang="ko-KR" altLang="en-US" sz="1600" b="1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프레퍼런스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가속도 센서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데이터베이스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파싱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4151606538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합계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FDAA5C9-9AD4-42CA-AB09-1E635BE474BF}"/>
              </a:ext>
            </a:extLst>
          </p:cNvPr>
          <p:cNvSpPr/>
          <p:nvPr/>
        </p:nvSpPr>
        <p:spPr>
          <a:xfrm>
            <a:off x="1043608" y="1217442"/>
            <a:ext cx="79208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C5A624-C5C8-47CE-8A44-FD574C8A84C4}"/>
              </a:ext>
            </a:extLst>
          </p:cNvPr>
          <p:cNvSpPr/>
          <p:nvPr/>
        </p:nvSpPr>
        <p:spPr>
          <a:xfrm>
            <a:off x="2123728" y="1217442"/>
            <a:ext cx="79208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95B86D3-3774-45E0-BE47-2303E749D274}"/>
              </a:ext>
            </a:extLst>
          </p:cNvPr>
          <p:cNvSpPr/>
          <p:nvPr/>
        </p:nvSpPr>
        <p:spPr>
          <a:xfrm>
            <a:off x="3275856" y="1217442"/>
            <a:ext cx="79208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9E3102-43D7-456A-A775-1F45734FC18C}"/>
              </a:ext>
            </a:extLst>
          </p:cNvPr>
          <p:cNvSpPr/>
          <p:nvPr/>
        </p:nvSpPr>
        <p:spPr>
          <a:xfrm>
            <a:off x="3563888" y="1605296"/>
            <a:ext cx="136815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09267F-FAE0-4E9D-82E0-E7AB0149DF6C}"/>
              </a:ext>
            </a:extLst>
          </p:cNvPr>
          <p:cNvSpPr/>
          <p:nvPr/>
        </p:nvSpPr>
        <p:spPr>
          <a:xfrm>
            <a:off x="1003414" y="1995623"/>
            <a:ext cx="1624369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60A71B-4BED-4F94-90C0-01F97C0046A6}"/>
              </a:ext>
            </a:extLst>
          </p:cNvPr>
          <p:cNvSpPr/>
          <p:nvPr/>
        </p:nvSpPr>
        <p:spPr>
          <a:xfrm>
            <a:off x="6099603" y="2007346"/>
            <a:ext cx="1265839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0AD197-9457-4B55-93EA-14D919A2E9F1}"/>
              </a:ext>
            </a:extLst>
          </p:cNvPr>
          <p:cNvSpPr/>
          <p:nvPr/>
        </p:nvSpPr>
        <p:spPr>
          <a:xfrm>
            <a:off x="956522" y="2380810"/>
            <a:ext cx="2258951" cy="314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55DF47E-6868-4C7E-AA2F-BE539B26F2A4}"/>
              </a:ext>
            </a:extLst>
          </p:cNvPr>
          <p:cNvSpPr/>
          <p:nvPr/>
        </p:nvSpPr>
        <p:spPr>
          <a:xfrm>
            <a:off x="3249221" y="2392533"/>
            <a:ext cx="2076405" cy="314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782888-D420-4925-BF18-8DD63FCD59CC}"/>
              </a:ext>
            </a:extLst>
          </p:cNvPr>
          <p:cNvSpPr/>
          <p:nvPr/>
        </p:nvSpPr>
        <p:spPr>
          <a:xfrm>
            <a:off x="4276470" y="1202798"/>
            <a:ext cx="1049155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8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예상되는 어려움</a:t>
            </a:r>
            <a:endParaRPr lang="ko-KR" altLang="ko-KR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82873" y="1556792"/>
            <a:ext cx="784956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ko-KR" altLang="en-US" dirty="0"/>
              <a:t> 기존 운동 </a:t>
            </a:r>
            <a:r>
              <a:rPr lang="ko-KR" altLang="en-US" dirty="0" err="1"/>
              <a:t>앱과의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차별화에 대한 아이디어</a:t>
            </a:r>
            <a:r>
              <a:rPr lang="ko-KR" altLang="en-US" dirty="0"/>
              <a:t> 필요</a:t>
            </a:r>
            <a:endParaRPr lang="en-US" altLang="ko-KR" dirty="0"/>
          </a:p>
          <a:p>
            <a:pPr eaLnBrk="1" hangingPunct="1">
              <a:buFont typeface="Wingdings" pitchFamily="2" charset="2"/>
              <a:buChar char="Ø"/>
            </a:pPr>
            <a:endParaRPr lang="en-US" altLang="ko-KR" dirty="0"/>
          </a:p>
          <a:p>
            <a:pPr eaLnBrk="1" hangingPunct="1">
              <a:buFont typeface="Wingdings" pitchFamily="2" charset="2"/>
              <a:buChar char="Ø"/>
            </a:pPr>
            <a:r>
              <a:rPr lang="ko-KR" altLang="en-US" dirty="0"/>
              <a:t> 주간 운동량의 </a:t>
            </a:r>
            <a:r>
              <a:rPr lang="ko-KR" altLang="en-US" b="1" dirty="0">
                <a:solidFill>
                  <a:srgbClr val="FF0000"/>
                </a:solidFill>
              </a:rPr>
              <a:t>데이터베이스 관리</a:t>
            </a:r>
            <a:r>
              <a:rPr lang="ko-KR" altLang="en-US" dirty="0"/>
              <a:t> 문제</a:t>
            </a:r>
            <a:endParaRPr lang="en-US" altLang="ko-KR" dirty="0"/>
          </a:p>
          <a:p>
            <a:pPr eaLnBrk="1" hangingPunct="1">
              <a:buFont typeface="Wingdings" pitchFamily="2" charset="2"/>
              <a:buChar char="Ø"/>
            </a:pPr>
            <a:endParaRPr lang="en-US" altLang="ko-KR" dirty="0"/>
          </a:p>
          <a:p>
            <a:pPr eaLnBrk="1" hangingPunct="1">
              <a:buFont typeface="Wingdings" pitchFamily="2" charset="2"/>
              <a:buChar char="Ø"/>
            </a:pPr>
            <a:r>
              <a:rPr lang="ko-KR" altLang="en-US" dirty="0"/>
              <a:t> 가속도 센서를 사용할 때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센서 인식 및 처리</a:t>
            </a:r>
            <a:r>
              <a:rPr lang="ko-KR" altLang="en-US" dirty="0"/>
              <a:t> 문제</a:t>
            </a:r>
            <a:endParaRPr lang="en-US" altLang="ko-KR" dirty="0"/>
          </a:p>
          <a:p>
            <a:pPr eaLnBrk="1" hangingPunct="1">
              <a:buFont typeface="Wingdings" pitchFamily="2" charset="2"/>
              <a:buChar char="Ø"/>
            </a:pPr>
            <a:endParaRPr lang="en-US" altLang="ko-KR" dirty="0"/>
          </a:p>
          <a:p>
            <a:pPr eaLnBrk="1" hangingPunct="1">
              <a:buFont typeface="Wingdings" pitchFamily="2" charset="2"/>
              <a:buChar char="Ø"/>
            </a:pPr>
            <a:r>
              <a:rPr lang="ko-KR" altLang="en-US" dirty="0"/>
              <a:t> 운동 관련 </a:t>
            </a:r>
            <a:r>
              <a:rPr lang="ko-KR" altLang="en-US" b="1" dirty="0">
                <a:solidFill>
                  <a:srgbClr val="FF0000"/>
                </a:solidFill>
              </a:rPr>
              <a:t>홈페이지의 정보를 </a:t>
            </a:r>
            <a:r>
              <a:rPr lang="ko-KR" altLang="en-US" b="1" dirty="0" err="1">
                <a:solidFill>
                  <a:srgbClr val="FF0000"/>
                </a:solidFill>
              </a:rPr>
              <a:t>파싱</a:t>
            </a:r>
            <a:r>
              <a:rPr lang="ko-KR" altLang="en-US" dirty="0" err="1"/>
              <a:t>해서</a:t>
            </a:r>
            <a:r>
              <a:rPr lang="ko-KR" altLang="en-US" dirty="0"/>
              <a:t> 보여주는 문제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1138</TotalTime>
  <Words>159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Bookman Old Style</vt:lpstr>
      <vt:lpstr>Wingdings</vt:lpstr>
      <vt:lpstr>Wingdings 3</vt:lpstr>
      <vt:lpstr>굴림</vt:lpstr>
      <vt:lpstr>Gill Sans MT</vt:lpstr>
      <vt:lpstr>HY견명조</vt:lpstr>
      <vt:lpstr>바탕</vt:lpstr>
      <vt:lpstr>원본</vt:lpstr>
      <vt:lpstr>1. 제목 : 매일매일 헬스 파트너</vt:lpstr>
      <vt:lpstr>2. 유사 어플리케이션 조사</vt:lpstr>
      <vt:lpstr>3. 예상 결과화면</vt:lpstr>
      <vt:lpstr>4. 예상 기술점수</vt:lpstr>
      <vt:lpstr>5. 예상되는 어려움</vt:lpstr>
    </vt:vector>
  </TitlesOfParts>
  <Company>(주)윤디자인연구소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art5</dc:creator>
  <cp:lastModifiedBy>11178@hu.halla.ac.kr</cp:lastModifiedBy>
  <cp:revision>115</cp:revision>
  <dcterms:created xsi:type="dcterms:W3CDTF">2001-07-24T02:41:22Z</dcterms:created>
  <dcterms:modified xsi:type="dcterms:W3CDTF">2019-11-12T10:53:03Z</dcterms:modified>
</cp:coreProperties>
</file>