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55"/>
  </p:notesMasterIdLst>
  <p:handoutMasterIdLst>
    <p:handoutMasterId r:id="rId56"/>
  </p:handoutMasterIdLst>
  <p:sldIdLst>
    <p:sldId id="256" r:id="rId2"/>
    <p:sldId id="877" r:id="rId3"/>
    <p:sldId id="878" r:id="rId4"/>
    <p:sldId id="879" r:id="rId5"/>
    <p:sldId id="881" r:id="rId6"/>
    <p:sldId id="882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4" r:id="rId17"/>
    <p:sldId id="895" r:id="rId18"/>
    <p:sldId id="896" r:id="rId19"/>
    <p:sldId id="897" r:id="rId20"/>
    <p:sldId id="898" r:id="rId21"/>
    <p:sldId id="899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3" r:id="rId35"/>
    <p:sldId id="914" r:id="rId36"/>
    <p:sldId id="915" r:id="rId37"/>
    <p:sldId id="916" r:id="rId38"/>
    <p:sldId id="917" r:id="rId39"/>
    <p:sldId id="918" r:id="rId40"/>
    <p:sldId id="919" r:id="rId41"/>
    <p:sldId id="920" r:id="rId42"/>
    <p:sldId id="921" r:id="rId43"/>
    <p:sldId id="922" r:id="rId44"/>
    <p:sldId id="924" r:id="rId45"/>
    <p:sldId id="925" r:id="rId46"/>
    <p:sldId id="926" r:id="rId47"/>
    <p:sldId id="927" r:id="rId48"/>
    <p:sldId id="928" r:id="rId49"/>
    <p:sldId id="929" r:id="rId50"/>
    <p:sldId id="930" r:id="rId51"/>
    <p:sldId id="931" r:id="rId52"/>
    <p:sldId id="932" r:id="rId53"/>
    <p:sldId id="933" r:id="rId5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87" d="100"/>
          <a:sy n="87" d="100"/>
        </p:scale>
        <p:origin x="1710" y="7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2019-10-02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3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6" r:id="rId4"/>
    <p:sldLayoutId id="2147484677" r:id="rId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액션 태그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태그처럼 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</a:t>
            </a:r>
          </a:p>
          <a:p>
            <a:pPr marL="609585" lvl="1" indent="0">
              <a:buNone/>
            </a:pPr>
            <a:r>
              <a:rPr lang="ko-KR" altLang="en-US" dirty="0"/>
              <a:t>   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파일은 </a:t>
            </a:r>
            <a:r>
              <a:rPr lang="en-US" altLang="ko-KR" dirty="0"/>
              <a:t>HTML, JSP, </a:t>
            </a:r>
            <a:r>
              <a:rPr lang="ko-KR" altLang="en-US" dirty="0" err="1"/>
              <a:t>서블릿</a:t>
            </a:r>
            <a:r>
              <a:rPr lang="ko-KR" altLang="en-US" dirty="0"/>
              <a:t> 페이지 등</a:t>
            </a:r>
            <a:endParaRPr lang="en-US" altLang="ko-KR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 내에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flush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설정한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저장한 결과를 처리</a:t>
            </a:r>
            <a:r>
              <a:rPr lang="en-US" altLang="ko-KR" dirty="0"/>
              <a:t>, </a:t>
            </a:r>
            <a:r>
              <a:rPr lang="ko-KR" altLang="en-US" dirty="0"/>
              <a:t>기본 값은 </a:t>
            </a:r>
            <a:r>
              <a:rPr lang="en-US" altLang="ko-KR" dirty="0"/>
              <a:t>false</a:t>
            </a:r>
          </a:p>
          <a:p>
            <a:pPr lvl="2"/>
            <a:r>
              <a:rPr lang="en-US" altLang="ko-KR" dirty="0"/>
              <a:t>true </a:t>
            </a:r>
            <a:r>
              <a:rPr lang="ko-KR" altLang="en-US" dirty="0"/>
              <a:t>로 설정하면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저장된 내용을 웹 브라우저에 출력하고 출력 버퍼를 비움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16D1D6-2175-491E-B12E-4D6487A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7504187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09AFC266-64AC-4C9A-B735-F9668674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8" y="1000977"/>
            <a:ext cx="5309369" cy="2808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426920"/>
            <a:ext cx="5404751" cy="29057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2919388"/>
            <a:ext cx="2053084" cy="9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태그의 처리 과정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EB0DBB7-7945-4913-8AE4-BA7C419A5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8064896" cy="24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AC64949A-07BB-4E1F-948F-4E482DD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12243"/>
            <a:ext cx="7743825" cy="2828925"/>
          </a:xfrm>
          <a:prstGeom prst="rect">
            <a:avLst/>
          </a:prstGeom>
        </p:spPr>
      </p:pic>
      <p:sp>
        <p:nvSpPr>
          <p:cNvPr id="6" name="제목 4">
            <a:extLst>
              <a:ext uri="{FF2B5EF4-FFF2-40B4-BE49-F238E27FC236}">
                <a16:creationId xmlns:a16="http://schemas.microsoft.com/office/drawing/2014/main" xmlns="" id="{AC64949A-07BB-4E1F-948F-4E482DDA1327}"/>
              </a:ext>
            </a:extLst>
          </p:cNvPr>
          <p:cNvSpPr txBox="1">
            <a:spLocks/>
          </p:cNvSpPr>
          <p:nvPr/>
        </p:nvSpPr>
        <p:spPr bwMode="auto">
          <a:xfrm>
            <a:off x="755576" y="1412776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rgbClr val="191D76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/>
            <a:r>
              <a:rPr kumimoji="0" lang="en-US" altLang="ko-KR" sz="2000" b="0" dirty="0" smtClean="0"/>
              <a:t>include </a:t>
            </a:r>
            <a:r>
              <a:rPr kumimoji="0" lang="ko-KR" altLang="en-US" sz="2000" b="0" dirty="0" smtClean="0"/>
              <a:t>액션 태그와 </a:t>
            </a:r>
            <a:r>
              <a:rPr kumimoji="0" lang="en-US" altLang="ko-KR" sz="2000" b="0" dirty="0" smtClean="0"/>
              <a:t>include </a:t>
            </a:r>
            <a:r>
              <a:rPr kumimoji="0" lang="ko-KR" altLang="en-US" sz="2000" b="0" dirty="0" err="1" smtClean="0"/>
              <a:t>디렉티브</a:t>
            </a:r>
            <a:r>
              <a:rPr kumimoji="0" lang="ko-KR" altLang="en-US" sz="2000" b="0" dirty="0" smtClean="0"/>
              <a:t> 태그 기능 차이점</a:t>
            </a:r>
            <a:endParaRPr kumimoji="0" lang="ko-KR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4903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09B3E70-4573-4848-BD84-D95B08D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16991"/>
            <a:ext cx="8201025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41" y="1853593"/>
            <a:ext cx="8277225" cy="419100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47" y="2492896"/>
            <a:ext cx="2552594" cy="1800200"/>
          </a:xfrm>
        </p:spPr>
      </p:pic>
    </p:spTree>
    <p:extLst>
      <p:ext uri="{BB962C8B-B14F-4D97-AF65-F5344CB8AC3E}">
        <p14:creationId xmlns:p14="http://schemas.microsoft.com/office/powerpoint/2010/main" val="34451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BBB90B0F-A850-44B3-B941-71AD6437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700808"/>
            <a:ext cx="82962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페이지에 정보를 전달하는 태그</a:t>
            </a:r>
            <a:endParaRPr lang="en-US" altLang="ko-KR" dirty="0"/>
          </a:p>
          <a:p>
            <a:pPr lvl="1"/>
            <a:r>
              <a:rPr lang="ko-KR" altLang="en-US" dirty="0"/>
              <a:t>이 태그는 단독으로 사용되지 못하며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나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태그의 내부에 사용</a:t>
            </a:r>
            <a:endParaRPr lang="en-US" altLang="ko-KR" dirty="0"/>
          </a:p>
          <a:p>
            <a:pPr lvl="1"/>
            <a:r>
              <a:rPr lang="ko-KR" altLang="en-US" dirty="0"/>
              <a:t>다른 페이지에 여러 개의 정보를 전송해야 할 때는 다중의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태그를 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57" y="3429000"/>
            <a:ext cx="822007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xmlns="" id="{3C65BA2D-5FD5-4C2B-BFD1-F5096CBC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642" y="931818"/>
            <a:ext cx="5736637" cy="3528392"/>
            <a:chOff x="347531" y="1196752"/>
            <a:chExt cx="8248650" cy="48893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531" y="1196752"/>
              <a:ext cx="8248650" cy="34861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056" y="4581128"/>
              <a:ext cx="8239125" cy="150495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076" y="3869382"/>
            <a:ext cx="5114694" cy="25649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320" y="3341643"/>
            <a:ext cx="2457450" cy="89535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4572000" y="5877272"/>
            <a:ext cx="6546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220072" y="5805264"/>
            <a:ext cx="19316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0" y="5890410"/>
            <a:ext cx="1033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내장 객체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5575" y="5766623"/>
            <a:ext cx="117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(Method)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0A848F0-4F03-49E6-A5C0-2AAA7E24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08385"/>
            <a:ext cx="81724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1" y="1791069"/>
            <a:ext cx="8305800" cy="4714875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12" y="2310561"/>
            <a:ext cx="2838450" cy="1428750"/>
          </a:xfrm>
        </p:spPr>
      </p:pic>
    </p:spTree>
    <p:extLst>
      <p:ext uri="{BB962C8B-B14F-4D97-AF65-F5344CB8AC3E}">
        <p14:creationId xmlns:p14="http://schemas.microsoft.com/office/powerpoint/2010/main" val="8167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A129B54F-4081-405A-9F19-58CABD41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31" y="1268760"/>
            <a:ext cx="8267700" cy="455295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3779912" y="4437112"/>
            <a:ext cx="72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656553" y="4437112"/>
            <a:ext cx="19316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10806" y="4417367"/>
            <a:ext cx="1033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내장 객체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2643" y="4402191"/>
            <a:ext cx="117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(Method)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xmlns="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xmlns="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xmlns="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forward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xmlns="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xmlns="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액션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xmlns="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xmlns="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xmlns="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Param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xmlns="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xmlns="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xmlns="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자바빈즈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액션 태그의 기능과 사용법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xmlns="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1686A71B-E14A-4627-953E-43ADFC22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001708"/>
            <a:ext cx="7435882" cy="1443571"/>
          </a:xfrm>
          <a:prstGeom prst="rect">
            <a:avLst/>
          </a:prstGeom>
        </p:spPr>
      </p:pic>
      <p:sp>
        <p:nvSpPr>
          <p:cNvPr id="25" name="Rectangle 36">
            <a:extLst>
              <a:ext uri="{FF2B5EF4-FFF2-40B4-BE49-F238E27FC236}">
                <a16:creationId xmlns:a16="http://schemas.microsoft.com/office/drawing/2014/main" xmlns="" id="{E762FE22-35B9-49C0-BD23-162768A54A3D}"/>
              </a:ext>
            </a:extLst>
          </p:cNvPr>
          <p:cNvSpPr/>
          <p:nvPr/>
        </p:nvSpPr>
        <p:spPr>
          <a:xfrm>
            <a:off x="1087060" y="437557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xmlns="" id="{F561489B-1B5D-4CD6-9812-DB4B135851D0}"/>
              </a:ext>
            </a:extLst>
          </p:cNvPr>
          <p:cNvSpPr txBox="1"/>
          <p:nvPr/>
        </p:nvSpPr>
        <p:spPr bwMode="auto">
          <a:xfrm>
            <a:off x="1683837" y="447039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목록 표시하기</a:t>
            </a:r>
          </a:p>
        </p:txBody>
      </p:sp>
      <p:sp>
        <p:nvSpPr>
          <p:cNvPr id="28" name="Oval 38">
            <a:extLst>
              <a:ext uri="{FF2B5EF4-FFF2-40B4-BE49-F238E27FC236}">
                <a16:creationId xmlns:a16="http://schemas.microsoft.com/office/drawing/2014/main" xmlns="" id="{37E4633B-FEF2-463E-A370-99CBC1AA2B6C}"/>
              </a:ext>
            </a:extLst>
          </p:cNvPr>
          <p:cNvSpPr/>
          <p:nvPr/>
        </p:nvSpPr>
        <p:spPr>
          <a:xfrm>
            <a:off x="755576" y="434526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D725D7C-D471-4CCF-BF8D-8A9080BF1D24}"/>
              </a:ext>
            </a:extLst>
          </p:cNvPr>
          <p:cNvSpPr txBox="1"/>
          <p:nvPr/>
        </p:nvSpPr>
        <p:spPr>
          <a:xfrm>
            <a:off x="879457" y="4425919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17928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48DF14F-D7A8-4233-AAA5-76471C3C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5809"/>
            <a:ext cx="8201025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49449" y="1628800"/>
            <a:ext cx="8337962" cy="5153025"/>
            <a:chOff x="347531" y="1884804"/>
            <a:chExt cx="8337962" cy="5153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531" y="1884804"/>
              <a:ext cx="8267700" cy="14382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18" y="3323079"/>
              <a:ext cx="8143875" cy="3714750"/>
            </a:xfrm>
            <a:prstGeom prst="rect">
              <a:avLst/>
            </a:prstGeom>
          </p:spPr>
        </p:pic>
      </p:grpSp>
      <p:pic>
        <p:nvPicPr>
          <p:cNvPr id="10" name="내용 개체 틀 9"/>
          <p:cNvPicPr>
            <a:picLocks noGrp="1" noChangeAspect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54" y="3025321"/>
            <a:ext cx="2836862" cy="1905000"/>
          </a:xfrm>
        </p:spPr>
      </p:pic>
    </p:spTree>
    <p:extLst>
      <p:ext uri="{BB962C8B-B14F-4D97-AF65-F5344CB8AC3E}">
        <p14:creationId xmlns:p14="http://schemas.microsoft.com/office/powerpoint/2010/main" val="20403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3A252D1E-7507-4594-8EA6-90907F0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4" y="1484784"/>
            <a:ext cx="8286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endParaRPr lang="en-US" altLang="ko-KR" dirty="0"/>
          </a:p>
          <a:p>
            <a:pPr lvl="1"/>
            <a:r>
              <a:rPr lang="ko-KR" altLang="en-US" dirty="0"/>
              <a:t>동적 콘텐츠 개발을 위해 자바 코드를 사용하여 </a:t>
            </a:r>
            <a:r>
              <a:rPr lang="ko-KR" altLang="en-US" u="sng" dirty="0">
                <a:solidFill>
                  <a:srgbClr val="FF0000"/>
                </a:solidFill>
              </a:rPr>
              <a:t>자바 클래스로 로직을 작성</a:t>
            </a:r>
            <a:r>
              <a:rPr lang="ko-KR" altLang="en-US" dirty="0"/>
              <a:t>하는 방법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화면을 표현하기 위한 계산식이나 자료의 처리를 담당하는 자바코드를 따로 분리하여 작성하는 것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en-US" altLang="ko-KR" dirty="0"/>
              <a:t>HTML</a:t>
            </a:r>
            <a:r>
              <a:rPr lang="ko-KR" altLang="en-US" dirty="0"/>
              <a:t>과 같이 쉽고 간단한 코드만으로 구성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6430EC-F2DD-4A94-828C-08A09DC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E34C2BF-A8E0-426D-950D-301A27A6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756084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자바빈즈</a:t>
            </a:r>
            <a:r>
              <a:rPr lang="ko-KR" altLang="en-US" dirty="0" smtClean="0"/>
              <a:t>  작성시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❶ </a:t>
            </a:r>
            <a:r>
              <a:rPr lang="ko-KR" altLang="en-US" dirty="0"/>
              <a:t>자바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 smtClean="0"/>
              <a:t>인터페이스 구현</a:t>
            </a:r>
            <a:endParaRPr lang="en-US" altLang="ko-KR" dirty="0"/>
          </a:p>
          <a:p>
            <a:pPr lvl="1"/>
            <a:r>
              <a:rPr lang="ko-KR" altLang="en-US" dirty="0"/>
              <a:t>❷ 인수가 없는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필요</a:t>
            </a:r>
            <a:endParaRPr lang="en-US" altLang="ko-KR" dirty="0"/>
          </a:p>
          <a:p>
            <a:pPr lvl="1"/>
            <a:r>
              <a:rPr lang="ko-KR" altLang="en-US" dirty="0"/>
              <a:t>❸ 모든 멤버 </a:t>
            </a:r>
            <a:r>
              <a:rPr lang="ko-KR" altLang="en-US" dirty="0" smtClean="0"/>
              <a:t>변수의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smtClean="0"/>
              <a:t>지정자 설정</a:t>
            </a:r>
            <a:endParaRPr lang="en-US" altLang="ko-KR" dirty="0"/>
          </a:p>
          <a:p>
            <a:pPr lvl="1"/>
            <a:r>
              <a:rPr lang="ko-KR" altLang="en-US" dirty="0"/>
              <a:t>❹ 모든 멤버 변수인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/>
              <a:t>getter/setter(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getter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멤버 변수에 저장된 값을 가져올 수 있는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lvl="2"/>
            <a:r>
              <a:rPr lang="en-US" altLang="ko-KR" dirty="0"/>
              <a:t>setter( 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멤버 변수에 값을 저 장할 수 있는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A5A1777-65D8-4B5A-81B7-2493F61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</p:spTree>
    <p:extLst>
      <p:ext uri="{BB962C8B-B14F-4D97-AF65-F5344CB8AC3E}">
        <p14:creationId xmlns:p14="http://schemas.microsoft.com/office/powerpoint/2010/main" val="36229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D25C874-DE28-4853-906E-9856F68A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18" y="931818"/>
            <a:ext cx="8220563" cy="559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ko-KR" altLang="en-US" dirty="0" err="1"/>
              <a:t>자바빈즈를</a:t>
            </a:r>
            <a:r>
              <a:rPr lang="ko-KR" altLang="en-US" dirty="0"/>
              <a:t> 사용하기 위해 실제 자바 클래스를 선언하고 초기화하는 태그</a:t>
            </a:r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속성과 </a:t>
            </a:r>
            <a:r>
              <a:rPr lang="en-US" altLang="ko-KR" dirty="0"/>
              <a:t>scope </a:t>
            </a:r>
            <a:r>
              <a:rPr lang="ko-KR" altLang="en-US" dirty="0"/>
              <a:t>속성을 바탕으로 </a:t>
            </a:r>
            <a:r>
              <a:rPr lang="ko-KR" altLang="en-US" dirty="0" err="1"/>
              <a:t>자바빈즈의</a:t>
            </a:r>
            <a:r>
              <a:rPr lang="ko-KR" altLang="en-US" dirty="0"/>
              <a:t> 객체를 검색하고</a:t>
            </a:r>
            <a:r>
              <a:rPr lang="en-US" altLang="ko-KR" dirty="0"/>
              <a:t>, </a:t>
            </a:r>
            <a:r>
              <a:rPr lang="ko-KR" altLang="en-US" dirty="0"/>
              <a:t>객체가 발견되지 않으면 빈 객체를 생성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7488832" cy="10081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51" y="4140926"/>
            <a:ext cx="7646481" cy="20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6BE92507-2410-4531-8031-7834226F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" y="1556792"/>
            <a:ext cx="8286750" cy="1133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1" y="3068960"/>
            <a:ext cx="8305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88E2314-B84C-4EB2-A5EC-CC9171B1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6" y="916276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6" y="1863297"/>
            <a:ext cx="8277225" cy="480060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306" y="2421504"/>
            <a:ext cx="2933700" cy="1428750"/>
          </a:xfrm>
        </p:spPr>
      </p:pic>
    </p:spTree>
    <p:extLst>
      <p:ext uri="{BB962C8B-B14F-4D97-AF65-F5344CB8AC3E}">
        <p14:creationId xmlns:p14="http://schemas.microsoft.com/office/powerpoint/2010/main" val="20371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B93E4251-9AD2-4580-98F8-E34F4540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6" y="1896248"/>
            <a:ext cx="82391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4F1C281-6E75-4D6B-BB4C-829FE7F5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407979"/>
            <a:ext cx="8296275" cy="4810125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76" y="1988840"/>
            <a:ext cx="2933700" cy="1143000"/>
          </a:xfrm>
        </p:spPr>
      </p:pic>
    </p:spTree>
    <p:extLst>
      <p:ext uri="{BB962C8B-B14F-4D97-AF65-F5344CB8AC3E}">
        <p14:creationId xmlns:p14="http://schemas.microsoft.com/office/powerpoint/2010/main" val="35890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서버나 클라이언트에게 어떤 행동을 하도록 명령하는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페이지와 페이지 사이를 제어하거나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다른 페이지의 실행 결과 내용을 현재 페이지에 포함하거나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자바 </a:t>
            </a:r>
            <a:r>
              <a:rPr lang="ko-KR" altLang="en-US" dirty="0" err="1"/>
              <a:t>빈즈</a:t>
            </a:r>
            <a:r>
              <a:rPr lang="en-US" altLang="ko-KR" dirty="0"/>
              <a:t>(JavaBeans) </a:t>
            </a:r>
            <a:r>
              <a:rPr lang="ko-KR" altLang="en-US" dirty="0"/>
              <a:t>등의 다양한 기능을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형식 </a:t>
            </a:r>
            <a:r>
              <a:rPr lang="en-US" altLang="ko-KR" dirty="0"/>
              <a:t>&lt;</a:t>
            </a:r>
            <a:r>
              <a:rPr lang="en-US" altLang="ko-KR" dirty="0" err="1"/>
              <a:t>jsp</a:t>
            </a:r>
            <a:r>
              <a:rPr lang="en-US" altLang="ko-KR" dirty="0"/>
              <a:t>: … /&gt;</a:t>
            </a:r>
            <a:r>
              <a:rPr lang="ko-KR" altLang="en-US" dirty="0"/>
              <a:t>를 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B23323-C950-4E35-BE7C-33948513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C84B1CB3-D1EE-48F5-85A3-5DC0A724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" y="903178"/>
            <a:ext cx="819150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00607"/>
            <a:ext cx="6943725" cy="51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9AFED78-FF3F-4E8C-BF19-16EC63AA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484784"/>
            <a:ext cx="7992888" cy="4392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132856"/>
            <a:ext cx="2933333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677E22B-26AE-4A5F-8710-0E3D3E0A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01025" cy="52387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409574" y="1631041"/>
            <a:ext cx="8324850" cy="5026499"/>
            <a:chOff x="501133" y="1402924"/>
            <a:chExt cx="8324850" cy="56124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133" y="1402924"/>
              <a:ext cx="8324850" cy="20478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420" y="3414889"/>
              <a:ext cx="8296275" cy="360045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78" y="4437112"/>
            <a:ext cx="2933333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프로퍼티의 값 저장하기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setter(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저장하는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폼 페이지로부터 전달되는 요청 파라미터의 값을 직접 저장하거나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프로퍼티로 변경하여 값을 저장할 수 있습니다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또는 모든 </a:t>
            </a:r>
            <a:r>
              <a:rPr lang="ko-KR" altLang="en-US" dirty="0" err="1"/>
              <a:t>자바빈즈</a:t>
            </a:r>
            <a:r>
              <a:rPr lang="ko-KR" altLang="en-US" dirty="0"/>
              <a:t> 프로퍼티 이름과 동일하게 요청 파라미터를 설정할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08920"/>
            <a:ext cx="763284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0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6C905302-D4DC-48B8-B3FD-C810D504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06" y="1498902"/>
            <a:ext cx="8277225" cy="110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3" y="2924944"/>
            <a:ext cx="8210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2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F9AD9EFE-45FB-4E3D-A761-4E70933C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1" y="3140968"/>
            <a:ext cx="834390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1" y="1988840"/>
            <a:ext cx="82677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1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일치하는 경우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35C1823E-8C55-4B23-A0DD-45F7A31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" y="1887695"/>
            <a:ext cx="8286750" cy="166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1" y="3933056"/>
            <a:ext cx="82391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74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요청 파라미터 이름과 </a:t>
            </a:r>
            <a:r>
              <a:rPr lang="ko-KR" altLang="en-US" b="0" dirty="0" err="1"/>
              <a:t>자바빈즈의</a:t>
            </a:r>
            <a:r>
              <a:rPr lang="ko-KR" altLang="en-US" b="0" dirty="0"/>
              <a:t> 프로퍼티 이름이 일치하지 않는 경우</a:t>
            </a:r>
            <a:r>
              <a:rPr lang="en-US" altLang="ko-KR" b="0" dirty="0"/>
              <a:t>: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792FFD76-9727-4ED5-8942-11AECE09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72" y="1844824"/>
            <a:ext cx="8305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모두 일치하는 경우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A4CB4AD2-4C9C-4238-849B-2EFD2D09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1" y="1700808"/>
            <a:ext cx="82296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4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7E98F69-F82B-4CD7-AB5A-5639DCB2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53" y="928121"/>
            <a:ext cx="821055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2" y="1753576"/>
            <a:ext cx="8305800" cy="1162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2931630"/>
            <a:ext cx="8277225" cy="3752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71" y="2915626"/>
            <a:ext cx="2952381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액션 태그의 종류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785BA174-9544-42CF-8955-891C67FB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61059"/>
            <a:ext cx="7704856" cy="49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프로퍼티의 값 가져오기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getter(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가져오는 태그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57" y="2865504"/>
            <a:ext cx="8258175" cy="68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5" y="3901414"/>
            <a:ext cx="8239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6C051A2D-F354-44CC-98F7-FD508D88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1" y="1772816"/>
            <a:ext cx="8277225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68" y="3236779"/>
            <a:ext cx="8277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28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F98B1D8-CB0C-4AAC-8D09-C306284A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26971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2204864"/>
            <a:ext cx="8315325" cy="413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07" y="2714367"/>
            <a:ext cx="3104762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3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05D22FD-8AD1-4DAC-B5FE-DEF4457E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53400" cy="790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01" y="1973322"/>
            <a:ext cx="8305800" cy="479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041" y="2492896"/>
            <a:ext cx="3104762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87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8A23A3-5FA6-47E0-9052-176E7526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3" y="1765167"/>
            <a:ext cx="8220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90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930FB9F-9C16-4E04-9BC8-42F8EA8D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9" y="1556792"/>
            <a:ext cx="8474075" cy="4144962"/>
          </a:xfrm>
        </p:spPr>
      </p:pic>
    </p:spTree>
    <p:extLst>
      <p:ext uri="{BB962C8B-B14F-4D97-AF65-F5344CB8AC3E}">
        <p14:creationId xmlns:p14="http://schemas.microsoft.com/office/powerpoint/2010/main" val="1785316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상품 클래스 생성하기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멤버 변수 선언하기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xmlns="" id="{56D73F12-03F5-4D56-A45F-FB6E18E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48650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2420888"/>
            <a:ext cx="8258175" cy="44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2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기본 생성자 작성하기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BA46BCFC-414D-4EE5-BDE4-F8C5CA5D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13915" y="1556791"/>
            <a:ext cx="8315325" cy="4944549"/>
            <a:chOff x="552120" y="1820154"/>
            <a:chExt cx="8315325" cy="56432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120" y="1820154"/>
              <a:ext cx="8286750" cy="18002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120" y="3501008"/>
              <a:ext cx="8315325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479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모든 멤버 변수의 </a:t>
            </a:r>
            <a:r>
              <a:rPr lang="en-US" altLang="ko-KR" dirty="0"/>
              <a:t>Setter/Getter( ) </a:t>
            </a:r>
            <a:r>
              <a:rPr lang="ko-KR" altLang="en-US" dirty="0"/>
              <a:t>메소드 작성하기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DCA08689-DBDB-453E-85DD-D156427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6953250" cy="4752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693" y="3208630"/>
            <a:ext cx="4487361" cy="34621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8960741-D319-4BA8-A1AB-CF488047C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77" y="1726729"/>
            <a:ext cx="3372712" cy="14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59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 err="1"/>
              <a:t>자바빈즈로</a:t>
            </a:r>
            <a:r>
              <a:rPr lang="ko-KR" altLang="en-US" b="0" dirty="0"/>
              <a:t> 사용할 상품 데이터 접근 클래스 만들기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dirty="0" err="1"/>
              <a:t>자바빈즈로</a:t>
            </a:r>
            <a:r>
              <a:rPr lang="ko-KR" altLang="en-US" dirty="0"/>
              <a:t> 사용할 클래스 만들기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멤버 변수와 기본 생성자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0BD4A289-BEE2-43F4-ABD8-EA45B484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9" y="2276872"/>
            <a:ext cx="83343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3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페이지로 이동하는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컨테이너는 현재 </a:t>
            </a:r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en-US" altLang="ko-KR" dirty="0"/>
              <a:t>forward </a:t>
            </a:r>
            <a:r>
              <a:rPr lang="ko-KR" altLang="en-US" dirty="0"/>
              <a:t>액션 태그를 만나면 </a:t>
            </a:r>
            <a:endParaRPr lang="en-US" altLang="ko-KR" dirty="0"/>
          </a:p>
          <a:p>
            <a:pPr lvl="2"/>
            <a:r>
              <a:rPr lang="ko-KR" altLang="en-US" dirty="0"/>
              <a:t>그 전까지 출력 버퍼에 저장되어 있던 내용을 모두 삭제하고</a:t>
            </a:r>
            <a:endParaRPr lang="en-US" altLang="ko-KR" dirty="0"/>
          </a:p>
          <a:p>
            <a:pPr lvl="2"/>
            <a:r>
              <a:rPr lang="en-US" altLang="ko-KR" dirty="0"/>
              <a:t>forward </a:t>
            </a:r>
            <a:r>
              <a:rPr lang="ko-KR" altLang="en-US" dirty="0"/>
              <a:t>액션 태그에 설정된 페이지로 프로그램의 제어가 이동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이동할 페이지의 외부 파일명</a:t>
            </a:r>
            <a:endParaRPr lang="en-US" altLang="ko-KR" dirty="0"/>
          </a:p>
          <a:p>
            <a:pPr lvl="2"/>
            <a:r>
              <a:rPr lang="ko-KR" altLang="en-US" u="sng" dirty="0"/>
              <a:t>외부 파일은 현재 </a:t>
            </a:r>
            <a:r>
              <a:rPr lang="en-US" altLang="ko-KR" u="sng" dirty="0"/>
              <a:t>JSP </a:t>
            </a:r>
            <a:r>
              <a:rPr lang="ko-KR" altLang="en-US" u="sng" dirty="0"/>
              <a:t>페이지와 같은 디렉터리에 있으면 파일명만 설정하고</a:t>
            </a:r>
            <a:r>
              <a:rPr lang="en-US" altLang="ko-KR" u="sng" dirty="0"/>
              <a:t>, </a:t>
            </a:r>
            <a:r>
              <a:rPr lang="ko-KR" altLang="en-US" u="sng" dirty="0"/>
              <a:t>그렇지 않으면 전체 </a:t>
            </a:r>
            <a:r>
              <a:rPr lang="en-US" altLang="ko-KR" u="sng" dirty="0"/>
              <a:t>URL(</a:t>
            </a:r>
            <a:r>
              <a:rPr lang="ko-KR" altLang="en-US" u="sng" dirty="0"/>
              <a:t>또는 상대 경로</a:t>
            </a:r>
            <a:r>
              <a:rPr lang="en-US" altLang="ko-KR" u="sng" dirty="0"/>
              <a:t>)</a:t>
            </a:r>
            <a:r>
              <a:rPr lang="ko-KR" altLang="en-US" u="sng" dirty="0"/>
              <a:t>을 설정해야 함</a:t>
            </a:r>
            <a:r>
              <a:rPr lang="en-US" altLang="ko-KR" u="sng" dirty="0"/>
              <a:t>.</a:t>
            </a:r>
            <a:endParaRPr lang="ko-KR" altLang="en-US" u="sng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E98E0A-3422-47AD-8976-3FA06FF9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06" y="2924944"/>
            <a:ext cx="691515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E48CFCA-FB89-4A78-A43E-05FE54E4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35488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78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목록을 가져오는 메소드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A980E2E-F962-4817-9B4B-55FB9D57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77686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15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/>
              <a:t>상품 목록 표시하기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dirty="0"/>
              <a:t>상품 목록 출력 웹 페이지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46893F39-4830-4DE1-BA0C-834AA235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7848872" cy="47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41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851F731-07AB-4589-ABE2-9427F46F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13171"/>
            <a:ext cx="7968885" cy="55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9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xmlns="" id="{A066A933-765D-4AD7-A5EC-5D25209D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39362" y="952361"/>
            <a:ext cx="5748348" cy="3830355"/>
            <a:chOff x="1146456" y="1846547"/>
            <a:chExt cx="6880664" cy="38303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120" y="4543427"/>
              <a:ext cx="6858000" cy="11334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6456" y="1846547"/>
              <a:ext cx="6877050" cy="28289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25" y="3541668"/>
            <a:ext cx="5186536" cy="3105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463" y="3353966"/>
            <a:ext cx="20764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태그의 페이지 흐름 처리 과정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66EC46A8-398B-4DA8-9B6D-F2804B05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E336E3D-227F-4BF0-924D-7C73A43A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560840" cy="31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8C711663-AAD9-44AD-965A-716188C6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010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7" y="1916832"/>
            <a:ext cx="8391525" cy="349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27" y="5274404"/>
            <a:ext cx="83343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709E591-7EE9-4F30-8442-60422169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93" y="1484784"/>
            <a:ext cx="8334375" cy="4000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46829"/>
            <a:ext cx="2771429" cy="14285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1560" y="5840116"/>
            <a:ext cx="8280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/>
              <a:t>※ </a:t>
            </a:r>
            <a:r>
              <a:rPr lang="ko-KR" altLang="en-US" sz="2100" dirty="0" smtClean="0"/>
              <a:t>큰 출력을 생성하는 페이지에서 </a:t>
            </a:r>
            <a:r>
              <a:rPr lang="en-US" altLang="ko-KR" sz="2100" dirty="0" smtClean="0"/>
              <a:t>forward </a:t>
            </a:r>
            <a:r>
              <a:rPr lang="ko-KR" altLang="en-US" sz="2100" dirty="0" smtClean="0"/>
              <a:t>액션 태그 </a:t>
            </a:r>
            <a:r>
              <a:rPr lang="ko-KR" altLang="en-US" sz="2100" dirty="0" err="1" smtClean="0"/>
              <a:t>호출시</a:t>
            </a:r>
            <a:r>
              <a:rPr lang="ko-KR" altLang="en-US" sz="2100" dirty="0" smtClean="0"/>
              <a:t> 신중</a:t>
            </a:r>
            <a:r>
              <a:rPr lang="en-US" altLang="ko-KR" sz="2100" dirty="0" smtClean="0"/>
              <a:t>!!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9221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819</TotalTime>
  <Words>1015</Words>
  <Application>Microsoft Office PowerPoint</Application>
  <PresentationFormat>화면 슬라이드 쇼(4:3)</PresentationFormat>
  <Paragraphs>152</Paragraphs>
  <Slides>53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HY견고딕</vt:lpstr>
      <vt:lpstr>HY헤드라인M</vt:lpstr>
      <vt:lpstr>굴림</vt:lpstr>
      <vt:lpstr>돋움</vt:lpstr>
      <vt:lpstr>맑은 고딕</vt:lpstr>
      <vt:lpstr>휴먼둥근헤드라인</vt:lpstr>
      <vt:lpstr>휴먼옛체</vt:lpstr>
      <vt:lpstr>Arial</vt:lpstr>
      <vt:lpstr>Wingdings</vt:lpstr>
      <vt:lpstr>1_마스터</vt:lpstr>
      <vt:lpstr>액션 태그</vt:lpstr>
      <vt:lpstr>PowerPoint 프레젠테이션</vt:lpstr>
      <vt:lpstr>1. 액션 태그의 개요</vt:lpstr>
      <vt:lpstr>1. 액션 태그의 개요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user</cp:lastModifiedBy>
  <cp:revision>282</cp:revision>
  <dcterms:created xsi:type="dcterms:W3CDTF">2011-01-05T15:14:06Z</dcterms:created>
  <dcterms:modified xsi:type="dcterms:W3CDTF">2019-10-02T01:39:18Z</dcterms:modified>
</cp:coreProperties>
</file>