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79" r:id="rId5"/>
    <p:sldId id="880" r:id="rId6"/>
    <p:sldId id="881" r:id="rId7"/>
    <p:sldId id="923" r:id="rId8"/>
    <p:sldId id="883" r:id="rId9"/>
    <p:sldId id="885" r:id="rId10"/>
    <p:sldId id="887" r:id="rId11"/>
    <p:sldId id="888" r:id="rId12"/>
    <p:sldId id="889" r:id="rId13"/>
    <p:sldId id="891" r:id="rId14"/>
    <p:sldId id="892" r:id="rId15"/>
    <p:sldId id="893" r:id="rId16"/>
    <p:sldId id="895" r:id="rId17"/>
    <p:sldId id="896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7" r:id="rId27"/>
    <p:sldId id="908" r:id="rId28"/>
    <p:sldId id="909" r:id="rId29"/>
    <p:sldId id="910" r:id="rId30"/>
    <p:sldId id="911" r:id="rId31"/>
    <p:sldId id="912" r:id="rId32"/>
    <p:sldId id="920" r:id="rId33"/>
    <p:sldId id="913" r:id="rId34"/>
    <p:sldId id="921" r:id="rId35"/>
    <p:sldId id="914" r:id="rId36"/>
    <p:sldId id="915" r:id="rId37"/>
    <p:sldId id="916" r:id="rId38"/>
    <p:sldId id="917" r:id="rId39"/>
    <p:sldId id="922" r:id="rId40"/>
    <p:sldId id="918" r:id="rId41"/>
    <p:sldId id="919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6" d="100"/>
          <a:sy n="106" d="100"/>
        </p:scale>
        <p:origin x="1944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2019-10-29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63880" cy="5593526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6" r:id="rId4"/>
    <p:sldLayoutId id="2147484677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</a:t>
            </a:r>
            <a:r>
              <a:rPr lang="ko-KR" altLang="en-US" dirty="0" smtClean="0"/>
              <a:t>태그 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484784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2" y="2782433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257"/>
            <a:ext cx="8181975" cy="50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8EF62E-51C6-4A9D-BB8D-4B579B82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44141"/>
            <a:ext cx="6819342" cy="515011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9" y="1725518"/>
            <a:ext cx="3099433" cy="2523728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개의 항목이 나타나는 목록 상자에서 항목을 선택하는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  <a:p>
            <a:pPr lvl="1"/>
            <a:r>
              <a:rPr lang="ko-KR" altLang="en-US" b="0" dirty="0" smtClean="0"/>
              <a:t>시작 </a:t>
            </a:r>
            <a:r>
              <a:rPr lang="ko-KR" altLang="en-US" b="0" dirty="0"/>
              <a:t>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</a:t>
            </a:r>
            <a:r>
              <a:rPr lang="ko-KR" altLang="en-US" b="0" dirty="0" smtClean="0"/>
              <a:t>삽입하기 </a:t>
            </a:r>
            <a:r>
              <a:rPr lang="ko-KR" altLang="en-US" b="0" dirty="0"/>
              <a:t>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ko-KR" altLang="en-US" dirty="0" smtClean="0"/>
              <a:t>속성                                         </a:t>
            </a:r>
            <a:r>
              <a:rPr lang="en-US" altLang="ko-KR" dirty="0" smtClean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4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줄의 텍스트를 입력할 수 있는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값은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입력 폼 </a:t>
            </a:r>
            <a:r>
              <a:rPr lang="ko-KR" altLang="en-US" b="0" dirty="0"/>
              <a:t>안에 사용된 태그와 띄어쓰기가 그대로 </a:t>
            </a:r>
            <a:r>
              <a:rPr lang="ko-KR" altLang="en-US" b="0" dirty="0" smtClean="0"/>
              <a:t>출력됨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textarea</a:t>
            </a:r>
            <a:r>
              <a:rPr lang="en-US" altLang="ko-KR" dirty="0" smtClean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6" y="2513173"/>
            <a:ext cx="8229600" cy="1059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8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 smtClean="0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857206F-652C-4C69-B528-2E552E300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2" y="4940284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xmlns="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:a16="http://schemas.microsoft.com/office/drawing/2014/main" xmlns="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xmlns="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xmlns="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xmlns="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xmlns="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xmlns="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xmlns="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xmlns="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xmlns="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xmlns="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xmlns="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:a16="http://schemas.microsoft.com/office/drawing/2014/main" xmlns="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xmlns="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xmlns="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:a16="http://schemas.microsoft.com/office/drawing/2014/main" xmlns="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xmlns="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xmlns="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xmlns="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094BFDF-D707-4A22-9341-BC51CA7B1A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2152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5A405BA-0EA9-4939-81A3-C94AC54F82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1406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1046118"/>
            <a:ext cx="8324850" cy="5479226"/>
            <a:chOff x="409575" y="1046118"/>
            <a:chExt cx="8324850" cy="59832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CFD4390-D227-4C1C-A737-473172F4E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46118"/>
              <a:ext cx="8324850" cy="914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EA8DBC9-5DBE-40E0-83D8-012BFCCD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31" y="1885900"/>
              <a:ext cx="8086725" cy="51435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97" y="1815153"/>
            <a:ext cx="2697659" cy="222819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E32143-0A8B-4720-B96B-7E0E47F3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24744"/>
            <a:ext cx="83343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전체 값 받기</a:t>
            </a:r>
            <a:endParaRPr lang="en-US" altLang="ko-KR" dirty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파라미터를 설정하지 않아도 모든 값을 전달받을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또한 텍스트 박스</a:t>
            </a:r>
            <a:r>
              <a:rPr lang="en-US" altLang="ko-KR" b="0" dirty="0"/>
              <a:t>, </a:t>
            </a:r>
            <a:r>
              <a:rPr lang="ko-KR" altLang="en-US" b="0" dirty="0" smtClean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폼 데이터를 전달받을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8960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E997AD9-7354-4108-80E8-E11E3E1F63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45A63C6-7C6F-4DB3-8311-9BBF245414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46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</a:t>
            </a:r>
            <a:r>
              <a:rPr lang="ko-KR" altLang="en-US" b="0" u="sng" dirty="0">
                <a:solidFill>
                  <a:srgbClr val="FF0000"/>
                </a:solidFill>
              </a:rPr>
              <a:t>모든 데이터를 한 번에 웹 서버로 </a:t>
            </a:r>
            <a:r>
              <a:rPr lang="ko-KR" altLang="en-US" b="0" dirty="0"/>
              <a:t>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</a:t>
            </a:r>
            <a:r>
              <a:rPr lang="ko-KR" altLang="en-US" b="0" dirty="0" smtClean="0"/>
              <a:t>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42891"/>
            <a:ext cx="4009085" cy="316835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66036"/>
            <a:ext cx="3855280" cy="30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503D0F1-3610-4C02-A75C-1BD8486FFF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6" y="932152"/>
            <a:ext cx="8201025" cy="50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B032DC-A750-43F0-BF3D-A7695558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9" y="1709982"/>
            <a:ext cx="8334375" cy="4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76A7D8-AFA7-42F1-A23C-1FC312A9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016"/>
            <a:ext cx="8229600" cy="4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869905"/>
            <a:ext cx="7905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86DC7E0-FBBB-4BEB-A5C0-FC3754A1C8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934849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4" y="2547072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03930"/>
            <a:ext cx="6347308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>
            <a:extLst>
              <a:ext uri="{FF2B5EF4-FFF2-40B4-BE49-F238E27FC236}">
                <a16:creationId xmlns:a16="http://schemas.microsoft.com/office/drawing/2014/main" xmlns="" id="{27900680-10E4-4E8A-AAB5-834E230B3091}"/>
              </a:ext>
            </a:extLst>
          </p:cNvPr>
          <p:cNvSpPr txBox="1">
            <a:spLocks/>
          </p:cNvSpPr>
          <p:nvPr/>
        </p:nvSpPr>
        <p:spPr bwMode="auto">
          <a:xfrm>
            <a:off x="323528" y="1057156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POST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개인정보 등의 전송에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지정된 리소스에서 데이터를 처리할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지정된 리소스에서 데이터를 요청할 때</a:t>
            </a:r>
            <a:r>
              <a:rPr lang="en-US" altLang="ko-KR" dirty="0"/>
              <a:t>(</a:t>
            </a:r>
            <a:r>
              <a:rPr lang="ko-KR" altLang="en-US" dirty="0" smtClean="0"/>
              <a:t>즉 읽을 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kumimoji="0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2903372"/>
              </p:ext>
            </p:extLst>
          </p:nvPr>
        </p:nvGraphicFramePr>
        <p:xfrm>
          <a:off x="336779" y="1628800"/>
          <a:ext cx="8686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69"/>
                <a:gridCol w="4464496"/>
                <a:gridCol w="31554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전송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이름과 값의 형태로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에 포함되어 전송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 </a:t>
                      </a:r>
                      <a:r>
                        <a:rPr lang="ko-KR" altLang="en-US" dirty="0" smtClean="0"/>
                        <a:t>헤더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속에 감춰서 전송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전송량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제한적</a:t>
                      </a:r>
                      <a:r>
                        <a:rPr lang="en-US" altLang="ko-KR" dirty="0" smtClean="0"/>
                        <a:t>(4,960B)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제한없음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빠름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느림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있음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C98436C-14C0-4713-BBC7-13D162E9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423ADD-7595-4639-8590-9CA0230D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826668"/>
            <a:ext cx="8239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텍스트 입력이나 선택 등을 다양하게 할 수 있도록 공간을 만드는 태그</a:t>
            </a:r>
          </a:p>
          <a:p>
            <a:pPr lvl="1"/>
            <a:r>
              <a:rPr lang="ko-KR" altLang="en-US" b="0" dirty="0" smtClean="0"/>
              <a:t>종료 </a:t>
            </a:r>
            <a:r>
              <a:rPr lang="ko-KR" altLang="en-US" b="0" dirty="0"/>
              <a:t>태그 없이 단독으로 사용할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2143"/>
            <a:ext cx="8258175" cy="666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4AF7AA-30AE-4DAA-B440-4B56D593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7" y="3645024"/>
            <a:ext cx="7724725" cy="31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63</TotalTime>
  <Words>671</Words>
  <Application>Microsoft Office PowerPoint</Application>
  <PresentationFormat>화면 슬라이드 쇼(4:3)</PresentationFormat>
  <Paragraphs>137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사용법(속성 : method)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305</cp:revision>
  <dcterms:created xsi:type="dcterms:W3CDTF">2011-01-05T15:14:06Z</dcterms:created>
  <dcterms:modified xsi:type="dcterms:W3CDTF">2019-10-29T01:29:37Z</dcterms:modified>
</cp:coreProperties>
</file>