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1" r:id="rId14"/>
    <p:sldId id="892" r:id="rId15"/>
    <p:sldId id="893" r:id="rId16"/>
    <p:sldId id="894" r:id="rId17"/>
    <p:sldId id="895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275" r:id="rId2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62" autoAdjust="0"/>
  </p:normalViewPr>
  <p:slideViewPr>
    <p:cSldViewPr>
      <p:cViewPr varScale="1">
        <p:scale>
          <a:sx n="76" d="100"/>
          <a:sy n="76" d="100"/>
        </p:scale>
        <p:origin x="1398" y="8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2019-12-17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978390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56084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990128"/>
            <a:ext cx="8136904" cy="280831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39" y="2336145"/>
            <a:ext cx="7850832" cy="61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3157284"/>
            <a:ext cx="8324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/WEB-INF/lib/ </a:t>
            </a:r>
            <a:r>
              <a:rPr lang="ko-KR" altLang="en-US" b="0" dirty="0"/>
              <a:t>폴더에 </a:t>
            </a:r>
            <a:r>
              <a:rPr lang="en-US" altLang="ko-KR" b="0" dirty="0"/>
              <a:t>JSTL </a:t>
            </a:r>
            <a:r>
              <a:rPr lang="ko-KR" altLang="en-US" b="0" dirty="0"/>
              <a:t>태그 라이브러리인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추가합니다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133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6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636" y="2181373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8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9067"/>
            <a:ext cx="7632848" cy="134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9318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/>
              <a:t>text/html</a:t>
            </a:r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284984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520885"/>
            <a:ext cx="7626485" cy="1269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9" y="5994967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04440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720</TotalTime>
  <Words>526</Words>
  <Application>Microsoft Office PowerPoint</Application>
  <PresentationFormat>화면 슬라이드 쇼(4:3)</PresentationFormat>
  <Paragraphs>87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박 승수</cp:lastModifiedBy>
  <cp:revision>274</cp:revision>
  <dcterms:created xsi:type="dcterms:W3CDTF">2011-01-05T15:14:06Z</dcterms:created>
  <dcterms:modified xsi:type="dcterms:W3CDTF">2019-12-17T04:04:34Z</dcterms:modified>
</cp:coreProperties>
</file>