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8" r:id="rId21"/>
    <p:sldId id="899" r:id="rId22"/>
    <p:sldId id="900" r:id="rId23"/>
    <p:sldId id="901" r:id="rId24"/>
    <p:sldId id="902" r:id="rId25"/>
    <p:sldId id="903" r:id="rId26"/>
    <p:sldId id="904" r:id="rId27"/>
    <p:sldId id="905" r:id="rId28"/>
    <p:sldId id="906" r:id="rId29"/>
    <p:sldId id="907" r:id="rId30"/>
    <p:sldId id="908" r:id="rId31"/>
    <p:sldId id="909" r:id="rId32"/>
    <p:sldId id="910" r:id="rId33"/>
    <p:sldId id="911" r:id="rId34"/>
    <p:sldId id="912" r:id="rId3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6" d="100"/>
          <a:sy n="106" d="100"/>
        </p:scale>
        <p:origin x="1944" y="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2019-12-03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6" r:id="rId4"/>
    <p:sldLayoutId id="2147484677" r:id="rId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쿠키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/>
              <a:t>쿠키 객체 얻기</a:t>
            </a:r>
          </a:p>
          <a:p>
            <a:pPr lvl="1"/>
            <a:r>
              <a:rPr lang="ko-KR" altLang="en-US" b="0" dirty="0"/>
              <a:t>클라이언트에 저장된 모든 쿠키 객체를 가져오려면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getCookies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 </a:t>
            </a:r>
            <a:r>
              <a:rPr lang="ko-KR" altLang="en-US" b="0" dirty="0"/>
              <a:t>객체가 여러 개일 때는 배열 형태로 </a:t>
            </a:r>
            <a:r>
              <a:rPr lang="ko-KR" altLang="en-US" b="0" dirty="0" smtClean="0"/>
              <a:t>가져옴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쿠키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8" y="2636912"/>
            <a:ext cx="8258175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8" y="3776654"/>
            <a:ext cx="8315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</a:t>
            </a:r>
            <a:r>
              <a:rPr lang="ko-KR" altLang="en-US" dirty="0"/>
              <a:t>객체의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쿠키 객체를 얻어왔다면 이 쿠키 객체에 저장된 쿠키 이름과 값을 가져오기 위해 </a:t>
            </a:r>
            <a:r>
              <a:rPr lang="en-US" altLang="ko-KR" b="0" dirty="0" err="1"/>
              <a:t>getName</a:t>
            </a:r>
            <a:r>
              <a:rPr lang="en-US" altLang="ko-KR" b="0" dirty="0"/>
              <a:t>( </a:t>
            </a:r>
            <a:r>
              <a:rPr lang="en-US" altLang="ko-KR" b="0" dirty="0" smtClean="0"/>
              <a:t>), </a:t>
            </a:r>
            <a:r>
              <a:rPr lang="en-US" altLang="ko-KR" b="0" dirty="0" err="1" smtClean="0"/>
              <a:t>getValue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306066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501008"/>
            <a:ext cx="8315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4" y="948834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7" y="1491759"/>
            <a:ext cx="8315325" cy="481901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301208"/>
            <a:ext cx="3383922" cy="1477027"/>
          </a:xfrm>
        </p:spPr>
      </p:pic>
    </p:spTree>
    <p:extLst>
      <p:ext uri="{BB962C8B-B14F-4D97-AF65-F5344CB8AC3E}">
        <p14:creationId xmlns:p14="http://schemas.microsoft.com/office/powerpoint/2010/main" val="79449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삭제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쿠키의 </a:t>
            </a:r>
            <a:r>
              <a:rPr lang="ko-KR" altLang="en-US" b="0" dirty="0"/>
              <a:t>유효 기간을 결정하는 </a:t>
            </a:r>
            <a:r>
              <a:rPr lang="en-US" altLang="ko-KR" b="0" dirty="0" err="1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메소드에</a:t>
            </a:r>
            <a:r>
              <a:rPr lang="ko-KR" altLang="en-US" b="0" dirty="0" smtClean="0"/>
              <a:t> </a:t>
            </a:r>
            <a:r>
              <a:rPr lang="ko-KR" altLang="en-US" b="0" dirty="0"/>
              <a:t>유효 기간을 </a:t>
            </a:r>
            <a:r>
              <a:rPr lang="en-US" altLang="ko-KR" b="0" dirty="0"/>
              <a:t>0</a:t>
            </a:r>
            <a:r>
              <a:rPr lang="ko-KR" altLang="en-US" b="0" dirty="0"/>
              <a:t>으로 설정하여 쿠키를 삭제할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</a:t>
            </a:r>
            <a:r>
              <a:rPr lang="ko-KR" altLang="en-US" b="0" dirty="0" smtClean="0"/>
              <a:t>형식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쿠키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5" y="2780928"/>
            <a:ext cx="8239125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5" y="3985473"/>
            <a:ext cx="8229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쿠키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9" y="967137"/>
            <a:ext cx="8220075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27013" y="1545381"/>
            <a:ext cx="8328779" cy="5124092"/>
            <a:chOff x="227013" y="1545381"/>
            <a:chExt cx="8328779" cy="51240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042" y="1545381"/>
              <a:ext cx="8286750" cy="1181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013" y="2662972"/>
              <a:ext cx="8315325" cy="400650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02" y="2620707"/>
            <a:ext cx="3823036" cy="1210230"/>
          </a:xfrm>
        </p:spPr>
      </p:pic>
    </p:spTree>
    <p:extLst>
      <p:ext uri="{BB962C8B-B14F-4D97-AF65-F5344CB8AC3E}">
        <p14:creationId xmlns:p14="http://schemas.microsoft.com/office/powerpoint/2010/main" val="341618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[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]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28800"/>
            <a:ext cx="8143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6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8" y="1196752"/>
            <a:ext cx="3768302" cy="25202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63" y="1187624"/>
            <a:ext cx="3456806" cy="25294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5" y="3933056"/>
            <a:ext cx="3659148" cy="2480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3" y="3933056"/>
            <a:ext cx="3457082" cy="24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장바구니 페이지 수정하기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3024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474192"/>
            <a:ext cx="82962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7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68244" y="1124744"/>
            <a:ext cx="8582025" cy="4800600"/>
            <a:chOff x="438150" y="476672"/>
            <a:chExt cx="8582025" cy="48006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476672"/>
              <a:ext cx="8267700" cy="29527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3429422"/>
              <a:ext cx="8486775" cy="184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04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23528" y="956657"/>
            <a:ext cx="8305800" cy="5424671"/>
            <a:chOff x="371475" y="1069930"/>
            <a:chExt cx="8305800" cy="97336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25" y="1069930"/>
              <a:ext cx="8210550" cy="54387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5" y="6517331"/>
              <a:ext cx="8305800" cy="428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5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쿠키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주문 처리 </a:t>
            </a:r>
            <a:r>
              <a:rPr lang="ko-KR" altLang="en-US" b="1" dirty="0">
                <a:latin typeface="맑은 고딕" panose="020B0503020000020004" pitchFamily="50" charset="-127"/>
              </a:rPr>
              <a:t>페이지 만들기</a:t>
            </a: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8" y="4399575"/>
            <a:ext cx="7934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45122"/>
            <a:ext cx="8343900" cy="5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처리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8495"/>
            <a:ext cx="8382000" cy="51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6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69968"/>
            <a:ext cx="83915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0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340768"/>
            <a:ext cx="8372475" cy="53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09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980728"/>
            <a:ext cx="824865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4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38054"/>
            <a:ext cx="8248650" cy="56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7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8010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124744"/>
            <a:ext cx="8162925" cy="51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43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3439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완료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735032"/>
            <a:ext cx="83153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 smtClean="0"/>
              <a:t>(cookie)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쿠키는 </a:t>
            </a:r>
            <a:r>
              <a:rPr lang="ko-KR" altLang="en-US" b="0" dirty="0"/>
              <a:t>세션과 달리 상태 정보를 웹 서버가 아닌 클라이언트에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들어 어떤 웹 사이트를 처음 방문한 사용자가 로그인 인증을 하고 나면 아이디와 </a:t>
            </a:r>
            <a:r>
              <a:rPr lang="ko-KR" altLang="en-US" b="0" dirty="0" smtClean="0"/>
              <a:t>비밀번호를 기록한 </a:t>
            </a:r>
            <a:r>
              <a:rPr lang="ko-KR" altLang="en-US" b="0" dirty="0"/>
              <a:t>쿠키가 </a:t>
            </a:r>
            <a:r>
              <a:rPr lang="ko-KR" altLang="en-US" b="0" dirty="0" smtClean="0"/>
              <a:t>만들어지고 그 다음부터 </a:t>
            </a:r>
            <a:r>
              <a:rPr lang="ko-KR" altLang="en-US" b="0" dirty="0"/>
              <a:t>사용자가 그 웹 사이트에 접속하면 별도의 절차를 </a:t>
            </a:r>
            <a:r>
              <a:rPr lang="ko-KR" altLang="en-US" b="0" dirty="0" smtClean="0"/>
              <a:t>거치지 </a:t>
            </a:r>
            <a:r>
              <a:rPr lang="ko-KR" altLang="en-US" b="0" dirty="0"/>
              <a:t>않고 쉽게 접속할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dirty="0"/>
              <a:t>클라이언트의 일정 폴더에 정보를 저장하기 때문에 웹 서버의 부하를 줄일 수 있다는 것이 장점</a:t>
            </a:r>
            <a:endParaRPr lang="en-US" altLang="ko-KR" dirty="0"/>
          </a:p>
          <a:p>
            <a:pPr lvl="1"/>
            <a:r>
              <a:rPr lang="ko-KR" altLang="en-US" dirty="0"/>
              <a:t>반면에 웹 브라우저가 접속했던 웹 사이트에 관한 정보와 개인 정보가 기록되기 때문에 </a:t>
            </a:r>
            <a:r>
              <a:rPr lang="ko-KR" altLang="en-US" u="sng" dirty="0">
                <a:solidFill>
                  <a:srgbClr val="FF0000"/>
                </a:solidFill>
              </a:rPr>
              <a:t>보안에 문제가 </a:t>
            </a:r>
            <a:r>
              <a:rPr lang="ko-KR" altLang="en-US" dirty="0"/>
              <a:t>있음</a:t>
            </a:r>
          </a:p>
          <a:p>
            <a:pPr lvl="2"/>
            <a:endParaRPr lang="en-US" altLang="ko-KR" b="0" dirty="0" smtClean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쿠키의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96752"/>
            <a:ext cx="8172450" cy="499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1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68760"/>
            <a:ext cx="8115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87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123285"/>
            <a:ext cx="8058150" cy="53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0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079455"/>
            <a:ext cx="83534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71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취소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484784"/>
            <a:ext cx="8324850" cy="55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4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쿠키의 동작 과정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marL="357187" lvl="1" indent="0">
              <a:buNone/>
            </a:pPr>
            <a:r>
              <a:rPr lang="ko-KR" altLang="en-US" b="0" dirty="0" smtClean="0"/>
              <a:t>❶ </a:t>
            </a:r>
            <a:r>
              <a:rPr lang="ko-KR" altLang="en-US" b="0" dirty="0"/>
              <a:t>쿠키 생성 단계</a:t>
            </a:r>
            <a:r>
              <a:rPr lang="en-US" altLang="ko-KR" b="0" dirty="0"/>
              <a:t>: </a:t>
            </a:r>
            <a:r>
              <a:rPr lang="ko-KR" altLang="en-US" b="0" dirty="0" smtClean="0"/>
              <a:t>웹 </a:t>
            </a:r>
            <a:r>
              <a:rPr lang="ko-KR" altLang="en-US" b="0" dirty="0"/>
              <a:t>서버 </a:t>
            </a:r>
            <a:r>
              <a:rPr lang="ko-KR" altLang="en-US" b="0" dirty="0" smtClean="0"/>
              <a:t>측에서 </a:t>
            </a:r>
            <a:r>
              <a:rPr lang="ko-KR" altLang="en-US" b="0" dirty="0" smtClean="0"/>
              <a:t>생성</a:t>
            </a:r>
            <a:endParaRPr lang="en-US" altLang="ko-KR" b="0" dirty="0" smtClean="0"/>
          </a:p>
          <a:p>
            <a:pPr marL="720725" lvl="3" indent="0">
              <a:buNone/>
            </a:pPr>
            <a:r>
              <a:rPr lang="en-US" altLang="ko-KR" b="0" dirty="0" smtClean="0"/>
              <a:t>(</a:t>
            </a:r>
            <a:r>
              <a:rPr lang="ko-KR" altLang="en-US" b="0" dirty="0" smtClean="0"/>
              <a:t>생성된 쿠키 </a:t>
            </a:r>
            <a:r>
              <a:rPr lang="en-US" altLang="ko-KR" b="0" dirty="0" smtClean="0"/>
              <a:t>+</a:t>
            </a:r>
            <a:r>
              <a:rPr lang="ko-KR" altLang="en-US" b="0" dirty="0" smtClean="0"/>
              <a:t> </a:t>
            </a:r>
            <a:r>
              <a:rPr lang="ko-KR" altLang="en-US" b="0" dirty="0"/>
              <a:t>응답 </a:t>
            </a:r>
            <a:r>
              <a:rPr lang="ko-KR" altLang="en-US" b="0" dirty="0" smtClean="0"/>
              <a:t>데이터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ko-KR" altLang="en-US" b="0" dirty="0"/>
              <a:t>함께 </a:t>
            </a:r>
            <a:r>
              <a:rPr lang="ko-KR" altLang="en-US" b="0" dirty="0" smtClean="0"/>
              <a:t>저장 </a:t>
            </a:r>
            <a:r>
              <a:rPr lang="en-US" altLang="ko-KR" dirty="0" smtClean="0"/>
              <a:t>=&gt;</a:t>
            </a:r>
            <a:r>
              <a:rPr lang="ko-KR" altLang="en-US" b="0" dirty="0" smtClean="0"/>
              <a:t> </a:t>
            </a:r>
            <a:r>
              <a:rPr lang="ko-KR" altLang="en-US" b="0" dirty="0"/>
              <a:t>웹 </a:t>
            </a:r>
            <a:r>
              <a:rPr lang="ko-KR" altLang="en-US" b="0" dirty="0" smtClean="0"/>
              <a:t>브라우저 전송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❷ 쿠키 저장 단계</a:t>
            </a:r>
            <a:r>
              <a:rPr lang="en-US" altLang="ko-KR" b="0" dirty="0"/>
              <a:t>: </a:t>
            </a:r>
            <a:r>
              <a:rPr lang="ko-KR" altLang="en-US" b="0" dirty="0"/>
              <a:t>웹 </a:t>
            </a:r>
            <a:r>
              <a:rPr lang="ko-KR" altLang="en-US" b="0" dirty="0" smtClean="0"/>
              <a:t>브라우저 쿠키 </a:t>
            </a:r>
            <a:r>
              <a:rPr lang="ko-KR" altLang="en-US" b="0" dirty="0"/>
              <a:t>저장소에 </a:t>
            </a:r>
            <a:r>
              <a:rPr lang="ko-KR" altLang="en-US" b="0" dirty="0" smtClean="0"/>
              <a:t>보관</a:t>
            </a:r>
            <a:endParaRPr lang="en-US" altLang="ko-KR" b="0" dirty="0" smtClean="0"/>
          </a:p>
          <a:p>
            <a:pPr marL="715962" lvl="3" indent="0">
              <a:buNone/>
            </a:pPr>
            <a:r>
              <a:rPr lang="ko-KR" altLang="en-US" b="0" dirty="0" smtClean="0"/>
              <a:t>쿠키는 </a:t>
            </a:r>
            <a:r>
              <a:rPr lang="ko-KR" altLang="en-US" b="0" dirty="0"/>
              <a:t>종류에 따라 메모리나 파일로 </a:t>
            </a:r>
            <a:r>
              <a:rPr lang="ko-KR" altLang="en-US" b="0" dirty="0" smtClean="0"/>
              <a:t>저장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❸ 쿠키 전송 단계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marL="538162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b="0" dirty="0" smtClean="0"/>
              <a:t>웹 브라우저 </a:t>
            </a:r>
            <a:r>
              <a:rPr lang="en-US" altLang="ko-KR" b="0" dirty="0" smtClean="0"/>
              <a:t>=&gt;</a:t>
            </a:r>
            <a:r>
              <a:rPr lang="ko-KR" altLang="en-US" b="0" dirty="0" smtClean="0"/>
              <a:t> </a:t>
            </a:r>
            <a:r>
              <a:rPr lang="ko-KR" altLang="en-US" b="0" dirty="0"/>
              <a:t>한 번 저장된 쿠키를 요청이 있을 때마다 웹 서버에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marL="538162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0" dirty="0" smtClean="0"/>
              <a:t> </a:t>
            </a:r>
            <a:r>
              <a:rPr lang="ko-KR" altLang="en-US" b="0" dirty="0"/>
              <a:t>웹 서버는 웹 브라우저가 전송한 쿠키를 사용하여 필요한 </a:t>
            </a:r>
            <a:r>
              <a:rPr lang="ko-KR" altLang="en-US" b="0" dirty="0" smtClean="0"/>
              <a:t>작업 수행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340768"/>
            <a:ext cx="6581775" cy="2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Cookie </a:t>
            </a:r>
            <a:r>
              <a:rPr lang="ko-KR" altLang="en-US" b="1" dirty="0" smtClean="0"/>
              <a:t>클래스의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종류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8" y="1556792"/>
            <a:ext cx="6953250" cy="48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쿠키와 세션의 차이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628800"/>
            <a:ext cx="7724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생성</a:t>
            </a:r>
            <a:endParaRPr lang="ko-KR" altLang="en-US" dirty="0"/>
          </a:p>
          <a:p>
            <a:pPr lvl="1"/>
            <a:r>
              <a:rPr lang="en-US" altLang="ko-KR" b="0" dirty="0" smtClean="0"/>
              <a:t>Cookie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쿠키를 </a:t>
            </a:r>
            <a:r>
              <a:rPr lang="ko-KR" altLang="en-US" b="0" dirty="0"/>
              <a:t>생성한 후에는 </a:t>
            </a:r>
            <a:r>
              <a:rPr lang="ko-KR" altLang="en-US" b="0" dirty="0" smtClean="0"/>
              <a:t>반드시 </a:t>
            </a:r>
            <a:r>
              <a:rPr lang="en-US" altLang="ko-KR" b="0" dirty="0" smtClean="0"/>
              <a:t>response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addCookie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쿠키를 설정해야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쿠키를 식별하기 위한 </a:t>
            </a:r>
            <a:r>
              <a:rPr lang="ko-KR" altLang="en-US" b="0" dirty="0" smtClean="0"/>
              <a:t>이름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value</a:t>
            </a:r>
            <a:r>
              <a:rPr lang="ko-KR" altLang="en-US" b="0" dirty="0" smtClean="0"/>
              <a:t>는 쿠키 값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쿠키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9" y="2420888"/>
            <a:ext cx="8201025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3" y="4293096"/>
            <a:ext cx="8372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12590"/>
            <a:ext cx="8382000" cy="4695825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260" y="2147497"/>
            <a:ext cx="2847619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58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0050" y="950387"/>
            <a:ext cx="8343900" cy="5735258"/>
            <a:chOff x="395599" y="949648"/>
            <a:chExt cx="8343900" cy="6774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99" y="949648"/>
              <a:ext cx="8343900" cy="561419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99" y="6533473"/>
              <a:ext cx="8343900" cy="11906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1" y="1124744"/>
            <a:ext cx="273630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5976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171</TotalTime>
  <Words>568</Words>
  <Application>Microsoft Office PowerPoint</Application>
  <PresentationFormat>화면 슬라이드 쇼(4:3)</PresentationFormat>
  <Paragraphs>91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HY견고딕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쿠키</vt:lpstr>
      <vt:lpstr>PowerPoint 프레젠테이션</vt:lpstr>
      <vt:lpstr>1. 쿠키의 개요</vt:lpstr>
      <vt:lpstr>1. 쿠키의 개요</vt:lpstr>
      <vt:lpstr>1. 쿠키의 개요</vt:lpstr>
      <vt:lpstr>1. 쿠키의 개요</vt:lpstr>
      <vt:lpstr>2. 쿠키 생성</vt:lpstr>
      <vt:lpstr>2. 쿠키 생성</vt:lpstr>
      <vt:lpstr>2. 쿠키 생성</vt:lpstr>
      <vt:lpstr>3. 쿠키 정보</vt:lpstr>
      <vt:lpstr>3. 쿠키 정보</vt:lpstr>
      <vt:lpstr>3. 쿠키 정보</vt:lpstr>
      <vt:lpstr>4. 쿠키 삭제</vt:lpstr>
      <vt:lpstr>4. 쿠키 삭제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이 병숙</cp:lastModifiedBy>
  <cp:revision>330</cp:revision>
  <dcterms:created xsi:type="dcterms:W3CDTF">2011-01-05T15:14:06Z</dcterms:created>
  <dcterms:modified xsi:type="dcterms:W3CDTF">2019-12-03T03:52:12Z</dcterms:modified>
</cp:coreProperties>
</file>