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D0CB-822B-4D34-AD9A-5C076E1C53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35B0-870E-48C8-AF62-70A6E886F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28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D0CB-822B-4D34-AD9A-5C076E1C53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35B0-870E-48C8-AF62-70A6E886F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4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D0CB-822B-4D34-AD9A-5C076E1C53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35B0-870E-48C8-AF62-70A6E886F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8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D0CB-822B-4D34-AD9A-5C076E1C53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35B0-870E-48C8-AF62-70A6E886F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4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D0CB-822B-4D34-AD9A-5C076E1C53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35B0-870E-48C8-AF62-70A6E886F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D0CB-822B-4D34-AD9A-5C076E1C53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35B0-870E-48C8-AF62-70A6E886F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29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D0CB-822B-4D34-AD9A-5C076E1C53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35B0-870E-48C8-AF62-70A6E886F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D0CB-822B-4D34-AD9A-5C076E1C53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35B0-870E-48C8-AF62-70A6E886F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4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D0CB-822B-4D34-AD9A-5C076E1C53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35B0-870E-48C8-AF62-70A6E886F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1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D0CB-822B-4D34-AD9A-5C076E1C53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35B0-870E-48C8-AF62-70A6E886F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3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D0CB-822B-4D34-AD9A-5C076E1C53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35B0-870E-48C8-AF62-70A6E886F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D0CB-822B-4D34-AD9A-5C076E1C53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135B0-870E-48C8-AF62-70A6E886F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Access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2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개체 관계도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89" y="2193396"/>
            <a:ext cx="8873621" cy="37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8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거래처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21" y="1825624"/>
            <a:ext cx="4848948" cy="2339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190" y="365125"/>
            <a:ext cx="482527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6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매출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58" y="1733021"/>
            <a:ext cx="3940175" cy="20543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33" y="67733"/>
            <a:ext cx="7779808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5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336304" cy="13155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40" y="-417927"/>
            <a:ext cx="3489325" cy="76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8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Access를 이용한 DB 실습</vt:lpstr>
      <vt:lpstr>개체 관계도</vt:lpstr>
      <vt:lpstr>거래처 Table</vt:lpstr>
      <vt:lpstr>매출 Table</vt:lpstr>
      <vt:lpstr>제품 Table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Access를 이용한 DB 실습</dc:title>
  <dc:creator>이 병숙</dc:creator>
  <cp:lastModifiedBy>이 병숙</cp:lastModifiedBy>
  <cp:revision>1</cp:revision>
  <dcterms:created xsi:type="dcterms:W3CDTF">2019-11-12T14:05:21Z</dcterms:created>
  <dcterms:modified xsi:type="dcterms:W3CDTF">2019-11-12T14:06:02Z</dcterms:modified>
</cp:coreProperties>
</file>