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93" r:id="rId2"/>
    <p:sldId id="396" r:id="rId3"/>
    <p:sldId id="408" r:id="rId4"/>
    <p:sldId id="411" r:id="rId5"/>
    <p:sldId id="412" r:id="rId6"/>
    <p:sldId id="413" r:id="rId7"/>
    <p:sldId id="414" r:id="rId8"/>
    <p:sldId id="383" r:id="rId9"/>
    <p:sldId id="409" r:id="rId10"/>
    <p:sldId id="410" r:id="rId11"/>
    <p:sldId id="389" r:id="rId12"/>
    <p:sldId id="387" r:id="rId13"/>
    <p:sldId id="386" r:id="rId14"/>
  </p:sldIdLst>
  <p:sldSz cx="9144000" cy="6858000" type="screen4x3"/>
  <p:notesSz cx="6858000" cy="9144000"/>
  <p:embeddedFontLst>
    <p:embeddedFont>
      <p:font typeface="Traditional Arabic" panose="02020603050405020304" pitchFamily="18" charset="-78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명조" panose="020B0600000101010101" charset="-127"/>
      <p:regular r:id="rId20"/>
      <p:bold r:id="rId21"/>
    </p:embeddedFont>
    <p:embeddedFont>
      <p:font typeface="Vijaya" panose="020B0604020202020204" pitchFamily="34" charset="0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AA98"/>
    <a:srgbClr val="A1927B"/>
    <a:srgbClr val="C9C0B3"/>
    <a:srgbClr val="9B8465"/>
    <a:srgbClr val="D0C6B8"/>
    <a:srgbClr val="DED6CC"/>
    <a:srgbClr val="DFD8CF"/>
    <a:srgbClr val="535353"/>
    <a:srgbClr val="666666"/>
    <a:srgbClr val="E9E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5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04F25-45DF-4749-9375-D6BD15559564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F958-7583-4472-95CD-B0FFFB96E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0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2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6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7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F958-7583-4472-95CD-B0FFFB96E8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4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23928" y="2492896"/>
            <a:ext cx="18011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</a:t>
            </a:r>
            <a:r>
              <a:rPr lang="ko-KR" altLang="en-US" sz="4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</a:t>
            </a:r>
            <a:endParaRPr lang="en-US" altLang="ko-KR" sz="4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ctr"/>
            <a:r>
              <a:rPr lang="en-US" altLang="ko-KR" sz="4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4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4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4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380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7157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26712" y="1124744"/>
            <a:ext cx="603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차별성</a:t>
            </a:r>
          </a:p>
        </p:txBody>
      </p:sp>
      <p:grpSp>
        <p:nvGrpSpPr>
          <p:cNvPr id="3" name="그룹 2"/>
          <p:cNvGrpSpPr/>
          <p:nvPr/>
        </p:nvGrpSpPr>
        <p:grpSpPr>
          <a:xfrm rot="478644">
            <a:off x="906466" y="630241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3272924" y="2996500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1112360" y="487831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848416" y="2095832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BC1845-90E1-4D14-BF06-BB13729FEBCC}"/>
              </a:ext>
            </a:extLst>
          </p:cNvPr>
          <p:cNvSpPr txBox="1"/>
          <p:nvPr/>
        </p:nvSpPr>
        <p:spPr>
          <a:xfrm>
            <a:off x="34522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F9F38C6-4E9F-487D-B543-B3C92601F9E0}"/>
              </a:ext>
            </a:extLst>
          </p:cNvPr>
          <p:cNvSpPr txBox="1"/>
          <p:nvPr/>
        </p:nvSpPr>
        <p:spPr>
          <a:xfrm>
            <a:off x="50435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pic>
        <p:nvPicPr>
          <p:cNvPr id="6" name="그림 5" descr="나무, 실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53E61FB-C04E-47DD-A011-561A2C3BF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50379"/>
            <a:ext cx="3216794" cy="1809446"/>
          </a:xfrm>
          <a:prstGeom prst="rect">
            <a:avLst/>
          </a:prstGeom>
        </p:spPr>
      </p:pic>
      <p:pic>
        <p:nvPicPr>
          <p:cNvPr id="11" name="그림 10" descr="앉아있는, 실내이(가) 표시된 사진&#10;&#10;높은 신뢰도로 생성된 설명">
            <a:extLst>
              <a:ext uri="{FF2B5EF4-FFF2-40B4-BE49-F238E27FC236}">
                <a16:creationId xmlns:a16="http://schemas.microsoft.com/office/drawing/2014/main" xmlns="" id="{EE4704CD-3AD7-4510-B155-282A5B9BA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13" y="4153786"/>
            <a:ext cx="3209680" cy="1805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9417B55-69DC-4C22-9E6F-8AF9B5EB7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52426"/>
            <a:ext cx="3209678" cy="1805443"/>
          </a:xfrm>
          <a:prstGeom prst="rect">
            <a:avLst/>
          </a:prstGeom>
        </p:spPr>
      </p:pic>
      <p:pic>
        <p:nvPicPr>
          <p:cNvPr id="15" name="그림 14" descr="나무, 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71A84939-E0AC-44F0-9191-E902F0ADFE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14" y="2279166"/>
            <a:ext cx="3209679" cy="180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E4773F-1AAD-456D-BA5C-09478F0D2788}"/>
              </a:ext>
            </a:extLst>
          </p:cNvPr>
          <p:cNvSpPr txBox="1"/>
          <p:nvPr/>
        </p:nvSpPr>
        <p:spPr>
          <a:xfrm>
            <a:off x="593960" y="6069153"/>
            <a:ext cx="795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&lt;Guided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Meditation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VR&gt;&lt;</a:t>
            </a:r>
            <a:r>
              <a:rPr lang="en-US" altLang="ko-KR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AnywhereVR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&gt;&lt;Northern Lights&gt;&lt;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코즈믹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프런트☆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NEXT&gt;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031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7475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26712" y="1124744"/>
            <a:ext cx="603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차별성</a:t>
            </a:r>
          </a:p>
        </p:txBody>
      </p:sp>
      <p:grpSp>
        <p:nvGrpSpPr>
          <p:cNvPr id="3" name="그룹 2"/>
          <p:cNvGrpSpPr/>
          <p:nvPr/>
        </p:nvGrpSpPr>
        <p:grpSpPr>
          <a:xfrm rot="478644">
            <a:off x="906466" y="630241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3272924" y="2996500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1112360" y="487831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848416" y="2095832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6886" y="3177118"/>
            <a:ext cx="46717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명상과 산책 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-&gt;</a:t>
            </a:r>
          </a:p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언어적 수단을 통한 감정의 이해 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정서 전환이 아닌 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정서 표현을 통한 정서 안정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심리학</a:t>
            </a:r>
            <a:r>
              <a:rPr lang="en-US" altLang="ko-KR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-</a:t>
            </a:r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적응적 정서 조절</a:t>
            </a:r>
            <a:endParaRPr lang="en-US" altLang="ko-KR" sz="2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r>
              <a:rPr lang="ko-KR" altLang="en-US" sz="25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인지적 재평가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BC1845-90E1-4D14-BF06-BB13729FEBCC}"/>
              </a:ext>
            </a:extLst>
          </p:cNvPr>
          <p:cNvSpPr txBox="1"/>
          <p:nvPr/>
        </p:nvSpPr>
        <p:spPr>
          <a:xfrm>
            <a:off x="34522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F9F38C6-4E9F-487D-B543-B3C92601F9E0}"/>
              </a:ext>
            </a:extLst>
          </p:cNvPr>
          <p:cNvSpPr txBox="1"/>
          <p:nvPr/>
        </p:nvSpPr>
        <p:spPr>
          <a:xfrm>
            <a:off x="50435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B9AE886-925B-43FD-A0D9-C43995D5F61D}"/>
              </a:ext>
            </a:extLst>
          </p:cNvPr>
          <p:cNvSpPr txBox="1"/>
          <p:nvPr/>
        </p:nvSpPr>
        <p:spPr>
          <a:xfrm>
            <a:off x="1595248" y="1920098"/>
            <a:ext cx="268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힐링을 위한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산책 혹은 명상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영상과 음악에만 집중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213A233-39C6-40D5-A901-472B16392EFC}"/>
              </a:ext>
            </a:extLst>
          </p:cNvPr>
          <p:cNvSpPr txBox="1"/>
          <p:nvPr/>
        </p:nvSpPr>
        <p:spPr>
          <a:xfrm>
            <a:off x="471572" y="1900466"/>
            <a:ext cx="1031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기존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4B7358B-CE6A-4E25-98EF-22FFD22F5ED0}"/>
              </a:ext>
            </a:extLst>
          </p:cNvPr>
          <p:cNvCxnSpPr>
            <a:cxnSpLocks/>
          </p:cNvCxnSpPr>
          <p:nvPr/>
        </p:nvCxnSpPr>
        <p:spPr>
          <a:xfrm>
            <a:off x="1502744" y="1985392"/>
            <a:ext cx="0" cy="1155576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7333718">
            <a:off x="6512960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372936" y="2420888"/>
            <a:ext cx="4398128" cy="154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1927B"/>
                </a:solidFill>
                <a:latin typeface="Servus Text Display Italic" pitchFamily="2" charset="0"/>
                <a:cs typeface="Vijaya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806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-27384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478644">
            <a:off x="5501230" y="1350321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824652" y="4220636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6512960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38538" y="1844824"/>
            <a:ext cx="3805494" cy="3033046"/>
            <a:chOff x="2894162" y="1908122"/>
            <a:chExt cx="3805494" cy="3033046"/>
          </a:xfrm>
        </p:grpSpPr>
        <p:grpSp>
          <p:nvGrpSpPr>
            <p:cNvPr id="15" name="그룹 14"/>
            <p:cNvGrpSpPr/>
            <p:nvPr/>
          </p:nvGrpSpPr>
          <p:grpSpPr>
            <a:xfrm>
              <a:off x="2897427" y="1908122"/>
              <a:ext cx="3802229" cy="665493"/>
              <a:chOff x="2850090" y="1548082"/>
              <a:chExt cx="3802229" cy="665493"/>
            </a:xfrm>
          </p:grpSpPr>
          <p:sp>
            <p:nvSpPr>
              <p:cNvPr id="32" name="직사각형 31"/>
              <p:cNvSpPr>
                <a:spLocks/>
              </p:cNvSpPr>
              <p:nvPr/>
            </p:nvSpPr>
            <p:spPr>
              <a:xfrm>
                <a:off x="2850090" y="1548082"/>
                <a:ext cx="2895692" cy="665493"/>
              </a:xfrm>
              <a:prstGeom prst="rect">
                <a:avLst/>
              </a:prstGeom>
              <a:solidFill>
                <a:srgbClr val="A69480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24287" y="1628800"/>
                <a:ext cx="3728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N</a:t>
                </a:r>
                <a:r>
                  <a:rPr lang="en-US" altLang="ko-KR" sz="27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o matter how</a:t>
                </a:r>
                <a:endParaRPr lang="ko-KR" altLang="en-US" sz="27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85000"/>
                    </a:scheme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915816" y="2636912"/>
              <a:ext cx="3783840" cy="608120"/>
              <a:chOff x="2843808" y="2556194"/>
              <a:chExt cx="3783840" cy="608120"/>
            </a:xfrm>
          </p:grpSpPr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2843808" y="2556194"/>
                <a:ext cx="3369424" cy="608120"/>
              </a:xfrm>
              <a:prstGeom prst="rect">
                <a:avLst/>
              </a:prstGeom>
              <a:solidFill>
                <a:srgbClr val="A69480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99616" y="2619491"/>
                <a:ext cx="3728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T</a:t>
                </a:r>
                <a:r>
                  <a:rPr lang="en-US" altLang="ko-KR" sz="27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hey roll the dice,</a:t>
                </a:r>
                <a:endParaRPr lang="ko-KR" altLang="en-US" sz="27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85000"/>
                    </a:scheme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915816" y="3634781"/>
              <a:ext cx="3783840" cy="587737"/>
              <a:chOff x="2843808" y="3551855"/>
              <a:chExt cx="3783840" cy="587737"/>
            </a:xfrm>
          </p:grpSpPr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2843808" y="3551855"/>
                <a:ext cx="2232248" cy="586307"/>
              </a:xfrm>
              <a:prstGeom prst="rect">
                <a:avLst/>
              </a:prstGeom>
              <a:solidFill>
                <a:srgbClr val="535353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99616" y="3616372"/>
                <a:ext cx="3728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We will be </a:t>
                </a:r>
                <a:endParaRPr lang="ko-KR" altLang="en-US" sz="27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85000"/>
                    </a:scheme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894162" y="4304014"/>
              <a:ext cx="3805494" cy="637154"/>
              <a:chOff x="2822154" y="4581129"/>
              <a:chExt cx="3805494" cy="637154"/>
            </a:xfrm>
          </p:grpSpPr>
          <p:sp>
            <p:nvSpPr>
              <p:cNvPr id="39" name="직사각형 38"/>
              <p:cNvSpPr>
                <a:spLocks/>
              </p:cNvSpPr>
              <p:nvPr/>
            </p:nvSpPr>
            <p:spPr>
              <a:xfrm>
                <a:off x="2822154" y="4581129"/>
                <a:ext cx="3045990" cy="637154"/>
              </a:xfrm>
              <a:prstGeom prst="rect">
                <a:avLst/>
              </a:prstGeom>
              <a:solidFill>
                <a:srgbClr val="535353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9616" y="4624413"/>
                <a:ext cx="37280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7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Happy together</a:t>
                </a:r>
                <a:endParaRPr lang="ko-KR" altLang="en-US" sz="27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85000"/>
                    </a:scheme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047528" y="5497487"/>
            <a:ext cx="1612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0C6B8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Park </a:t>
            </a: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0C6B8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hyo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0C6B8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shin_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0C6B8">
                  <a:alpha val="8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86EE712-1BA4-49E2-AB99-8168A572556B}"/>
              </a:ext>
            </a:extLst>
          </p:cNvPr>
          <p:cNvSpPr txBox="1"/>
          <p:nvPr/>
        </p:nvSpPr>
        <p:spPr>
          <a:xfrm>
            <a:off x="2427867" y="773916"/>
            <a:ext cx="37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THANK YOU</a:t>
            </a:r>
            <a:endParaRPr lang="ko-KR" alt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740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07504" y="189360"/>
            <a:ext cx="8856000" cy="6444000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478644">
            <a:off x="5429222" y="990281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00716" y="368157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6512960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148424" y="1700808"/>
            <a:ext cx="3240000" cy="3240000"/>
            <a:chOff x="2771800" y="1629160"/>
            <a:chExt cx="3240000" cy="3240000"/>
          </a:xfrm>
        </p:grpSpPr>
        <p:cxnSp>
          <p:nvCxnSpPr>
            <p:cNvPr id="35" name="직선 연결선 34"/>
            <p:cNvCxnSpPr>
              <a:cxnSpLocks noChangeAspect="1"/>
            </p:cNvCxnSpPr>
            <p:nvPr/>
          </p:nvCxnSpPr>
          <p:spPr>
            <a:xfrm flipV="1">
              <a:off x="2771800" y="1629160"/>
              <a:ext cx="3240000" cy="3240000"/>
            </a:xfrm>
            <a:prstGeom prst="line">
              <a:avLst/>
            </a:prstGeom>
            <a:ln w="25400">
              <a:solidFill>
                <a:srgbClr val="DED6CC"/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2987824" y="2420888"/>
              <a:ext cx="2879960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242210" y="332656"/>
            <a:ext cx="4293294" cy="6192688"/>
          </a:xfrm>
          <a:prstGeom prst="rect">
            <a:avLst/>
          </a:prstGeom>
          <a:solidFill>
            <a:srgbClr val="A69480"/>
          </a:solidFill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4350" y="1830449"/>
            <a:ext cx="3600400" cy="32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기획 의도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동기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소개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사용 기술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Content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차별성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Q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&amp;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9E5DF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A</a:t>
            </a: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9E5DF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3333" y="2780928"/>
            <a:ext cx="2556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000" y="3489395"/>
            <a:ext cx="28083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902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-27384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220072" y="1304856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78588" y="440165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5295336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55576" y="2108026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23CC6-2EDE-40B2-9607-1CA36CF8ADCA}"/>
              </a:ext>
            </a:extLst>
          </p:cNvPr>
          <p:cNvSpPr txBox="1"/>
          <p:nvPr/>
        </p:nvSpPr>
        <p:spPr>
          <a:xfrm>
            <a:off x="611560" y="1342088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기획 의도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EFB9A4-C808-4536-92BC-F6BAE054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73" y="86435"/>
            <a:ext cx="9325595" cy="65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2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-112794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220072" y="1304856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78588" y="440165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5295336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55576" y="1217097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23CC6-2EDE-40B2-9607-1CA36CF8ADCA}"/>
              </a:ext>
            </a:extLst>
          </p:cNvPr>
          <p:cNvSpPr txBox="1"/>
          <p:nvPr/>
        </p:nvSpPr>
        <p:spPr>
          <a:xfrm>
            <a:off x="611560" y="616332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기획 의도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3" b="95833" l="6087" r="942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-2883" r="9493"/>
          <a:stretch/>
        </p:blipFill>
        <p:spPr>
          <a:xfrm>
            <a:off x="3531964" y="2068495"/>
            <a:ext cx="5288508" cy="4386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325655"/>
            <a:ext cx="5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당신의  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스트레스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해소 방법은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….????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-112794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220072" y="1304856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78588" y="440165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5295336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55576" y="1217097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23CC6-2EDE-40B2-9607-1CA36CF8ADCA}"/>
              </a:ext>
            </a:extLst>
          </p:cNvPr>
          <p:cNvSpPr txBox="1"/>
          <p:nvPr/>
        </p:nvSpPr>
        <p:spPr>
          <a:xfrm>
            <a:off x="611560" y="616332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기획 의도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652" y="1833609"/>
            <a:ext cx="5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당신의  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스트레스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해소 방법은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….????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45" b="97559" l="2144" r="96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04" t="36707" r="1" b="-1"/>
          <a:stretch/>
        </p:blipFill>
        <p:spPr>
          <a:xfrm>
            <a:off x="5345240" y="3473601"/>
            <a:ext cx="3752109" cy="3042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15" b="100000" l="3385" r="977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64" y="3402574"/>
            <a:ext cx="3038636" cy="30386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28" b="98138" l="6299" r="950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5" y="3429000"/>
            <a:ext cx="2962264" cy="31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6512" y="-44624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220072" y="1304856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78588" y="440165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5295336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67602" y="1366159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602" y="2014061"/>
            <a:ext cx="5000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VR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를 이용한 감정 성찰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8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  <a:p>
            <a:pPr algn="r"/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8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부정적 감정 해소 메시지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23CC6-2EDE-40B2-9607-1CA36CF8ADCA}"/>
              </a:ext>
            </a:extLst>
          </p:cNvPr>
          <p:cNvSpPr txBox="1"/>
          <p:nvPr/>
        </p:nvSpPr>
        <p:spPr>
          <a:xfrm>
            <a:off x="446234" y="616332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소개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9" t="1260" r="20782" b="650"/>
          <a:stretch/>
        </p:blipFill>
        <p:spPr bwMode="auto">
          <a:xfrm>
            <a:off x="567602" y="2756098"/>
            <a:ext cx="3751121" cy="349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80020" y="-780179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220072" y="1304856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8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78588" y="440165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2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5295336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82897" y="1176235"/>
            <a:ext cx="468000" cy="0"/>
          </a:xfrm>
          <a:prstGeom prst="line">
            <a:avLst/>
          </a:prstGeom>
          <a:ln w="22225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623CC6-2EDE-40B2-9607-1CA36CF8ADCA}"/>
              </a:ext>
            </a:extLst>
          </p:cNvPr>
          <p:cNvSpPr txBox="1"/>
          <p:nvPr/>
        </p:nvSpPr>
        <p:spPr>
          <a:xfrm>
            <a:off x="528708" y="591460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사용 기술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6" t="31204" r="22830" b="32853"/>
          <a:stretch/>
        </p:blipFill>
        <p:spPr bwMode="auto">
          <a:xfrm>
            <a:off x="560221" y="2441121"/>
            <a:ext cx="3744416" cy="12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12" y="3895566"/>
            <a:ext cx="2461664" cy="30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889" r="100000">
                        <a14:foregroundMark x1="44000" y1="80222" x2="44000" y2="80222"/>
                        <a14:foregroundMark x1="50444" y1="82000" x2="50444" y2="82000"/>
                        <a14:foregroundMark x1="53556" y1="79333" x2="53556" y2="79333"/>
                        <a14:foregroundMark x1="36889" y1="94444" x2="36889" y2="94444"/>
                        <a14:foregroundMark x1="43556" y1="94000" x2="43556" y2="94000"/>
                        <a14:foregroundMark x1="47111" y1="92667" x2="47111" y2="92667"/>
                        <a14:foregroundMark x1="56444" y1="92667" x2="56444" y2="92667"/>
                        <a14:foregroundMark x1="62444" y1="93556" x2="62444" y2="9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65" y="2765887"/>
            <a:ext cx="2991721" cy="29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6CC">
                  <a:alpha val="12000"/>
                </a:srgbClr>
              </a:gs>
              <a:gs pos="50000">
                <a:srgbClr val="9B8465">
                  <a:alpha val="12000"/>
                </a:srgbClr>
              </a:gs>
              <a:gs pos="100000">
                <a:srgbClr val="A9957A">
                  <a:alpha val="1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390365"/>
            <a:ext cx="8496944" cy="6077271"/>
          </a:xfrm>
          <a:prstGeom prst="rect">
            <a:avLst/>
          </a:prstGeom>
          <a:noFill/>
          <a:ln w="38100">
            <a:solidFill>
              <a:srgbClr val="D0C6B8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941819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/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Contents</a:t>
            </a:r>
            <a:endParaRPr lang="ko-KR" altLang="en-US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/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grpSp>
        <p:nvGrpSpPr>
          <p:cNvPr id="3" name="그룹 2"/>
          <p:cNvGrpSpPr/>
          <p:nvPr/>
        </p:nvGrpSpPr>
        <p:grpSpPr>
          <a:xfrm rot="478644">
            <a:off x="5429222" y="990281"/>
            <a:ext cx="2376264" cy="2340168"/>
            <a:chOff x="5148064" y="1160840"/>
            <a:chExt cx="2376264" cy="2340168"/>
          </a:xfrm>
        </p:grpSpPr>
        <p:cxnSp>
          <p:nvCxnSpPr>
            <p:cNvPr id="4" name="직선 연결선 3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3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1155053" flipH="1">
            <a:off x="1400716" y="3681572"/>
            <a:ext cx="2376264" cy="2340168"/>
            <a:chOff x="5148064" y="1160840"/>
            <a:chExt cx="2376264" cy="2340168"/>
          </a:xfrm>
        </p:grpSpPr>
        <p:cxnSp>
          <p:nvCxnSpPr>
            <p:cNvPr id="18" name="직선 연결선 17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5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7333718">
            <a:off x="6512960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755576" y="1772816"/>
            <a:ext cx="576064" cy="0"/>
          </a:xfrm>
          <a:prstGeom prst="line">
            <a:avLst/>
          </a:prstGeom>
          <a:ln w="25400">
            <a:solidFill>
              <a:srgbClr val="9B8465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536967" y="3205397"/>
            <a:ext cx="4152469" cy="2743883"/>
            <a:chOff x="2085940" y="3116271"/>
            <a:chExt cx="4152469" cy="2743883"/>
          </a:xfrm>
        </p:grpSpPr>
        <p:grpSp>
          <p:nvGrpSpPr>
            <p:cNvPr id="6" name="그룹 5"/>
            <p:cNvGrpSpPr/>
            <p:nvPr/>
          </p:nvGrpSpPr>
          <p:grpSpPr>
            <a:xfrm>
              <a:off x="2085940" y="3116271"/>
              <a:ext cx="1368152" cy="1368000"/>
              <a:chOff x="5292080" y="1844824"/>
              <a:chExt cx="1368152" cy="1368000"/>
            </a:xfrm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5292080" y="1844824"/>
                <a:ext cx="1368152" cy="1368000"/>
              </a:xfrm>
              <a:prstGeom prst="rect">
                <a:avLst/>
              </a:prstGeom>
              <a:solidFill>
                <a:srgbClr val="A69480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58529" y="2272681"/>
                <a:ext cx="1251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밤하늘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54092" y="4492154"/>
              <a:ext cx="1368152" cy="1368000"/>
              <a:chOff x="6660232" y="3212824"/>
              <a:chExt cx="1368152" cy="1368000"/>
            </a:xfrm>
          </p:grpSpPr>
          <p:sp>
            <p:nvSpPr>
              <p:cNvPr id="25" name="직사각형 24"/>
              <p:cNvSpPr>
                <a:spLocks noChangeAspect="1"/>
              </p:cNvSpPr>
              <p:nvPr/>
            </p:nvSpPr>
            <p:spPr>
              <a:xfrm>
                <a:off x="6660232" y="3212824"/>
                <a:ext cx="1368152" cy="1368000"/>
              </a:xfrm>
              <a:prstGeom prst="rect">
                <a:avLst/>
              </a:prstGeom>
              <a:solidFill>
                <a:srgbClr val="535353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68868" y="3589048"/>
                <a:ext cx="916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공원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05451" y="3136553"/>
              <a:ext cx="1532958" cy="1368000"/>
              <a:chOff x="5209677" y="4580976"/>
              <a:chExt cx="1532958" cy="1368000"/>
            </a:xfrm>
          </p:grpSpPr>
          <p:sp>
            <p:nvSpPr>
              <p:cNvPr id="26" name="직사각형 25"/>
              <p:cNvSpPr>
                <a:spLocks noChangeAspect="1"/>
              </p:cNvSpPr>
              <p:nvPr/>
            </p:nvSpPr>
            <p:spPr>
              <a:xfrm>
                <a:off x="5292080" y="4580976"/>
                <a:ext cx="1368152" cy="1368000"/>
              </a:xfrm>
              <a:prstGeom prst="rect">
                <a:avLst/>
              </a:prstGeom>
              <a:solidFill>
                <a:srgbClr val="D7D7D7"/>
              </a:solidFill>
              <a:ln>
                <a:noFill/>
              </a:ln>
              <a:effectLst>
                <a:softEdge rad="12700"/>
              </a:effectLst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09677" y="4983084"/>
                <a:ext cx="15329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alpha val="85000"/>
                      </a:schemeClr>
                    </a:solidFill>
                    <a:latin typeface="나눔명조" pitchFamily="18" charset="-127"/>
                    <a:ea typeface="나눔명조" pitchFamily="18" charset="-127"/>
                    <a:cs typeface="Traditional Arabic" pitchFamily="18" charset="-78"/>
                  </a:rPr>
                  <a:t>바닷가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677889" y="3544128"/>
              <a:ext cx="966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35353">
                      <a:alpha val="45000"/>
                    </a:srgb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rPr>
                <a:t>우주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622" y="4868378"/>
              <a:ext cx="983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9B8465">
                      <a:alpha val="45000"/>
                    </a:srgb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rPr>
                <a:t>물 속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91" y="4878037"/>
              <a:ext cx="1319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35353">
                      <a:alpha val="45000"/>
                    </a:srgbClr>
                  </a:solidFill>
                  <a:latin typeface="나눔명조" pitchFamily="18" charset="-127"/>
                  <a:ea typeface="나눔명조" pitchFamily="18" charset="-127"/>
                  <a:cs typeface="Traditional Arabic" pitchFamily="18" charset="-78"/>
                </a:rPr>
                <a:t>맞춤형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1520" y="86435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defRPr>
            </a:lvl1pPr>
          </a:lstStyle>
          <a:p>
            <a:pPr algn="l"/>
            <a:r>
              <a:rPr lang="en-US" altLang="ko-KR" dirty="0">
                <a:solidFill>
                  <a:srgbClr val="9B8465">
                    <a:alpha val="20000"/>
                  </a:srgbClr>
                </a:solidFill>
              </a:rPr>
              <a:t>http://catflowerbox.tistory.com</a:t>
            </a:r>
            <a:endParaRPr lang="ko-KR" altLang="en-US" dirty="0">
              <a:solidFill>
                <a:srgbClr val="9B8465">
                  <a:alpha val="2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H="1" flipV="1">
            <a:off x="7020272" y="6582543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designed by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8465">
                    <a:alpha val="3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catfowerbox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8465">
                  <a:alpha val="3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B0099E8-A83F-478E-8A75-BF1FBC7F766F}"/>
              </a:ext>
            </a:extLst>
          </p:cNvPr>
          <p:cNvSpPr txBox="1"/>
          <p:nvPr/>
        </p:nvSpPr>
        <p:spPr>
          <a:xfrm>
            <a:off x="6886476" y="396135"/>
            <a:ext cx="2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休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[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쉴 휴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B8465">
                    <a:alpha val="80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]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B8465">
                  <a:alpha val="80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08F1E0F-EDED-4F9A-8241-6FC9B50B91EB}"/>
              </a:ext>
            </a:extLst>
          </p:cNvPr>
          <p:cNvSpPr txBox="1"/>
          <p:nvPr/>
        </p:nvSpPr>
        <p:spPr>
          <a:xfrm>
            <a:off x="7045603" y="908720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9957A">
                    <a:alpha val="75000"/>
                  </a:srgbClr>
                </a:solidFill>
                <a:latin typeface="나눔명조" pitchFamily="18" charset="-127"/>
                <a:ea typeface="나눔명조" pitchFamily="18" charset="-127"/>
                <a:cs typeface="Traditional Arabic" pitchFamily="18" charset="-78"/>
              </a:rPr>
              <a:t>Where you can Relax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9957A">
                  <a:alpha val="75000"/>
                </a:srgbClr>
              </a:solidFill>
              <a:latin typeface="나눔명조" pitchFamily="18" charset="-127"/>
              <a:ea typeface="나눔명조" pitchFamily="18" charset="-127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365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7333718">
            <a:off x="6512960" y="5238350"/>
            <a:ext cx="2376264" cy="2340168"/>
            <a:chOff x="5148064" y="1160840"/>
            <a:chExt cx="2376264" cy="2340168"/>
          </a:xfrm>
        </p:grpSpPr>
        <p:cxnSp>
          <p:nvCxnSpPr>
            <p:cNvPr id="21" name="직선 연결선 20"/>
            <p:cNvCxnSpPr>
              <a:cxnSpLocks noChangeAspect="1"/>
            </p:cNvCxnSpPr>
            <p:nvPr/>
          </p:nvCxnSpPr>
          <p:spPr>
            <a:xfrm flipV="1">
              <a:off x="6696328" y="1160840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 noChangeAspect="1"/>
            </p:cNvCxnSpPr>
            <p:nvPr/>
          </p:nvCxnSpPr>
          <p:spPr>
            <a:xfrm flipV="1">
              <a:off x="5148064" y="2673008"/>
              <a:ext cx="828000" cy="828000"/>
            </a:xfrm>
            <a:prstGeom prst="line">
              <a:avLst/>
            </a:prstGeom>
            <a:ln w="25400">
              <a:solidFill>
                <a:srgbClr val="DED6CC">
                  <a:alpha val="45000"/>
                </a:srgb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372936" y="2420888"/>
            <a:ext cx="4398128" cy="154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1927B"/>
                </a:solidFill>
                <a:latin typeface="Servus Text Display Italic" pitchFamily="2" charset="0"/>
                <a:cs typeface="Vijaya" pitchFamily="34" charset="0"/>
              </a:rPr>
              <a:t>UNITY </a:t>
            </a:r>
            <a:r>
              <a:rPr lang="ko-KR" altLang="en-US" sz="7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A1927B"/>
                </a:solidFill>
                <a:latin typeface="Servus Text Display Italic" pitchFamily="2" charset="0"/>
                <a:cs typeface="Vijaya" pitchFamily="34" charset="0"/>
              </a:rPr>
              <a:t>예시</a:t>
            </a:r>
            <a:endParaRPr lang="en-US" altLang="ko-KR" sz="7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A1927B"/>
              </a:solidFill>
              <a:latin typeface="Servus Text Display Italic" pitchFamily="2" charset="0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264</Words>
  <Application>Microsoft Office PowerPoint</Application>
  <PresentationFormat>On-screen Show (4:3)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굴림</vt:lpstr>
      <vt:lpstr>Arial</vt:lpstr>
      <vt:lpstr>Traditional Arabic</vt:lpstr>
      <vt:lpstr>맑은 고딕</vt:lpstr>
      <vt:lpstr>나눔명조</vt:lpstr>
      <vt:lpstr>Servus Text Display Italic</vt:lpstr>
      <vt:lpstr>Vijaya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양혜린</cp:lastModifiedBy>
  <cp:revision>375</cp:revision>
  <dcterms:created xsi:type="dcterms:W3CDTF">2016-02-28T00:49:02Z</dcterms:created>
  <dcterms:modified xsi:type="dcterms:W3CDTF">2018-05-20T07:32:17Z</dcterms:modified>
</cp:coreProperties>
</file>