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7"/>
  </p:handoutMasterIdLst>
  <p:sldIdLst>
    <p:sldId id="262" r:id="rId2"/>
    <p:sldId id="260" r:id="rId3"/>
    <p:sldId id="263" r:id="rId4"/>
    <p:sldId id="272" r:id="rId5"/>
    <p:sldId id="273" r:id="rId6"/>
    <p:sldId id="261" r:id="rId7"/>
    <p:sldId id="265" r:id="rId8"/>
    <p:sldId id="277" r:id="rId9"/>
    <p:sldId id="283" r:id="rId10"/>
    <p:sldId id="276" r:id="rId11"/>
    <p:sldId id="287" r:id="rId12"/>
    <p:sldId id="288" r:id="rId13"/>
    <p:sldId id="264" r:id="rId14"/>
    <p:sldId id="279" r:id="rId15"/>
    <p:sldId id="285" r:id="rId16"/>
    <p:sldId id="291" r:id="rId17"/>
    <p:sldId id="290" r:id="rId18"/>
    <p:sldId id="289" r:id="rId19"/>
    <p:sldId id="292" r:id="rId20"/>
    <p:sldId id="293" r:id="rId21"/>
    <p:sldId id="294" r:id="rId22"/>
    <p:sldId id="258" r:id="rId23"/>
    <p:sldId id="280" r:id="rId24"/>
    <p:sldId id="268" r:id="rId25"/>
    <p:sldId id="26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0"/>
    <a:srgbClr val="878785"/>
    <a:srgbClr val="232524"/>
    <a:srgbClr val="02020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08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4" d="100"/>
          <a:sy n="44" d="100"/>
        </p:scale>
        <p:origin x="277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670F42-4CEA-4F0D-80C3-0BB590269EB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pPr latinLnBrk="1"/>
          <a:endParaRPr lang="ko-KR" altLang="en-US"/>
        </a:p>
      </dgm:t>
    </dgm:pt>
    <dgm:pt modelId="{131B9E2D-AB81-4195-ABCF-5878FF5969F0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42555D88-20FF-4776-990E-1EF33CF15CBB}" type="parTrans" cxnId="{821AD9BE-4916-43C1-82BD-D62582F68DFE}">
      <dgm:prSet/>
      <dgm:spPr/>
      <dgm:t>
        <a:bodyPr/>
        <a:lstStyle/>
        <a:p>
          <a:pPr latinLnBrk="1"/>
          <a:endParaRPr lang="ko-KR" altLang="en-US"/>
        </a:p>
      </dgm:t>
    </dgm:pt>
    <dgm:pt modelId="{528C6E2F-2339-4BD0-A9AC-A8CB1DB14D39}" type="sibTrans" cxnId="{821AD9BE-4916-43C1-82BD-D62582F68DFE}">
      <dgm:prSet/>
      <dgm:spPr/>
      <dgm:t>
        <a:bodyPr/>
        <a:lstStyle/>
        <a:p>
          <a:pPr latinLnBrk="1"/>
          <a:endParaRPr lang="ko-KR" altLang="en-US"/>
        </a:p>
      </dgm:t>
    </dgm:pt>
    <dgm:pt modelId="{5F229DF6-9096-4589-8B1B-3F9813EFDE75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22B812F5-BF48-4C86-A027-940E6C4FFBF7}" type="parTrans" cxnId="{0FEE9DEE-A3AF-44BC-B712-DE2D63EDB3F7}">
      <dgm:prSet/>
      <dgm:spPr/>
      <dgm:t>
        <a:bodyPr/>
        <a:lstStyle/>
        <a:p>
          <a:pPr latinLnBrk="1"/>
          <a:endParaRPr lang="ko-KR" altLang="en-US"/>
        </a:p>
      </dgm:t>
    </dgm:pt>
    <dgm:pt modelId="{9F28D32B-2866-46BF-A105-9046F52B7DE6}" type="sibTrans" cxnId="{0FEE9DEE-A3AF-44BC-B712-DE2D63EDB3F7}">
      <dgm:prSet/>
      <dgm:spPr/>
      <dgm:t>
        <a:bodyPr/>
        <a:lstStyle/>
        <a:p>
          <a:pPr latinLnBrk="1"/>
          <a:endParaRPr lang="ko-KR" altLang="en-US"/>
        </a:p>
      </dgm:t>
    </dgm:pt>
    <dgm:pt modelId="{0ADBDF83-137F-4B73-A93E-9984F38DF478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FB278CEC-4B64-4BBB-9A82-B87A2D58AB48}" type="parTrans" cxnId="{4D2D3565-DB17-45DB-824B-0DF0E75C7300}">
      <dgm:prSet/>
      <dgm:spPr/>
      <dgm:t>
        <a:bodyPr/>
        <a:lstStyle/>
        <a:p>
          <a:pPr latinLnBrk="1"/>
          <a:endParaRPr lang="ko-KR" altLang="en-US"/>
        </a:p>
      </dgm:t>
    </dgm:pt>
    <dgm:pt modelId="{6F6C3E46-00DE-4FC8-B261-E479AC8B13EE}" type="sibTrans" cxnId="{4D2D3565-DB17-45DB-824B-0DF0E75C7300}">
      <dgm:prSet/>
      <dgm:spPr/>
      <dgm:t>
        <a:bodyPr/>
        <a:lstStyle/>
        <a:p>
          <a:pPr latinLnBrk="1"/>
          <a:endParaRPr lang="ko-KR" altLang="en-US"/>
        </a:p>
      </dgm:t>
    </dgm:pt>
    <dgm:pt modelId="{83B58D3E-CA2D-4980-A663-2B1919E9D954}">
      <dgm:prSet phldrT="[텍스트]"/>
      <dgm:spPr/>
      <dgm:t>
        <a:bodyPr/>
        <a:lstStyle/>
        <a:p>
          <a:pPr latinLnBrk="1"/>
          <a:r>
            <a:rPr lang="en-US" altLang="ko-KR" dirty="0" smtClean="0"/>
            <a:t>[</a:t>
          </a:r>
          <a:r>
            <a:rPr lang="ko-KR" altLang="en-US" dirty="0" smtClean="0"/>
            <a:t>텍스트</a:t>
          </a:r>
          <a:r>
            <a:rPr lang="en-US" altLang="ko-KR" dirty="0" smtClean="0"/>
            <a:t>]</a:t>
          </a:r>
          <a:endParaRPr lang="ko-KR" altLang="en-US" dirty="0"/>
        </a:p>
      </dgm:t>
    </dgm:pt>
    <dgm:pt modelId="{D243D583-CC82-4CF0-9E90-053D82834C53}" type="parTrans" cxnId="{5168ECDA-E777-41A4-B6EA-261AC0530C39}">
      <dgm:prSet/>
      <dgm:spPr/>
      <dgm:t>
        <a:bodyPr/>
        <a:lstStyle/>
        <a:p>
          <a:pPr latinLnBrk="1"/>
          <a:endParaRPr lang="ko-KR" altLang="en-US"/>
        </a:p>
      </dgm:t>
    </dgm:pt>
    <dgm:pt modelId="{14FB6122-9215-422F-961E-3D7D739F42E8}" type="sibTrans" cxnId="{5168ECDA-E777-41A4-B6EA-261AC0530C39}">
      <dgm:prSet/>
      <dgm:spPr/>
      <dgm:t>
        <a:bodyPr/>
        <a:lstStyle/>
        <a:p>
          <a:pPr latinLnBrk="1"/>
          <a:endParaRPr lang="ko-KR" altLang="en-US"/>
        </a:p>
      </dgm:t>
    </dgm:pt>
    <dgm:pt modelId="{F2F1500A-B31D-4636-8353-B14AF75C1164}" type="pres">
      <dgm:prSet presAssocID="{81670F42-4CEA-4F0D-80C3-0BB590269EB6}" presName="Name0" presStyleCnt="0">
        <dgm:presLayoutVars>
          <dgm:chMax val="7"/>
          <dgm:chPref val="7"/>
          <dgm:dir/>
        </dgm:presLayoutVars>
      </dgm:prSet>
      <dgm:spPr/>
    </dgm:pt>
    <dgm:pt modelId="{333B50C0-7210-4BAE-A301-AEC4C3304E2F}" type="pres">
      <dgm:prSet presAssocID="{81670F42-4CEA-4F0D-80C3-0BB590269EB6}" presName="Name1" presStyleCnt="0"/>
      <dgm:spPr/>
    </dgm:pt>
    <dgm:pt modelId="{42F39ABC-90D1-4380-B349-497245C6189C}" type="pres">
      <dgm:prSet presAssocID="{81670F42-4CEA-4F0D-80C3-0BB590269EB6}" presName="cycle" presStyleCnt="0"/>
      <dgm:spPr/>
    </dgm:pt>
    <dgm:pt modelId="{7065EC73-4FDB-45D6-9D60-5D2B08C320DF}" type="pres">
      <dgm:prSet presAssocID="{81670F42-4CEA-4F0D-80C3-0BB590269EB6}" presName="srcNode" presStyleLbl="node1" presStyleIdx="0" presStyleCnt="4"/>
      <dgm:spPr/>
    </dgm:pt>
    <dgm:pt modelId="{58D1906E-944D-4445-A913-432A70961A82}" type="pres">
      <dgm:prSet presAssocID="{81670F42-4CEA-4F0D-80C3-0BB590269EB6}" presName="conn" presStyleLbl="parChTrans1D2" presStyleIdx="0" presStyleCnt="1"/>
      <dgm:spPr/>
    </dgm:pt>
    <dgm:pt modelId="{0703C5DD-3527-4924-AE58-6BF1A16434BA}" type="pres">
      <dgm:prSet presAssocID="{81670F42-4CEA-4F0D-80C3-0BB590269EB6}" presName="extraNode" presStyleLbl="node1" presStyleIdx="0" presStyleCnt="4"/>
      <dgm:spPr/>
    </dgm:pt>
    <dgm:pt modelId="{29169D31-8320-4A80-995F-221B94F24366}" type="pres">
      <dgm:prSet presAssocID="{81670F42-4CEA-4F0D-80C3-0BB590269EB6}" presName="dstNode" presStyleLbl="node1" presStyleIdx="0" presStyleCnt="4"/>
      <dgm:spPr/>
    </dgm:pt>
    <dgm:pt modelId="{44A3F11A-C6AB-4DA4-BCE3-39AD521354D4}" type="pres">
      <dgm:prSet presAssocID="{131B9E2D-AB81-4195-ABCF-5878FF5969F0}" presName="text_1" presStyleLbl="node1" presStyleIdx="0" presStyleCnt="4">
        <dgm:presLayoutVars>
          <dgm:bulletEnabled val="1"/>
        </dgm:presLayoutVars>
      </dgm:prSet>
      <dgm:spPr/>
    </dgm:pt>
    <dgm:pt modelId="{E090AD72-2CF0-47FC-AB3D-446658456C7C}" type="pres">
      <dgm:prSet presAssocID="{131B9E2D-AB81-4195-ABCF-5878FF5969F0}" presName="accent_1" presStyleCnt="0"/>
      <dgm:spPr/>
    </dgm:pt>
    <dgm:pt modelId="{F9009C1D-D057-4D9E-B241-FFEF39EBE322}" type="pres">
      <dgm:prSet presAssocID="{131B9E2D-AB81-4195-ABCF-5878FF5969F0}" presName="accentRepeatNode" presStyleLbl="solidFgAcc1" presStyleIdx="0" presStyleCnt="4"/>
      <dgm:spPr/>
    </dgm:pt>
    <dgm:pt modelId="{8A7EAE96-EDAD-4CAC-B42F-14EDEA72B543}" type="pres">
      <dgm:prSet presAssocID="{5F229DF6-9096-4589-8B1B-3F9813EFDE75}" presName="text_2" presStyleLbl="node1" presStyleIdx="1" presStyleCnt="4">
        <dgm:presLayoutVars>
          <dgm:bulletEnabled val="1"/>
        </dgm:presLayoutVars>
      </dgm:prSet>
      <dgm:spPr/>
    </dgm:pt>
    <dgm:pt modelId="{289807BD-016B-46E8-9D40-0CAB6912823D}" type="pres">
      <dgm:prSet presAssocID="{5F229DF6-9096-4589-8B1B-3F9813EFDE75}" presName="accent_2" presStyleCnt="0"/>
      <dgm:spPr/>
    </dgm:pt>
    <dgm:pt modelId="{C2CDA124-A7AE-44AD-8D18-AF70428A8BF8}" type="pres">
      <dgm:prSet presAssocID="{5F229DF6-9096-4589-8B1B-3F9813EFDE75}" presName="accentRepeatNode" presStyleLbl="solidFgAcc1" presStyleIdx="1" presStyleCnt="4"/>
      <dgm:spPr/>
    </dgm:pt>
    <dgm:pt modelId="{6B2FA05F-5B47-496D-9874-5EB847FCCEA2}" type="pres">
      <dgm:prSet presAssocID="{0ADBDF83-137F-4B73-A93E-9984F38DF478}" presName="text_3" presStyleLbl="node1" presStyleIdx="2" presStyleCnt="4">
        <dgm:presLayoutVars>
          <dgm:bulletEnabled val="1"/>
        </dgm:presLayoutVars>
      </dgm:prSet>
      <dgm:spPr/>
    </dgm:pt>
    <dgm:pt modelId="{EC07316E-E078-4026-887F-6BD97DA713D4}" type="pres">
      <dgm:prSet presAssocID="{0ADBDF83-137F-4B73-A93E-9984F38DF478}" presName="accent_3" presStyleCnt="0"/>
      <dgm:spPr/>
    </dgm:pt>
    <dgm:pt modelId="{17563BF7-C403-4EAB-82B5-AE71A0DF8618}" type="pres">
      <dgm:prSet presAssocID="{0ADBDF83-137F-4B73-A93E-9984F38DF478}" presName="accentRepeatNode" presStyleLbl="solidFgAcc1" presStyleIdx="2" presStyleCnt="4"/>
      <dgm:spPr/>
    </dgm:pt>
    <dgm:pt modelId="{02EA308A-8E97-4027-93B9-CD0C7651A039}" type="pres">
      <dgm:prSet presAssocID="{83B58D3E-CA2D-4980-A663-2B1919E9D954}" presName="text_4" presStyleLbl="node1" presStyleIdx="3" presStyleCnt="4">
        <dgm:presLayoutVars>
          <dgm:bulletEnabled val="1"/>
        </dgm:presLayoutVars>
      </dgm:prSet>
      <dgm:spPr/>
    </dgm:pt>
    <dgm:pt modelId="{D0D7CBB1-7D01-4450-8A7A-348165E38F85}" type="pres">
      <dgm:prSet presAssocID="{83B58D3E-CA2D-4980-A663-2B1919E9D954}" presName="accent_4" presStyleCnt="0"/>
      <dgm:spPr/>
    </dgm:pt>
    <dgm:pt modelId="{2E1B3F1D-91B6-4C39-820D-025D5DE17308}" type="pres">
      <dgm:prSet presAssocID="{83B58D3E-CA2D-4980-A663-2B1919E9D954}" presName="accentRepeatNode" presStyleLbl="solidFgAcc1" presStyleIdx="3" presStyleCnt="4"/>
      <dgm:spPr/>
    </dgm:pt>
  </dgm:ptLst>
  <dgm:cxnLst>
    <dgm:cxn modelId="{EF55F4D7-F8B0-4E91-B853-2352D0970F51}" type="presOf" srcId="{81670F42-4CEA-4F0D-80C3-0BB590269EB6}" destId="{F2F1500A-B31D-4636-8353-B14AF75C1164}" srcOrd="0" destOrd="0" presId="urn:microsoft.com/office/officeart/2008/layout/VerticalCurvedList"/>
    <dgm:cxn modelId="{49095BE1-8C9C-4E1F-A258-A9BB9629D700}" type="presOf" srcId="{528C6E2F-2339-4BD0-A9AC-A8CB1DB14D39}" destId="{58D1906E-944D-4445-A913-432A70961A82}" srcOrd="0" destOrd="0" presId="urn:microsoft.com/office/officeart/2008/layout/VerticalCurvedList"/>
    <dgm:cxn modelId="{1DFB2D9D-F9F5-4AC4-88C0-BEFA9C2FC67F}" type="presOf" srcId="{83B58D3E-CA2D-4980-A663-2B1919E9D954}" destId="{02EA308A-8E97-4027-93B9-CD0C7651A039}" srcOrd="0" destOrd="0" presId="urn:microsoft.com/office/officeart/2008/layout/VerticalCurvedList"/>
    <dgm:cxn modelId="{821AD9BE-4916-43C1-82BD-D62582F68DFE}" srcId="{81670F42-4CEA-4F0D-80C3-0BB590269EB6}" destId="{131B9E2D-AB81-4195-ABCF-5878FF5969F0}" srcOrd="0" destOrd="0" parTransId="{42555D88-20FF-4776-990E-1EF33CF15CBB}" sibTransId="{528C6E2F-2339-4BD0-A9AC-A8CB1DB14D39}"/>
    <dgm:cxn modelId="{0FEE9DEE-A3AF-44BC-B712-DE2D63EDB3F7}" srcId="{81670F42-4CEA-4F0D-80C3-0BB590269EB6}" destId="{5F229DF6-9096-4589-8B1B-3F9813EFDE75}" srcOrd="1" destOrd="0" parTransId="{22B812F5-BF48-4C86-A027-940E6C4FFBF7}" sibTransId="{9F28D32B-2866-46BF-A105-9046F52B7DE6}"/>
    <dgm:cxn modelId="{EB2ED8DE-A2A7-4BB0-A9FF-F0FC3DFD889E}" type="presOf" srcId="{131B9E2D-AB81-4195-ABCF-5878FF5969F0}" destId="{44A3F11A-C6AB-4DA4-BCE3-39AD521354D4}" srcOrd="0" destOrd="0" presId="urn:microsoft.com/office/officeart/2008/layout/VerticalCurvedList"/>
    <dgm:cxn modelId="{5168ECDA-E777-41A4-B6EA-261AC0530C39}" srcId="{81670F42-4CEA-4F0D-80C3-0BB590269EB6}" destId="{83B58D3E-CA2D-4980-A663-2B1919E9D954}" srcOrd="3" destOrd="0" parTransId="{D243D583-CC82-4CF0-9E90-053D82834C53}" sibTransId="{14FB6122-9215-422F-961E-3D7D739F42E8}"/>
    <dgm:cxn modelId="{4D2D3565-DB17-45DB-824B-0DF0E75C7300}" srcId="{81670F42-4CEA-4F0D-80C3-0BB590269EB6}" destId="{0ADBDF83-137F-4B73-A93E-9984F38DF478}" srcOrd="2" destOrd="0" parTransId="{FB278CEC-4B64-4BBB-9A82-B87A2D58AB48}" sibTransId="{6F6C3E46-00DE-4FC8-B261-E479AC8B13EE}"/>
    <dgm:cxn modelId="{D47207AA-1E16-42A0-ABB7-2E8EFAF2F5B2}" type="presOf" srcId="{0ADBDF83-137F-4B73-A93E-9984F38DF478}" destId="{6B2FA05F-5B47-496D-9874-5EB847FCCEA2}" srcOrd="0" destOrd="0" presId="urn:microsoft.com/office/officeart/2008/layout/VerticalCurvedList"/>
    <dgm:cxn modelId="{6DD046D7-C4C9-4540-A177-FB5F91839952}" type="presOf" srcId="{5F229DF6-9096-4589-8B1B-3F9813EFDE75}" destId="{8A7EAE96-EDAD-4CAC-B42F-14EDEA72B543}" srcOrd="0" destOrd="0" presId="urn:microsoft.com/office/officeart/2008/layout/VerticalCurvedList"/>
    <dgm:cxn modelId="{C9FD2DFE-1E5D-4253-8104-0C6539A4366A}" type="presParOf" srcId="{F2F1500A-B31D-4636-8353-B14AF75C1164}" destId="{333B50C0-7210-4BAE-A301-AEC4C3304E2F}" srcOrd="0" destOrd="0" presId="urn:microsoft.com/office/officeart/2008/layout/VerticalCurvedList"/>
    <dgm:cxn modelId="{E2BB97D9-A47D-4A2C-B8EF-78F665BE5494}" type="presParOf" srcId="{333B50C0-7210-4BAE-A301-AEC4C3304E2F}" destId="{42F39ABC-90D1-4380-B349-497245C6189C}" srcOrd="0" destOrd="0" presId="urn:microsoft.com/office/officeart/2008/layout/VerticalCurvedList"/>
    <dgm:cxn modelId="{0E1F5F58-EFD9-45E7-ADC7-28C3068B3301}" type="presParOf" srcId="{42F39ABC-90D1-4380-B349-497245C6189C}" destId="{7065EC73-4FDB-45D6-9D60-5D2B08C320DF}" srcOrd="0" destOrd="0" presId="urn:microsoft.com/office/officeart/2008/layout/VerticalCurvedList"/>
    <dgm:cxn modelId="{1DD90478-1FC5-48AB-AEA7-E2210EB60630}" type="presParOf" srcId="{42F39ABC-90D1-4380-B349-497245C6189C}" destId="{58D1906E-944D-4445-A913-432A70961A82}" srcOrd="1" destOrd="0" presId="urn:microsoft.com/office/officeart/2008/layout/VerticalCurvedList"/>
    <dgm:cxn modelId="{C10A8AF1-0199-42A7-9231-1D6B606077AF}" type="presParOf" srcId="{42F39ABC-90D1-4380-B349-497245C6189C}" destId="{0703C5DD-3527-4924-AE58-6BF1A16434BA}" srcOrd="2" destOrd="0" presId="urn:microsoft.com/office/officeart/2008/layout/VerticalCurvedList"/>
    <dgm:cxn modelId="{5D76CBAF-DE64-495A-BAB3-618F949AAAAF}" type="presParOf" srcId="{42F39ABC-90D1-4380-B349-497245C6189C}" destId="{29169D31-8320-4A80-995F-221B94F24366}" srcOrd="3" destOrd="0" presId="urn:microsoft.com/office/officeart/2008/layout/VerticalCurvedList"/>
    <dgm:cxn modelId="{60C330C4-97DD-4FB4-A733-F5550BA98BAA}" type="presParOf" srcId="{333B50C0-7210-4BAE-A301-AEC4C3304E2F}" destId="{44A3F11A-C6AB-4DA4-BCE3-39AD521354D4}" srcOrd="1" destOrd="0" presId="urn:microsoft.com/office/officeart/2008/layout/VerticalCurvedList"/>
    <dgm:cxn modelId="{E9BA1FB3-4698-43C9-8946-5CF071FE6B9E}" type="presParOf" srcId="{333B50C0-7210-4BAE-A301-AEC4C3304E2F}" destId="{E090AD72-2CF0-47FC-AB3D-446658456C7C}" srcOrd="2" destOrd="0" presId="urn:microsoft.com/office/officeart/2008/layout/VerticalCurvedList"/>
    <dgm:cxn modelId="{A7FC8F2C-1951-4B7C-9109-193466E94F1E}" type="presParOf" srcId="{E090AD72-2CF0-47FC-AB3D-446658456C7C}" destId="{F9009C1D-D057-4D9E-B241-FFEF39EBE322}" srcOrd="0" destOrd="0" presId="urn:microsoft.com/office/officeart/2008/layout/VerticalCurvedList"/>
    <dgm:cxn modelId="{E81FB62A-18A9-49FA-875E-D590F705D9F4}" type="presParOf" srcId="{333B50C0-7210-4BAE-A301-AEC4C3304E2F}" destId="{8A7EAE96-EDAD-4CAC-B42F-14EDEA72B543}" srcOrd="3" destOrd="0" presId="urn:microsoft.com/office/officeart/2008/layout/VerticalCurvedList"/>
    <dgm:cxn modelId="{45FBFD6F-1149-4217-B03B-634E09E2A027}" type="presParOf" srcId="{333B50C0-7210-4BAE-A301-AEC4C3304E2F}" destId="{289807BD-016B-46E8-9D40-0CAB6912823D}" srcOrd="4" destOrd="0" presId="urn:microsoft.com/office/officeart/2008/layout/VerticalCurvedList"/>
    <dgm:cxn modelId="{A76108F9-81A0-4080-A430-A1FC8BBF4E42}" type="presParOf" srcId="{289807BD-016B-46E8-9D40-0CAB6912823D}" destId="{C2CDA124-A7AE-44AD-8D18-AF70428A8BF8}" srcOrd="0" destOrd="0" presId="urn:microsoft.com/office/officeart/2008/layout/VerticalCurvedList"/>
    <dgm:cxn modelId="{D612ACB4-38C0-4EEE-8647-CA57552F8256}" type="presParOf" srcId="{333B50C0-7210-4BAE-A301-AEC4C3304E2F}" destId="{6B2FA05F-5B47-496D-9874-5EB847FCCEA2}" srcOrd="5" destOrd="0" presId="urn:microsoft.com/office/officeart/2008/layout/VerticalCurvedList"/>
    <dgm:cxn modelId="{FC5213F3-E92E-41DC-807D-DF9EC7BC8531}" type="presParOf" srcId="{333B50C0-7210-4BAE-A301-AEC4C3304E2F}" destId="{EC07316E-E078-4026-887F-6BD97DA713D4}" srcOrd="6" destOrd="0" presId="urn:microsoft.com/office/officeart/2008/layout/VerticalCurvedList"/>
    <dgm:cxn modelId="{3BFD4231-7887-4541-931B-1665E616091C}" type="presParOf" srcId="{EC07316E-E078-4026-887F-6BD97DA713D4}" destId="{17563BF7-C403-4EAB-82B5-AE71A0DF8618}" srcOrd="0" destOrd="0" presId="urn:microsoft.com/office/officeart/2008/layout/VerticalCurvedList"/>
    <dgm:cxn modelId="{652F87BF-B8F1-40F2-AAEE-9F5C071CB015}" type="presParOf" srcId="{333B50C0-7210-4BAE-A301-AEC4C3304E2F}" destId="{02EA308A-8E97-4027-93B9-CD0C7651A039}" srcOrd="7" destOrd="0" presId="urn:microsoft.com/office/officeart/2008/layout/VerticalCurvedList"/>
    <dgm:cxn modelId="{6A8EB50A-E425-4549-94F8-DA3C5265FB9C}" type="presParOf" srcId="{333B50C0-7210-4BAE-A301-AEC4C3304E2F}" destId="{D0D7CBB1-7D01-4450-8A7A-348165E38F85}" srcOrd="8" destOrd="0" presId="urn:microsoft.com/office/officeart/2008/layout/VerticalCurvedList"/>
    <dgm:cxn modelId="{C779AE2A-625E-49B4-9684-C517B4E09A16}" type="presParOf" srcId="{D0D7CBB1-7D01-4450-8A7A-348165E38F85}" destId="{2E1B3F1D-91B6-4C39-820D-025D5DE1730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670F42-4CEA-4F0D-80C3-0BB590269EB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pPr latinLnBrk="1"/>
          <a:endParaRPr lang="ko-KR" altLang="en-US"/>
        </a:p>
      </dgm:t>
    </dgm:pt>
    <dgm:pt modelId="{131B9E2D-AB81-4195-ABCF-5878FF5969F0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42555D88-20FF-4776-990E-1EF33CF15CBB}" type="parTrans" cxnId="{821AD9BE-4916-43C1-82BD-D62582F68DFE}">
      <dgm:prSet/>
      <dgm:spPr/>
      <dgm:t>
        <a:bodyPr/>
        <a:lstStyle/>
        <a:p>
          <a:pPr latinLnBrk="1"/>
          <a:endParaRPr lang="ko-KR" altLang="en-US"/>
        </a:p>
      </dgm:t>
    </dgm:pt>
    <dgm:pt modelId="{528C6E2F-2339-4BD0-A9AC-A8CB1DB14D39}" type="sibTrans" cxnId="{821AD9BE-4916-43C1-82BD-D62582F68DFE}">
      <dgm:prSet/>
      <dgm:spPr/>
      <dgm:t>
        <a:bodyPr/>
        <a:lstStyle/>
        <a:p>
          <a:pPr latinLnBrk="1"/>
          <a:endParaRPr lang="ko-KR" altLang="en-US"/>
        </a:p>
      </dgm:t>
    </dgm:pt>
    <dgm:pt modelId="{5F229DF6-9096-4589-8B1B-3F9813EFDE75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22B812F5-BF48-4C86-A027-940E6C4FFBF7}" type="parTrans" cxnId="{0FEE9DEE-A3AF-44BC-B712-DE2D63EDB3F7}">
      <dgm:prSet/>
      <dgm:spPr/>
      <dgm:t>
        <a:bodyPr/>
        <a:lstStyle/>
        <a:p>
          <a:pPr latinLnBrk="1"/>
          <a:endParaRPr lang="ko-KR" altLang="en-US"/>
        </a:p>
      </dgm:t>
    </dgm:pt>
    <dgm:pt modelId="{9F28D32B-2866-46BF-A105-9046F52B7DE6}" type="sibTrans" cxnId="{0FEE9DEE-A3AF-44BC-B712-DE2D63EDB3F7}">
      <dgm:prSet/>
      <dgm:spPr/>
      <dgm:t>
        <a:bodyPr/>
        <a:lstStyle/>
        <a:p>
          <a:pPr latinLnBrk="1"/>
          <a:endParaRPr lang="ko-KR" altLang="en-US"/>
        </a:p>
      </dgm:t>
    </dgm:pt>
    <dgm:pt modelId="{0ADBDF83-137F-4B73-A93E-9984F38DF478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FB278CEC-4B64-4BBB-9A82-B87A2D58AB48}" type="parTrans" cxnId="{4D2D3565-DB17-45DB-824B-0DF0E75C7300}">
      <dgm:prSet/>
      <dgm:spPr/>
      <dgm:t>
        <a:bodyPr/>
        <a:lstStyle/>
        <a:p>
          <a:pPr latinLnBrk="1"/>
          <a:endParaRPr lang="ko-KR" altLang="en-US"/>
        </a:p>
      </dgm:t>
    </dgm:pt>
    <dgm:pt modelId="{6F6C3E46-00DE-4FC8-B261-E479AC8B13EE}" type="sibTrans" cxnId="{4D2D3565-DB17-45DB-824B-0DF0E75C7300}">
      <dgm:prSet/>
      <dgm:spPr/>
      <dgm:t>
        <a:bodyPr/>
        <a:lstStyle/>
        <a:p>
          <a:pPr latinLnBrk="1"/>
          <a:endParaRPr lang="ko-KR" altLang="en-US"/>
        </a:p>
      </dgm:t>
    </dgm:pt>
    <dgm:pt modelId="{F2F1500A-B31D-4636-8353-B14AF75C1164}" type="pres">
      <dgm:prSet presAssocID="{81670F42-4CEA-4F0D-80C3-0BB590269EB6}" presName="Name0" presStyleCnt="0">
        <dgm:presLayoutVars>
          <dgm:chMax val="7"/>
          <dgm:chPref val="7"/>
          <dgm:dir/>
        </dgm:presLayoutVars>
      </dgm:prSet>
      <dgm:spPr/>
    </dgm:pt>
    <dgm:pt modelId="{333B50C0-7210-4BAE-A301-AEC4C3304E2F}" type="pres">
      <dgm:prSet presAssocID="{81670F42-4CEA-4F0D-80C3-0BB590269EB6}" presName="Name1" presStyleCnt="0"/>
      <dgm:spPr/>
    </dgm:pt>
    <dgm:pt modelId="{42F39ABC-90D1-4380-B349-497245C6189C}" type="pres">
      <dgm:prSet presAssocID="{81670F42-4CEA-4F0D-80C3-0BB590269EB6}" presName="cycle" presStyleCnt="0"/>
      <dgm:spPr/>
    </dgm:pt>
    <dgm:pt modelId="{7065EC73-4FDB-45D6-9D60-5D2B08C320DF}" type="pres">
      <dgm:prSet presAssocID="{81670F42-4CEA-4F0D-80C3-0BB590269EB6}" presName="srcNode" presStyleLbl="node1" presStyleIdx="0" presStyleCnt="3"/>
      <dgm:spPr/>
    </dgm:pt>
    <dgm:pt modelId="{58D1906E-944D-4445-A913-432A70961A82}" type="pres">
      <dgm:prSet presAssocID="{81670F42-4CEA-4F0D-80C3-0BB590269EB6}" presName="conn" presStyleLbl="parChTrans1D2" presStyleIdx="0" presStyleCnt="1"/>
      <dgm:spPr/>
    </dgm:pt>
    <dgm:pt modelId="{0703C5DD-3527-4924-AE58-6BF1A16434BA}" type="pres">
      <dgm:prSet presAssocID="{81670F42-4CEA-4F0D-80C3-0BB590269EB6}" presName="extraNode" presStyleLbl="node1" presStyleIdx="0" presStyleCnt="3"/>
      <dgm:spPr/>
    </dgm:pt>
    <dgm:pt modelId="{29169D31-8320-4A80-995F-221B94F24366}" type="pres">
      <dgm:prSet presAssocID="{81670F42-4CEA-4F0D-80C3-0BB590269EB6}" presName="dstNode" presStyleLbl="node1" presStyleIdx="0" presStyleCnt="3"/>
      <dgm:spPr/>
    </dgm:pt>
    <dgm:pt modelId="{44A3F11A-C6AB-4DA4-BCE3-39AD521354D4}" type="pres">
      <dgm:prSet presAssocID="{131B9E2D-AB81-4195-ABCF-5878FF5969F0}" presName="text_1" presStyleLbl="node1" presStyleIdx="0" presStyleCnt="3">
        <dgm:presLayoutVars>
          <dgm:bulletEnabled val="1"/>
        </dgm:presLayoutVars>
      </dgm:prSet>
      <dgm:spPr/>
    </dgm:pt>
    <dgm:pt modelId="{E090AD72-2CF0-47FC-AB3D-446658456C7C}" type="pres">
      <dgm:prSet presAssocID="{131B9E2D-AB81-4195-ABCF-5878FF5969F0}" presName="accent_1" presStyleCnt="0"/>
      <dgm:spPr/>
    </dgm:pt>
    <dgm:pt modelId="{F9009C1D-D057-4D9E-B241-FFEF39EBE322}" type="pres">
      <dgm:prSet presAssocID="{131B9E2D-AB81-4195-ABCF-5878FF5969F0}" presName="accentRepeatNode" presStyleLbl="solidFgAcc1" presStyleIdx="0" presStyleCnt="3"/>
      <dgm:spPr/>
    </dgm:pt>
    <dgm:pt modelId="{8A7EAE96-EDAD-4CAC-B42F-14EDEA72B543}" type="pres">
      <dgm:prSet presAssocID="{5F229DF6-9096-4589-8B1B-3F9813EFDE75}" presName="text_2" presStyleLbl="node1" presStyleIdx="1" presStyleCnt="3">
        <dgm:presLayoutVars>
          <dgm:bulletEnabled val="1"/>
        </dgm:presLayoutVars>
      </dgm:prSet>
      <dgm:spPr/>
    </dgm:pt>
    <dgm:pt modelId="{289807BD-016B-46E8-9D40-0CAB6912823D}" type="pres">
      <dgm:prSet presAssocID="{5F229DF6-9096-4589-8B1B-3F9813EFDE75}" presName="accent_2" presStyleCnt="0"/>
      <dgm:spPr/>
    </dgm:pt>
    <dgm:pt modelId="{C2CDA124-A7AE-44AD-8D18-AF70428A8BF8}" type="pres">
      <dgm:prSet presAssocID="{5F229DF6-9096-4589-8B1B-3F9813EFDE75}" presName="accentRepeatNode" presStyleLbl="solidFgAcc1" presStyleIdx="1" presStyleCnt="3"/>
      <dgm:spPr/>
    </dgm:pt>
    <dgm:pt modelId="{6B2FA05F-5B47-496D-9874-5EB847FCCEA2}" type="pres">
      <dgm:prSet presAssocID="{0ADBDF83-137F-4B73-A93E-9984F38DF478}" presName="text_3" presStyleLbl="node1" presStyleIdx="2" presStyleCnt="3">
        <dgm:presLayoutVars>
          <dgm:bulletEnabled val="1"/>
        </dgm:presLayoutVars>
      </dgm:prSet>
      <dgm:spPr/>
    </dgm:pt>
    <dgm:pt modelId="{EC07316E-E078-4026-887F-6BD97DA713D4}" type="pres">
      <dgm:prSet presAssocID="{0ADBDF83-137F-4B73-A93E-9984F38DF478}" presName="accent_3" presStyleCnt="0"/>
      <dgm:spPr/>
    </dgm:pt>
    <dgm:pt modelId="{17563BF7-C403-4EAB-82B5-AE71A0DF8618}" type="pres">
      <dgm:prSet presAssocID="{0ADBDF83-137F-4B73-A93E-9984F38DF478}" presName="accentRepeatNode" presStyleLbl="solidFgAcc1" presStyleIdx="2" presStyleCnt="3"/>
      <dgm:spPr/>
    </dgm:pt>
  </dgm:ptLst>
  <dgm:cxnLst>
    <dgm:cxn modelId="{EF55F4D7-F8B0-4E91-B853-2352D0970F51}" type="presOf" srcId="{81670F42-4CEA-4F0D-80C3-0BB590269EB6}" destId="{F2F1500A-B31D-4636-8353-B14AF75C1164}" srcOrd="0" destOrd="0" presId="urn:microsoft.com/office/officeart/2008/layout/VerticalCurvedList"/>
    <dgm:cxn modelId="{0FEE9DEE-A3AF-44BC-B712-DE2D63EDB3F7}" srcId="{81670F42-4CEA-4F0D-80C3-0BB590269EB6}" destId="{5F229DF6-9096-4589-8B1B-3F9813EFDE75}" srcOrd="1" destOrd="0" parTransId="{22B812F5-BF48-4C86-A027-940E6C4FFBF7}" sibTransId="{9F28D32B-2866-46BF-A105-9046F52B7DE6}"/>
    <dgm:cxn modelId="{D47207AA-1E16-42A0-ABB7-2E8EFAF2F5B2}" type="presOf" srcId="{0ADBDF83-137F-4B73-A93E-9984F38DF478}" destId="{6B2FA05F-5B47-496D-9874-5EB847FCCEA2}" srcOrd="0" destOrd="0" presId="urn:microsoft.com/office/officeart/2008/layout/VerticalCurvedList"/>
    <dgm:cxn modelId="{821AD9BE-4916-43C1-82BD-D62582F68DFE}" srcId="{81670F42-4CEA-4F0D-80C3-0BB590269EB6}" destId="{131B9E2D-AB81-4195-ABCF-5878FF5969F0}" srcOrd="0" destOrd="0" parTransId="{42555D88-20FF-4776-990E-1EF33CF15CBB}" sibTransId="{528C6E2F-2339-4BD0-A9AC-A8CB1DB14D39}"/>
    <dgm:cxn modelId="{EB2ED8DE-A2A7-4BB0-A9FF-F0FC3DFD889E}" type="presOf" srcId="{131B9E2D-AB81-4195-ABCF-5878FF5969F0}" destId="{44A3F11A-C6AB-4DA4-BCE3-39AD521354D4}" srcOrd="0" destOrd="0" presId="urn:microsoft.com/office/officeart/2008/layout/VerticalCurvedList"/>
    <dgm:cxn modelId="{49095BE1-8C9C-4E1F-A258-A9BB9629D700}" type="presOf" srcId="{528C6E2F-2339-4BD0-A9AC-A8CB1DB14D39}" destId="{58D1906E-944D-4445-A913-432A70961A82}" srcOrd="0" destOrd="0" presId="urn:microsoft.com/office/officeart/2008/layout/VerticalCurvedList"/>
    <dgm:cxn modelId="{4D2D3565-DB17-45DB-824B-0DF0E75C7300}" srcId="{81670F42-4CEA-4F0D-80C3-0BB590269EB6}" destId="{0ADBDF83-137F-4B73-A93E-9984F38DF478}" srcOrd="2" destOrd="0" parTransId="{FB278CEC-4B64-4BBB-9A82-B87A2D58AB48}" sibTransId="{6F6C3E46-00DE-4FC8-B261-E479AC8B13EE}"/>
    <dgm:cxn modelId="{6DD046D7-C4C9-4540-A177-FB5F91839952}" type="presOf" srcId="{5F229DF6-9096-4589-8B1B-3F9813EFDE75}" destId="{8A7EAE96-EDAD-4CAC-B42F-14EDEA72B543}" srcOrd="0" destOrd="0" presId="urn:microsoft.com/office/officeart/2008/layout/VerticalCurvedList"/>
    <dgm:cxn modelId="{C9FD2DFE-1E5D-4253-8104-0C6539A4366A}" type="presParOf" srcId="{F2F1500A-B31D-4636-8353-B14AF75C1164}" destId="{333B50C0-7210-4BAE-A301-AEC4C3304E2F}" srcOrd="0" destOrd="0" presId="urn:microsoft.com/office/officeart/2008/layout/VerticalCurvedList"/>
    <dgm:cxn modelId="{E2BB97D9-A47D-4A2C-B8EF-78F665BE5494}" type="presParOf" srcId="{333B50C0-7210-4BAE-A301-AEC4C3304E2F}" destId="{42F39ABC-90D1-4380-B349-497245C6189C}" srcOrd="0" destOrd="0" presId="urn:microsoft.com/office/officeart/2008/layout/VerticalCurvedList"/>
    <dgm:cxn modelId="{0E1F5F58-EFD9-45E7-ADC7-28C3068B3301}" type="presParOf" srcId="{42F39ABC-90D1-4380-B349-497245C6189C}" destId="{7065EC73-4FDB-45D6-9D60-5D2B08C320DF}" srcOrd="0" destOrd="0" presId="urn:microsoft.com/office/officeart/2008/layout/VerticalCurvedList"/>
    <dgm:cxn modelId="{1DD90478-1FC5-48AB-AEA7-E2210EB60630}" type="presParOf" srcId="{42F39ABC-90D1-4380-B349-497245C6189C}" destId="{58D1906E-944D-4445-A913-432A70961A82}" srcOrd="1" destOrd="0" presId="urn:microsoft.com/office/officeart/2008/layout/VerticalCurvedList"/>
    <dgm:cxn modelId="{C10A8AF1-0199-42A7-9231-1D6B606077AF}" type="presParOf" srcId="{42F39ABC-90D1-4380-B349-497245C6189C}" destId="{0703C5DD-3527-4924-AE58-6BF1A16434BA}" srcOrd="2" destOrd="0" presId="urn:microsoft.com/office/officeart/2008/layout/VerticalCurvedList"/>
    <dgm:cxn modelId="{5D76CBAF-DE64-495A-BAB3-618F949AAAAF}" type="presParOf" srcId="{42F39ABC-90D1-4380-B349-497245C6189C}" destId="{29169D31-8320-4A80-995F-221B94F24366}" srcOrd="3" destOrd="0" presId="urn:microsoft.com/office/officeart/2008/layout/VerticalCurvedList"/>
    <dgm:cxn modelId="{60C330C4-97DD-4FB4-A733-F5550BA98BAA}" type="presParOf" srcId="{333B50C0-7210-4BAE-A301-AEC4C3304E2F}" destId="{44A3F11A-C6AB-4DA4-BCE3-39AD521354D4}" srcOrd="1" destOrd="0" presId="urn:microsoft.com/office/officeart/2008/layout/VerticalCurvedList"/>
    <dgm:cxn modelId="{E9BA1FB3-4698-43C9-8946-5CF071FE6B9E}" type="presParOf" srcId="{333B50C0-7210-4BAE-A301-AEC4C3304E2F}" destId="{E090AD72-2CF0-47FC-AB3D-446658456C7C}" srcOrd="2" destOrd="0" presId="urn:microsoft.com/office/officeart/2008/layout/VerticalCurvedList"/>
    <dgm:cxn modelId="{A7FC8F2C-1951-4B7C-9109-193466E94F1E}" type="presParOf" srcId="{E090AD72-2CF0-47FC-AB3D-446658456C7C}" destId="{F9009C1D-D057-4D9E-B241-FFEF39EBE322}" srcOrd="0" destOrd="0" presId="urn:microsoft.com/office/officeart/2008/layout/VerticalCurvedList"/>
    <dgm:cxn modelId="{E81FB62A-18A9-49FA-875E-D590F705D9F4}" type="presParOf" srcId="{333B50C0-7210-4BAE-A301-AEC4C3304E2F}" destId="{8A7EAE96-EDAD-4CAC-B42F-14EDEA72B543}" srcOrd="3" destOrd="0" presId="urn:microsoft.com/office/officeart/2008/layout/VerticalCurvedList"/>
    <dgm:cxn modelId="{45FBFD6F-1149-4217-B03B-634E09E2A027}" type="presParOf" srcId="{333B50C0-7210-4BAE-A301-AEC4C3304E2F}" destId="{289807BD-016B-46E8-9D40-0CAB6912823D}" srcOrd="4" destOrd="0" presId="urn:microsoft.com/office/officeart/2008/layout/VerticalCurvedList"/>
    <dgm:cxn modelId="{A76108F9-81A0-4080-A430-A1FC8BBF4E42}" type="presParOf" srcId="{289807BD-016B-46E8-9D40-0CAB6912823D}" destId="{C2CDA124-A7AE-44AD-8D18-AF70428A8BF8}" srcOrd="0" destOrd="0" presId="urn:microsoft.com/office/officeart/2008/layout/VerticalCurvedList"/>
    <dgm:cxn modelId="{D612ACB4-38C0-4EEE-8647-CA57552F8256}" type="presParOf" srcId="{333B50C0-7210-4BAE-A301-AEC4C3304E2F}" destId="{6B2FA05F-5B47-496D-9874-5EB847FCCEA2}" srcOrd="5" destOrd="0" presId="urn:microsoft.com/office/officeart/2008/layout/VerticalCurvedList"/>
    <dgm:cxn modelId="{FC5213F3-E92E-41DC-807D-DF9EC7BC8531}" type="presParOf" srcId="{333B50C0-7210-4BAE-A301-AEC4C3304E2F}" destId="{EC07316E-E078-4026-887F-6BD97DA713D4}" srcOrd="6" destOrd="0" presId="urn:microsoft.com/office/officeart/2008/layout/VerticalCurvedList"/>
    <dgm:cxn modelId="{3BFD4231-7887-4541-931B-1665E616091C}" type="presParOf" srcId="{EC07316E-E078-4026-887F-6BD97DA713D4}" destId="{17563BF7-C403-4EAB-82B5-AE71A0DF861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1906E-944D-4445-A913-432A70961A82}">
      <dsp:nvSpPr>
        <dsp:cNvPr id="0" name=""/>
        <dsp:cNvSpPr/>
      </dsp:nvSpPr>
      <dsp:spPr>
        <a:xfrm>
          <a:off x="-5516941" y="-844668"/>
          <a:ext cx="6568804" cy="6568804"/>
        </a:xfrm>
        <a:prstGeom prst="blockArc">
          <a:avLst>
            <a:gd name="adj1" fmla="val 18900000"/>
            <a:gd name="adj2" fmla="val 2700000"/>
            <a:gd name="adj3" fmla="val 329"/>
          </a:avLst>
        </a:pr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A3F11A-C6AB-4DA4-BCE3-39AD521354D4}">
      <dsp:nvSpPr>
        <dsp:cNvPr id="0" name=""/>
        <dsp:cNvSpPr/>
      </dsp:nvSpPr>
      <dsp:spPr>
        <a:xfrm>
          <a:off x="550650" y="375133"/>
          <a:ext cx="10604604" cy="750657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5834" tIns="104140" rIns="104140" bIns="104140" numCol="1" spcCol="1270" anchor="ctr" anchorCtr="0">
          <a:noAutofit/>
        </a:bodyPr>
        <a:lstStyle/>
        <a:p>
          <a:pPr lvl="0" algn="l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100" kern="1200"/>
        </a:p>
      </dsp:txBody>
      <dsp:txXfrm>
        <a:off x="550650" y="375133"/>
        <a:ext cx="10604604" cy="750657"/>
      </dsp:txXfrm>
    </dsp:sp>
    <dsp:sp modelId="{F9009C1D-D057-4D9E-B241-FFEF39EBE322}">
      <dsp:nvSpPr>
        <dsp:cNvPr id="0" name=""/>
        <dsp:cNvSpPr/>
      </dsp:nvSpPr>
      <dsp:spPr>
        <a:xfrm>
          <a:off x="81489" y="281301"/>
          <a:ext cx="938321" cy="9383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7EAE96-EDAD-4CAC-B42F-14EDEA72B543}">
      <dsp:nvSpPr>
        <dsp:cNvPr id="0" name=""/>
        <dsp:cNvSpPr/>
      </dsp:nvSpPr>
      <dsp:spPr>
        <a:xfrm>
          <a:off x="981019" y="1501314"/>
          <a:ext cx="10174235" cy="750657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5834" tIns="104140" rIns="104140" bIns="104140" numCol="1" spcCol="1270" anchor="ctr" anchorCtr="0">
          <a:noAutofit/>
        </a:bodyPr>
        <a:lstStyle/>
        <a:p>
          <a:pPr lvl="0" algn="l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100" kern="1200"/>
        </a:p>
      </dsp:txBody>
      <dsp:txXfrm>
        <a:off x="981019" y="1501314"/>
        <a:ext cx="10174235" cy="750657"/>
      </dsp:txXfrm>
    </dsp:sp>
    <dsp:sp modelId="{C2CDA124-A7AE-44AD-8D18-AF70428A8BF8}">
      <dsp:nvSpPr>
        <dsp:cNvPr id="0" name=""/>
        <dsp:cNvSpPr/>
      </dsp:nvSpPr>
      <dsp:spPr>
        <a:xfrm>
          <a:off x="511858" y="1407482"/>
          <a:ext cx="938321" cy="9383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FA05F-5B47-496D-9874-5EB847FCCEA2}">
      <dsp:nvSpPr>
        <dsp:cNvPr id="0" name=""/>
        <dsp:cNvSpPr/>
      </dsp:nvSpPr>
      <dsp:spPr>
        <a:xfrm>
          <a:off x="981019" y="2627495"/>
          <a:ext cx="10174235" cy="750657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5834" tIns="104140" rIns="104140" bIns="104140" numCol="1" spcCol="1270" anchor="ctr" anchorCtr="0">
          <a:noAutofit/>
        </a:bodyPr>
        <a:lstStyle/>
        <a:p>
          <a:pPr lvl="0" algn="l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100" kern="1200" dirty="0"/>
        </a:p>
      </dsp:txBody>
      <dsp:txXfrm>
        <a:off x="981019" y="2627495"/>
        <a:ext cx="10174235" cy="750657"/>
      </dsp:txXfrm>
    </dsp:sp>
    <dsp:sp modelId="{17563BF7-C403-4EAB-82B5-AE71A0DF8618}">
      <dsp:nvSpPr>
        <dsp:cNvPr id="0" name=""/>
        <dsp:cNvSpPr/>
      </dsp:nvSpPr>
      <dsp:spPr>
        <a:xfrm>
          <a:off x="511858" y="2533663"/>
          <a:ext cx="938321" cy="9383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EA308A-8E97-4027-93B9-CD0C7651A039}">
      <dsp:nvSpPr>
        <dsp:cNvPr id="0" name=""/>
        <dsp:cNvSpPr/>
      </dsp:nvSpPr>
      <dsp:spPr>
        <a:xfrm>
          <a:off x="550650" y="3753677"/>
          <a:ext cx="10604604" cy="750657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5834" tIns="104140" rIns="104140" bIns="104140" numCol="1" spcCol="1270" anchor="ctr" anchorCtr="0">
          <a:noAutofit/>
        </a:bodyPr>
        <a:lstStyle/>
        <a:p>
          <a:pPr lvl="0" algn="l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100" kern="1200" dirty="0" smtClean="0"/>
            <a:t>[</a:t>
          </a:r>
          <a:r>
            <a:rPr lang="ko-KR" altLang="en-US" sz="4100" kern="1200" dirty="0" smtClean="0"/>
            <a:t>텍스트</a:t>
          </a:r>
          <a:r>
            <a:rPr lang="en-US" altLang="ko-KR" sz="4100" kern="1200" dirty="0" smtClean="0"/>
            <a:t>]</a:t>
          </a:r>
          <a:endParaRPr lang="ko-KR" altLang="en-US" sz="4100" kern="1200" dirty="0"/>
        </a:p>
      </dsp:txBody>
      <dsp:txXfrm>
        <a:off x="550650" y="3753677"/>
        <a:ext cx="10604604" cy="750657"/>
      </dsp:txXfrm>
    </dsp:sp>
    <dsp:sp modelId="{2E1B3F1D-91B6-4C39-820D-025D5DE17308}">
      <dsp:nvSpPr>
        <dsp:cNvPr id="0" name=""/>
        <dsp:cNvSpPr/>
      </dsp:nvSpPr>
      <dsp:spPr>
        <a:xfrm>
          <a:off x="81489" y="3659844"/>
          <a:ext cx="938321" cy="9383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1906E-944D-4445-A913-432A70961A82}">
      <dsp:nvSpPr>
        <dsp:cNvPr id="0" name=""/>
        <dsp:cNvSpPr/>
      </dsp:nvSpPr>
      <dsp:spPr>
        <a:xfrm>
          <a:off x="-4638114" y="-711063"/>
          <a:ext cx="5524822" cy="5524822"/>
        </a:xfrm>
        <a:prstGeom prst="blockArc">
          <a:avLst>
            <a:gd name="adj1" fmla="val 18900000"/>
            <a:gd name="adj2" fmla="val 2700000"/>
            <a:gd name="adj3" fmla="val 391"/>
          </a:avLst>
        </a:pr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A3F11A-C6AB-4DA4-BCE3-39AD521354D4}">
      <dsp:nvSpPr>
        <dsp:cNvPr id="0" name=""/>
        <dsp:cNvSpPr/>
      </dsp:nvSpPr>
      <dsp:spPr>
        <a:xfrm>
          <a:off x="570273" y="410269"/>
          <a:ext cx="10597249" cy="82053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1303" tIns="114300" rIns="114300" bIns="11430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500" kern="1200"/>
        </a:p>
      </dsp:txBody>
      <dsp:txXfrm>
        <a:off x="570273" y="410269"/>
        <a:ext cx="10597249" cy="820539"/>
      </dsp:txXfrm>
    </dsp:sp>
    <dsp:sp modelId="{F9009C1D-D057-4D9E-B241-FFEF39EBE322}">
      <dsp:nvSpPr>
        <dsp:cNvPr id="0" name=""/>
        <dsp:cNvSpPr/>
      </dsp:nvSpPr>
      <dsp:spPr>
        <a:xfrm>
          <a:off x="57436" y="307702"/>
          <a:ext cx="1025673" cy="1025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7EAE96-EDAD-4CAC-B42F-14EDEA72B543}">
      <dsp:nvSpPr>
        <dsp:cNvPr id="0" name=""/>
        <dsp:cNvSpPr/>
      </dsp:nvSpPr>
      <dsp:spPr>
        <a:xfrm>
          <a:off x="868539" y="1641078"/>
          <a:ext cx="10298983" cy="82053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1303" tIns="114300" rIns="114300" bIns="11430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500" kern="1200"/>
        </a:p>
      </dsp:txBody>
      <dsp:txXfrm>
        <a:off x="868539" y="1641078"/>
        <a:ext cx="10298983" cy="820539"/>
      </dsp:txXfrm>
    </dsp:sp>
    <dsp:sp modelId="{C2CDA124-A7AE-44AD-8D18-AF70428A8BF8}">
      <dsp:nvSpPr>
        <dsp:cNvPr id="0" name=""/>
        <dsp:cNvSpPr/>
      </dsp:nvSpPr>
      <dsp:spPr>
        <a:xfrm>
          <a:off x="355702" y="1538510"/>
          <a:ext cx="1025673" cy="1025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FA05F-5B47-496D-9874-5EB847FCCEA2}">
      <dsp:nvSpPr>
        <dsp:cNvPr id="0" name=""/>
        <dsp:cNvSpPr/>
      </dsp:nvSpPr>
      <dsp:spPr>
        <a:xfrm>
          <a:off x="570273" y="2871886"/>
          <a:ext cx="10597249" cy="82053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1303" tIns="114300" rIns="114300" bIns="11430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500" kern="1200" dirty="0"/>
        </a:p>
      </dsp:txBody>
      <dsp:txXfrm>
        <a:off x="570273" y="2871886"/>
        <a:ext cx="10597249" cy="820539"/>
      </dsp:txXfrm>
    </dsp:sp>
    <dsp:sp modelId="{17563BF7-C403-4EAB-82B5-AE71A0DF8618}">
      <dsp:nvSpPr>
        <dsp:cNvPr id="0" name=""/>
        <dsp:cNvSpPr/>
      </dsp:nvSpPr>
      <dsp:spPr>
        <a:xfrm>
          <a:off x="57436" y="2769319"/>
          <a:ext cx="1025673" cy="1025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7BA2526-F2FD-852D-6A6D-E604C3FEDC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EFDD2E-5054-1308-DEA0-FA9E02FB4F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2D9E1-4C8F-40AF-A670-B7CE4DE36E25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3ABD59-47B2-E9EC-CD77-A2DD0EFAA5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1FA690-D415-A630-1919-9C193B2CB3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E2C6A-89D1-46B2-B003-E05D83B50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5640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8EB25-E286-438C-1421-A110DC8CB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741408-E947-E1E6-4050-238E230F3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56D15-F7AE-CF63-3116-A9B66372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3F072-99F6-428E-2705-D4662013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102CD-BB7F-0EA1-2A92-C3F9392B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01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4FCE0-AB1B-6A8C-EA60-683080EE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38FEE8-2106-F9AF-5BDF-5422797F2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F2474D-C995-E580-80CB-90DD3F6CF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F59263-87B8-2F19-8A62-550D6FD3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66E237-6083-4DBF-06CB-882458C7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E778F2-CF74-D0F2-70FB-200CDF6D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20EB1-1FF2-665C-573E-2747A778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D2C28E-02C8-A686-F12F-B03A6F8CE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176C8-47EB-026D-5448-E405A1F5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69171-EE02-9F55-3974-512FEAC7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DA098-9B81-2F70-627F-AD0CF23F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09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3C316D-1BF4-A41C-EBF5-DD8028244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7C1B56-13EB-30F0-ADD2-5E803539D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26D6D-0050-E804-FD67-8FE3411F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A7BDA-645E-D0E5-049E-8905CC6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57EB9-7159-CDE3-53D1-842BF8C1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1E5C7-84F4-F0F8-2951-F9AE3B44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389E8-1842-3E2C-E6D6-12FACFB9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83328-87F6-7C07-34E9-6B4A49FA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59F6F-F05A-EE61-3B00-FE82323A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5F739-5BC1-ACCC-3C9B-DD73A28C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0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15D84-7CE6-A0F2-0667-EA57BC1A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3F5A78-3A12-277A-3B43-8E01B7F98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039BD-DD18-4C38-B2A6-A02B17E6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B4C60-31DF-3484-1F73-19569065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F9395-0DE1-03D3-B512-1CE8F98C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9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BA161-38CA-38CC-C357-24AD1179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A4A82-8F0A-EE4A-817C-91D26F8D6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F0A65B-CA04-4AE1-F03D-674E69185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D69A26-C9A9-13FB-875D-7B1BC945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B5187-8852-69F8-ABD5-3577201D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EB0464-ABC1-C45F-9EA0-DB144509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19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9D0E9-13D2-74D3-E665-5F991C39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C26A17-35F7-99D9-7366-FAB0FF979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6BE31-FFDA-2967-379C-DDA2A9A89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019151-F5B5-D720-CD42-1CE167948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8644F0-EE76-25AC-2A73-9320DBC97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37B10A-CBE2-B609-9C9C-86A55497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7CC141-4A2B-0C15-F49E-0F79740C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278A82-8291-42D8-B73F-D9718EC8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7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CE1E1-3B1B-3D06-2E24-7C8EBA3A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AAF925-6A01-E805-01C1-FC78390E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B0ADF6-EEE8-92C0-3CF6-F4EB3D5B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42ABBB-90BB-0811-6DCC-6BCCB495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94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0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5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5F8B4-FA61-C5A4-6E1F-4E42091C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D5B68-CAE9-59CF-5324-85F6082C9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B5C652-671D-AC53-8BEB-0C3C4321B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46E39F-5AB2-1E56-0DC1-B87E6EC7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9DBDF-B085-A51E-B9A7-310E65BE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BA9306-8403-D7F0-1F8E-531334FF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455501-8D4C-C454-7554-BBCD90CF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582C2C-5145-E9BF-E4DC-8FCE36A8F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905A9-9F08-C368-5AEE-782CD014C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8194-196C-4BEC-8F2E-7F6F76550B38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13B54-3333-3C70-7D9F-2FD2E8D9C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40ACF-B050-E361-5CE3-AA35524CC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1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3075D7-F72A-3360-ABF1-19D668F9FA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8542" y="691375"/>
            <a:ext cx="3814915" cy="43266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13BA35-2A37-C1B1-05B0-B91C045B3C0D}"/>
              </a:ext>
            </a:extLst>
          </p:cNvPr>
          <p:cNvSpPr txBox="1"/>
          <p:nvPr/>
        </p:nvSpPr>
        <p:spPr>
          <a:xfrm>
            <a:off x="4606812" y="4916673"/>
            <a:ext cx="3211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err="1" smtClean="0">
                <a:solidFill>
                  <a:schemeClr val="bg1"/>
                </a:solidFill>
              </a:rPr>
              <a:t>Code:graphy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61B3E-553E-1202-601E-370C7B42E2D5}"/>
              </a:ext>
            </a:extLst>
          </p:cNvPr>
          <p:cNvSpPr txBox="1"/>
          <p:nvPr/>
        </p:nvSpPr>
        <p:spPr>
          <a:xfrm>
            <a:off x="9584575" y="5491556"/>
            <a:ext cx="1935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project</a:t>
            </a:r>
            <a:r>
              <a:rPr lang="ko-KR" alt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박수민</a:t>
            </a:r>
            <a:endParaRPr lang="ko-KR" alt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630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204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사이트 설계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와이어프레임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한쪽 모서리가 잘린 사각형 11"/>
          <p:cNvSpPr/>
          <p:nvPr/>
        </p:nvSpPr>
        <p:spPr>
          <a:xfrm flipH="1">
            <a:off x="653416" y="1017139"/>
            <a:ext cx="3192074" cy="473458"/>
          </a:xfrm>
          <a:prstGeom prst="snip1Rect">
            <a:avLst>
              <a:gd name="adj" fmla="val 31958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64295" y="1092295"/>
            <a:ext cx="2855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메인페이지</a:t>
            </a:r>
            <a:r>
              <a:rPr lang="en-US" altLang="ko-KR" sz="1400" dirty="0" smtClean="0"/>
              <a:t>: 5</a:t>
            </a:r>
            <a:r>
              <a:rPr lang="ko-KR" altLang="en-US" sz="1400" dirty="0" smtClean="0"/>
              <a:t>개의 섹션으로 구성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0609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204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사이트 설계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와이어프레임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한쪽 모서리가 잘린 사각형 11"/>
          <p:cNvSpPr/>
          <p:nvPr/>
        </p:nvSpPr>
        <p:spPr>
          <a:xfrm flipH="1">
            <a:off x="653416" y="1017139"/>
            <a:ext cx="3192074" cy="473458"/>
          </a:xfrm>
          <a:prstGeom prst="snip1Rect">
            <a:avLst>
              <a:gd name="adj" fmla="val 31958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64295" y="1092295"/>
            <a:ext cx="2855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서브페이지</a:t>
            </a:r>
            <a:r>
              <a:rPr lang="en-US" altLang="ko-KR" sz="1400" dirty="0" smtClean="0"/>
              <a:t>: 4</a:t>
            </a:r>
            <a:r>
              <a:rPr lang="ko-KR" altLang="en-US" sz="1400" dirty="0" smtClean="0"/>
              <a:t>개의 페이지로 구성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92189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204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사이트 설계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와이어프레임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한쪽 모서리가 잘린 사각형 11"/>
          <p:cNvSpPr/>
          <p:nvPr/>
        </p:nvSpPr>
        <p:spPr>
          <a:xfrm flipH="1">
            <a:off x="653416" y="1017139"/>
            <a:ext cx="3192074" cy="473458"/>
          </a:xfrm>
          <a:prstGeom prst="snip1Rect">
            <a:avLst>
              <a:gd name="adj" fmla="val 31958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64295" y="1092295"/>
            <a:ext cx="2855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메인페이지</a:t>
            </a:r>
            <a:r>
              <a:rPr lang="en-US" altLang="ko-KR" sz="1400" dirty="0" smtClean="0"/>
              <a:t>: 4</a:t>
            </a:r>
            <a:r>
              <a:rPr lang="ko-KR" altLang="en-US" sz="1400" dirty="0" smtClean="0"/>
              <a:t>개의 페이지로 구성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89969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이트이(가) 표시된 사진&#10;&#10;자동 생성된 설명">
            <a:extLst>
              <a:ext uri="{FF2B5EF4-FFF2-40B4-BE49-F238E27FC236}">
                <a16:creationId xmlns:a16="http://schemas.microsoft.com/office/drawing/2014/main" id="{12A3988B-A791-F724-20EF-5237741BB7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7727" y="0"/>
            <a:ext cx="6114274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2100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사이트 구현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420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188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사이트 구현</a:t>
            </a:r>
            <a:r>
              <a:rPr lang="en-US" altLang="ko-KR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: Color &amp; Font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902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5238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사이트</a:t>
            </a:r>
            <a:r>
              <a:rPr lang="en-US" altLang="ko-KR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구현</a:t>
            </a:r>
            <a:r>
              <a:rPr lang="en-US" altLang="ko-KR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상단</a:t>
            </a:r>
            <a:r>
              <a:rPr lang="en-US" altLang="ko-KR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하단 및 </a:t>
            </a:r>
            <a:r>
              <a:rPr lang="ko-KR" altLang="en-US" sz="2000" b="1" dirty="0" err="1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메인페이지</a:t>
            </a:r>
            <a:r>
              <a:rPr lang="en-US" altLang="ko-KR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공통</a:t>
            </a:r>
            <a:r>
              <a:rPr lang="en-US" altLang="ko-KR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)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157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180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사이트</a:t>
            </a:r>
            <a:r>
              <a:rPr lang="en-US" altLang="ko-KR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구현</a:t>
            </a:r>
            <a:r>
              <a:rPr lang="en-US" altLang="ko-KR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:</a:t>
            </a:r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2000" b="1" dirty="0" err="1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메인페이지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1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7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180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사이트</a:t>
            </a:r>
            <a:r>
              <a:rPr lang="en-US" altLang="ko-KR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구현</a:t>
            </a:r>
            <a:r>
              <a:rPr lang="en-US" altLang="ko-KR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 err="1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메인페이지</a:t>
            </a:r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2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86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180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사이트</a:t>
            </a:r>
            <a:r>
              <a:rPr lang="en-US" altLang="ko-KR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구현</a:t>
            </a:r>
            <a:r>
              <a:rPr lang="en-US" altLang="ko-KR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 err="1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메인페이지</a:t>
            </a:r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3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823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645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사이트</a:t>
            </a:r>
            <a:r>
              <a:rPr lang="en-US" altLang="ko-KR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구현</a:t>
            </a:r>
            <a:r>
              <a:rPr lang="en-US" altLang="ko-KR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서브페이지</a:t>
            </a:r>
            <a:r>
              <a:rPr lang="en-US" altLang="ko-KR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공통</a:t>
            </a:r>
            <a:r>
              <a:rPr lang="en-US" altLang="ko-KR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)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095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36BD49-CE9F-9DB9-6C03-7D721A3C6E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420" y="571855"/>
            <a:ext cx="11317485" cy="226466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43C040-2DF2-0CFA-C095-E11F43495F8F}"/>
              </a:ext>
            </a:extLst>
          </p:cNvPr>
          <p:cNvCxnSpPr>
            <a:cxnSpLocks/>
          </p:cNvCxnSpPr>
          <p:nvPr/>
        </p:nvCxnSpPr>
        <p:spPr>
          <a:xfrm>
            <a:off x="877637" y="1062477"/>
            <a:ext cx="5358063" cy="0"/>
          </a:xfrm>
          <a:prstGeom prst="line">
            <a:avLst/>
          </a:prstGeom>
          <a:ln w="190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18C5174-002E-8FB9-7655-0FC41CE52AE0}"/>
              </a:ext>
            </a:extLst>
          </p:cNvPr>
          <p:cNvSpPr txBox="1"/>
          <p:nvPr/>
        </p:nvSpPr>
        <p:spPr>
          <a:xfrm>
            <a:off x="968843" y="1291490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</a:rPr>
              <a:t>목차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3B5107A-D926-DA22-A0DD-6CAE9AE971DA}"/>
              </a:ext>
            </a:extLst>
          </p:cNvPr>
          <p:cNvSpPr/>
          <p:nvPr/>
        </p:nvSpPr>
        <p:spPr>
          <a:xfrm>
            <a:off x="555372" y="3798512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9396F-783B-AE52-1832-45DBE9A19E9E}"/>
              </a:ext>
            </a:extLst>
          </p:cNvPr>
          <p:cNvSpPr txBox="1"/>
          <p:nvPr/>
        </p:nvSpPr>
        <p:spPr>
          <a:xfrm>
            <a:off x="981537" y="4342848"/>
            <a:ext cx="730101" cy="649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01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28916-AB2F-E43B-7C70-2D46F9C28A9C}"/>
              </a:ext>
            </a:extLst>
          </p:cNvPr>
          <p:cNvSpPr txBox="1"/>
          <p:nvPr/>
        </p:nvSpPr>
        <p:spPr>
          <a:xfrm>
            <a:off x="1272399" y="496064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기획의도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12B63E0-3A5C-F9F6-A04C-BD48A4020323}"/>
              </a:ext>
            </a:extLst>
          </p:cNvPr>
          <p:cNvCxnSpPr>
            <a:cxnSpLocks/>
          </p:cNvCxnSpPr>
          <p:nvPr/>
        </p:nvCxnSpPr>
        <p:spPr>
          <a:xfrm flipH="1">
            <a:off x="457420" y="3539242"/>
            <a:ext cx="1123249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988D1117-0D10-C704-F554-8CD758D4F52C}"/>
              </a:ext>
            </a:extLst>
          </p:cNvPr>
          <p:cNvSpPr/>
          <p:nvPr/>
        </p:nvSpPr>
        <p:spPr>
          <a:xfrm>
            <a:off x="3505227" y="3798512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44CFF-E20B-4E1D-012D-7AED88854619}"/>
              </a:ext>
            </a:extLst>
          </p:cNvPr>
          <p:cNvSpPr txBox="1"/>
          <p:nvPr/>
        </p:nvSpPr>
        <p:spPr>
          <a:xfrm>
            <a:off x="3931392" y="4342848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02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459A77-31B6-24DE-CF07-3A13A186139D}"/>
              </a:ext>
            </a:extLst>
          </p:cNvPr>
          <p:cNvSpPr txBox="1"/>
          <p:nvPr/>
        </p:nvSpPr>
        <p:spPr>
          <a:xfrm>
            <a:off x="4146391" y="4906411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사이트 설계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D0F4ACB-EA6A-2AC4-1DA4-A2225806451E}"/>
              </a:ext>
            </a:extLst>
          </p:cNvPr>
          <p:cNvCxnSpPr>
            <a:cxnSpLocks/>
          </p:cNvCxnSpPr>
          <p:nvPr/>
        </p:nvCxnSpPr>
        <p:spPr>
          <a:xfrm flipH="1">
            <a:off x="3407275" y="3539242"/>
            <a:ext cx="1123200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5940418C-FA88-8E5D-205F-0EEC6A5E0020}"/>
              </a:ext>
            </a:extLst>
          </p:cNvPr>
          <p:cNvSpPr/>
          <p:nvPr/>
        </p:nvSpPr>
        <p:spPr>
          <a:xfrm>
            <a:off x="6455082" y="3798512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50124D-00B0-B5AB-113C-6DE6E67D9734}"/>
              </a:ext>
            </a:extLst>
          </p:cNvPr>
          <p:cNvSpPr txBox="1"/>
          <p:nvPr/>
        </p:nvSpPr>
        <p:spPr>
          <a:xfrm>
            <a:off x="6881247" y="4342848"/>
            <a:ext cx="811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03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FB922-1B4D-1CC5-8FD0-9F2BC262AECB}"/>
              </a:ext>
            </a:extLst>
          </p:cNvPr>
          <p:cNvSpPr txBox="1"/>
          <p:nvPr/>
        </p:nvSpPr>
        <p:spPr>
          <a:xfrm>
            <a:off x="6881247" y="4869959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사이트 구현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8691888-2A12-714F-4A6E-8D23233FECFC}"/>
              </a:ext>
            </a:extLst>
          </p:cNvPr>
          <p:cNvCxnSpPr/>
          <p:nvPr/>
        </p:nvCxnSpPr>
        <p:spPr>
          <a:xfrm flipH="1">
            <a:off x="6357130" y="3374768"/>
            <a:ext cx="1123200" cy="15154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710C583-7A03-EDF3-AA61-C3D30401976B}"/>
              </a:ext>
            </a:extLst>
          </p:cNvPr>
          <p:cNvSpPr/>
          <p:nvPr/>
        </p:nvSpPr>
        <p:spPr>
          <a:xfrm>
            <a:off x="9404937" y="3798512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10C471-8927-F814-B269-1E16799BB271}"/>
              </a:ext>
            </a:extLst>
          </p:cNvPr>
          <p:cNvSpPr txBox="1"/>
          <p:nvPr/>
        </p:nvSpPr>
        <p:spPr>
          <a:xfrm>
            <a:off x="9831102" y="4342848"/>
            <a:ext cx="822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04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0C39EC-8682-8AE9-1072-3873A0F86395}"/>
              </a:ext>
            </a:extLst>
          </p:cNvPr>
          <p:cNvSpPr txBox="1"/>
          <p:nvPr/>
        </p:nvSpPr>
        <p:spPr>
          <a:xfrm>
            <a:off x="10018730" y="4875015"/>
            <a:ext cx="1893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향후 개발 방향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9EE136F-9507-8497-6BE1-00728E7C6AB9}"/>
              </a:ext>
            </a:extLst>
          </p:cNvPr>
          <p:cNvCxnSpPr/>
          <p:nvPr/>
        </p:nvCxnSpPr>
        <p:spPr>
          <a:xfrm flipH="1">
            <a:off x="9306985" y="3374768"/>
            <a:ext cx="1123200" cy="15154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470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180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사이트</a:t>
            </a:r>
            <a:r>
              <a:rPr lang="en-US" altLang="ko-KR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구현</a:t>
            </a:r>
            <a:r>
              <a:rPr lang="en-US" altLang="ko-KR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서브페이지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1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687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533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사이트</a:t>
            </a:r>
            <a:r>
              <a:rPr lang="en-US" altLang="ko-KR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구현</a:t>
            </a:r>
            <a:r>
              <a:rPr lang="en-US" altLang="ko-KR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모바일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552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야외, 자연이(가) 표시된 사진&#10;&#10;자동 생성된 설명">
            <a:extLst>
              <a:ext uri="{FF2B5EF4-FFF2-40B4-BE49-F238E27FC236}">
                <a16:creationId xmlns:a16="http://schemas.microsoft.com/office/drawing/2014/main" id="{5FD93DC5-5D04-E462-E369-2F5936CBF8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2579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향후 개발 방향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30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4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향후 개발 방향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다이어그램 25"/>
          <p:cNvGraphicFramePr/>
          <p:nvPr>
            <p:extLst>
              <p:ext uri="{D42A27DB-BD31-4B8C-83A1-F6EECF244321}">
                <p14:modId xmlns:p14="http://schemas.microsoft.com/office/powerpoint/2010/main" val="563859415"/>
              </p:ext>
            </p:extLst>
          </p:nvPr>
        </p:nvGraphicFramePr>
        <p:xfrm>
          <a:off x="392112" y="1719370"/>
          <a:ext cx="11223321" cy="4102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23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5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식물, 꽃, 화이트이(가) 표시된 사진&#10;&#10;자동 생성된 설명">
            <a:extLst>
              <a:ext uri="{FF2B5EF4-FFF2-40B4-BE49-F238E27FC236}">
                <a16:creationId xmlns:a16="http://schemas.microsoft.com/office/drawing/2014/main" id="{A6B7F1C5-2E45-8725-8B45-DB569B76C9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0" y="691116"/>
            <a:ext cx="4572000" cy="6166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1C2569-CB22-EF87-238A-DB75617324AB}"/>
              </a:ext>
            </a:extLst>
          </p:cNvPr>
          <p:cNvSpPr txBox="1"/>
          <p:nvPr/>
        </p:nvSpPr>
        <p:spPr>
          <a:xfrm>
            <a:off x="3048000" y="371348"/>
            <a:ext cx="6096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54466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벽, 화이트, 냉장고이(가) 표시된 사진&#10;&#10;자동 생성된 설명">
            <a:extLst>
              <a:ext uri="{FF2B5EF4-FFF2-40B4-BE49-F238E27FC236}">
                <a16:creationId xmlns:a16="http://schemas.microsoft.com/office/drawing/2014/main" id="{37E64327-4183-A222-E4A3-F6982B2EDC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0C412A-BC2E-2F73-FF9A-7FF93458EE42}"/>
              </a:ext>
            </a:extLst>
          </p:cNvPr>
          <p:cNvSpPr txBox="1"/>
          <p:nvPr/>
        </p:nvSpPr>
        <p:spPr>
          <a:xfrm>
            <a:off x="5951621" y="4531911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0" b="1" dirty="0">
                <a:latin typeface="+mj-ea"/>
                <a:ea typeface="+mj-ea"/>
              </a:rPr>
              <a:t>Fin.</a:t>
            </a:r>
            <a:endParaRPr lang="ko-KR" altLang="en-US" sz="10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2928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돌이(가) 표시된 사진&#10;&#10;자동 생성된 설명">
            <a:extLst>
              <a:ext uri="{FF2B5EF4-FFF2-40B4-BE49-F238E27FC236}">
                <a16:creationId xmlns:a16="http://schemas.microsoft.com/office/drawing/2014/main" id="{A3EC4A07-9C7E-0B48-472D-ED162D35F5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4275" y="-1"/>
            <a:ext cx="6077725" cy="685800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기획의도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8009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701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기획의도</a:t>
            </a:r>
            <a:r>
              <a:rPr lang="en-US" altLang="ko-KR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사이트 분석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839527-8D56-3594-26A8-12936DB8C624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302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618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기획의도</a:t>
            </a:r>
            <a:r>
              <a:rPr lang="en-US" altLang="ko-KR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 err="1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사이트분석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839527-8D56-3594-26A8-12936DB8C624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755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기획의도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1356075984"/>
              </p:ext>
            </p:extLst>
          </p:nvPr>
        </p:nvGraphicFramePr>
        <p:xfrm>
          <a:off x="438411" y="1233234"/>
          <a:ext cx="11223321" cy="4879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1659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762515-F05B-179B-2CC4-483704319D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6649" y="0"/>
            <a:ext cx="6114273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2100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사이트 설계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310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204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사이트 설계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와이어프레임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200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204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사이트 설계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와이어프레임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620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210</Words>
  <Application>Microsoft Office PowerPoint</Application>
  <PresentationFormat>와이드스크린</PresentationFormat>
  <Paragraphs>63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26</cp:revision>
  <dcterms:created xsi:type="dcterms:W3CDTF">2023-04-19T04:07:11Z</dcterms:created>
  <dcterms:modified xsi:type="dcterms:W3CDTF">2023-09-21T02:27:13Z</dcterms:modified>
</cp:coreProperties>
</file>