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7" r:id="rId3"/>
    <p:sldId id="289" r:id="rId4"/>
    <p:sldId id="291" r:id="rId5"/>
    <p:sldId id="294" r:id="rId6"/>
    <p:sldId id="333" r:id="rId7"/>
    <p:sldId id="295" r:id="rId8"/>
    <p:sldId id="341" r:id="rId9"/>
    <p:sldId id="334" r:id="rId10"/>
    <p:sldId id="337" r:id="rId11"/>
    <p:sldId id="338" r:id="rId12"/>
    <p:sldId id="339" r:id="rId13"/>
    <p:sldId id="340" r:id="rId14"/>
    <p:sldId id="335" r:id="rId15"/>
    <p:sldId id="30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1" autoAdjust="0"/>
    <p:restoredTop sz="94660"/>
  </p:normalViewPr>
  <p:slideViewPr>
    <p:cSldViewPr showGuides="1">
      <p:cViewPr>
        <p:scale>
          <a:sx n="115" d="100"/>
          <a:sy n="115" d="100"/>
        </p:scale>
        <p:origin x="576" y="98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2024. 11. 13.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2024. 11. 13.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2024. 11. 13.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2024. 11. 13.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2024. 11. 13.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2024. 11. 13.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2024. 11. 13.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2024. 11. 13.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2024. 11. 13.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2024. 11. 13.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2024. 11. 13.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2024. 11. 13.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hyperlink" Target="https://youtu.be/AzQ6RnzUnpE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1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110.png"/><Relationship Id="rId5" Type="http://schemas.openxmlformats.org/officeDocument/2006/relationships/image" Target="../media/image35.png"/><Relationship Id="rId10" Type="http://schemas.openxmlformats.org/officeDocument/2006/relationships/image" Target="../media/image109.png"/><Relationship Id="rId4" Type="http://schemas.openxmlformats.org/officeDocument/2006/relationships/image" Target="../media/image62.png"/><Relationship Id="rId9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62.png"/><Relationship Id="rId9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Relationship Id="rId9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Relationship Id="rId9" Type="http://schemas.openxmlformats.org/officeDocument/2006/relationships/image" Target="../media/image1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19.svg"/><Relationship Id="rId12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8.png"/><Relationship Id="rId11" Type="http://schemas.openxmlformats.org/officeDocument/2006/relationships/image" Target="../media/image35.png"/><Relationship Id="rId5" Type="http://schemas.openxmlformats.org/officeDocument/2006/relationships/image" Target="../media/image117.svg"/><Relationship Id="rId10" Type="http://schemas.openxmlformats.org/officeDocument/2006/relationships/image" Target="../media/image121.svg"/><Relationship Id="rId4" Type="http://schemas.openxmlformats.org/officeDocument/2006/relationships/image" Target="../media/image116.png"/><Relationship Id="rId9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sv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12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" Type="http://schemas.openxmlformats.org/officeDocument/2006/relationships/image" Target="../media/image31.png"/><Relationship Id="rId16" Type="http://schemas.openxmlformats.org/officeDocument/2006/relationships/image" Target="../media/image1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54.png"/><Relationship Id="rId19" Type="http://schemas.openxmlformats.org/officeDocument/2006/relationships/image" Target="../media/image13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35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17" Type="http://schemas.openxmlformats.org/officeDocument/2006/relationships/image" Target="../media/image31.png"/><Relationship Id="rId2" Type="http://schemas.openxmlformats.org/officeDocument/2006/relationships/image" Target="../media/image60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75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svg"/><Relationship Id="rId2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83.png"/><Relationship Id="rId18" Type="http://schemas.openxmlformats.org/officeDocument/2006/relationships/image" Target="../media/image88.svg"/><Relationship Id="rId26" Type="http://schemas.openxmlformats.org/officeDocument/2006/relationships/image" Target="../media/image65.png"/><Relationship Id="rId3" Type="http://schemas.openxmlformats.org/officeDocument/2006/relationships/image" Target="../media/image61.sv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svg"/><Relationship Id="rId17" Type="http://schemas.openxmlformats.org/officeDocument/2006/relationships/image" Target="../media/image87.png"/><Relationship Id="rId25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86.svg"/><Relationship Id="rId20" Type="http://schemas.openxmlformats.org/officeDocument/2006/relationships/image" Target="../media/image9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81.png"/><Relationship Id="rId24" Type="http://schemas.openxmlformats.org/officeDocument/2006/relationships/image" Target="../media/image36.png"/><Relationship Id="rId5" Type="http://schemas.openxmlformats.org/officeDocument/2006/relationships/image" Target="../media/image63.png"/><Relationship Id="rId15" Type="http://schemas.openxmlformats.org/officeDocument/2006/relationships/image" Target="../media/image85.png"/><Relationship Id="rId23" Type="http://schemas.openxmlformats.org/officeDocument/2006/relationships/image" Target="../media/image35.png"/><Relationship Id="rId28" Type="http://schemas.openxmlformats.org/officeDocument/2006/relationships/image" Target="../media/image93.png"/><Relationship Id="rId10" Type="http://schemas.openxmlformats.org/officeDocument/2006/relationships/image" Target="../media/image80.svg"/><Relationship Id="rId19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79.png"/><Relationship Id="rId14" Type="http://schemas.openxmlformats.org/officeDocument/2006/relationships/image" Target="../media/image84.svg"/><Relationship Id="rId22" Type="http://schemas.openxmlformats.org/officeDocument/2006/relationships/image" Target="../media/image92.svg"/><Relationship Id="rId27" Type="http://schemas.openxmlformats.org/officeDocument/2006/relationships/image" Target="../media/image6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11" Type="http://schemas.openxmlformats.org/officeDocument/2006/relationships/image" Target="../media/image36.png"/><Relationship Id="rId5" Type="http://schemas.openxmlformats.org/officeDocument/2006/relationships/image" Target="../media/image96.svg"/><Relationship Id="rId10" Type="http://schemas.openxmlformats.org/officeDocument/2006/relationships/image" Target="../media/image35.png"/><Relationship Id="rId4" Type="http://schemas.openxmlformats.org/officeDocument/2006/relationships/image" Target="../media/image95.png"/><Relationship Id="rId9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9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0" Type="http://schemas.openxmlformats.org/officeDocument/2006/relationships/image" Target="../media/image36.png"/><Relationship Id="rId4" Type="http://schemas.openxmlformats.org/officeDocument/2006/relationships/image" Target="../media/image95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svg"/><Relationship Id="rId13" Type="http://schemas.openxmlformats.org/officeDocument/2006/relationships/image" Target="../media/image105.png"/><Relationship Id="rId3" Type="http://schemas.openxmlformats.org/officeDocument/2006/relationships/image" Target="../media/image61.svg"/><Relationship Id="rId7" Type="http://schemas.openxmlformats.org/officeDocument/2006/relationships/image" Target="../media/image63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11" Type="http://schemas.openxmlformats.org/officeDocument/2006/relationships/image" Target="../media/image12.png"/><Relationship Id="rId5" Type="http://schemas.openxmlformats.org/officeDocument/2006/relationships/image" Target="../media/image101.svg"/><Relationship Id="rId15" Type="http://schemas.openxmlformats.org/officeDocument/2006/relationships/image" Target="../media/image35.png"/><Relationship Id="rId10" Type="http://schemas.openxmlformats.org/officeDocument/2006/relationships/image" Target="../media/image104.svg"/><Relationship Id="rId4" Type="http://schemas.openxmlformats.org/officeDocument/2006/relationships/image" Target="../media/image100.png"/><Relationship Id="rId9" Type="http://schemas.openxmlformats.org/officeDocument/2006/relationships/image" Target="../media/image103.png"/><Relationship Id="rId14" Type="http://schemas.openxmlformats.org/officeDocument/2006/relationships/image" Target="../media/image10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403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5"/>
              </a:rPr>
              <a:t>https://youtu.be/AzQ6RnzUnpE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DA2451D-BC49-446F-BB5A-BD4056A187BE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864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이젠아카데미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Moving </a:t>
              </a:r>
              <a:r>
                <a:rPr lang="ko-KR" altLang="en-US" sz="48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정면돌파팀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OTT Project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179388" y="3882051"/>
            <a:ext cx="5741276" cy="1641298"/>
            <a:chOff x="6768048" y="3882051"/>
            <a:chExt cx="5741276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677501" cy="956159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Moving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정면돌파팀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김예지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김정하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박예림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박태환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이승연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지성준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89163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박예림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김예지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김정하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박태환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DFDE2A-A939-8CBD-676A-425145E117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98" y="1961640"/>
            <a:ext cx="9668805" cy="4619936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2949-426E-03A4-370B-C37FAF48F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8264DA7C-AAE7-E3B5-0CF6-109131A54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68E407CE-C087-0BFA-1065-84E78C1E9A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EB4B6D5B-F8EE-51AE-5DE3-B1204E881A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FDD8A960-37DF-8C34-A447-6A6F7DFAF0F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24A46F-9E0C-75A8-B495-17AD9DC8AF6E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E83086-85A9-4CDF-59AA-2C848AC7EFCF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0E0BE2-00D2-4D01-95CE-CBFC585E13D4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DD41D5-1675-28DF-87B7-4E98B085F33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0EEE4F8B-957E-DBD9-6E0B-A9A193D19EF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A65DC58-A72E-A447-1CFA-8BA8D6BD148F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2E22AD-920F-8CFC-D52C-01A715DBA09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7CEF1D89-B7CA-5521-27A6-9C1EB6561479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7186DA-8485-949D-10F5-F8EB1572E98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2D1D0-C733-7232-2604-06BB5B92A282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DF7DAB9-69D0-5B58-823F-F272BDC990DD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A938EB70-939F-1082-123E-FB4230135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F63DA65A-3F59-28EA-1767-B29D2E25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886C1E5-FBEC-A6E1-1AA8-BC3F761D17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1915" y="2097742"/>
            <a:ext cx="10128170" cy="43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2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866</Words>
  <Application>Microsoft Macintosh PowerPoint</Application>
  <PresentationFormat>와이드스크린</PresentationFormat>
  <Paragraphs>173</Paragraphs>
  <Slides>15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굴림체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예림 박</cp:lastModifiedBy>
  <cp:revision>23</cp:revision>
  <dcterms:created xsi:type="dcterms:W3CDTF">2023-12-20T03:00:25Z</dcterms:created>
  <dcterms:modified xsi:type="dcterms:W3CDTF">2024-11-13T15:28:38Z</dcterms:modified>
</cp:coreProperties>
</file>