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36" r:id="rId4"/>
    <p:sldId id="330" r:id="rId5"/>
    <p:sldId id="259" r:id="rId6"/>
    <p:sldId id="331" r:id="rId7"/>
    <p:sldId id="332" r:id="rId8"/>
    <p:sldId id="333" r:id="rId9"/>
    <p:sldId id="334" r:id="rId10"/>
    <p:sldId id="339" r:id="rId11"/>
    <p:sldId id="335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26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04" autoAdjust="0"/>
  </p:normalViewPr>
  <p:slideViewPr>
    <p:cSldViewPr>
      <p:cViewPr varScale="1">
        <p:scale>
          <a:sx n="66" d="100"/>
          <a:sy n="66" d="100"/>
        </p:scale>
        <p:origin x="-9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1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09BE04CB-D1D2-4289-A725-C2EB31A2924F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5B12CF3-28B3-4F23-894D-14BBB327F11F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7598623-78F3-419C-A339-0FB267B07724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05738" y="298824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16DF67C2-1175-4558-92D6-BD597A6831E5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2492896"/>
            <a:ext cx="11016208" cy="720080"/>
          </a:xfrm>
        </p:spPr>
        <p:txBody>
          <a:bodyPr/>
          <a:lstStyle/>
          <a:p>
            <a:pPr algn="l"/>
            <a:r>
              <a:rPr lang="ko-KR" altLang="en-US" dirty="0" smtClean="0"/>
              <a:t>             </a:t>
            </a:r>
            <a:r>
              <a:rPr lang="en-US" altLang="ko-KR" dirty="0" smtClean="0"/>
              <a:t>Objective-C`</a:t>
            </a:r>
            <a:endParaRPr lang="ko-KR" altLang="en-US" sz="28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355976" y="3284984"/>
            <a:ext cx="9144000" cy="433387"/>
          </a:xfrm>
        </p:spPr>
        <p:txBody>
          <a:bodyPr/>
          <a:lstStyle/>
          <a:p>
            <a:pPr algn="l"/>
            <a:r>
              <a:rPr lang="ko-KR" altLang="en-US" sz="2800" smtClean="0"/>
              <a:t>프로그래</a:t>
            </a:r>
            <a:r>
              <a:rPr lang="ko-KR" altLang="en-US" sz="2800"/>
              <a:t>밍</a:t>
            </a:r>
            <a:r>
              <a:rPr lang="ko-KR" altLang="en-US" sz="2800" smtClean="0"/>
              <a:t> 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5004048" y="4437112"/>
            <a:ext cx="3384376" cy="187220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800" dirty="0" err="1" smtClean="0"/>
              <a:t>가천대학교</a:t>
            </a:r>
            <a:r>
              <a:rPr lang="ko-KR" altLang="en-US" sz="1800" dirty="0" smtClean="0"/>
              <a:t> 일반대학원 </a:t>
            </a:r>
            <a:endParaRPr lang="en-US" altLang="ko-KR" sz="1800" dirty="0" smtClean="0"/>
          </a:p>
          <a:p>
            <a:pPr algn="r"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강 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박태환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err="1" smtClean="0"/>
              <a:t>Dealloc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dealloc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오브젝트가 메모리에서 </a:t>
            </a:r>
            <a:r>
              <a:rPr lang="ko-KR" altLang="en-US" sz="1600" dirty="0" smtClean="0"/>
              <a:t>삭제될 때 호</a:t>
            </a:r>
            <a:r>
              <a:rPr lang="ko-KR" altLang="en-US" sz="1600" dirty="0"/>
              <a:t>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안에서 자신이 가지고 있는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변수들의 참조를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해주면 </a:t>
            </a:r>
            <a:r>
              <a:rPr lang="ko-KR" altLang="en-US" sz="1400" dirty="0"/>
              <a:t>됨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8460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/>
              <a:t>클래스의 멤버 변수 였던 </a:t>
            </a:r>
            <a:r>
              <a:rPr lang="en-US" altLang="ko-KR" sz="1400" dirty="0"/>
              <a:t>caption</a:t>
            </a:r>
            <a:r>
              <a:rPr lang="ko-KR" altLang="en-US" sz="1400" dirty="0"/>
              <a:t>과 </a:t>
            </a:r>
            <a:r>
              <a:rPr lang="en-US" altLang="ko-KR" sz="1400" dirty="0"/>
              <a:t>photographer</a:t>
            </a:r>
            <a:r>
              <a:rPr lang="ko-KR" altLang="en-US" sz="1400" dirty="0"/>
              <a:t>는 </a:t>
            </a:r>
            <a:r>
              <a:rPr lang="ko-KR" altLang="en-US" sz="1400" dirty="0" err="1" smtClean="0"/>
              <a:t>스탠다드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함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[super </a:t>
            </a:r>
            <a:r>
              <a:rPr lang="en-US" altLang="ko-KR" sz="1400" dirty="0" err="1" smtClean="0"/>
              <a:t>dealloc</a:t>
            </a:r>
            <a:r>
              <a:rPr lang="en-US" altLang="ko-KR" sz="1400" dirty="0" smtClean="0"/>
              <a:t>]</a:t>
            </a:r>
            <a:r>
              <a:rPr lang="ko-KR" altLang="en-US" sz="1400" dirty="0"/>
              <a:t>은 슈퍼클래스에게 메모리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요청하는 </a:t>
            </a:r>
            <a:r>
              <a:rPr lang="ko-KR" altLang="en-US" sz="1400" dirty="0" smtClean="0"/>
              <a:t>것으로 하지 않는다면 </a:t>
            </a:r>
            <a:r>
              <a:rPr lang="en-US" altLang="ko-KR" sz="1400" dirty="0"/>
              <a:t>memory leak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문제가 </a:t>
            </a:r>
            <a:r>
              <a:rPr lang="ko-KR" altLang="en-US" sz="1400" dirty="0"/>
              <a:t>발생할 수 </a:t>
            </a:r>
            <a:r>
              <a:rPr lang="ko-KR" altLang="en-US" sz="1400" dirty="0" smtClean="0"/>
              <a:t>있음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dealloc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이 이용되고 있는 환경에서는 불려지지 않으며 대신 </a:t>
            </a:r>
            <a:r>
              <a:rPr lang="en-US" altLang="ko-KR" sz="1400" dirty="0"/>
              <a:t>finalize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정의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30897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</a:t>
            </a:r>
            <a:r>
              <a:rPr lang="ko-KR" altLang="en-US" b="1" smtClean="0"/>
              <a:t>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Objective-C</a:t>
            </a:r>
            <a:r>
              <a:rPr lang="ko-KR" altLang="en-US" sz="1600" dirty="0"/>
              <a:t>에서는 참조카운터라는 메모리 관리 수법을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/>
              <a:t>오브젝트를 생성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) </a:t>
            </a:r>
            <a:r>
              <a:rPr lang="ko-KR" altLang="en-US" sz="1400" dirty="0"/>
              <a:t>하거나 보유</a:t>
            </a:r>
            <a:r>
              <a:rPr lang="en-US" altLang="ko-KR" sz="1400" dirty="0"/>
              <a:t>(retain -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파라매터로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넘어올때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할때</a:t>
            </a:r>
            <a:r>
              <a:rPr lang="ko-KR" altLang="en-US" sz="1400" dirty="0"/>
              <a:t> 참조 카운터는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1</a:t>
            </a:r>
            <a:r>
              <a:rPr lang="ko-KR" altLang="en-US" sz="1400" dirty="0"/>
              <a:t>씩 </a:t>
            </a:r>
            <a:r>
              <a:rPr lang="ko-KR" altLang="en-US" sz="1400" dirty="0" smtClean="0"/>
              <a:t>증가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생성한 </a:t>
            </a:r>
            <a:r>
              <a:rPr lang="ko-KR" altLang="en-US" sz="1400" dirty="0"/>
              <a:t>오브젝트를 </a:t>
            </a:r>
            <a:r>
              <a:rPr lang="en-US" altLang="ko-KR" sz="1400" dirty="0"/>
              <a:t>retain </a:t>
            </a:r>
            <a:r>
              <a:rPr lang="ko-KR" altLang="en-US" sz="1400" dirty="0"/>
              <a:t>하면 카운터는 </a:t>
            </a:r>
            <a:r>
              <a:rPr lang="en-US" altLang="ko-KR" sz="1400" dirty="0"/>
              <a:t>2</a:t>
            </a:r>
            <a:r>
              <a:rPr lang="ko-KR" altLang="en-US" sz="1400" dirty="0"/>
              <a:t>가 되어있을 </a:t>
            </a:r>
            <a:r>
              <a:rPr lang="ko-KR" altLang="en-US" sz="1400" dirty="0" smtClean="0"/>
              <a:t>것이며 </a:t>
            </a:r>
            <a:r>
              <a:rPr lang="ko-KR" altLang="en-US" sz="1400" dirty="0"/>
              <a:t>각각의 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dirty="0"/>
              <a:t>retain</a:t>
            </a:r>
            <a:r>
              <a:rPr lang="ko-KR" altLang="en-US" sz="1400" dirty="0"/>
              <a:t>에 대해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release</a:t>
            </a:r>
            <a:r>
              <a:rPr lang="ko-KR" altLang="en-US" sz="1400" dirty="0"/>
              <a:t>를 해줘야 </a:t>
            </a:r>
            <a:r>
              <a:rPr lang="ko-KR" altLang="en-US" sz="1400" dirty="0"/>
              <a:t>함</a:t>
            </a:r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30" y="2419722"/>
            <a:ext cx="5962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</a:t>
            </a:r>
            <a:r>
              <a:rPr lang="ko-KR" altLang="en-US" b="1" smtClean="0"/>
              <a:t>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smtClean="0"/>
              <a:t>오브젝트를 </a:t>
            </a:r>
            <a:r>
              <a:rPr lang="ko-KR" altLang="en-US" sz="1600" dirty="0"/>
              <a:t>생성하는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변수로 </a:t>
            </a:r>
            <a:r>
              <a:rPr lang="ko-KR" altLang="en-US" sz="1400" dirty="0" err="1"/>
              <a:t>사용할때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함수 안에서 </a:t>
            </a:r>
            <a:r>
              <a:rPr lang="ko-KR" altLang="en-US" sz="1400" dirty="0"/>
              <a:t>임시로 사용할 때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autorelease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dealloc</a:t>
            </a:r>
            <a:r>
              <a:rPr lang="ko-KR" altLang="en-US" sz="1400" dirty="0"/>
              <a:t>에서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해줌</a:t>
            </a:r>
            <a:endParaRPr lang="ko-KR" altLang="en-US" sz="14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9" y="4116287"/>
            <a:ext cx="3688643" cy="228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2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</a:t>
            </a:r>
            <a:r>
              <a:rPr lang="ko-KR" altLang="en-US" b="1" smtClean="0"/>
              <a:t>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함수 안에서의 로컬변수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alloc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이나 </a:t>
            </a:r>
            <a:r>
              <a:rPr lang="en-US" altLang="ko-KR" sz="1400" dirty="0"/>
              <a:t>copy</a:t>
            </a:r>
            <a:r>
              <a:rPr lang="ko-KR" altLang="en-US" sz="1400" dirty="0"/>
              <a:t>로 생성된 오브젝트를 </a:t>
            </a:r>
            <a:r>
              <a:rPr lang="ko-KR" altLang="en-US" sz="1400" dirty="0" smtClean="0"/>
              <a:t>사용 후 함수 안에서 </a:t>
            </a:r>
            <a:r>
              <a:rPr lang="en-US" altLang="ko-KR" sz="1400" dirty="0" err="1"/>
              <a:t>autorelease</a:t>
            </a:r>
            <a:r>
              <a:rPr lang="ko-KR" altLang="en-US" sz="1400" dirty="0"/>
              <a:t>나 </a:t>
            </a:r>
            <a:r>
              <a:rPr lang="en-US" altLang="ko-KR" sz="1400" dirty="0"/>
              <a:t>release</a:t>
            </a:r>
            <a:r>
              <a:rPr lang="ko-KR" altLang="en-US" sz="1400" dirty="0" smtClean="0"/>
              <a:t>해줌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8" y="2713738"/>
            <a:ext cx="5118720" cy="121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3940314"/>
            <a:ext cx="846043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retain (</a:t>
            </a:r>
            <a:r>
              <a:rPr lang="ko-KR" altLang="en-US" sz="1600" dirty="0"/>
              <a:t>오브젝트의 보유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수신한 </a:t>
            </a:r>
            <a:r>
              <a:rPr lang="ko-KR" altLang="en-US" sz="1400" dirty="0"/>
              <a:t>오브젝트를 파기하고 싶지 않은 </a:t>
            </a:r>
            <a:r>
              <a:rPr lang="ko-KR" altLang="en-US" sz="1400" dirty="0" smtClean="0"/>
              <a:t>경우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예를 </a:t>
            </a:r>
            <a:r>
              <a:rPr lang="ko-KR" altLang="en-US" sz="1400" dirty="0"/>
              <a:t>들어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변수에 </a:t>
            </a:r>
            <a:r>
              <a:rPr lang="ko-KR" altLang="en-US" sz="1400" dirty="0"/>
              <a:t>오브젝트를 </a:t>
            </a:r>
            <a:r>
              <a:rPr lang="ko-KR" altLang="en-US" sz="1400" dirty="0" err="1"/>
              <a:t>캐쉬할</a:t>
            </a:r>
            <a:r>
              <a:rPr lang="ko-KR" altLang="en-US" sz="1400" dirty="0"/>
              <a:t> 필요가 </a:t>
            </a:r>
            <a:r>
              <a:rPr lang="ko-KR" altLang="en-US" sz="1400" dirty="0" smtClean="0"/>
              <a:t>있을 시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오브젝트가 </a:t>
            </a:r>
            <a:r>
              <a:rPr lang="ko-KR" altLang="en-US" sz="1400" dirty="0"/>
              <a:t>필요한지 어떤지 </a:t>
            </a:r>
            <a:r>
              <a:rPr lang="ko-KR" altLang="en-US" sz="1400" dirty="0" smtClean="0"/>
              <a:t>알 수 </a:t>
            </a:r>
            <a:r>
              <a:rPr lang="ko-KR" altLang="en-US" sz="1400" dirty="0" err="1"/>
              <a:t>있는건</a:t>
            </a:r>
            <a:r>
              <a:rPr lang="ko-KR" altLang="en-US" sz="1400" dirty="0"/>
              <a:t> 본인 뿐임으로 사용중인 오브젝트를 파기당하지 않도록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보증하는 </a:t>
            </a:r>
            <a:r>
              <a:rPr lang="ko-KR" altLang="en-US" sz="1400" dirty="0"/>
              <a:t>수단이 </a:t>
            </a:r>
            <a:r>
              <a:rPr lang="ko-KR" altLang="en-US" sz="1400" dirty="0" smtClean="0"/>
              <a:t>필요해짐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이럴 경우 </a:t>
            </a:r>
            <a:r>
              <a:rPr lang="en-US" altLang="ko-KR" sz="1400" dirty="0"/>
              <a:t>retain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보류중인 </a:t>
            </a:r>
            <a:r>
              <a:rPr lang="en-US" altLang="ko-KR" sz="1400" dirty="0" err="1"/>
              <a:t>autorelease</a:t>
            </a:r>
            <a:r>
              <a:rPr lang="en-US" altLang="ko-KR" sz="1400" dirty="0"/>
              <a:t> </a:t>
            </a:r>
            <a:r>
              <a:rPr lang="ko-KR" altLang="en-US" sz="1400" dirty="0"/>
              <a:t>효과를 정지시켜 </a:t>
            </a:r>
            <a:r>
              <a:rPr lang="ko-KR" altLang="en-US" sz="1400" dirty="0" smtClean="0"/>
              <a:t>오브젝트가 필요 없어질 때까지 </a:t>
            </a:r>
            <a:r>
              <a:rPr lang="en-US" altLang="ko-KR" sz="1400" dirty="0" err="1"/>
              <a:t>relase</a:t>
            </a:r>
            <a:r>
              <a:rPr lang="ko-KR" altLang="en-US" sz="1400" dirty="0"/>
              <a:t>되지 않도록 </a:t>
            </a:r>
            <a:r>
              <a:rPr lang="ko-KR" altLang="en-US" sz="1400" dirty="0" smtClean="0"/>
              <a:t>보장해줌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2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Logging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NSLog</a:t>
            </a:r>
            <a:r>
              <a:rPr lang="en-US" altLang="ko-KR" sz="1600" dirty="0"/>
              <a:t> </a:t>
            </a:r>
            <a:r>
              <a:rPr lang="ko-KR" altLang="en-US" sz="1600" dirty="0"/>
              <a:t>함수가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() 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유사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단</a:t>
            </a:r>
            <a:r>
              <a:rPr lang="en-US" altLang="ko-KR" sz="1400" dirty="0"/>
              <a:t>, %@ </a:t>
            </a:r>
            <a:r>
              <a:rPr lang="ko-KR" altLang="en-US" sz="1400" dirty="0"/>
              <a:t>라는 오브젝트를 표현하는 </a:t>
            </a:r>
            <a:r>
              <a:rPr lang="ko-KR" altLang="en-US" sz="1400" dirty="0" err="1"/>
              <a:t>포멧이</a:t>
            </a:r>
            <a:r>
              <a:rPr lang="ko-KR" altLang="en-US" sz="1400" dirty="0"/>
              <a:t> 추가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318083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NSLog</a:t>
            </a:r>
            <a:r>
              <a:rPr lang="ko-KR" altLang="en-US" sz="1600" dirty="0"/>
              <a:t>를 이용하여 오브젝트를 콘솔에 찍으면 </a:t>
            </a:r>
            <a:r>
              <a:rPr lang="ko-KR" altLang="en-US" sz="1600" dirty="0" smtClean="0"/>
              <a:t>오브젝트의 </a:t>
            </a:r>
            <a:r>
              <a:rPr lang="en-US" altLang="ko-KR" sz="1600" dirty="0"/>
              <a:t>description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불려짐으로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이를 </a:t>
            </a:r>
            <a:r>
              <a:rPr lang="ko-KR" altLang="en-US" sz="1600" dirty="0" err="1"/>
              <a:t>오버라이드하여</a:t>
            </a:r>
            <a:r>
              <a:rPr lang="ko-KR" altLang="en-US" sz="1600" dirty="0"/>
              <a:t> 원하는 결과를 찍어볼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0" y="2708918"/>
            <a:ext cx="7036224" cy="43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Properties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35613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getter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setter</a:t>
            </a:r>
            <a:r>
              <a:rPr lang="ko-KR" altLang="en-US" sz="1600" dirty="0" smtClean="0"/>
              <a:t>가 적혀있는 예제가 </a:t>
            </a:r>
            <a:r>
              <a:rPr lang="en-US" altLang="ko-KR" sz="1600" dirty="0" smtClean="0"/>
              <a:t>property</a:t>
            </a:r>
            <a:r>
              <a:rPr lang="ko-KR" altLang="en-US" sz="1600" dirty="0" smtClean="0"/>
              <a:t>를 이용해서 간결해짐</a:t>
            </a:r>
            <a:endParaRPr lang="ko-KR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9224"/>
            <a:ext cx="3171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88843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916832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자동으로 </a:t>
            </a:r>
            <a:r>
              <a:rPr lang="ko-KR" altLang="en-US" sz="1600" dirty="0" err="1" smtClean="0"/>
              <a:t>접근자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메소드들을</a:t>
            </a:r>
            <a:r>
              <a:rPr lang="ko-KR" altLang="en-US" sz="1600" dirty="0" smtClean="0"/>
              <a:t> 생성해 주는 역할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1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Properties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err="1" smtClean="0"/>
              <a:t>구현부에서도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synthesize </a:t>
            </a:r>
            <a:r>
              <a:rPr lang="ko-KR" altLang="en-US" sz="1600" dirty="0" smtClean="0"/>
              <a:t>해줌으로 </a:t>
            </a:r>
            <a:r>
              <a:rPr lang="en-US" altLang="ko-KR" sz="1600" dirty="0" smtClean="0"/>
              <a:t>getter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setter</a:t>
            </a:r>
            <a:r>
              <a:rPr lang="ko-KR" altLang="en-US" sz="1600" dirty="0" smtClean="0"/>
              <a:t>를 따로 해줄 필요가 없음 </a:t>
            </a:r>
            <a:endParaRPr lang="ko-KR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64667"/>
            <a:ext cx="2520280" cy="280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Nil</a:t>
            </a:r>
            <a:r>
              <a:rPr lang="ko-KR" altLang="en-US" b="1" dirty="0" smtClean="0"/>
              <a:t>오브젝트의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호출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Objective-C</a:t>
            </a:r>
            <a:r>
              <a:rPr lang="ko-KR" altLang="en-US" sz="1600" dirty="0"/>
              <a:t>의 </a:t>
            </a:r>
            <a:r>
              <a:rPr lang="en-US" altLang="ko-KR" sz="1600" dirty="0"/>
              <a:t>nil </a:t>
            </a:r>
            <a:r>
              <a:rPr lang="ko-KR" altLang="en-US" sz="1600" dirty="0"/>
              <a:t>오브젝트는 다른 프로그래밍 </a:t>
            </a:r>
            <a:r>
              <a:rPr lang="ko-KR" altLang="en-US" sz="1600" dirty="0" smtClean="0"/>
              <a:t>언어의 </a:t>
            </a:r>
            <a:r>
              <a:rPr lang="en-US" altLang="ko-KR" sz="1600" dirty="0"/>
              <a:t>NULL </a:t>
            </a:r>
            <a:r>
              <a:rPr lang="ko-KR" altLang="en-US" sz="1600" dirty="0"/>
              <a:t>오브젝트와 동일한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한가지 다른 점은 </a:t>
            </a:r>
            <a:r>
              <a:rPr lang="en-US" altLang="ko-KR" sz="1400" dirty="0"/>
              <a:t>nil</a:t>
            </a:r>
            <a:r>
              <a:rPr lang="ko-KR" altLang="en-US" sz="1400" dirty="0"/>
              <a:t>인 오브젝트의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호출하여도 에러가 나지 </a:t>
            </a:r>
            <a:r>
              <a:rPr lang="ko-KR" altLang="en-US" sz="1400" dirty="0" smtClean="0"/>
              <a:t>않음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ko-KR" altLang="en-US" sz="1600" dirty="0" err="1" smtClean="0"/>
              <a:t>여러가지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방법으로 활용되지만 가장 편리한 점은 널 체크를 하지 않고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호출할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en-US" altLang="ko-KR" sz="1600" dirty="0" err="1" smtClean="0"/>
              <a:t>dealloc</a:t>
            </a:r>
            <a:r>
              <a:rPr lang="ko-KR" altLang="en-US" sz="1600" dirty="0"/>
              <a:t>의 성능을 높이기 위해서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03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Nil</a:t>
            </a:r>
            <a:r>
              <a:rPr lang="ko-KR" altLang="en-US" b="1" dirty="0" smtClean="0"/>
              <a:t>오브젝트의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호출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615114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nil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변수의 값으로 넘기면 </a:t>
            </a:r>
            <a:r>
              <a:rPr lang="en-US" altLang="ko-KR" sz="1600" dirty="0"/>
              <a:t>setter</a:t>
            </a:r>
            <a:r>
              <a:rPr lang="ko-KR" altLang="en-US" sz="1600" dirty="0"/>
              <a:t>는 </a:t>
            </a:r>
            <a:r>
              <a:rPr lang="en-US" altLang="ko-KR" sz="1600" dirty="0"/>
              <a:t>nil</a:t>
            </a:r>
            <a:r>
              <a:rPr lang="ko-KR" altLang="en-US" sz="1600" dirty="0"/>
              <a:t>을 </a:t>
            </a:r>
            <a:r>
              <a:rPr lang="en-US" altLang="ko-KR" sz="1600" dirty="0"/>
              <a:t>retain</a:t>
            </a:r>
            <a:r>
              <a:rPr lang="ko-KR" altLang="en-US" sz="1600" dirty="0"/>
              <a:t>하고 기존 오브젝트를 </a:t>
            </a:r>
            <a:r>
              <a:rPr lang="en-US" altLang="ko-KR" sz="1600" dirty="0"/>
              <a:t>release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방법은 </a:t>
            </a:r>
            <a:r>
              <a:rPr lang="en-US" altLang="ko-KR" sz="1400" dirty="0" err="1"/>
              <a:t>dealloc</a:t>
            </a:r>
            <a:r>
              <a:rPr lang="ko-KR" altLang="en-US" sz="1400" dirty="0"/>
              <a:t>에서 매우 </a:t>
            </a:r>
            <a:r>
              <a:rPr lang="ko-KR" altLang="en-US" sz="1400" dirty="0" smtClean="0"/>
              <a:t>효율적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nil</a:t>
            </a:r>
            <a:r>
              <a:rPr lang="ko-KR" altLang="en-US" sz="1400" dirty="0"/>
              <a:t>을 </a:t>
            </a:r>
            <a:r>
              <a:rPr lang="ko-KR" altLang="en-US" sz="1400" dirty="0" err="1" smtClean="0"/>
              <a:t>세팅함으로써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변수가 다른 오브젝트를 참조할 가능성이 </a:t>
            </a:r>
            <a:r>
              <a:rPr lang="ko-KR" altLang="en-US" sz="1400" dirty="0" smtClean="0"/>
              <a:t>없어짐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en-US" altLang="ko-KR" sz="1600" dirty="0" smtClean="0"/>
              <a:t>self</a:t>
            </a:r>
            <a:r>
              <a:rPr lang="en-US" altLang="ko-KR" sz="1600" dirty="0"/>
              <a:t>.</a:t>
            </a:r>
            <a:r>
              <a:rPr lang="ko-KR" altLang="en-US" sz="1600" dirty="0"/>
              <a:t>를 붙여 </a:t>
            </a:r>
            <a:r>
              <a:rPr lang="en-US" altLang="ko-KR" sz="1600" dirty="0"/>
              <a:t>setter</a:t>
            </a:r>
            <a:r>
              <a:rPr lang="ko-KR" altLang="en-US" sz="1600" dirty="0"/>
              <a:t>를 </a:t>
            </a:r>
            <a:r>
              <a:rPr lang="ko-KR" altLang="en-US" sz="1600" dirty="0" err="1" smtClean="0"/>
              <a:t>호출해야함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caption </a:t>
            </a:r>
            <a:r>
              <a:rPr lang="en-US" altLang="ko-KR" sz="1400" dirty="0"/>
              <a:t>= nil; </a:t>
            </a:r>
            <a:r>
              <a:rPr lang="ko-KR" altLang="en-US" sz="1400" dirty="0"/>
              <a:t>이라고 하면 잘못된 </a:t>
            </a:r>
            <a:r>
              <a:rPr lang="ko-KR" altLang="en-US" sz="1400" dirty="0" smtClean="0"/>
              <a:t>방법으로 </a:t>
            </a:r>
            <a:r>
              <a:rPr lang="en-US" altLang="ko-KR" sz="1400" dirty="0"/>
              <a:t>memory leak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초래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66" y="1916832"/>
            <a:ext cx="301747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2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916832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/>
              <a:t>기존의 클래스의 서브클래스를 생성하지 않고도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추가할 </a:t>
            </a:r>
            <a:r>
              <a:rPr lang="ko-KR" altLang="en-US" sz="1600" dirty="0" smtClean="0"/>
              <a:t>수 있음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 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확장하고자 하는 클래스의 내부구조를 파악할 필요가 없다</a:t>
            </a:r>
            <a:r>
              <a:rPr lang="en-US" altLang="ko-KR" sz="1600" dirty="0"/>
              <a:t>.)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NSString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카테고리를 추가만 하면 그 프로젝트 안에서 카테고리로서 추가된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NSString</a:t>
            </a:r>
            <a:r>
              <a:rPr lang="ko-KR" altLang="en-US" sz="1400" dirty="0"/>
              <a:t>을 계승하여 새 클래스를 만들어 그것을 </a:t>
            </a:r>
            <a:r>
              <a:rPr lang="en-US" altLang="ko-KR" sz="1400" dirty="0" err="1"/>
              <a:t>alloc</a:t>
            </a:r>
            <a:r>
              <a:rPr lang="ko-KR" altLang="en-US" sz="1400" dirty="0"/>
              <a:t>하여 쓴다</a:t>
            </a:r>
            <a:r>
              <a:rPr lang="en-US" altLang="ko-KR" sz="1400" dirty="0"/>
              <a:t>.. </a:t>
            </a:r>
            <a:r>
              <a:rPr lang="ko-KR" altLang="en-US" sz="1400" dirty="0"/>
              <a:t>하는 복잡한 과정이 </a:t>
            </a:r>
            <a:r>
              <a:rPr lang="ko-KR" altLang="en-US" sz="1400" dirty="0" smtClean="0"/>
              <a:t>필요 없음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054201"/>
            <a:ext cx="2952329" cy="92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3543106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헤더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상속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오버라이딩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Objective-C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만의 문법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834-8A36-4D40-9A37-0490CF954D7A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6284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err="1" smtClean="0"/>
              <a:t>구현부</a:t>
            </a:r>
            <a:endParaRPr lang="ko-KR" altLang="en-US" sz="1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3" y="2419413"/>
            <a:ext cx="3010089" cy="22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4725144"/>
            <a:ext cx="8460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일반 클래스와의 차이는 </a:t>
            </a:r>
            <a:r>
              <a:rPr lang="ko-KR" altLang="en-US" sz="1400" dirty="0" smtClean="0"/>
              <a:t>슈퍼클래스의 </a:t>
            </a:r>
            <a:r>
              <a:rPr lang="ko-KR" altLang="en-US" sz="1400" dirty="0"/>
              <a:t>정의가 없고 클래스 명 뒤의 </a:t>
            </a:r>
            <a:r>
              <a:rPr lang="ko-KR" altLang="en-US" sz="1400" dirty="0" smtClean="0"/>
              <a:t>괄호 안에 </a:t>
            </a:r>
            <a:r>
              <a:rPr lang="ko-KR" altLang="en-US" sz="1400" dirty="0"/>
              <a:t>카테고리 명을 </a:t>
            </a:r>
            <a:r>
              <a:rPr lang="ko-KR" altLang="en-US" sz="1400" dirty="0"/>
              <a:t>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53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6284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추가한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사용하는 예제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221088"/>
            <a:ext cx="84604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카테고리는 </a:t>
            </a:r>
            <a:r>
              <a:rPr lang="ko-KR" altLang="en-US" sz="1400" dirty="0"/>
              <a:t>서브클래스 확장과는 달리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변수는 추가 </a:t>
            </a:r>
            <a:r>
              <a:rPr lang="ko-KR" altLang="en-US" sz="1400" dirty="0" smtClean="0"/>
              <a:t>불가</a:t>
            </a:r>
            <a:r>
              <a:rPr lang="ko-KR" altLang="en-US" sz="1400" dirty="0"/>
              <a:t>능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하는것은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가능하지만 </a:t>
            </a:r>
            <a:r>
              <a:rPr lang="ko-KR" altLang="en-US" sz="1400" dirty="0"/>
              <a:t>매우 신중히 </a:t>
            </a:r>
            <a:r>
              <a:rPr lang="ko-KR" altLang="en-US" sz="1400" dirty="0" smtClean="0"/>
              <a:t>해야 할 작업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클래스 </a:t>
            </a:r>
            <a:r>
              <a:rPr lang="ko-KR" altLang="en-US" sz="1400" dirty="0"/>
              <a:t>카테고리를 사용한 변경은 어플리케이션의 모든 클래스 </a:t>
            </a:r>
            <a:r>
              <a:rPr lang="ko-KR" altLang="en-US" sz="1400" dirty="0" err="1"/>
              <a:t>인스턴스에</a:t>
            </a:r>
            <a:r>
              <a:rPr lang="ko-KR" altLang="en-US" sz="1400" dirty="0"/>
              <a:t> 영향을 </a:t>
            </a:r>
            <a:r>
              <a:rPr lang="ko-KR" altLang="en-US" sz="1400" dirty="0" smtClean="0"/>
              <a:t>줌</a:t>
            </a:r>
            <a:endParaRPr lang="ko-KR" alt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" y="2348879"/>
            <a:ext cx="3466331" cy="173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EC55-4616-4BCD-A365-A91C6351C959}" type="datetime1">
              <a:rPr lang="ko-KR" altLang="en-US" smtClean="0"/>
              <a:t>2015-03-04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Objective-C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만의 문법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94F4-299F-474F-8780-B3ABE495A6D5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7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</a:t>
            </a:r>
            <a:r>
              <a:rPr lang="ko-KR" altLang="en-US" b="1" dirty="0"/>
              <a:t>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44824"/>
            <a:ext cx="84604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클래스를 </a:t>
            </a:r>
            <a:r>
              <a:rPr lang="ko-KR" altLang="en-US" sz="1600" dirty="0"/>
              <a:t>만드는 방법은 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h </a:t>
            </a:r>
            <a:r>
              <a:rPr lang="ko-KR" altLang="en-US" sz="1600" dirty="0"/>
              <a:t>파일에 인터페이스를 적고 </a:t>
            </a:r>
            <a:r>
              <a:rPr lang="en-US" altLang="ko-KR" sz="1600" dirty="0"/>
              <a:t>.m </a:t>
            </a:r>
            <a:r>
              <a:rPr lang="ko-KR" altLang="en-US" sz="1600" dirty="0"/>
              <a:t>파일에 내용을 </a:t>
            </a:r>
            <a:r>
              <a:rPr lang="ko-KR" altLang="en-US" sz="1600" dirty="0" smtClean="0"/>
              <a:t>적으면 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.h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변수와 </a:t>
            </a:r>
            <a:r>
              <a:rPr lang="ko-KR" altLang="en-US" sz="1400" dirty="0" err="1" smtClean="0"/>
              <a:t>퍼블릭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인터페이스를 정의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.h</a:t>
            </a:r>
            <a:r>
              <a:rPr lang="ko-KR" altLang="en-US" sz="1400" dirty="0" smtClean="0"/>
              <a:t>에 정의한 인터페이스들을 </a:t>
            </a:r>
            <a:r>
              <a:rPr lang="en-US" altLang="ko-KR" sz="1400" dirty="0" smtClean="0"/>
              <a:t>implement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private</a:t>
            </a:r>
            <a:r>
              <a:rPr lang="ko-KR" altLang="en-US" sz="1400" dirty="0" err="1" smtClean="0"/>
              <a:t>메서드들을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4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.h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5164450"/>
            <a:ext cx="846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smtClean="0"/>
              <a:t>import</a:t>
            </a:r>
            <a:r>
              <a:rPr lang="ko-KR" altLang="en-US" sz="1400" dirty="0"/>
              <a:t>한 </a:t>
            </a:r>
            <a:r>
              <a:rPr lang="en-US" altLang="ko-KR" sz="1400" dirty="0" err="1"/>
              <a:t>Cocoa.h</a:t>
            </a:r>
            <a:r>
              <a:rPr lang="ko-KR" altLang="en-US" sz="1400" dirty="0"/>
              <a:t>는 </a:t>
            </a:r>
            <a:r>
              <a:rPr lang="en-US" altLang="ko-KR" sz="1400" dirty="0"/>
              <a:t>Cocoa </a:t>
            </a:r>
            <a:r>
              <a:rPr lang="ko-KR" altLang="en-US" sz="1400" dirty="0"/>
              <a:t>어플리케이션을 위한 기본 클래스들을 </a:t>
            </a:r>
            <a:r>
              <a:rPr lang="ko-KR" altLang="en-US" sz="1400" dirty="0" smtClean="0"/>
              <a:t>포함해줌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#</a:t>
            </a:r>
            <a:r>
              <a:rPr lang="en-US" altLang="ko-KR" sz="1400" dirty="0"/>
              <a:t>import </a:t>
            </a:r>
            <a:r>
              <a:rPr lang="ko-KR" altLang="en-US" sz="1400" dirty="0"/>
              <a:t>명령은 하나의 파일을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읽어들이는</a:t>
            </a:r>
            <a:r>
              <a:rPr lang="ko-KR" altLang="en-US" sz="1400" dirty="0"/>
              <a:t> 것을 자동적으로 </a:t>
            </a:r>
            <a:r>
              <a:rPr lang="ko-KR" altLang="en-US" sz="1400" dirty="0" smtClean="0"/>
              <a:t>방지해줌</a:t>
            </a:r>
            <a:endParaRPr lang="en-US" altLang="ko-K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3150"/>
            <a:ext cx="4194827" cy="28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71600" y="3501008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07904" y="3517558"/>
            <a:ext cx="3419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일반적으로 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etter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get</a:t>
            </a:r>
            <a:r>
              <a:rPr lang="ko-KR" altLang="en-US" sz="1400" dirty="0" smtClean="0"/>
              <a:t>을 붙이지 않음</a:t>
            </a:r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4149080"/>
            <a:ext cx="3942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0072" y="4165630"/>
            <a:ext cx="3744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</a:t>
            </a:r>
            <a:r>
              <a:rPr lang="en-US" altLang="ko-KR" sz="1400" dirty="0" smtClean="0"/>
              <a:t>etter</a:t>
            </a:r>
            <a:r>
              <a:rPr lang="ko-KR" altLang="en-US" sz="1400" dirty="0" smtClean="0"/>
              <a:t>의 경우 </a:t>
            </a:r>
            <a:r>
              <a:rPr lang="ko-KR" altLang="en-US" sz="1400" dirty="0" err="1" smtClean="0"/>
              <a:t>리턴값이</a:t>
            </a:r>
            <a:r>
              <a:rPr lang="ko-KR" altLang="en-US" sz="1400" dirty="0" smtClean="0"/>
              <a:t> 없다면 </a:t>
            </a:r>
            <a:r>
              <a:rPr lang="en-US" altLang="ko-KR" sz="1400" dirty="0" smtClean="0"/>
              <a:t>void</a:t>
            </a:r>
            <a:r>
              <a:rPr lang="ko-KR" altLang="en-US" sz="1400" dirty="0" smtClean="0"/>
              <a:t>로 지정</a:t>
            </a:r>
            <a:endParaRPr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5317758"/>
            <a:ext cx="8460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내용들은 </a:t>
            </a:r>
            <a:r>
              <a:rPr lang="en-US" altLang="ko-KR" sz="1400" dirty="0"/>
              <a:t>@implementation</a:t>
            </a:r>
            <a:r>
              <a:rPr lang="ko-KR" altLang="en-US" sz="1400" dirty="0"/>
              <a:t>과 </a:t>
            </a:r>
            <a:r>
              <a:rPr lang="en-US" altLang="ko-KR" sz="1400" dirty="0"/>
              <a:t>@end </a:t>
            </a:r>
            <a:r>
              <a:rPr lang="ko-KR" altLang="en-US" sz="1400" dirty="0"/>
              <a:t>사이에 </a:t>
            </a:r>
            <a:r>
              <a:rPr lang="ko-KR" altLang="en-US" sz="1400" dirty="0" smtClean="0"/>
              <a:t>기술</a:t>
            </a:r>
            <a:r>
              <a:rPr lang="ko-KR" altLang="en-US" sz="1400" dirty="0"/>
              <a:t>됨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7" y="2348880"/>
            <a:ext cx="3182863" cy="282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48043"/>
            <a:ext cx="8460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하나의 </a:t>
            </a:r>
            <a:r>
              <a:rPr lang="en-US" altLang="ko-KR" sz="1400" dirty="0"/>
              <a:t>setter</a:t>
            </a:r>
            <a:r>
              <a:rPr lang="ko-KR" altLang="en-US" sz="1400" dirty="0"/>
              <a:t>안에는 두 변수가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하나는 </a:t>
            </a:r>
            <a:r>
              <a:rPr lang="ko-KR" altLang="en-US" sz="1400" dirty="0"/>
              <a:t>기존의 오브젝트의 참조이고 하나는 </a:t>
            </a:r>
            <a:r>
              <a:rPr lang="ko-KR" altLang="en-US" sz="1400" dirty="0" err="1"/>
              <a:t>파라매터로</a:t>
            </a:r>
            <a:r>
              <a:rPr lang="ko-KR" altLang="en-US" sz="1400" dirty="0"/>
              <a:t> 넘어온 새로운 </a:t>
            </a:r>
            <a:r>
              <a:rPr lang="ko-KR" altLang="en-US" sz="1400" dirty="0" smtClean="0"/>
              <a:t>오브젝트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만약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을 사용할 수 있는 환경이라면 단순히 아래와 같이 </a:t>
            </a:r>
            <a:r>
              <a:rPr lang="ko-KR" altLang="en-US" sz="1400" dirty="0" smtClean="0"/>
              <a:t>적</a:t>
            </a:r>
            <a:r>
              <a:rPr lang="ko-KR" altLang="en-US" sz="1400" dirty="0"/>
              <a:t>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7" y="2348881"/>
            <a:ext cx="3601526" cy="219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700171"/>
            <a:ext cx="3600401" cy="68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smtClean="0"/>
              <a:t>하지만 </a:t>
            </a:r>
            <a:r>
              <a:rPr lang="ko-KR" altLang="en-US" sz="1600" dirty="0"/>
              <a:t>그렇지 않다면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예제와 같이 </a:t>
            </a:r>
            <a:r>
              <a:rPr lang="en-US" altLang="ko-KR" sz="1600" dirty="0"/>
              <a:t>release</a:t>
            </a:r>
            <a:r>
              <a:rPr lang="ko-KR" altLang="en-US" sz="1600" dirty="0"/>
              <a:t>와 </a:t>
            </a:r>
            <a:r>
              <a:rPr lang="en-US" altLang="ko-KR" sz="1600" dirty="0"/>
              <a:t>retain</a:t>
            </a:r>
            <a:r>
              <a:rPr lang="ko-KR" altLang="en-US" sz="1600" dirty="0"/>
              <a:t>을 수동적으로 적어줘야 함</a:t>
            </a:r>
            <a:br>
              <a:rPr lang="ko-KR" altLang="en-US" sz="1600" dirty="0"/>
            </a:b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release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release : </a:t>
            </a:r>
            <a:r>
              <a:rPr lang="ko-KR" altLang="en-US" sz="1400" dirty="0" err="1"/>
              <a:t>스탠다드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는 오브젝트 참조를 바로 삭제하는 방법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autorelease</a:t>
            </a:r>
            <a:r>
              <a:rPr lang="en-US" altLang="ko-KR" sz="1400" dirty="0" smtClean="0"/>
              <a:t> : </a:t>
            </a:r>
            <a:r>
              <a:rPr lang="en-US" altLang="ko-KR" sz="1400" dirty="0" err="1"/>
              <a:t>autorelease</a:t>
            </a:r>
            <a:r>
              <a:rPr lang="ko-KR" altLang="en-US" sz="1400" dirty="0"/>
              <a:t>는 가까운 </a:t>
            </a:r>
            <a:r>
              <a:rPr lang="ko-KR" altLang="en-US" sz="1400" dirty="0" err="1"/>
              <a:t>시일내에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할 것을 명령하는 </a:t>
            </a:r>
            <a:r>
              <a:rPr lang="ko-KR" altLang="en-US" sz="1400" dirty="0" smtClean="0"/>
              <a:t>방법으로 </a:t>
            </a:r>
            <a:r>
              <a:rPr lang="en-US" altLang="ko-KR" sz="1400" dirty="0" err="1" smtClean="0"/>
              <a:t>autorelease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</a:t>
            </a:r>
            <a:r>
              <a:rPr lang="ko-KR" altLang="en-US" sz="1400" dirty="0" smtClean="0"/>
              <a:t>지정한 </a:t>
            </a:r>
            <a:r>
              <a:rPr lang="ko-KR" altLang="en-US" sz="1400" dirty="0"/>
              <a:t>경우에 기존 오브젝트는 현재 실행되고 있는 함수 안에서는 </a:t>
            </a:r>
            <a:r>
              <a:rPr lang="ko-KR" altLang="en-US" sz="1400" dirty="0" smtClean="0"/>
              <a:t>유효함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setter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안에서는 </a:t>
            </a:r>
            <a:r>
              <a:rPr lang="en-US" altLang="ko-KR" sz="1600" dirty="0" err="1"/>
              <a:t>autorelease</a:t>
            </a:r>
            <a:r>
              <a:rPr lang="en-US" altLang="ko-KR" sz="1600" dirty="0"/>
              <a:t> </a:t>
            </a:r>
            <a:r>
              <a:rPr lang="ko-KR" altLang="en-US" sz="1600" dirty="0"/>
              <a:t>를 사용할 것을 </a:t>
            </a:r>
            <a:r>
              <a:rPr lang="ko-KR" altLang="en-US" sz="1600" dirty="0" smtClean="0"/>
              <a:t>추천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새 </a:t>
            </a:r>
            <a:r>
              <a:rPr lang="ko-KR" altLang="en-US" sz="1400" dirty="0"/>
              <a:t>오브젝트와 기존 오브젝트가 같은 오브젝트를 </a:t>
            </a:r>
            <a:r>
              <a:rPr lang="ko-KR" altLang="en-US" sz="1400" dirty="0" err="1"/>
              <a:t>가르키고</a:t>
            </a:r>
            <a:r>
              <a:rPr lang="ko-KR" altLang="en-US" sz="1400" dirty="0"/>
              <a:t> 있는 경우도 있기 </a:t>
            </a:r>
            <a:r>
              <a:rPr lang="ko-KR" altLang="en-US" sz="1400" dirty="0" smtClean="0"/>
              <a:t>때문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이럴 </a:t>
            </a:r>
            <a:r>
              <a:rPr lang="ko-KR" altLang="en-US" sz="1400" dirty="0"/>
              <a:t>경우 </a:t>
            </a:r>
            <a:r>
              <a:rPr lang="ko-KR" altLang="en-US" sz="1400" dirty="0" err="1"/>
              <a:t>스탠다드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사용해 버리면 원치 않게 새로 오브젝트를 삭제해 버리는 경우가 </a:t>
            </a:r>
            <a:r>
              <a:rPr lang="ko-KR" altLang="en-US" sz="1400" dirty="0" smtClean="0"/>
              <a:t>생김</a:t>
            </a:r>
            <a:endParaRPr lang="ko-KR" altLang="en-US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ko-KR" altLang="en-US" b="1" dirty="0" smtClean="0"/>
              <a:t>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437112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변수들을 초기화하기 위해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정의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- if </a:t>
            </a:r>
            <a:r>
              <a:rPr lang="ko-KR" altLang="en-US" sz="1400" dirty="0"/>
              <a:t>문의 조건은 </a:t>
            </a:r>
            <a:r>
              <a:rPr lang="en-US" altLang="ko-KR" sz="1400" dirty="0"/>
              <a:t>== </a:t>
            </a:r>
            <a:r>
              <a:rPr lang="ko-KR" altLang="en-US" sz="1400" dirty="0"/>
              <a:t>이 아니라 </a:t>
            </a:r>
            <a:r>
              <a:rPr lang="en-US" altLang="ko-KR" sz="1400" dirty="0"/>
              <a:t>= </a:t>
            </a:r>
            <a:r>
              <a:rPr lang="ko-KR" altLang="en-US" sz="1400" dirty="0"/>
              <a:t>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같다면 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비교문이</a:t>
            </a:r>
            <a:r>
              <a:rPr lang="ko-KR" altLang="en-US" sz="1400" dirty="0"/>
              <a:t> 아니라 </a:t>
            </a:r>
            <a:r>
              <a:rPr lang="en-US" altLang="ko-KR" sz="1400" dirty="0"/>
              <a:t>[super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]</a:t>
            </a:r>
            <a:r>
              <a:rPr lang="ko-KR" altLang="en-US" sz="1400" dirty="0"/>
              <a:t>의 결과를 </a:t>
            </a:r>
            <a:r>
              <a:rPr lang="en-US" altLang="ko-KR" sz="1400" dirty="0"/>
              <a:t>self </a:t>
            </a:r>
            <a:r>
              <a:rPr lang="ko-KR" altLang="en-US" sz="1400" dirty="0"/>
              <a:t>에 대입하고 있다는 </a:t>
            </a:r>
            <a:r>
              <a:rPr lang="ko-KR" altLang="en-US" sz="1400" dirty="0" smtClean="0"/>
              <a:t>뜻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슈퍼클래스에게 </a:t>
            </a:r>
            <a:r>
              <a:rPr lang="ko-KR" altLang="en-US" sz="1400" dirty="0"/>
              <a:t>초기화를 대신 요청하고 그 결과에 문제가 없으면 다른 </a:t>
            </a:r>
            <a:r>
              <a:rPr lang="ko-KR" altLang="en-US" sz="1400" dirty="0" smtClean="0"/>
              <a:t>변수들의 </a:t>
            </a:r>
            <a:r>
              <a:rPr lang="ko-KR" altLang="en-US" sz="1400" dirty="0"/>
              <a:t>기본값을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4864"/>
            <a:ext cx="4596946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2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581</Words>
  <Application>Microsoft Office PowerPoint</Application>
  <PresentationFormat>화면 슬라이드 쇼(4:3)</PresentationFormat>
  <Paragraphs>183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             Objective-C`</vt:lpstr>
      <vt:lpstr>PowerPoint 프레젠테이션</vt:lpstr>
      <vt:lpstr>Ⅲ. 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san</cp:lastModifiedBy>
  <cp:revision>202</cp:revision>
  <dcterms:created xsi:type="dcterms:W3CDTF">2012-12-30T15:18:19Z</dcterms:created>
  <dcterms:modified xsi:type="dcterms:W3CDTF">2015-03-04T22:14:57Z</dcterms:modified>
</cp:coreProperties>
</file>