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1" r:id="rId3"/>
    <p:sldId id="303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미래부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산업통상자원부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지경부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정책</a:t>
            </a:r>
            <a:r>
              <a:rPr lang="ko-KR" altLang="en-US" baseline="0" dirty="0" smtClean="0"/>
              <a:t> 발표와 함께 회사에서 이러한 일을 하는데 정책과 일이 일맥상통하여 연구하게 되었다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미래부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산업통상자원부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지경부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정책</a:t>
            </a:r>
            <a:r>
              <a:rPr lang="ko-KR" altLang="en-US" baseline="0" dirty="0" smtClean="0"/>
              <a:t> 발표와 함께 회사에서 이러한 일을 하는데 정책과 일이 일맥상통하여 연구하게 되었다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6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09BE04CB-D1D2-4289-A725-C2EB31A2924F}" type="datetime1">
              <a:rPr lang="ko-KR" altLang="en-US" smtClean="0"/>
              <a:t>2015-01-22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75B12CF3-28B3-4F23-894D-14BBB327F11F}" type="datetime1">
              <a:rPr lang="ko-KR" altLang="en-US" smtClean="0"/>
              <a:t>2015-01-22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7598623-78F3-419C-A339-0FB267B07724}" type="datetime1">
              <a:rPr lang="ko-KR" altLang="en-US" smtClean="0"/>
              <a:t>2015-01-22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05738" y="2988241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16DF67C2-1175-4558-92D6-BD597A6831E5}" type="datetime1">
              <a:rPr lang="ko-KR" altLang="en-US" smtClean="0"/>
              <a:t>2015-01-22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548680" y="2492896"/>
            <a:ext cx="11016208" cy="720080"/>
          </a:xfrm>
        </p:spPr>
        <p:txBody>
          <a:bodyPr/>
          <a:lstStyle/>
          <a:p>
            <a:pPr algn="l"/>
            <a:r>
              <a:rPr lang="ko-KR" altLang="en-US" dirty="0" smtClean="0"/>
              <a:t>             </a:t>
            </a:r>
            <a:r>
              <a:rPr lang="ko-KR" altLang="en-US" sz="2800" b="1" dirty="0" smtClean="0"/>
              <a:t>자</a:t>
            </a:r>
            <a:r>
              <a:rPr lang="ko-KR" altLang="en-US" sz="2800" b="1" dirty="0"/>
              <a:t>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212976" y="3284984"/>
            <a:ext cx="9144000" cy="433387"/>
          </a:xfrm>
        </p:spPr>
        <p:txBody>
          <a:bodyPr/>
          <a:lstStyle/>
          <a:p>
            <a:pPr algn="l"/>
            <a:r>
              <a:rPr lang="ko-KR" altLang="en-US" sz="2800" smtClean="0"/>
              <a:t>소켓프로그래</a:t>
            </a:r>
            <a:r>
              <a:rPr lang="ko-KR" altLang="en-US" sz="2800" dirty="0"/>
              <a:t>밍</a:t>
            </a:r>
            <a:r>
              <a:rPr lang="ko-KR" altLang="en-US" sz="2800" smtClean="0"/>
              <a:t> 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5004048" y="4437112"/>
            <a:ext cx="3384376" cy="187220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800" dirty="0" err="1" smtClean="0"/>
              <a:t>가천대학교</a:t>
            </a:r>
            <a:r>
              <a:rPr lang="ko-KR" altLang="en-US" sz="1800" dirty="0" smtClean="0"/>
              <a:t> 일반대학원 </a:t>
            </a:r>
            <a:endParaRPr lang="en-US" altLang="ko-KR" sz="1800" dirty="0" smtClean="0"/>
          </a:p>
          <a:p>
            <a:pPr algn="r">
              <a:lnSpc>
                <a:spcPct val="150000"/>
              </a:lnSpc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강 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박태환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smtClean="0"/>
              <a:t>소켓 생성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2015-01-22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2543696"/>
            <a:ext cx="1728192" cy="1728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서버 소켓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가동중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12" y="3789040"/>
            <a:ext cx="1728192" cy="1728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소켓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0112" y="1475904"/>
            <a:ext cx="1728192" cy="1728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소켓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10" idx="1"/>
            <a:endCxn id="4" idx="3"/>
          </p:cNvCxnSpPr>
          <p:nvPr/>
        </p:nvCxnSpPr>
        <p:spPr>
          <a:xfrm flipH="1">
            <a:off x="3203848" y="2340000"/>
            <a:ext cx="2376264" cy="106779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1"/>
            <a:endCxn id="4" idx="3"/>
          </p:cNvCxnSpPr>
          <p:nvPr/>
        </p:nvCxnSpPr>
        <p:spPr>
          <a:xfrm flipH="1" flipV="1">
            <a:off x="3203848" y="3407792"/>
            <a:ext cx="2376264" cy="124534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10949" y="5733256"/>
            <a:ext cx="4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◈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서버와 클라이언트 접속으로 소켓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dirty="0" smtClean="0"/>
              <a:t>전체 개요도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2015-01-22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4036628"/>
            <a:ext cx="1512168" cy="1233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소켓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4" idx="0"/>
            <a:endCxn id="28" idx="2"/>
          </p:cNvCxnSpPr>
          <p:nvPr/>
        </p:nvCxnSpPr>
        <p:spPr>
          <a:xfrm flipV="1">
            <a:off x="1295636" y="2204864"/>
            <a:ext cx="1332148" cy="183176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4" idx="0"/>
            <a:endCxn id="29" idx="6"/>
          </p:cNvCxnSpPr>
          <p:nvPr/>
        </p:nvCxnSpPr>
        <p:spPr>
          <a:xfrm flipH="1" flipV="1">
            <a:off x="6588224" y="2204864"/>
            <a:ext cx="1260140" cy="18379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092280" y="4042792"/>
            <a:ext cx="1512168" cy="1233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소켓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920" y="1412776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1920" y="2420888"/>
            <a:ext cx="1512168" cy="65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저장맵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051720" y="397115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리시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버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627784" y="155679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리시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버</a:t>
            </a: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292080" y="155679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리시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버</a:t>
            </a: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796136" y="3979664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리시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버</a:t>
            </a:r>
            <a:endParaRPr lang="ko-KR" altLang="en-US"/>
          </a:p>
        </p:txBody>
      </p:sp>
      <p:cxnSp>
        <p:nvCxnSpPr>
          <p:cNvPr id="35" name="직선 화살표 연결선 34"/>
          <p:cNvCxnSpPr>
            <a:stCxn id="26" idx="2"/>
            <a:endCxn id="27" idx="7"/>
          </p:cNvCxnSpPr>
          <p:nvPr/>
        </p:nvCxnSpPr>
        <p:spPr>
          <a:xfrm flipH="1">
            <a:off x="3158048" y="3073400"/>
            <a:ext cx="1449956" cy="10875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2"/>
            <a:endCxn id="30" idx="1"/>
          </p:cNvCxnSpPr>
          <p:nvPr/>
        </p:nvCxnSpPr>
        <p:spPr>
          <a:xfrm>
            <a:off x="4608004" y="3073400"/>
            <a:ext cx="1377948" cy="10960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2"/>
            <a:endCxn id="26" idx="0"/>
          </p:cNvCxnSpPr>
          <p:nvPr/>
        </p:nvCxnSpPr>
        <p:spPr>
          <a:xfrm>
            <a:off x="4608004" y="1988840"/>
            <a:ext cx="0" cy="43204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1" t="32584" r="26598" b="49008"/>
          <a:stretch/>
        </p:blipFill>
        <p:spPr bwMode="auto">
          <a:xfrm>
            <a:off x="1886132" y="2492895"/>
            <a:ext cx="5973454" cy="156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t="19313" r="38155" b="32292"/>
          <a:stretch/>
        </p:blipFill>
        <p:spPr bwMode="auto">
          <a:xfrm>
            <a:off x="2258576" y="1412776"/>
            <a:ext cx="4698856" cy="354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9" t="22438" r="33564" b="66734"/>
          <a:stretch/>
        </p:blipFill>
        <p:spPr bwMode="auto">
          <a:xfrm>
            <a:off x="1792133" y="3363652"/>
            <a:ext cx="54148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6" t="26375" r="42859" b="50893"/>
          <a:stretch/>
        </p:blipFill>
        <p:spPr bwMode="auto">
          <a:xfrm>
            <a:off x="2374511" y="1568233"/>
            <a:ext cx="4070554" cy="166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4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EC55-4616-4BCD-A365-A91C6351C959}" type="datetime1">
              <a:rPr lang="ko-KR" altLang="en-US" smtClean="0"/>
              <a:t>2015-01-22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104</Words>
  <Application>Microsoft Office PowerPoint</Application>
  <PresentationFormat>화면 슬라이드 쇼(4:3)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             자바</vt:lpstr>
      <vt:lpstr>소켓 생성</vt:lpstr>
      <vt:lpstr>전체 개요도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san</cp:lastModifiedBy>
  <cp:revision>98</cp:revision>
  <dcterms:created xsi:type="dcterms:W3CDTF">2012-12-30T15:18:19Z</dcterms:created>
  <dcterms:modified xsi:type="dcterms:W3CDTF">2015-01-22T00:19:47Z</dcterms:modified>
</cp:coreProperties>
</file>