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17"/>
  </p:notesMasterIdLst>
  <p:sldIdLst>
    <p:sldId id="257" r:id="rId2"/>
    <p:sldId id="262" r:id="rId3"/>
    <p:sldId id="261" r:id="rId4"/>
    <p:sldId id="258" r:id="rId5"/>
    <p:sldId id="274" r:id="rId6"/>
    <p:sldId id="280" r:id="rId7"/>
    <p:sldId id="281" r:id="rId8"/>
    <p:sldId id="282" r:id="rId9"/>
    <p:sldId id="283" r:id="rId10"/>
    <p:sldId id="284" r:id="rId11"/>
    <p:sldId id="285" r:id="rId12"/>
    <p:sldId id="287" r:id="rId13"/>
    <p:sldId id="288" r:id="rId14"/>
    <p:sldId id="289" r:id="rId15"/>
    <p:sldId id="269" r:id="rId16"/>
  </p:sldIdLst>
  <p:sldSz cx="12192000" cy="6858000"/>
  <p:notesSz cx="6858000" cy="9144000"/>
  <p:embeddedFontLst>
    <p:embeddedFont>
      <p:font typeface="나눔스퀘어 ExtraBold" panose="020B0600000101010101" pitchFamily="50" charset="-127"/>
      <p:bold r:id="rId18"/>
    </p:embeddedFont>
    <p:embeddedFont>
      <p:font typeface="나눔스퀘어 Bold" panose="020B0600000101010101" pitchFamily="50" charset="-127"/>
      <p:bold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CECE"/>
    <a:srgbClr val="8DBABD"/>
    <a:srgbClr val="634EEA"/>
    <a:srgbClr val="00002F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2018-05-12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2984" y="2391487"/>
            <a:ext cx="51860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스크립트 언어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186876" y="3591816"/>
            <a:ext cx="3818246" cy="80007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2014184030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전영현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2016184016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472BD3-8A55-4030-98DB-3EB786E3FC4E}"/>
              </a:ext>
            </a:extLst>
          </p:cNvPr>
          <p:cNvSpPr txBox="1"/>
          <p:nvPr/>
        </p:nvSpPr>
        <p:spPr>
          <a:xfrm>
            <a:off x="11689349" y="632795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36241" y="375837"/>
            <a:ext cx="27206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기능 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메뉴 검색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39EDBA-1713-4208-94F2-7725942FA307}"/>
              </a:ext>
            </a:extLst>
          </p:cNvPr>
          <p:cNvSpPr txBox="1"/>
          <p:nvPr/>
        </p:nvSpPr>
        <p:spPr>
          <a:xfrm>
            <a:off x="1026521" y="1302345"/>
            <a:ext cx="36105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pc="-150" dirty="0" err="1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텔레그램</a:t>
            </a:r>
            <a:r>
              <a:rPr lang="ko-KR" altLang="en-US" sz="4800" spc="-15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봇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F2466F-0F42-4C5B-BD8C-6124014F7531}"/>
              </a:ext>
            </a:extLst>
          </p:cNvPr>
          <p:cNvSpPr txBox="1"/>
          <p:nvPr/>
        </p:nvSpPr>
        <p:spPr>
          <a:xfrm>
            <a:off x="1026522" y="2397699"/>
            <a:ext cx="9918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dirty="0" err="1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텔레그램과</a:t>
            </a:r>
            <a:r>
              <a:rPr lang="ko-KR" altLang="en-US" sz="3200" spc="-15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연동하여 모바일에서 </a:t>
            </a:r>
            <a:r>
              <a:rPr lang="ko-KR" altLang="en-US" sz="3200" spc="-150" dirty="0" err="1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텔레그램</a:t>
            </a:r>
            <a:r>
              <a:rPr lang="ko-KR" altLang="en-US" sz="3200" spc="-15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봇을 통한 정보 조회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1D4E32-79ED-4213-B204-C9B4A58B5D2A}"/>
              </a:ext>
            </a:extLst>
          </p:cNvPr>
          <p:cNvSpPr txBox="1"/>
          <p:nvPr/>
        </p:nvSpPr>
        <p:spPr>
          <a:xfrm>
            <a:off x="1026521" y="3136612"/>
            <a:ext cx="8783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3200" spc="-15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170" name="Picture 2" descr="íë ê·¸ë¨ì ëí ì´ë¯¸ì§ ê²ìê²°ê³¼">
            <a:extLst>
              <a:ext uri="{FF2B5EF4-FFF2-40B4-BE49-F238E27FC236}">
                <a16:creationId xmlns:a16="http://schemas.microsoft.com/office/drawing/2014/main" id="{D7F762B1-D902-4538-BBF1-27B1C9965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479" y="3136612"/>
            <a:ext cx="5217041" cy="2930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1837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23714" y="3044279"/>
            <a:ext cx="29445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 </a:t>
            </a:r>
            <a:r>
              <a:rPr lang="ko-KR" altLang="en-US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역할 분담</a:t>
            </a:r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0058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1" y="366959"/>
            <a:ext cx="168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역할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분담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39EDBA-1713-4208-94F2-7725942FA307}"/>
              </a:ext>
            </a:extLst>
          </p:cNvPr>
          <p:cNvSpPr txBox="1"/>
          <p:nvPr/>
        </p:nvSpPr>
        <p:spPr>
          <a:xfrm>
            <a:off x="2044604" y="2133355"/>
            <a:ext cx="24801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pc="-15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전영현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F2466F-0F42-4C5B-BD8C-6124014F7531}"/>
              </a:ext>
            </a:extLst>
          </p:cNvPr>
          <p:cNvSpPr txBox="1"/>
          <p:nvPr/>
        </p:nvSpPr>
        <p:spPr>
          <a:xfrm>
            <a:off x="2134885" y="3242825"/>
            <a:ext cx="264493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3200" spc="-15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Ppt</a:t>
            </a:r>
            <a:r>
              <a:rPr lang="ko-KR" altLang="en-US" sz="3200" spc="-15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제작</a:t>
            </a:r>
            <a:endParaRPr lang="en-US" altLang="ko-KR" sz="3200" spc="-15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3200" spc="-15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영상 제작</a:t>
            </a:r>
            <a:endParaRPr lang="en-US" altLang="ko-KR" sz="3200" spc="-15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3200" spc="-15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메뉴 검색</a:t>
            </a:r>
            <a:endParaRPr lang="en-US" altLang="ko-KR" sz="3200" spc="-15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3200" spc="-15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이미지 출력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2C2660-CA0F-4690-A339-7B4D96B85A51}"/>
              </a:ext>
            </a:extLst>
          </p:cNvPr>
          <p:cNvSpPr txBox="1"/>
          <p:nvPr/>
        </p:nvSpPr>
        <p:spPr>
          <a:xfrm>
            <a:off x="7827370" y="2133355"/>
            <a:ext cx="24801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pc="-15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박연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3206C7-0B4A-4E77-8F37-8AB1135D9A54}"/>
              </a:ext>
            </a:extLst>
          </p:cNvPr>
          <p:cNvSpPr txBox="1"/>
          <p:nvPr/>
        </p:nvSpPr>
        <p:spPr>
          <a:xfrm>
            <a:off x="7827370" y="3242824"/>
            <a:ext cx="32147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3200" spc="-15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휴게소 검색</a:t>
            </a:r>
            <a:endParaRPr lang="en-US" altLang="ko-KR" sz="3200" spc="-15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3200" spc="-15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이메일 보내기</a:t>
            </a:r>
            <a:endParaRPr lang="en-US" altLang="ko-KR" sz="3200" spc="-15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3200" spc="-150" dirty="0" err="1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텔레그램</a:t>
            </a:r>
            <a:r>
              <a:rPr lang="ko-KR" altLang="en-US" sz="3200" spc="-15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봇</a:t>
            </a:r>
          </a:p>
        </p:txBody>
      </p:sp>
    </p:spTree>
    <p:extLst>
      <p:ext uri="{BB962C8B-B14F-4D97-AF65-F5344CB8AC3E}">
        <p14:creationId xmlns:p14="http://schemas.microsoft.com/office/powerpoint/2010/main" val="245192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38184" y="3044279"/>
            <a:ext cx="19156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pc="-30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 </a:t>
            </a:r>
            <a:r>
              <a:rPr lang="ko-KR" altLang="en-US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일정</a:t>
            </a:r>
          </a:p>
        </p:txBody>
      </p:sp>
    </p:spTree>
    <p:extLst>
      <p:ext uri="{BB962C8B-B14F-4D97-AF65-F5344CB8AC3E}">
        <p14:creationId xmlns:p14="http://schemas.microsoft.com/office/powerpoint/2010/main" val="1877461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92944" y="404373"/>
            <a:ext cx="8931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일정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AF0B4373-3488-4D54-9D40-3A82E7BDC6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1070"/>
              </p:ext>
            </p:extLst>
          </p:nvPr>
        </p:nvGraphicFramePr>
        <p:xfrm>
          <a:off x="606748" y="1164799"/>
          <a:ext cx="10558730" cy="508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097">
                  <a:extLst>
                    <a:ext uri="{9D8B030D-6E8A-4147-A177-3AD203B41FA5}">
                      <a16:colId xmlns:a16="http://schemas.microsoft.com/office/drawing/2014/main" val="3130116251"/>
                    </a:ext>
                  </a:extLst>
                </a:gridCol>
                <a:gridCol w="3546555">
                  <a:extLst>
                    <a:ext uri="{9D8B030D-6E8A-4147-A177-3AD203B41FA5}">
                      <a16:colId xmlns:a16="http://schemas.microsoft.com/office/drawing/2014/main" val="567274282"/>
                    </a:ext>
                  </a:extLst>
                </a:gridCol>
                <a:gridCol w="3966212">
                  <a:extLst>
                    <a:ext uri="{9D8B030D-6E8A-4147-A177-3AD203B41FA5}">
                      <a16:colId xmlns:a16="http://schemas.microsoft.com/office/drawing/2014/main" val="4240577183"/>
                    </a:ext>
                  </a:extLst>
                </a:gridCol>
                <a:gridCol w="1712866">
                  <a:extLst>
                    <a:ext uri="{9D8B030D-6E8A-4147-A177-3AD203B41FA5}">
                      <a16:colId xmlns:a16="http://schemas.microsoft.com/office/drawing/2014/main" val="3110937553"/>
                    </a:ext>
                  </a:extLst>
                </a:gridCol>
              </a:tblGrid>
              <a:tr h="2672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세부 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836580"/>
                  </a:ext>
                </a:extLst>
              </a:tr>
              <a:tr h="506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주 </a:t>
                      </a:r>
                      <a:r>
                        <a:rPr lang="en-US" altLang="ko-KR" sz="1600" dirty="0"/>
                        <a:t>(4.27~5.3)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파이썬</a:t>
                      </a:r>
                      <a:r>
                        <a:rPr lang="ko-KR" altLang="en-US" sz="1600" dirty="0"/>
                        <a:t> 모듈</a:t>
                      </a:r>
                      <a:r>
                        <a:rPr lang="en-US" altLang="ko-KR" sz="1600" dirty="0"/>
                        <a:t>, </a:t>
                      </a:r>
                      <a:r>
                        <a:rPr lang="en-US" altLang="ko-KR" sz="1600" dirty="0" err="1"/>
                        <a:t>OpenAPI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조사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응용 앱 개발 예시 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Xml </a:t>
                      </a:r>
                      <a:r>
                        <a:rPr lang="ko-KR" altLang="en-US" sz="1600" dirty="0"/>
                        <a:t>모듈 조사 완료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국가공공데이터 포털 활용사례조사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783592"/>
                  </a:ext>
                </a:extLst>
              </a:tr>
              <a:tr h="4231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주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(5.4~5.10)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상세 기능</a:t>
                      </a:r>
                      <a:r>
                        <a:rPr lang="en-US" altLang="ko-KR" sz="1600" dirty="0"/>
                        <a:t>,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구현 방법</a:t>
                      </a:r>
                      <a:r>
                        <a:rPr lang="en-US" altLang="ko-KR" sz="1600" baseline="0" dirty="0"/>
                        <a:t>, </a:t>
                      </a:r>
                      <a:r>
                        <a:rPr lang="ko-KR" altLang="en-US" sz="1600" baseline="0" dirty="0"/>
                        <a:t>역할 분담 등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aseline="0" dirty="0"/>
                        <a:t>휴게소 정보 및 휴게소의 대표 메뉴 정보 </a:t>
                      </a:r>
                      <a:endParaRPr lang="en-US" altLang="ko-KR" sz="1600" baseline="0" dirty="0"/>
                    </a:p>
                    <a:p>
                      <a:pPr latinLnBrk="1"/>
                      <a:r>
                        <a:rPr lang="ko-KR" altLang="en-US" sz="1600" baseline="0" dirty="0"/>
                        <a:t>제공</a:t>
                      </a:r>
                      <a:r>
                        <a:rPr lang="en-US" altLang="ko-KR" sz="1600" baseline="0" dirty="0"/>
                        <a:t>, </a:t>
                      </a:r>
                      <a:r>
                        <a:rPr lang="en-US" altLang="ko-KR" sz="1600" baseline="0" dirty="0" err="1"/>
                        <a:t>youtube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기획 발표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699754"/>
                  </a:ext>
                </a:extLst>
              </a:tr>
              <a:tr h="6013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3</a:t>
                      </a:r>
                      <a:r>
                        <a:rPr lang="ko-KR" altLang="en-US" sz="1600" dirty="0"/>
                        <a:t>주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(5.11~5.17)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err="1">
                          <a:solidFill>
                            <a:srgbClr val="FF0000"/>
                          </a:solidFill>
                        </a:rPr>
                        <a:t>기획발표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5/17</a:t>
                      </a:r>
                      <a:r>
                        <a:rPr lang="en-US" altLang="ko-KR" sz="1600" dirty="0"/>
                        <a:t>,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en-US" altLang="ko-KR" sz="1600" dirty="0" err="1"/>
                        <a:t>OpenAPI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연동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구현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국가공공데이터포털 </a:t>
                      </a:r>
                      <a:r>
                        <a:rPr lang="en-US" altLang="ko-KR" sz="1600" dirty="0" err="1"/>
                        <a:t>OpenAPI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활용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82127"/>
                  </a:ext>
                </a:extLst>
              </a:tr>
              <a:tr h="6013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4</a:t>
                      </a:r>
                      <a:r>
                        <a:rPr lang="ko-KR" altLang="en-US" sz="1600" dirty="0"/>
                        <a:t>주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(5.18~5.24)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aseline="0" dirty="0"/>
                        <a:t>다양한 검색 기능 구현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검색 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휴게소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대표 메뉴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메뉴의 이미지</a:t>
                      </a:r>
                      <a:r>
                        <a:rPr lang="en-US" altLang="ko-KR" sz="1600" baseline="0" dirty="0"/>
                        <a:t>)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정보 연동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507104"/>
                  </a:ext>
                </a:extLst>
              </a:tr>
              <a:tr h="6013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5</a:t>
                      </a:r>
                      <a:r>
                        <a:rPr lang="ko-KR" altLang="en-US" sz="1600" dirty="0"/>
                        <a:t>주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(5.25~5.31)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rgbClr val="FF0000"/>
                          </a:solidFill>
                        </a:rPr>
                        <a:t>중간 시연 발표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5/31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Youtube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활용 중간 시연 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33453"/>
                  </a:ext>
                </a:extLst>
              </a:tr>
              <a:tr h="4231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6</a:t>
                      </a:r>
                      <a:r>
                        <a:rPr lang="ko-KR" altLang="en-US" sz="1600" dirty="0"/>
                        <a:t>주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(6.1~6.7)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GUI </a:t>
                      </a:r>
                      <a:r>
                        <a:rPr lang="ko-KR" altLang="en-US" sz="1600" dirty="0"/>
                        <a:t>구현</a:t>
                      </a:r>
                      <a:endParaRPr lang="en-US" altLang="ko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휴게소 검색 시 메뉴 도출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메뉴 검색 시 휴게소 도출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219568"/>
                  </a:ext>
                </a:extLst>
              </a:tr>
              <a:tr h="4231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7</a:t>
                      </a:r>
                      <a:r>
                        <a:rPr lang="ko-KR" altLang="en-US" sz="1600" dirty="0"/>
                        <a:t>주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(6.8~6.14)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aseline="0" dirty="0"/>
                        <a:t>메일과 연동</a:t>
                      </a:r>
                      <a:r>
                        <a:rPr lang="en-US" altLang="ko-KR" sz="1600" baseline="0" dirty="0"/>
                        <a:t>, </a:t>
                      </a:r>
                      <a:r>
                        <a:rPr lang="ko-KR" altLang="en-US" sz="1600" baseline="0" dirty="0"/>
                        <a:t>이미지 출력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이메일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보내기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 사진 출력 등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추가 기능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539043"/>
                  </a:ext>
                </a:extLst>
              </a:tr>
              <a:tr h="6013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8</a:t>
                      </a:r>
                      <a:r>
                        <a:rPr lang="ko-KR" altLang="en-US" sz="1600" dirty="0"/>
                        <a:t>주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(6.15~6.21)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C/C++</a:t>
                      </a:r>
                      <a:r>
                        <a:rPr lang="ko-KR" altLang="en-US" sz="1600" dirty="0"/>
                        <a:t>연동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b="1" dirty="0">
                          <a:solidFill>
                            <a:srgbClr val="FF0000"/>
                          </a:solidFill>
                        </a:rPr>
                        <a:t>최종구현 발표 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6/19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C/C++</a:t>
                      </a:r>
                      <a:r>
                        <a:rPr lang="ko-KR" altLang="en-US" sz="1600" dirty="0"/>
                        <a:t>연동</a:t>
                      </a:r>
                      <a:r>
                        <a:rPr lang="en-US" altLang="ko-KR" sz="1600" dirty="0"/>
                        <a:t>, </a:t>
                      </a:r>
                      <a:r>
                        <a:rPr lang="en-US" altLang="ko-KR" sz="1600" dirty="0" err="1"/>
                        <a:t>Youtube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활용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최종 시연 발표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666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7905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376" y="2447473"/>
            <a:ext cx="4455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591816"/>
            <a:ext cx="4200071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본격적인 기획서를 시작하겠습니다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D3CA7E-0FE2-457B-A29E-07276540DCBD}"/>
              </a:ext>
            </a:extLst>
          </p:cNvPr>
          <p:cNvSpPr txBox="1"/>
          <p:nvPr/>
        </p:nvSpPr>
        <p:spPr>
          <a:xfrm>
            <a:off x="11627634" y="6327957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19</a:t>
            </a:r>
            <a:endParaRPr lang="ko-KR" altLang="en-US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5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0814" y="40449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151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20414" y="40449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기능 구현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647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90742" y="4044950"/>
            <a:ext cx="3054858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역할 분담</a:t>
            </a:r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143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719614" y="40449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일정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14614" y="6278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987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71708" y="3044279"/>
            <a:ext cx="18485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 </a:t>
            </a:r>
            <a:r>
              <a:rPr lang="ko-KR" altLang="en-US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주제</a:t>
            </a:r>
          </a:p>
        </p:txBody>
      </p:sp>
    </p:spTree>
    <p:extLst>
      <p:ext uri="{BB962C8B-B14F-4D97-AF65-F5344CB8AC3E}">
        <p14:creationId xmlns:p14="http://schemas.microsoft.com/office/powerpoint/2010/main" val="3514545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59981" y="390105"/>
            <a:ext cx="8931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39EDBA-1713-4208-94F2-7725942FA307}"/>
              </a:ext>
            </a:extLst>
          </p:cNvPr>
          <p:cNvSpPr txBox="1"/>
          <p:nvPr/>
        </p:nvSpPr>
        <p:spPr>
          <a:xfrm>
            <a:off x="1278014" y="1581192"/>
            <a:ext cx="96359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spc="-15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전국 주요 휴게소의 대표 음식 정보 조회</a:t>
            </a:r>
          </a:p>
        </p:txBody>
      </p:sp>
      <p:pic>
        <p:nvPicPr>
          <p:cNvPr id="1026" name="Picture 2" descr="ìì¸ í´ê²ìì ëí ì´ë¯¸ì§ ê²ìê²°ê³¼">
            <a:extLst>
              <a:ext uri="{FF2B5EF4-FFF2-40B4-BE49-F238E27FC236}">
                <a16:creationId xmlns:a16="http://schemas.microsoft.com/office/drawing/2014/main" id="{1AE1A0E3-B7BB-41D4-8D8F-0B918869E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578" y="3004232"/>
            <a:ext cx="4500562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íµê°ìì ëí ì´ë¯¸ì§ ê²ìê²°ê³¼">
            <a:extLst>
              <a:ext uri="{FF2B5EF4-FFF2-40B4-BE49-F238E27FC236}">
                <a16:creationId xmlns:a16="http://schemas.microsoft.com/office/drawing/2014/main" id="{DFF878F7-BF23-4030-8BA4-DFC42971D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339" y="3070454"/>
            <a:ext cx="4500562" cy="323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23714" y="3044279"/>
            <a:ext cx="29445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 </a:t>
            </a:r>
            <a:r>
              <a:rPr lang="ko-KR" altLang="en-US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 구현</a:t>
            </a:r>
          </a:p>
        </p:txBody>
      </p:sp>
    </p:spTree>
    <p:extLst>
      <p:ext uri="{BB962C8B-B14F-4D97-AF65-F5344CB8AC3E}">
        <p14:creationId xmlns:p14="http://schemas.microsoft.com/office/powerpoint/2010/main" val="622618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36241" y="375837"/>
            <a:ext cx="27206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기능 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메뉴 검색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39EDBA-1713-4208-94F2-7725942FA307}"/>
              </a:ext>
            </a:extLst>
          </p:cNvPr>
          <p:cNvSpPr txBox="1"/>
          <p:nvPr/>
        </p:nvSpPr>
        <p:spPr>
          <a:xfrm>
            <a:off x="936241" y="1288229"/>
            <a:ext cx="24801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pc="-15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메뉴 검색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F2466F-0F42-4C5B-BD8C-6124014F7531}"/>
              </a:ext>
            </a:extLst>
          </p:cNvPr>
          <p:cNvSpPr txBox="1"/>
          <p:nvPr/>
        </p:nvSpPr>
        <p:spPr>
          <a:xfrm>
            <a:off x="1026522" y="2397699"/>
            <a:ext cx="8783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메뉴 검색 시 검색 한 메뉴를 팔고있는 휴게소 정보 조회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1D4E32-79ED-4213-B204-C9B4A58B5D2A}"/>
              </a:ext>
            </a:extLst>
          </p:cNvPr>
          <p:cNvSpPr txBox="1"/>
          <p:nvPr/>
        </p:nvSpPr>
        <p:spPr>
          <a:xfrm>
            <a:off x="1026521" y="3136612"/>
            <a:ext cx="8783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3200" spc="-15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B6BA62D-801D-4797-8B84-3FEE110E18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03" y="3875525"/>
            <a:ext cx="3476947" cy="8230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화살표: 위쪽 5">
            <a:extLst>
              <a:ext uri="{FF2B5EF4-FFF2-40B4-BE49-F238E27FC236}">
                <a16:creationId xmlns:a16="http://schemas.microsoft.com/office/drawing/2014/main" id="{C010D18D-2410-4F63-9767-7438CD58073F}"/>
              </a:ext>
            </a:extLst>
          </p:cNvPr>
          <p:cNvSpPr/>
          <p:nvPr/>
        </p:nvSpPr>
        <p:spPr>
          <a:xfrm>
            <a:off x="2631093" y="4972970"/>
            <a:ext cx="354366" cy="42612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FA9CEC-8D42-43BF-80C7-DCBC854E2E76}"/>
              </a:ext>
            </a:extLst>
          </p:cNvPr>
          <p:cNvSpPr txBox="1"/>
          <p:nvPr/>
        </p:nvSpPr>
        <p:spPr>
          <a:xfrm>
            <a:off x="1513291" y="5436512"/>
            <a:ext cx="3610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‘</a:t>
            </a:r>
            <a:r>
              <a:rPr lang="ko-KR" altLang="en-US" sz="3200" spc="-15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핫도그</a:t>
            </a:r>
            <a:r>
              <a:rPr lang="en-US" altLang="ko-KR" sz="3200" spc="-15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’ </a:t>
            </a:r>
            <a:r>
              <a:rPr lang="ko-KR" altLang="en-US" sz="3200" spc="-15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검색 시</a:t>
            </a:r>
          </a:p>
        </p:txBody>
      </p:sp>
      <p:pic>
        <p:nvPicPr>
          <p:cNvPr id="14" name="Picture 2" descr="ìì¸ í´ê²ìì ëí ì´ë¯¸ì§ ê²ìê²°ê³¼">
            <a:extLst>
              <a:ext uri="{FF2B5EF4-FFF2-40B4-BE49-F238E27FC236}">
                <a16:creationId xmlns:a16="http://schemas.microsoft.com/office/drawing/2014/main" id="{D0884E2F-CD9B-4494-A457-20DA93049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9968" y="3337545"/>
            <a:ext cx="3851525" cy="1898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C7BB67DA-14DA-4E1B-BCC0-F203F90686F2}"/>
              </a:ext>
            </a:extLst>
          </p:cNvPr>
          <p:cNvSpPr/>
          <p:nvPr/>
        </p:nvSpPr>
        <p:spPr>
          <a:xfrm>
            <a:off x="5273535" y="4419561"/>
            <a:ext cx="649648" cy="495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BCF986-D2B3-4568-9ADB-5C5447B23EA1}"/>
              </a:ext>
            </a:extLst>
          </p:cNvPr>
          <p:cNvSpPr txBox="1"/>
          <p:nvPr/>
        </p:nvSpPr>
        <p:spPr>
          <a:xfrm>
            <a:off x="6171558" y="5436511"/>
            <a:ext cx="51237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핫도그 메뉴가 있는 휴게소 나열</a:t>
            </a:r>
          </a:p>
        </p:txBody>
      </p:sp>
    </p:spTree>
    <p:extLst>
      <p:ext uri="{BB962C8B-B14F-4D97-AF65-F5344CB8AC3E}">
        <p14:creationId xmlns:p14="http://schemas.microsoft.com/office/powerpoint/2010/main" val="1598894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36241" y="375837"/>
            <a:ext cx="27206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기능 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메뉴 검색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39EDBA-1713-4208-94F2-7725942FA307}"/>
              </a:ext>
            </a:extLst>
          </p:cNvPr>
          <p:cNvSpPr txBox="1"/>
          <p:nvPr/>
        </p:nvSpPr>
        <p:spPr>
          <a:xfrm>
            <a:off x="936240" y="1288229"/>
            <a:ext cx="36105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pc="-15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휴게소 </a:t>
            </a:r>
            <a:r>
              <a:rPr lang="ko-KR" altLang="en-US" sz="4800" spc="-15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검색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F2466F-0F42-4C5B-BD8C-6124014F7531}"/>
              </a:ext>
            </a:extLst>
          </p:cNvPr>
          <p:cNvSpPr txBox="1"/>
          <p:nvPr/>
        </p:nvSpPr>
        <p:spPr>
          <a:xfrm>
            <a:off x="1026522" y="2397699"/>
            <a:ext cx="93248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휴게소 검색 시 검색 한 휴게소의 대표 메뉴들 조회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1D4E32-79ED-4213-B204-C9B4A58B5D2A}"/>
              </a:ext>
            </a:extLst>
          </p:cNvPr>
          <p:cNvSpPr txBox="1"/>
          <p:nvPr/>
        </p:nvSpPr>
        <p:spPr>
          <a:xfrm>
            <a:off x="1026521" y="3136612"/>
            <a:ext cx="8783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3200" spc="-15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B6BA62D-801D-4797-8B84-3FEE110E18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03" y="3875525"/>
            <a:ext cx="3476947" cy="8230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화살표: 위쪽 5">
            <a:extLst>
              <a:ext uri="{FF2B5EF4-FFF2-40B4-BE49-F238E27FC236}">
                <a16:creationId xmlns:a16="http://schemas.microsoft.com/office/drawing/2014/main" id="{C010D18D-2410-4F63-9767-7438CD58073F}"/>
              </a:ext>
            </a:extLst>
          </p:cNvPr>
          <p:cNvSpPr/>
          <p:nvPr/>
        </p:nvSpPr>
        <p:spPr>
          <a:xfrm>
            <a:off x="2631093" y="4972970"/>
            <a:ext cx="354366" cy="42612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FA9CEC-8D42-43BF-80C7-DCBC854E2E76}"/>
              </a:ext>
            </a:extLst>
          </p:cNvPr>
          <p:cNvSpPr txBox="1"/>
          <p:nvPr/>
        </p:nvSpPr>
        <p:spPr>
          <a:xfrm>
            <a:off x="1513291" y="5436512"/>
            <a:ext cx="3610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‘</a:t>
            </a:r>
            <a:r>
              <a:rPr lang="ko-KR" altLang="en-US" sz="3200" spc="-15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휴게소</a:t>
            </a:r>
            <a:r>
              <a:rPr lang="en-US" altLang="ko-KR" sz="3200" spc="-15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’ </a:t>
            </a:r>
            <a:r>
              <a:rPr lang="ko-KR" altLang="en-US" sz="3200" spc="-15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검색 시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C7BB67DA-14DA-4E1B-BCC0-F203F90686F2}"/>
              </a:ext>
            </a:extLst>
          </p:cNvPr>
          <p:cNvSpPr/>
          <p:nvPr/>
        </p:nvSpPr>
        <p:spPr>
          <a:xfrm>
            <a:off x="5273535" y="4419561"/>
            <a:ext cx="649648" cy="495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BCF986-D2B3-4568-9ADB-5C5447B23EA1}"/>
              </a:ext>
            </a:extLst>
          </p:cNvPr>
          <p:cNvSpPr txBox="1"/>
          <p:nvPr/>
        </p:nvSpPr>
        <p:spPr>
          <a:xfrm>
            <a:off x="6512559" y="5439890"/>
            <a:ext cx="39667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휴게소의 대표 메뉴 나열</a:t>
            </a:r>
          </a:p>
        </p:txBody>
      </p:sp>
      <p:pic>
        <p:nvPicPr>
          <p:cNvPr id="15" name="Picture 4" descr="íµê°ìì ëí ì´ë¯¸ì§ ê²ìê²°ê³¼">
            <a:extLst>
              <a:ext uri="{FF2B5EF4-FFF2-40B4-BE49-F238E27FC236}">
                <a16:creationId xmlns:a16="http://schemas.microsoft.com/office/drawing/2014/main" id="{97D69161-35B4-4EB0-8118-484785F67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4231" y="3631693"/>
            <a:ext cx="1901699" cy="1513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ê°ì í«ëê·¸ì ëí ì´ë¯¸ì§ ê²ìê²°ê³¼">
            <a:extLst>
              <a:ext uri="{FF2B5EF4-FFF2-40B4-BE49-F238E27FC236}">
                <a16:creationId xmlns:a16="http://schemas.microsoft.com/office/drawing/2014/main" id="{A26BFB0D-0C67-4011-8258-9ED3BD3DF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5729" y="3566234"/>
            <a:ext cx="1736049" cy="1578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1408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36241" y="375837"/>
            <a:ext cx="27206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기능 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메뉴 검색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39EDBA-1713-4208-94F2-7725942FA307}"/>
              </a:ext>
            </a:extLst>
          </p:cNvPr>
          <p:cNvSpPr txBox="1"/>
          <p:nvPr/>
        </p:nvSpPr>
        <p:spPr>
          <a:xfrm>
            <a:off x="936240" y="1288229"/>
            <a:ext cx="32628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pc="-15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이미지 출력</a:t>
            </a:r>
            <a:endParaRPr lang="ko-KR" altLang="en-US" sz="4800" spc="-15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F2466F-0F42-4C5B-BD8C-6124014F7531}"/>
              </a:ext>
            </a:extLst>
          </p:cNvPr>
          <p:cNvSpPr txBox="1"/>
          <p:nvPr/>
        </p:nvSpPr>
        <p:spPr>
          <a:xfrm>
            <a:off x="1026521" y="2335531"/>
            <a:ext cx="8783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메뉴 검색 후 이미지 버튼 누를 시 메뉴의 이미지 출력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1D4E32-79ED-4213-B204-C9B4A58B5D2A}"/>
              </a:ext>
            </a:extLst>
          </p:cNvPr>
          <p:cNvSpPr txBox="1"/>
          <p:nvPr/>
        </p:nvSpPr>
        <p:spPr>
          <a:xfrm>
            <a:off x="1026521" y="3136612"/>
            <a:ext cx="8783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3200" spc="-15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B6BA62D-801D-4797-8B84-3FEE110E18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77" y="3661328"/>
            <a:ext cx="2685847" cy="8230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화살표: 위쪽 5">
            <a:extLst>
              <a:ext uri="{FF2B5EF4-FFF2-40B4-BE49-F238E27FC236}">
                <a16:creationId xmlns:a16="http://schemas.microsoft.com/office/drawing/2014/main" id="{C010D18D-2410-4F63-9767-7438CD58073F}"/>
              </a:ext>
            </a:extLst>
          </p:cNvPr>
          <p:cNvSpPr/>
          <p:nvPr/>
        </p:nvSpPr>
        <p:spPr>
          <a:xfrm>
            <a:off x="1723817" y="4819942"/>
            <a:ext cx="354366" cy="42612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FA9CEC-8D42-43BF-80C7-DCBC854E2E76}"/>
              </a:ext>
            </a:extLst>
          </p:cNvPr>
          <p:cNvSpPr txBox="1"/>
          <p:nvPr/>
        </p:nvSpPr>
        <p:spPr>
          <a:xfrm>
            <a:off x="558078" y="5436511"/>
            <a:ext cx="26858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‘</a:t>
            </a:r>
            <a:r>
              <a:rPr lang="ko-KR" altLang="en-US" sz="3200" spc="-150" dirty="0" err="1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통감자</a:t>
            </a:r>
            <a:r>
              <a:rPr lang="en-US" altLang="ko-KR" sz="3200" spc="-15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’ </a:t>
            </a:r>
            <a:r>
              <a:rPr lang="ko-KR" altLang="en-US" sz="3200" spc="-15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검색 후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C7BB67DA-14DA-4E1B-BCC0-F203F90686F2}"/>
              </a:ext>
            </a:extLst>
          </p:cNvPr>
          <p:cNvSpPr/>
          <p:nvPr/>
        </p:nvSpPr>
        <p:spPr>
          <a:xfrm>
            <a:off x="3640043" y="4706490"/>
            <a:ext cx="559094" cy="495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7294125-EC52-437F-A12E-7248FD5EB6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972" y="3571901"/>
            <a:ext cx="2354784" cy="731583"/>
          </a:xfrm>
          <a:prstGeom prst="rect">
            <a:avLst/>
          </a:prstGeom>
        </p:spPr>
      </p:pic>
      <p:sp>
        <p:nvSpPr>
          <p:cNvPr id="17" name="화살표: 위쪽 16">
            <a:extLst>
              <a:ext uri="{FF2B5EF4-FFF2-40B4-BE49-F238E27FC236}">
                <a16:creationId xmlns:a16="http://schemas.microsoft.com/office/drawing/2014/main" id="{DD6D3B75-C325-4A83-AC57-159B288EF754}"/>
              </a:ext>
            </a:extLst>
          </p:cNvPr>
          <p:cNvSpPr/>
          <p:nvPr/>
        </p:nvSpPr>
        <p:spPr>
          <a:xfrm>
            <a:off x="5787181" y="4730515"/>
            <a:ext cx="354366" cy="42612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7EEFAC-8ECA-48F8-B1E3-9EFE888E87D7}"/>
              </a:ext>
            </a:extLst>
          </p:cNvPr>
          <p:cNvSpPr txBox="1"/>
          <p:nvPr/>
        </p:nvSpPr>
        <p:spPr>
          <a:xfrm>
            <a:off x="4965346" y="5334726"/>
            <a:ext cx="21764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이미지 도출</a:t>
            </a:r>
            <a:endParaRPr lang="en-US" altLang="ko-KR" sz="3200" spc="-15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3200" spc="-15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버튼 클릭</a:t>
            </a:r>
          </a:p>
        </p:txBody>
      </p:sp>
      <p:pic>
        <p:nvPicPr>
          <p:cNvPr id="20" name="Picture 4" descr="íµê°ìì ëí ì´ë¯¸ì§ ê²ìê²°ê³¼">
            <a:extLst>
              <a:ext uri="{FF2B5EF4-FFF2-40B4-BE49-F238E27FC236}">
                <a16:creationId xmlns:a16="http://schemas.microsoft.com/office/drawing/2014/main" id="{5D3851D2-10AD-445A-AD51-5C95457B6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3370" y="3141215"/>
            <a:ext cx="2354784" cy="1873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6DC75241-CB2E-4464-82E0-8EA452132126}"/>
              </a:ext>
            </a:extLst>
          </p:cNvPr>
          <p:cNvSpPr/>
          <p:nvPr/>
        </p:nvSpPr>
        <p:spPr>
          <a:xfrm>
            <a:off x="7423093" y="4696441"/>
            <a:ext cx="559094" cy="495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5E1E1-0E51-45C5-AEB7-0A6E07BC7134}"/>
              </a:ext>
            </a:extLst>
          </p:cNvPr>
          <p:cNvSpPr txBox="1"/>
          <p:nvPr/>
        </p:nvSpPr>
        <p:spPr>
          <a:xfrm>
            <a:off x="8111470" y="5436511"/>
            <a:ext cx="32385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dirty="0" err="1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통감자</a:t>
            </a:r>
            <a:r>
              <a:rPr lang="ko-KR" altLang="en-US" sz="3200" spc="-15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이미지 출력</a:t>
            </a:r>
          </a:p>
        </p:txBody>
      </p:sp>
    </p:spTree>
    <p:extLst>
      <p:ext uri="{BB962C8B-B14F-4D97-AF65-F5344CB8AC3E}">
        <p14:creationId xmlns:p14="http://schemas.microsoft.com/office/powerpoint/2010/main" val="3834457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36241" y="375837"/>
            <a:ext cx="27206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기능 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메뉴 검색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39EDBA-1713-4208-94F2-7725942FA307}"/>
              </a:ext>
            </a:extLst>
          </p:cNvPr>
          <p:cNvSpPr txBox="1"/>
          <p:nvPr/>
        </p:nvSpPr>
        <p:spPr>
          <a:xfrm>
            <a:off x="936240" y="1288229"/>
            <a:ext cx="37465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pc="-15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이메일 보내기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F2466F-0F42-4C5B-BD8C-6124014F7531}"/>
              </a:ext>
            </a:extLst>
          </p:cNvPr>
          <p:cNvSpPr txBox="1"/>
          <p:nvPr/>
        </p:nvSpPr>
        <p:spPr>
          <a:xfrm>
            <a:off x="1026522" y="2254993"/>
            <a:ext cx="8783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조회한 정보들을 이메일로 전송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1D4E32-79ED-4213-B204-C9B4A58B5D2A}"/>
              </a:ext>
            </a:extLst>
          </p:cNvPr>
          <p:cNvSpPr txBox="1"/>
          <p:nvPr/>
        </p:nvSpPr>
        <p:spPr>
          <a:xfrm>
            <a:off x="1545309" y="3150466"/>
            <a:ext cx="8783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3200" spc="-15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5" name="Picture 4" descr="íµê°ìì ëí ì´ë¯¸ì§ ê²ìê²°ê³¼">
            <a:extLst>
              <a:ext uri="{FF2B5EF4-FFF2-40B4-BE49-F238E27FC236}">
                <a16:creationId xmlns:a16="http://schemas.microsoft.com/office/drawing/2014/main" id="{63BC48FE-C4DF-4B8B-86C1-F4A9BB3C4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460" y="3442853"/>
            <a:ext cx="1901699" cy="1513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ìì¸ í´ê²ìì ëí ì´ë¯¸ì§ ê²ìê²°ê³¼">
            <a:extLst>
              <a:ext uri="{FF2B5EF4-FFF2-40B4-BE49-F238E27FC236}">
                <a16:creationId xmlns:a16="http://schemas.microsoft.com/office/drawing/2014/main" id="{DDA1AD34-8A3B-4442-8FC2-0C8005FBB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160" y="3442852"/>
            <a:ext cx="2193502" cy="1513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297E838-4769-49B3-AB3F-E6563C4FB19A}"/>
              </a:ext>
            </a:extLst>
          </p:cNvPr>
          <p:cNvSpPr txBox="1"/>
          <p:nvPr/>
        </p:nvSpPr>
        <p:spPr>
          <a:xfrm>
            <a:off x="2147755" y="5176327"/>
            <a:ext cx="3455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조회하여 얻은 정보</a:t>
            </a: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4BAD5C7A-7509-468A-9EA1-B80105B4C1DD}"/>
              </a:ext>
            </a:extLst>
          </p:cNvPr>
          <p:cNvSpPr/>
          <p:nvPr/>
        </p:nvSpPr>
        <p:spPr>
          <a:xfrm>
            <a:off x="6289964" y="3951434"/>
            <a:ext cx="649648" cy="495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래픽 21" descr="전자 메일">
            <a:extLst>
              <a:ext uri="{FF2B5EF4-FFF2-40B4-BE49-F238E27FC236}">
                <a16:creationId xmlns:a16="http://schemas.microsoft.com/office/drawing/2014/main" id="{B2FFF78B-B71F-459C-9B8C-36152FC6F8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90477" y="3150466"/>
            <a:ext cx="2385602" cy="191835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0EC62B0-0530-44BF-A77F-E4A45A4494B7}"/>
              </a:ext>
            </a:extLst>
          </p:cNvPr>
          <p:cNvSpPr txBox="1"/>
          <p:nvPr/>
        </p:nvSpPr>
        <p:spPr>
          <a:xfrm>
            <a:off x="7775889" y="5176326"/>
            <a:ext cx="3455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메일로 전송</a:t>
            </a:r>
          </a:p>
        </p:txBody>
      </p:sp>
    </p:spTree>
    <p:extLst>
      <p:ext uri="{BB962C8B-B14F-4D97-AF65-F5344CB8AC3E}">
        <p14:creationId xmlns:p14="http://schemas.microsoft.com/office/powerpoint/2010/main" val="247335152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348</Words>
  <Application>Microsoft Office PowerPoint</Application>
  <PresentationFormat>와이드스크린</PresentationFormat>
  <Paragraphs>107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Arial</vt:lpstr>
      <vt:lpstr>나눔스퀘어 ExtraBold</vt:lpstr>
      <vt:lpstr>나눔스퀘어 Bold</vt:lpstr>
      <vt:lpstr>맑은 고딕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전영현</cp:lastModifiedBy>
  <cp:revision>31</cp:revision>
  <dcterms:created xsi:type="dcterms:W3CDTF">2017-05-29T09:12:16Z</dcterms:created>
  <dcterms:modified xsi:type="dcterms:W3CDTF">2018-05-12T13:02:47Z</dcterms:modified>
</cp:coreProperties>
</file>