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2" r:id="rId3"/>
    <p:sldId id="261" r:id="rId4"/>
    <p:sldId id="258" r:id="rId5"/>
    <p:sldId id="290" r:id="rId6"/>
    <p:sldId id="292" r:id="rId7"/>
    <p:sldId id="274" r:id="rId8"/>
    <p:sldId id="293" r:id="rId9"/>
    <p:sldId id="291" r:id="rId10"/>
    <p:sldId id="285" r:id="rId11"/>
    <p:sldId id="287" r:id="rId12"/>
    <p:sldId id="288" r:id="rId13"/>
    <p:sldId id="289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스퀘어 ExtraBold" panose="020B0600000101010101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2984" y="2391487"/>
            <a:ext cx="5186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스크립트 언어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6" y="3591816"/>
            <a:ext cx="3818246" cy="8000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2014184030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전영현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2016184016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2BD3-8A55-4030-98DB-3EB786E3FC4E}"/>
              </a:ext>
            </a:extLst>
          </p:cNvPr>
          <p:cNvSpPr txBox="1"/>
          <p:nvPr/>
        </p:nvSpPr>
        <p:spPr>
          <a:xfrm>
            <a:off x="11689349" y="63279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97" y="3044279"/>
            <a:ext cx="3756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할 기능</a:t>
            </a:r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0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8734" y="40437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할 기능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762667" y="1871745"/>
            <a:ext cx="920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 시 대표 음식</a:t>
            </a:r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돈까스</a:t>
            </a:r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우동</a:t>
            </a:r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떡볶이</a:t>
            </a:r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등의 이미지 출력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46194-4628-43A5-A462-B843C7291F9A}"/>
              </a:ext>
            </a:extLst>
          </p:cNvPr>
          <p:cNvSpPr txBox="1"/>
          <p:nvPr/>
        </p:nvSpPr>
        <p:spPr>
          <a:xfrm>
            <a:off x="762667" y="3542226"/>
            <a:ext cx="920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검색한 자료들을 이메일 자료로 송출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CE79D-A27E-4159-8275-D622C3DCA448}"/>
              </a:ext>
            </a:extLst>
          </p:cNvPr>
          <p:cNvSpPr txBox="1"/>
          <p:nvPr/>
        </p:nvSpPr>
        <p:spPr>
          <a:xfrm>
            <a:off x="878734" y="5345632"/>
            <a:ext cx="920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자료를 이용하여 </a:t>
            </a:r>
            <a:r>
              <a:rPr lang="ko-KR" altLang="en-US" sz="2800" spc="-15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텔레그램</a:t>
            </a:r>
            <a:r>
              <a:rPr lang="ko-KR" altLang="en-US" sz="2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구현</a:t>
            </a:r>
          </a:p>
        </p:txBody>
      </p:sp>
    </p:spTree>
    <p:extLst>
      <p:ext uri="{BB962C8B-B14F-4D97-AF65-F5344CB8AC3E}">
        <p14:creationId xmlns:p14="http://schemas.microsoft.com/office/powerpoint/2010/main" val="24519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8184" y="3044279"/>
            <a:ext cx="1915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8774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2944" y="40437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0B4373-3488-4D54-9D40-3A82E7BD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70"/>
              </p:ext>
            </p:extLst>
          </p:nvPr>
        </p:nvGraphicFramePr>
        <p:xfrm>
          <a:off x="606748" y="1164799"/>
          <a:ext cx="10558730" cy="508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97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4655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96621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7128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67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(4.27~5.3)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(5.4~5.10)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휴게소 정보 및 휴게소의 대표 메뉴 정보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휴게소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대표 메뉴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메뉴의 이미지</a:t>
                      </a:r>
                      <a:r>
                        <a:rPr lang="en-US" altLang="ko-KR" sz="1600" baseline="0" dirty="0"/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정보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휴게소 검색 시 메뉴 도출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 검색 시 휴게소 도출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(6.8~6.14)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메일과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이미지 출력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보내기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사진 출력 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(6.15~6.21)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본격적인 기획서를 시작하겠습니다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3CA7E-0FE2-457B-A29E-07276540DCBD}"/>
              </a:ext>
            </a:extLst>
          </p:cNvPr>
          <p:cNvSpPr txBox="1"/>
          <p:nvPr/>
        </p:nvSpPr>
        <p:spPr>
          <a:xfrm>
            <a:off x="11627634" y="63279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</a:t>
            </a:r>
            <a:endParaRPr lang="ko-KR" altLang="en-US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및 역할 분담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7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0742" y="4044950"/>
            <a:ext cx="305485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할 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5923" y="3044279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0914" y="39847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960914" y="1581192"/>
            <a:ext cx="989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 데이터 포털에 있는 </a:t>
            </a:r>
            <a:r>
              <a:rPr lang="en-US" altLang="ko-KR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API </a:t>
            </a:r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74FC7E1-FF11-445D-89B1-8F59DD9C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9" y="2412189"/>
            <a:ext cx="7742591" cy="3985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8774C-1924-4EBA-8E33-5028F25DA759}"/>
              </a:ext>
            </a:extLst>
          </p:cNvPr>
          <p:cNvSpPr txBox="1"/>
          <p:nvPr/>
        </p:nvSpPr>
        <p:spPr>
          <a:xfrm>
            <a:off x="9943554" y="3845646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휴게소별 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대표음식 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</a:t>
            </a:r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CF4C787-3A3D-4F5E-A5BB-AA31A166086B}"/>
              </a:ext>
            </a:extLst>
          </p:cNvPr>
          <p:cNvSpPr/>
          <p:nvPr/>
        </p:nvSpPr>
        <p:spPr>
          <a:xfrm>
            <a:off x="9037468" y="4154749"/>
            <a:ext cx="568171" cy="41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0914" y="39847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9EDBA-1713-4208-94F2-7725942FA307}"/>
              </a:ext>
            </a:extLst>
          </p:cNvPr>
          <p:cNvSpPr txBox="1"/>
          <p:nvPr/>
        </p:nvSpPr>
        <p:spPr>
          <a:xfrm>
            <a:off x="830106" y="1338463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Open API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연동하여 자료를 리스트로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39219-0A4E-4492-B973-44AD90AEEC7A}"/>
              </a:ext>
            </a:extLst>
          </p:cNvPr>
          <p:cNvSpPr txBox="1"/>
          <p:nvPr/>
        </p:nvSpPr>
        <p:spPr>
          <a:xfrm>
            <a:off x="911727" y="2215625"/>
            <a:ext cx="477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기획에 맞는 검색 </a:t>
            </a: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0D20D1-7491-4C0F-A109-D56BEAA97FBF}"/>
              </a:ext>
            </a:extLst>
          </p:cNvPr>
          <p:cNvCxnSpPr/>
          <p:nvPr/>
        </p:nvCxnSpPr>
        <p:spPr>
          <a:xfrm>
            <a:off x="911727" y="1923238"/>
            <a:ext cx="10904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C2FBE5-EA1E-4744-B8F2-F405A1A313CE}"/>
              </a:ext>
            </a:extLst>
          </p:cNvPr>
          <p:cNvCxnSpPr>
            <a:cxnSpLocks/>
          </p:cNvCxnSpPr>
          <p:nvPr/>
        </p:nvCxnSpPr>
        <p:spPr>
          <a:xfrm>
            <a:off x="900645" y="2810201"/>
            <a:ext cx="6989399" cy="188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CDF6591-733F-49D1-835E-2CAFA3D0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3066132"/>
            <a:ext cx="5374661" cy="339339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F0BE729-0BE5-48E4-8893-A46009663CDB}"/>
              </a:ext>
            </a:extLst>
          </p:cNvPr>
          <p:cNvSpPr/>
          <p:nvPr/>
        </p:nvSpPr>
        <p:spPr>
          <a:xfrm>
            <a:off x="6982569" y="4563611"/>
            <a:ext cx="470516" cy="39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D2CC48-15D8-4458-849A-5A8D9FFF0C3D}"/>
              </a:ext>
            </a:extLst>
          </p:cNvPr>
          <p:cNvSpPr txBox="1"/>
          <p:nvPr/>
        </p:nvSpPr>
        <p:spPr>
          <a:xfrm>
            <a:off x="7890044" y="4037448"/>
            <a:ext cx="2834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검색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 보내기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출력</a:t>
            </a:r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추후 구현</a:t>
            </a:r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5E2D64-12F0-4488-A67B-AB0B109340C1}"/>
              </a:ext>
            </a:extLst>
          </p:cNvPr>
          <p:cNvSpPr/>
          <p:nvPr/>
        </p:nvSpPr>
        <p:spPr>
          <a:xfrm>
            <a:off x="4714043" y="4270159"/>
            <a:ext cx="1491448" cy="1988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82F8EE-AD1F-465B-AD05-E153E8DB406D}"/>
              </a:ext>
            </a:extLst>
          </p:cNvPr>
          <p:cNvCxnSpPr/>
          <p:nvPr/>
        </p:nvCxnSpPr>
        <p:spPr>
          <a:xfrm>
            <a:off x="6205491" y="5368616"/>
            <a:ext cx="15541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0914" y="39847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240A5-29DE-4B0D-8E19-018F0C741E0E}"/>
              </a:ext>
            </a:extLst>
          </p:cNvPr>
          <p:cNvSpPr txBox="1"/>
          <p:nvPr/>
        </p:nvSpPr>
        <p:spPr>
          <a:xfrm>
            <a:off x="527780" y="1349344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 시</a:t>
            </a:r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이름에 해당하는 휴게소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76DE6-F3C1-4AFA-8E9D-1B14D0DF18F9}"/>
              </a:ext>
            </a:extLst>
          </p:cNvPr>
          <p:cNvSpPr txBox="1"/>
          <p:nvPr/>
        </p:nvSpPr>
        <p:spPr>
          <a:xfrm>
            <a:off x="6384840" y="1349344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검색 시</a:t>
            </a:r>
            <a:r>
              <a:rPr lang="en-US" altLang="ko-KR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이름에 해당하는 메뉴 검색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E089FF4-4F8D-4220-9E22-31AA6284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38" y="1959429"/>
            <a:ext cx="3086367" cy="4710674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ACD7ACD-28C3-44F2-AB10-55CDD556E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01" y="1959429"/>
            <a:ext cx="3010161" cy="47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303" y="3044279"/>
            <a:ext cx="487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및 역할 분담</a:t>
            </a:r>
          </a:p>
        </p:txBody>
      </p:sp>
    </p:spTree>
    <p:extLst>
      <p:ext uri="{BB962C8B-B14F-4D97-AF65-F5344CB8AC3E}">
        <p14:creationId xmlns:p14="http://schemas.microsoft.com/office/powerpoint/2010/main" val="62261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5532" y="404373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및 역할 분담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0B4373-3488-4D54-9D40-3A82E7BD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19518"/>
              </p:ext>
            </p:extLst>
          </p:nvPr>
        </p:nvGraphicFramePr>
        <p:xfrm>
          <a:off x="606748" y="1164799"/>
          <a:ext cx="10558730" cy="508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97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4655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966212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7128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67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(4.27~5.3)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(5.4~5.10)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휴게소 정보 및 휴게소의 대표 메뉴 정보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휴게소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메뉴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메뉴 </a:t>
                      </a:r>
                      <a:r>
                        <a:rPr lang="en-US" altLang="ko-KR" sz="1600" dirty="0"/>
                        <a:t>-&gt; </a:t>
                      </a:r>
                      <a:r>
                        <a:rPr lang="ko-KR" altLang="en-US" sz="1600" dirty="0"/>
                        <a:t>휴게소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정보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휴게소 검색 시 메뉴 도출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 검색 시 휴게소 도출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23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(6.8~6.14)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메일과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이미지 출력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보내기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사진 출력 등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013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(6.15~6.21)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8825" y="404373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및 역할 분담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E40A2-13E6-4D86-8434-90ABFB98A39C}"/>
              </a:ext>
            </a:extLst>
          </p:cNvPr>
          <p:cNvSpPr txBox="1"/>
          <p:nvPr/>
        </p:nvSpPr>
        <p:spPr>
          <a:xfrm>
            <a:off x="1982460" y="2177743"/>
            <a:ext cx="248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전영현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3D93-B193-4461-BF17-D7CBCF7413E8}"/>
              </a:ext>
            </a:extLst>
          </p:cNvPr>
          <p:cNvSpPr txBox="1"/>
          <p:nvPr/>
        </p:nvSpPr>
        <p:spPr>
          <a:xfrm>
            <a:off x="2072741" y="3287213"/>
            <a:ext cx="2644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휴게소 검색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6C8C4-60D6-47FC-8A88-8D3918F2ABD6}"/>
              </a:ext>
            </a:extLst>
          </p:cNvPr>
          <p:cNvSpPr txBox="1"/>
          <p:nvPr/>
        </p:nvSpPr>
        <p:spPr>
          <a:xfrm>
            <a:off x="7350040" y="2177743"/>
            <a:ext cx="248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1A7D-19D8-47D3-BD49-20A0436E4DFD}"/>
              </a:ext>
            </a:extLst>
          </p:cNvPr>
          <p:cNvSpPr txBox="1"/>
          <p:nvPr/>
        </p:nvSpPr>
        <p:spPr>
          <a:xfrm>
            <a:off x="7350040" y="3287212"/>
            <a:ext cx="3214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XML </a:t>
            </a: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파싱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메뉴 검색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편집</a:t>
            </a:r>
            <a:endParaRPr lang="en-US" altLang="ko-KR" sz="32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893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510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전영현</cp:lastModifiedBy>
  <cp:revision>36</cp:revision>
  <dcterms:created xsi:type="dcterms:W3CDTF">2017-05-29T09:12:16Z</dcterms:created>
  <dcterms:modified xsi:type="dcterms:W3CDTF">2018-05-28T12:43:30Z</dcterms:modified>
</cp:coreProperties>
</file>