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4" r:id="rId5"/>
    <p:sldId id="311" r:id="rId6"/>
    <p:sldId id="312" r:id="rId7"/>
    <p:sldId id="313" r:id="rId8"/>
    <p:sldId id="315" r:id="rId9"/>
    <p:sldId id="316" r:id="rId10"/>
    <p:sldId id="306" r:id="rId11"/>
    <p:sldId id="309" r:id="rId12"/>
    <p:sldId id="28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08.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도메인 이름과 인터넷 주소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윈도우 기반 도메인 관련 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5214950"/>
            <a:ext cx="728667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전달인자의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이름에서만 차이가 있을 뿐 그 이외의 모든 것은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Linux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동일하다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9151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419486"/>
            <a:ext cx="68675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08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08-1. Domain Name System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도메인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DNS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214422"/>
            <a:ext cx="840108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2000" dirty="0" smtClean="0"/>
              <a:t>도메인 이름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IP</a:t>
            </a:r>
            <a:r>
              <a:rPr lang="ko-KR" altLang="en-US" sz="1600" dirty="0" smtClean="0"/>
              <a:t>를 대신하는 서버의 주소 </a:t>
            </a:r>
            <a:r>
              <a:rPr lang="en-US" altLang="ko-KR" sz="1600" dirty="0" smtClean="0"/>
              <a:t>ex) </a:t>
            </a:r>
            <a:r>
              <a:rPr lang="en-US" altLang="ko-KR" sz="1600" dirty="0" smtClean="0">
                <a:hlinkClick r:id="rId3"/>
              </a:rPr>
              <a:t>www.naver.com</a:t>
            </a:r>
            <a:endParaRPr lang="en-US" altLang="ko-KR" sz="16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실제 접속에 사용되는 주소는 아니다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정보는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로 변환이 되어야 접속이 가능하다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</a:t>
            </a:r>
            <a:endParaRPr lang="en-US" altLang="ko-KR" sz="20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도메인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변환해주는 서버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DNS</a:t>
            </a:r>
            <a:r>
              <a:rPr lang="ko-KR" altLang="en-US" sz="1600" dirty="0" smtClean="0"/>
              <a:t>는 일종의 분산 데이터베이스 시스템이다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3386154"/>
            <a:ext cx="3252779" cy="26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928662" y="4714884"/>
            <a:ext cx="4572032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도메인 이름을 이용해서 서버에 접속하면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접속 이전에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DNS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서버에 해당 도메인의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주소를 묻게 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결과로 얻게 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이용해서 서버에 접속하게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08-2. IP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주소와 도메인 이름 사이의 변환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도메인 이름을 이용해서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주소 얻어오기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63150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2857496"/>
            <a:ext cx="417311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71472" y="3000372"/>
            <a:ext cx="4000528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gethostbyname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함수의 인자로 도메인의 이름 정보를 전달하면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도메인의 서버정보가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hostent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구조체 변수에 채워지고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변수의 주소 값이 반환된다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2910" y="4857760"/>
            <a:ext cx="7786742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도메인 이름에 비해 상대적으로 변동이 심하다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때문에 프로그램 코드상에서 서버의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직접 코드로 입력한다면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가 변경될 때마다 컴파일을 다시해야 하는 번거로운 상황이 발생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상대적으로 변동이 덜한 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도메인 이름을 이용해서 서버가 실행될 때마다 </a:t>
            </a: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를 얻어오게 구현한다면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코드를 재 컴파일 할 필요가 없다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hostent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 채워지는 정보의 형태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214422"/>
            <a:ext cx="5238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28596" y="1785926"/>
            <a:ext cx="4572032" cy="4357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h_name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공식 도메인 이름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h_aliases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별칭의 도메인 이름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h_addrtype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반환된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정보가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IPv4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경우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AF_INET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반환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h_length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반환된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정보의 크기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IPv4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4, IPv6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저장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h_addr_list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주소정보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둘 이상의 경우 모두 반환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gethostbyname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호출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14488"/>
            <a:ext cx="51714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85720" y="1285860"/>
            <a:ext cx="321471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gethostbyname.c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7126" y="4461594"/>
            <a:ext cx="5276840" cy="189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572264" y="4175842"/>
            <a:ext cx="128588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7158" y="4643446"/>
            <a:ext cx="30003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반복문의 구성을 통해서 반환된 모든 정보를 출력하고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정보의 끝은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표시가 된다는 사실을 기억하자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211" y="1643050"/>
            <a:ext cx="3481383" cy="182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주소를 이용해서 도메인 정보 얻어오기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1785926"/>
            <a:ext cx="811621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714480" y="5429264"/>
            <a:ext cx="535785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gethostbyaname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함수의 반대 기능 제공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gethostbyaddr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호출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71612"/>
            <a:ext cx="5219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71472" y="1142984"/>
            <a:ext cx="321471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gethostbyaddr.c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5" y="5072074"/>
            <a:ext cx="5000660" cy="126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357950" y="4643446"/>
            <a:ext cx="128588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995</TotalTime>
  <Words>344</Words>
  <Application>Microsoft Office PowerPoint</Application>
  <PresentationFormat>화면 슬라이드 쇼(4:3)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윤성우의 열혈 TCP/IP 소켓 프로그래밍 윤성우 저 열혈강의 TCP/IP 소켓 프로그래밍 개정판 </vt:lpstr>
      <vt:lpstr>Chapter 08-1. Domain Name System</vt:lpstr>
      <vt:lpstr>도메인 이름과 DNS 서버</vt:lpstr>
      <vt:lpstr>Chapter 08-2. IP주소와 도메인 이름 사이의 변환</vt:lpstr>
      <vt:lpstr>도메인 이름을 이용해서 IP주소 얻어오기</vt:lpstr>
      <vt:lpstr>구조체 hostent에 채워지는 정보의 형태</vt:lpstr>
      <vt:lpstr>gethostbyname 함수의 호출 예</vt:lpstr>
      <vt:lpstr>IP주소를 이용해서 도메인 정보 얻어오기</vt:lpstr>
      <vt:lpstr>gethostbyaddr 함수의 호출 예</vt:lpstr>
      <vt:lpstr>Chapter 08-3. 윈도우 기반으로 구현하기</vt:lpstr>
      <vt:lpstr>윈도우 기반 도메인 관련 함수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354</cp:revision>
  <dcterms:created xsi:type="dcterms:W3CDTF">2009-11-30T05:34:12Z</dcterms:created>
  <dcterms:modified xsi:type="dcterms:W3CDTF">2010-02-18T12:59:35Z</dcterms:modified>
</cp:coreProperties>
</file>