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17" r:id="rId5"/>
    <p:sldId id="318" r:id="rId6"/>
    <p:sldId id="319" r:id="rId7"/>
    <p:sldId id="320" r:id="rId8"/>
    <p:sldId id="321" r:id="rId9"/>
    <p:sldId id="314" r:id="rId10"/>
    <p:sldId id="311" r:id="rId11"/>
    <p:sldId id="312" r:id="rId12"/>
    <p:sldId id="306" r:id="rId13"/>
    <p:sldId id="309" r:id="rId14"/>
    <p:sldId id="322" r:id="rId15"/>
    <p:sldId id="323" r:id="rId16"/>
    <p:sldId id="324" r:id="rId17"/>
    <p:sldId id="325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" y="-4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2016-04-12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09.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다양한 옵션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주소할당 에러의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원인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time-wait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71612"/>
            <a:ext cx="33718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000496" y="1905330"/>
            <a:ext cx="4572032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서버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클라이언트에 상관없이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TCP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소켓에서 연결의 종료를 목적으로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Four-way handshaking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첫 번째 메시지를 전달하는 호스트의 소켓은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Time-wait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상태를 거친다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 Time-wait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상태 동안에는 해당 소켓이 소멸되지 않아서 할당 받은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Port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를 다른 소켓이 할당할 수 없다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71934" y="4187145"/>
            <a:ext cx="45720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왼쪽 그림에서 호스트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마지막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ACK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가 소멸되는 상황을 대비해서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Time-wait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상태가 필요하다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호스트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마지막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ACK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가 소멸되면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호스트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는 계속해서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FIN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메시지를 호스트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에 전달하게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1934" y="1507763"/>
            <a:ext cx="242889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Time-wait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이해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3372" y="3861016"/>
            <a:ext cx="242889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Time-wait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존재이유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주소의 재할당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1" y="1285860"/>
            <a:ext cx="2714644" cy="342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000364" y="1285860"/>
            <a:ext cx="264320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Time-wait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은 길어질 수 있다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1802" y="2786058"/>
            <a:ext cx="5357850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Time-wait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필요하다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 실 서비스중인 서버의 경이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Time-wait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문제가 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그러한 경우에는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Time-wait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상태에 있는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Port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할당이 가능하도록 코드를 수정해야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5143512"/>
            <a:ext cx="66675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714876" y="4572008"/>
            <a:ext cx="35719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Port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할당이 가능하도록 옵션의 변경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62" y="5000636"/>
            <a:ext cx="7072362" cy="107157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09-3. TCP_NODELAY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Nagle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알고리즘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50673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572132" y="2143116"/>
            <a:ext cx="3357586" cy="2428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인터넷의 과도한 트래픽과 그로 인한 전송속도의 저하를 막기 위해서 디자인 된 알고리즘이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Nagle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알고리즘이다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Nagle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알고리즘은 그 목적이 명확한 경우가 아니면 중단하지 말아야 하며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소켓은 기본적으로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Nagle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알고리즘을 적용해서 데이터를 송수신한다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글자 씩 보내면 여러 번 보내야 하므로 하나 보내고 나머지 한번에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57290" y="5143512"/>
            <a:ext cx="6572296" cy="859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"Nagle 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알고리즘은 앞서 전송한 데이터에 대한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ACK 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메시지를 받아야만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다음 데이터를 전송하는 알고리즘이다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!"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Nagle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알고리즘의 중단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285992"/>
            <a:ext cx="7181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4181489"/>
            <a:ext cx="6629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1000100" y="2143116"/>
            <a:ext cx="7358114" cy="1071570"/>
          </a:xfrm>
          <a:prstGeom prst="roundRect">
            <a:avLst>
              <a:gd name="adj" fmla="val 5832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0100" y="4143380"/>
            <a:ext cx="7358114" cy="1357322"/>
          </a:xfrm>
          <a:prstGeom prst="roundRect">
            <a:avLst>
              <a:gd name="adj" fmla="val 4548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4876" y="3643314"/>
            <a:ext cx="378621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Nagle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알고리즘의 설정상태 확인하는 코드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6314" y="1643050"/>
            <a:ext cx="35719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Nagle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알고리즘의 중단을 명령하는 코드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소켓의 옵션정보를 확인하는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getsockopt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857364"/>
            <a:ext cx="7096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643438" y="5715016"/>
            <a:ext cx="378621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getsockopt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다르지 않다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소켓의 옵션정보를 확인하는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setsockopt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833572"/>
            <a:ext cx="70580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643438" y="5715016"/>
            <a:ext cx="378621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setsockopt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다르지 않다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576655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09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09-1.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소켓의 옵션과 입출력 버퍼의 크기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다양한 소켓의 옵션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286380" y="3286124"/>
            <a:ext cx="3643370" cy="250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소켓의 특성을 변경시킬 때 사용하는 옵션 정보들이다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이러한 소켓의 옵션은 계층별로 분류된다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IPPROTO_IP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레벨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옵션들은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IP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프로토콜에 관련된 사항들이며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IPPROTO_TCP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레벨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옵션들은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TCP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프로토콜에 관련된 사항들이다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그리고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SOL_SOCKET </a:t>
            </a: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레벨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옵션들은 소켓에 대한 가장 일반적인 옵션들로 생각하면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704992"/>
            <a:ext cx="47720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옵션정보의 참조에 사용되는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7086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071538" y="5357826"/>
            <a:ext cx="650085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앞서 표에서 제시한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Protocol Level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과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Option Name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두 번째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세 번째 인자로 전달되어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해당 옵션의 등록 정보를 얻어온다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옵션정보의 설정에 사용되는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7048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71538" y="4929198"/>
            <a:ext cx="650085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앞서 표에서 제시한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Protocol Level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과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Option Name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이 두 번째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세 번째 인자로 전달하고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해당 옵션의 등록정보를 변경한다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타입정보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(TCP or UDP)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확인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695458"/>
            <a:ext cx="59626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85720" y="1285860"/>
            <a:ext cx="264320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sock_type.c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714884"/>
            <a:ext cx="46386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429388" y="4286256"/>
            <a:ext cx="114300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57950" y="1643050"/>
            <a:ext cx="25003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소켓의 타입정보는 변경이 불가능하기 때문에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옵션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SO_TYPE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은 확인만 가능하고 변경이 불가능한 옵션이다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입출력 버퍼 크기 확인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822213"/>
            <a:ext cx="5786478" cy="267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857760"/>
            <a:ext cx="4562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286512" y="5429264"/>
            <a:ext cx="114300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57950" y="2863848"/>
            <a:ext cx="250033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입력버퍼의 크기를 참조 및 변경할 때에는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SO_SNDBUF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출력버퍼의 크기를 참조 및 변경할 때에는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SO_RCVBUF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를 사용한다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034" y="1285860"/>
            <a:ext cx="264320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get_buf.c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입출력 버퍼 크기 변경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92" y="1714488"/>
            <a:ext cx="6515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57230" y="1285860"/>
            <a:ext cx="49292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get_buf.c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에러 처리 코드는 생략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538678"/>
            <a:ext cx="48291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00034" y="4110050"/>
            <a:ext cx="114300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9256" y="4544335"/>
            <a:ext cx="36433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입출력 버퍼는 상당히 주의 깊게 다뤄져야 하는 영역이기 때문에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실행결과에서 보이듯이 코드에서 요구하는 바가 완벽히 반영되지는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09-2. SO_REUSEADDR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1068</TotalTime>
  <Words>484</Words>
  <Application>Microsoft Office PowerPoint</Application>
  <PresentationFormat>화면 슬라이드 쇼(4:3)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원본</vt:lpstr>
      <vt:lpstr>윤성우의 열혈 TCP/IP 소켓 프로그래밍 윤성우 저 열혈강의 TCP/IP 소켓 프로그래밍 개정판 </vt:lpstr>
      <vt:lpstr>Chapter 09-1. 소켓의 옵션과 입출력 버퍼의 크기</vt:lpstr>
      <vt:lpstr>다양한 소켓의 옵션</vt:lpstr>
      <vt:lpstr>옵션정보의 참조에 사용되는 함수</vt:lpstr>
      <vt:lpstr>옵션정보의 설정에 사용되는 함수</vt:lpstr>
      <vt:lpstr>소켓의 타입정보(TCP or UDP)의 확인</vt:lpstr>
      <vt:lpstr>소켓의 입출력 버퍼 크기 확인</vt:lpstr>
      <vt:lpstr>소켓의 입출력 버퍼 크기 변경</vt:lpstr>
      <vt:lpstr>Chapter 09-2. SO_REUSEADDR</vt:lpstr>
      <vt:lpstr>주소할당 에러의 원인 time-wait</vt:lpstr>
      <vt:lpstr>주소의 재할당</vt:lpstr>
      <vt:lpstr>Chapter 09-3. TCP_NODELAY</vt:lpstr>
      <vt:lpstr>Nagle 알고리즘</vt:lpstr>
      <vt:lpstr>Nagle 알고리즘의 중단</vt:lpstr>
      <vt:lpstr>Chapter 09-4. 윈도우 기반으로 구현하기</vt:lpstr>
      <vt:lpstr>소켓의 옵션정보를 확인하는 getsockopt 함수</vt:lpstr>
      <vt:lpstr>소켓의 옵션정보를 확인하는 setsockopt 함수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Park</cp:lastModifiedBy>
  <cp:revision>387</cp:revision>
  <dcterms:created xsi:type="dcterms:W3CDTF">2009-11-30T05:34:12Z</dcterms:created>
  <dcterms:modified xsi:type="dcterms:W3CDTF">2016-04-12T04:51:04Z</dcterms:modified>
</cp:coreProperties>
</file>