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7" r:id="rId4"/>
    <p:sldId id="274" r:id="rId5"/>
    <p:sldId id="275" r:id="rId6"/>
    <p:sldId id="276" r:id="rId7"/>
    <p:sldId id="277" r:id="rId8"/>
    <p:sldId id="278" r:id="rId9"/>
    <p:sldId id="271" r:id="rId10"/>
    <p:sldId id="279" r:id="rId11"/>
    <p:sldId id="280" r:id="rId12"/>
    <p:sldId id="281" r:id="rId13"/>
    <p:sldId id="282" r:id="rId14"/>
  </p:sldIdLst>
  <p:sldSz cx="12192000" cy="6858000"/>
  <p:notesSz cx="6858000" cy="9144000"/>
  <p:embeddedFontLst>
    <p:embeddedFont>
      <p:font typeface="Calibri Light" pitchFamily="34" charset="0"/>
      <p:regular r:id="rId16"/>
      <p:italic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CC"/>
    <a:srgbClr val="FF66FF"/>
    <a:srgbClr val="586776"/>
    <a:srgbClr val="00B050"/>
    <a:srgbClr val="5CD484"/>
    <a:srgbClr val="C03A2C"/>
    <a:srgbClr val="9BBB59"/>
    <a:srgbClr val="F39C12"/>
    <a:srgbClr val="1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70811" autoAdjust="0"/>
  </p:normalViewPr>
  <p:slideViewPr>
    <p:cSldViewPr snapToGrid="0" showGuides="1">
      <p:cViewPr varScale="1">
        <p:scale>
          <a:sx n="29" d="100"/>
          <a:sy n="29" d="100"/>
        </p:scale>
        <p:origin x="-1248" y="-90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94E09-1632-49A7-BA70-CEAA3CB6058C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7A8B1-8603-44A1-9C6D-DD1EEB47E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꿈꾸는 사람들이 모인</a:t>
            </a:r>
            <a:r>
              <a:rPr lang="ko-KR" altLang="en-US" baseline="0" dirty="0" smtClean="0"/>
              <a:t> 팀 실버 하우스의 발표를 </a:t>
            </a:r>
            <a:r>
              <a:rPr lang="ko-KR" altLang="en-US" baseline="0" dirty="0" err="1" smtClean="0"/>
              <a:t>맡게된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나영현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전체적인 흐름은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심박센서를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나노에 직접 선으로 </a:t>
            </a:r>
            <a:r>
              <a:rPr lang="ko-KR" altLang="en-US" dirty="0" err="1" smtClean="0"/>
              <a:t>연결을해서</a:t>
            </a:r>
            <a:r>
              <a:rPr lang="ko-KR" altLang="en-US" dirty="0" smtClean="0"/>
              <a:t> 아날로그 측정값을 넘겨주고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블루투스로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넘겨주게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동시에 집에 부착한 여러 </a:t>
            </a:r>
            <a:r>
              <a:rPr lang="ko-KR" altLang="en-US" dirty="0" err="1" smtClean="0"/>
              <a:t>센서들에서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gpio</a:t>
            </a:r>
            <a:r>
              <a:rPr lang="ko-KR" altLang="en-US" dirty="0" smtClean="0"/>
              <a:t>로 여러 값들이 들어가게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 </a:t>
            </a:r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자동적으로 정보를 분석하여 </a:t>
            </a:r>
            <a:r>
              <a:rPr lang="ko-KR" altLang="en-US" dirty="0" err="1" smtClean="0"/>
              <a:t>위험상황이라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판단될시</a:t>
            </a:r>
            <a:r>
              <a:rPr lang="ko-KR" altLang="en-US" dirty="0" smtClean="0"/>
              <a:t> 보호자에게 자동으로 </a:t>
            </a:r>
            <a:r>
              <a:rPr lang="en-US" altLang="ko-KR" dirty="0" smtClean="0"/>
              <a:t>FCM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알람이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가게되고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보호자가 </a:t>
            </a:r>
            <a:r>
              <a:rPr lang="en-US" altLang="ko-KR" dirty="0" smtClean="0"/>
              <a:t>socket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서버를 통해 자동으로 실시간으로 집의 피보호자와 통화와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실시간 모니터링이 가능하게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아두이노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같은경우는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사용하고</a:t>
            </a:r>
            <a:r>
              <a:rPr lang="en-US" altLang="ko-KR" baseline="0" dirty="0" smtClean="0"/>
              <a:t>, socket </a:t>
            </a:r>
            <a:r>
              <a:rPr lang="ko-KR" altLang="en-US" baseline="0" dirty="0" err="1" smtClean="0"/>
              <a:t>서버용으로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java, </a:t>
            </a:r>
            <a:r>
              <a:rPr lang="ko-KR" altLang="en-US" baseline="0" dirty="0" err="1" smtClean="0"/>
              <a:t>라즈베리</a:t>
            </a:r>
            <a:r>
              <a:rPr lang="ko-KR" altLang="en-US" baseline="0" dirty="0" smtClean="0"/>
              <a:t> 파이의 센서의 데이터를 불러오는데 </a:t>
            </a:r>
            <a:r>
              <a:rPr lang="en-US" altLang="ko-KR" baseline="0" dirty="0" smtClean="0"/>
              <a:t>python, </a:t>
            </a:r>
            <a:r>
              <a:rPr lang="ko-KR" altLang="en-US" baseline="0" dirty="0" err="1" smtClean="0"/>
              <a:t>어플의</a:t>
            </a:r>
            <a:r>
              <a:rPr lang="ko-KR" altLang="en-US" baseline="0" dirty="0" smtClean="0"/>
              <a:t> 동작에 </a:t>
            </a:r>
            <a:r>
              <a:rPr lang="en-US" altLang="ko-KR" baseline="0" dirty="0" smtClean="0"/>
              <a:t>android</a:t>
            </a:r>
            <a:r>
              <a:rPr lang="ko-KR" altLang="en-US" baseline="0" dirty="0" smtClean="0"/>
              <a:t>나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가 조금씩 사용될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4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앞으로 발전 계획은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일단 초기에 저희가 구상한 기능들을 구현을 하고 싶습니다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아까 말씀드렸던 </a:t>
            </a:r>
            <a:r>
              <a:rPr lang="en-US" altLang="ko-KR" baseline="0" dirty="0" err="1" smtClean="0"/>
              <a:t>gps</a:t>
            </a:r>
            <a:r>
              <a:rPr lang="ko-KR" altLang="en-US" baseline="0" dirty="0" smtClean="0"/>
              <a:t>정보의 전달과 </a:t>
            </a:r>
            <a:r>
              <a:rPr lang="ko-KR" altLang="en-US" baseline="0" dirty="0" err="1" smtClean="0"/>
              <a:t>같은것에는</a:t>
            </a:r>
            <a:r>
              <a:rPr lang="ko-KR" altLang="en-US" baseline="0" dirty="0" smtClean="0"/>
              <a:t> 데이터 통신이 필수기때문에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거리의 한계가 없는 로라와 같은 통신망과 연동을 하고싶고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저희가 가진 기술적인 한계를 극복해서 이 축제의 모티브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개발문화</a:t>
            </a:r>
            <a:r>
              <a:rPr lang="ko-KR" altLang="en-US" baseline="0" dirty="0" smtClean="0"/>
              <a:t> 확산에 더 기여하고 더 나은 저희가 될 수 있었으면 좋겠습니다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8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1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첫번째로 문제점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현재</a:t>
            </a:r>
            <a:r>
              <a:rPr lang="ko-KR" altLang="en-US" baseline="0" dirty="0" smtClean="0"/>
              <a:t> 보시는 자료와 같이 치매 환자의 수가 급격히 늘어나고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자료는 보건복지부에서 </a:t>
            </a:r>
            <a:r>
              <a:rPr lang="ko-KR" altLang="en-US" baseline="0" dirty="0" err="1" smtClean="0"/>
              <a:t>통계낸</a:t>
            </a:r>
            <a:r>
              <a:rPr lang="ko-KR" altLang="en-US" baseline="0" dirty="0" smtClean="0"/>
              <a:t> 자료인데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이미 전체 </a:t>
            </a:r>
            <a:r>
              <a:rPr lang="en-US" altLang="ko-KR" baseline="0" dirty="0" smtClean="0"/>
              <a:t>65</a:t>
            </a:r>
            <a:r>
              <a:rPr lang="ko-KR" altLang="en-US" baseline="0" dirty="0" smtClean="0"/>
              <a:t>세 노인 인구 수 중 거의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퍼센트에 해당하는 노인이 치매를 앓고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그 비중은 더욱 증가할 것이라 예상하고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국제알츠하이머병 협회에서 발표한 자료에 따르면 세계 인구 중 치매를 앓고 있는 환자의 수가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기준 이미 </a:t>
            </a:r>
            <a:r>
              <a:rPr lang="en-US" altLang="ko-KR" baseline="0" dirty="0" smtClean="0"/>
              <a:t>5000</a:t>
            </a:r>
            <a:r>
              <a:rPr lang="ko-KR" altLang="en-US" baseline="0" dirty="0" smtClean="0"/>
              <a:t>만 이상이라는 통계도 나온 적이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통해 </a:t>
            </a:r>
            <a:r>
              <a:rPr lang="en-US" altLang="ko-KR" baseline="0" dirty="0" smtClean="0"/>
              <a:t>2050</a:t>
            </a:r>
            <a:r>
              <a:rPr lang="ko-KR" altLang="en-US" baseline="0" dirty="0" smtClean="0"/>
              <a:t>년이 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억 </a:t>
            </a:r>
            <a:r>
              <a:rPr lang="en-US" altLang="ko-KR" baseline="0" dirty="0" smtClean="0"/>
              <a:t>3000</a:t>
            </a:r>
            <a:r>
              <a:rPr lang="ko-KR" altLang="en-US" baseline="0" dirty="0" smtClean="0"/>
              <a:t>만명에 해당하는 환자가 발생한다고 보고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저희는 이 문제에 키 포인트를 맞춰 조치 방법이 어떤 것이 있을까 생각을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어떻게 이 문제를 해결할 수 있을까 생각을 하던 중 요즘 뜨고있는 기술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에서 영감을 받았습니다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5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저희는 치매환자들에게 어떤 위험요소가 있을까 생각을 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첫번째로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치매환자들의 가출이 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사진을 실제로 울산에서 노인 분이 실종되실 때 찍힌 </a:t>
            </a:r>
            <a:r>
              <a:rPr lang="en-US" altLang="ko-KR" dirty="0" err="1" smtClean="0"/>
              <a:t>cctv</a:t>
            </a:r>
            <a:r>
              <a:rPr lang="ko-KR" altLang="en-US" dirty="0" smtClean="0"/>
              <a:t>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치매를 앓고 있으신 분들은 주변에 대한 인식이 떨어지고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자기가 어떤 사람인지 정확히 인식을 하지 못하게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퇴직을</a:t>
            </a:r>
            <a:r>
              <a:rPr lang="ko-KR" altLang="en-US" baseline="0" dirty="0" smtClean="0"/>
              <a:t> 한지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년이 됐는데 출근을 해야한다고 집을 나서십니다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과거에 묶이신 환자분들은 가출 및 실종의 위험을 항상 갖고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두번째로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합병증에 대한 위험 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보통 치매는 혈관질환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혈관이 좁아져 뇌로 산소가 충분히 가지못해서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생기거나 당뇨와 같은 중증 병들의 합병증으로 생기게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병들은 항상 위험을 안고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잠깐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분을 외출하고 와도 쓰러져 계실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이런 위험 요소들을 어떻게 해결할 수 있을까 생각을 하며 구상했습니다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저희가 구상해 낸 것은 </a:t>
            </a:r>
            <a:r>
              <a:rPr lang="ko-KR" altLang="en-US" dirty="0" err="1" smtClean="0"/>
              <a:t>스마트워치와</a:t>
            </a:r>
            <a:r>
              <a:rPr lang="ko-KR" altLang="en-US" dirty="0" smtClean="0"/>
              <a:t> 같은 손목 </a:t>
            </a:r>
            <a:r>
              <a:rPr lang="ko-KR" altLang="en-US" dirty="0" err="1" smtClean="0"/>
              <a:t>부착형</a:t>
            </a:r>
            <a:r>
              <a:rPr lang="ko-KR" altLang="en-US" dirty="0" smtClean="0"/>
              <a:t> 제품과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를 이용한 스마트 홈을 결합시킨 제품입니다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구체적으로 생각하고 있는 기능들은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저희는 큰일이 벌어지지 않게 예방을 하는 것에 모티브를 두었지만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항상 저희가 이렇게 저렇게 예방한다고해도 손을 벗어날 수 있을 거라 생각을 해요 그래서 예방을 큰 의미로 돌아가시기 전</a:t>
            </a:r>
            <a:r>
              <a:rPr lang="ko-KR" altLang="en-US" baseline="0" dirty="0" smtClean="0"/>
              <a:t>의 큰일에 대한 예방이라 생각하시면 편하실 것 같아요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일단 그래서 보호자가 집 문을 잠그고 가지 않는 이상 또한 잠그고 가도 창문을 통해서라도 나가실 가능이 있다고 </a:t>
            </a:r>
            <a:r>
              <a:rPr lang="ko-KR" altLang="en-US" baseline="0" dirty="0" err="1" smtClean="0"/>
              <a:t>생각을해서</a:t>
            </a:r>
            <a:r>
              <a:rPr lang="ko-KR" altLang="en-US" baseline="0" dirty="0" smtClean="0"/>
              <a:t> 손목 시계에 </a:t>
            </a:r>
            <a:r>
              <a:rPr lang="en-US" altLang="ko-KR" baseline="0" dirty="0" err="1" smtClean="0"/>
              <a:t>gps</a:t>
            </a:r>
            <a:r>
              <a:rPr lang="ko-KR" altLang="en-US" baseline="0" dirty="0" smtClean="0"/>
              <a:t>기능을 넣었습니다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합병증으로 어떠한 일이 생겼을 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바로 알 수 있도록 </a:t>
            </a:r>
            <a:r>
              <a:rPr lang="ko-KR" altLang="en-US" baseline="0" dirty="0" err="1" smtClean="0"/>
              <a:t>심박</a:t>
            </a:r>
            <a:r>
              <a:rPr lang="ko-KR" altLang="en-US" baseline="0" dirty="0" smtClean="0"/>
              <a:t> 센서를 부착하고 위험 상황 시 전화를 받지 않아도 바로 </a:t>
            </a:r>
            <a:r>
              <a:rPr lang="ko-KR" altLang="en-US" baseline="0" dirty="0" err="1" smtClean="0"/>
              <a:t>전화가되는</a:t>
            </a:r>
            <a:r>
              <a:rPr lang="ko-KR" altLang="en-US" baseline="0" dirty="0" smtClean="0"/>
              <a:t> 전화 기능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어떤 상황에 놓여있는지 볼 수 있는 카메라기능을 넣고 싶습니다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</a:t>
            </a:r>
            <a:r>
              <a:rPr lang="en-US" altLang="ko-KR" baseline="0" dirty="0" err="1" smtClean="0"/>
              <a:t>gps</a:t>
            </a:r>
            <a:r>
              <a:rPr lang="ko-KR" altLang="en-US" baseline="0" dirty="0" smtClean="0"/>
              <a:t>나 여러 데이터 들은 </a:t>
            </a:r>
            <a:r>
              <a:rPr lang="ko-KR" altLang="en-US" baseline="0" dirty="0" err="1" smtClean="0"/>
              <a:t>집에있는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라즈베리파이에</a:t>
            </a:r>
            <a:r>
              <a:rPr lang="ko-KR" altLang="en-US" baseline="0" dirty="0" smtClean="0"/>
              <a:t> 상주하는 서버를 통해 보호자에게 </a:t>
            </a:r>
            <a:r>
              <a:rPr lang="ko-KR" altLang="en-US" baseline="0" dirty="0" err="1" smtClean="0"/>
              <a:t>연락이가고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 할 수 있게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집에 계실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PIR </a:t>
            </a:r>
            <a:r>
              <a:rPr lang="ko-KR" altLang="en-US" baseline="0" dirty="0" smtClean="0"/>
              <a:t>센서나 가스 감지 센서와 같은 데이터로 위험 감지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생명 징후 감지를 하고 위급 </a:t>
            </a:r>
            <a:r>
              <a:rPr lang="ko-KR" altLang="en-US" baseline="0" dirty="0" err="1" smtClean="0"/>
              <a:t>상황시</a:t>
            </a:r>
            <a:r>
              <a:rPr lang="ko-KR" altLang="en-US" baseline="0" dirty="0" smtClean="0"/>
              <a:t> 집안 내부 상황을 볼 수 있는 카메라를 설치 하고 싶습니다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0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이제 여기서 의구심이 </a:t>
            </a:r>
            <a:r>
              <a:rPr lang="ko-KR" altLang="en-US" dirty="0" err="1" smtClean="0"/>
              <a:t>들거</a:t>
            </a:r>
            <a:r>
              <a:rPr lang="ko-KR" altLang="en-US" dirty="0" smtClean="0"/>
              <a:t> 에요 기존 제품들과 뭐가 다른지 궁금하실 </a:t>
            </a:r>
            <a:r>
              <a:rPr lang="ko-KR" altLang="en-US" dirty="0" err="1" smtClean="0"/>
              <a:t>탠데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일단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첫번째는 가격입니다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노인분들</a:t>
            </a:r>
            <a:r>
              <a:rPr lang="ko-KR" altLang="en-US" dirty="0" smtClean="0"/>
              <a:t> 배회감지기와 같은 경우에는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기능만이 존재하는데 </a:t>
            </a:r>
            <a:r>
              <a:rPr lang="en-US" altLang="ko-KR" dirty="0" smtClean="0"/>
              <a:t>28</a:t>
            </a:r>
            <a:r>
              <a:rPr lang="ko-KR" altLang="en-US" dirty="0" err="1" smtClean="0"/>
              <a:t>만원이에요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그냥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만 있는데 </a:t>
            </a:r>
            <a:r>
              <a:rPr lang="en-US" altLang="ko-KR" dirty="0" smtClean="0"/>
              <a:t>28</a:t>
            </a:r>
            <a:r>
              <a:rPr lang="ko-KR" altLang="en-US" dirty="0" smtClean="0"/>
              <a:t>만원 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월 마다 대여료를 내면서 대여할 수 있는데 분실하면 </a:t>
            </a:r>
            <a:r>
              <a:rPr lang="en-US" altLang="ko-KR" baseline="0" dirty="0" smtClean="0"/>
              <a:t>28</a:t>
            </a:r>
            <a:r>
              <a:rPr lang="ko-KR" altLang="en-US" baseline="0" dirty="0" smtClean="0"/>
              <a:t>만원 이에요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치매노인분들은 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잘 분실 하잖아요</a:t>
            </a:r>
            <a:r>
              <a:rPr lang="en-US" altLang="ko-KR" baseline="0" dirty="0" smtClean="0"/>
              <a:t>?? </a:t>
            </a:r>
            <a:r>
              <a:rPr lang="ko-KR" altLang="en-US" baseline="0" dirty="0" smtClean="0"/>
              <a:t>그래서 이 단가를 내렸습니다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아두이노</a:t>
            </a:r>
            <a:r>
              <a:rPr lang="ko-KR" altLang="en-US" baseline="0" dirty="0" smtClean="0"/>
              <a:t> 나노나 여러 방식으로 거품을 없앴습니다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다른 제품에는 </a:t>
            </a:r>
            <a:r>
              <a:rPr lang="ko-KR" altLang="en-US" baseline="0" dirty="0" err="1" smtClean="0"/>
              <a:t>달려있지않은</a:t>
            </a:r>
            <a:r>
              <a:rPr lang="ko-KR" altLang="en-US" baseline="0" dirty="0" smtClean="0"/>
              <a:t> 자동 전화기능이나 카메라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심박도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차별점이</a:t>
            </a:r>
            <a:r>
              <a:rPr lang="ko-KR" altLang="en-US" baseline="0" dirty="0" smtClean="0"/>
              <a:t> 될 수 있겠죠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두번째는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기존 스마트 홈에서 </a:t>
            </a:r>
            <a:r>
              <a:rPr lang="ko-KR" altLang="en-US" baseline="0" dirty="0" err="1" smtClean="0"/>
              <a:t>노인분들을</a:t>
            </a:r>
            <a:r>
              <a:rPr lang="ko-KR" altLang="en-US" baseline="0" dirty="0" smtClean="0"/>
              <a:t> 관리하는 리본이라는 제품이 이번에 대통령 </a:t>
            </a:r>
            <a:r>
              <a:rPr lang="ko-KR" altLang="en-US" baseline="0" dirty="0" err="1" smtClean="0"/>
              <a:t>표창상을</a:t>
            </a:r>
            <a:r>
              <a:rPr lang="ko-KR" altLang="en-US" baseline="0" dirty="0" smtClean="0"/>
              <a:t> 받았더라구요</a:t>
            </a:r>
            <a:r>
              <a:rPr lang="en-US" altLang="ko-KR" baseline="0" dirty="0" smtClean="0"/>
              <a:t>?? </a:t>
            </a:r>
            <a:r>
              <a:rPr lang="ko-KR" altLang="en-US" baseline="0" dirty="0" smtClean="0"/>
              <a:t>근데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한가지 이상한 점을 찾았습니다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정말 잘 만드신 제품이에요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여러 건강 상태를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보호자분의</a:t>
            </a:r>
            <a:r>
              <a:rPr lang="ko-KR" altLang="en-US" baseline="0" dirty="0" smtClean="0"/>
              <a:t> 앱을 통해 통계까지 볼 수 있는 제품인데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한가지 </a:t>
            </a:r>
            <a:r>
              <a:rPr lang="ko-KR" altLang="en-US" baseline="0" dirty="0" err="1" smtClean="0"/>
              <a:t>이상한점이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119</a:t>
            </a:r>
            <a:r>
              <a:rPr lang="ko-KR" altLang="en-US" baseline="0" dirty="0" smtClean="0"/>
              <a:t>나 보호자에게 연락을 취하려면 피보호자가 버튼을 눌러야 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근데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생각을 해보면 정말 큰일이 일어났을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버튼을 누를 정신이 있을까요</a:t>
            </a:r>
            <a:r>
              <a:rPr lang="en-US" altLang="ko-KR" baseline="0" dirty="0" smtClean="0"/>
              <a:t>?? </a:t>
            </a:r>
            <a:r>
              <a:rPr lang="ko-KR" altLang="en-US" baseline="0" dirty="0" smtClean="0"/>
              <a:t>만약에 심장마비가 왔어요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기어서 거기까지 가서 버튼을 눌러야 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부분이 좀 아쉽더라구요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이 다른 제품들의 장점을 살리고 더욱 좋은 기능들을 넣으면 어떨까 생각을 해서 기획하게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배회감지기</a:t>
            </a:r>
            <a:r>
              <a:rPr lang="ko-KR" altLang="en-US" baseline="0" dirty="0" smtClean="0"/>
              <a:t> 가장 최신형은 문자 전화 </a:t>
            </a:r>
            <a:r>
              <a:rPr lang="en-US" altLang="ko-KR" baseline="0" dirty="0" smtClean="0"/>
              <a:t>GPS </a:t>
            </a:r>
            <a:r>
              <a:rPr lang="ko-KR" altLang="en-US" baseline="0" dirty="0" err="1" smtClean="0"/>
              <a:t>안심존</a:t>
            </a:r>
            <a:r>
              <a:rPr lang="ko-KR" altLang="en-US" baseline="0" dirty="0" smtClean="0"/>
              <a:t> 등 다양한 기능을 제공합니다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가격이 월 </a:t>
            </a:r>
            <a:r>
              <a:rPr lang="en-US" altLang="ko-KR" baseline="0" dirty="0" smtClean="0"/>
              <a:t>27000</a:t>
            </a:r>
            <a:r>
              <a:rPr lang="ko-KR" altLang="en-US" baseline="0" dirty="0" smtClean="0"/>
              <a:t>원으로 매달 꼬박꼬박 통신사에 돈을 </a:t>
            </a:r>
            <a:r>
              <a:rPr lang="ko-KR" altLang="en-US" baseline="0" dirty="0" err="1" smtClean="0"/>
              <a:t>내야합니다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62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저희의 한계점이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이건 지극히 저희의 한계점인데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일단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정보의 전달 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의 정보를 얻어오는 것은 다른 통신망이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위성에서 보내주는 신호만 받아주는 모듈만 있으면 </a:t>
            </a:r>
            <a:r>
              <a:rPr lang="ko-KR" altLang="en-US" dirty="0" err="1" smtClean="0"/>
              <a:t>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그 얻은 데이터를 </a:t>
            </a:r>
            <a:r>
              <a:rPr lang="ko-KR" altLang="en-US" dirty="0" err="1" smtClean="0"/>
              <a:t>보내는데에는</a:t>
            </a:r>
            <a:r>
              <a:rPr lang="ko-KR" altLang="en-US" dirty="0" smtClean="0"/>
              <a:t> 별도의 통신이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저희는 라디오 주파수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433</a:t>
            </a:r>
            <a:r>
              <a:rPr lang="ko-KR" altLang="en-US" baseline="0" dirty="0" err="1" smtClean="0"/>
              <a:t>헤르츠라는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저주파수로</a:t>
            </a:r>
            <a:r>
              <a:rPr lang="ko-KR" altLang="en-US" baseline="0" dirty="0" smtClean="0"/>
              <a:t> 보내서 받으려 </a:t>
            </a:r>
            <a:r>
              <a:rPr lang="ko-KR" altLang="en-US" baseline="0" dirty="0" err="1" smtClean="0"/>
              <a:t>햇어요</a:t>
            </a:r>
            <a:r>
              <a:rPr lang="ko-KR" altLang="en-US" baseline="0" dirty="0" smtClean="0"/>
              <a:t> 근데 아 이점은 두번째 </a:t>
            </a:r>
            <a:r>
              <a:rPr lang="ko-KR" altLang="en-US" baseline="0" dirty="0" err="1" smtClean="0"/>
              <a:t>이유랑</a:t>
            </a:r>
            <a:r>
              <a:rPr lang="ko-KR" altLang="en-US" baseline="0" dirty="0" smtClean="0"/>
              <a:t> 겹치는 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안테나가 생겨요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손목시계에 안테나가 달려서 남들이 보면 미래에서 온 사람으로 </a:t>
            </a:r>
            <a:r>
              <a:rPr lang="ko-KR" altLang="en-US" baseline="0" dirty="0" err="1" smtClean="0"/>
              <a:t>볼거에요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발목에 부착해볼까 생각을 해봤는데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할아버지 같은 경우에 발목에 무슨 안테나 달린 기기를 달고 다니시면 분명히 할머님들이 </a:t>
            </a:r>
            <a:r>
              <a:rPr lang="ko-KR" altLang="en-US" baseline="0" dirty="0" err="1" smtClean="0"/>
              <a:t>수근거리실거에요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그래서 블루투스도 생각해보았는데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블루투스는 거리가 짧아요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err="1" smtClean="0"/>
              <a:t>skt</a:t>
            </a:r>
            <a:r>
              <a:rPr lang="ko-KR" altLang="en-US" baseline="0" dirty="0" smtClean="0"/>
              <a:t>에서 운영하는 </a:t>
            </a:r>
            <a:r>
              <a:rPr lang="en-US" altLang="ko-KR" baseline="0" dirty="0" err="1" smtClean="0"/>
              <a:t>iot</a:t>
            </a:r>
            <a:r>
              <a:rPr lang="ko-KR" altLang="en-US" baseline="0" dirty="0" smtClean="0"/>
              <a:t>전용 </a:t>
            </a:r>
            <a:r>
              <a:rPr lang="ko-KR" altLang="en-US" baseline="0" dirty="0" err="1" smtClean="0"/>
              <a:t>망이있어요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로라라는</a:t>
            </a:r>
            <a:r>
              <a:rPr lang="ko-KR" altLang="en-US" baseline="0" dirty="0" smtClean="0"/>
              <a:t> 망인데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이건 </a:t>
            </a:r>
            <a:r>
              <a:rPr lang="ko-KR" altLang="en-US" baseline="0" dirty="0" err="1" smtClean="0"/>
              <a:t>일주일만에</a:t>
            </a:r>
            <a:r>
              <a:rPr lang="ko-KR" altLang="en-US" baseline="0" dirty="0" smtClean="0"/>
              <a:t> 저희가 </a:t>
            </a:r>
            <a:r>
              <a:rPr lang="en-US" altLang="ko-KR" baseline="0" dirty="0" err="1" smtClean="0"/>
              <a:t>skt</a:t>
            </a:r>
            <a:r>
              <a:rPr lang="ko-KR" altLang="en-US" baseline="0" dirty="0" smtClean="0"/>
              <a:t>에 연락해서 저기 </a:t>
            </a:r>
            <a:r>
              <a:rPr lang="ko-KR" altLang="en-US" baseline="0" dirty="0" err="1" smtClean="0"/>
              <a:t>기기좀</a:t>
            </a:r>
            <a:r>
              <a:rPr lang="ko-KR" altLang="en-US" baseline="0" dirty="0" smtClean="0"/>
              <a:t> 보내주시고 </a:t>
            </a:r>
            <a:r>
              <a:rPr lang="ko-KR" altLang="en-US" baseline="0" dirty="0" err="1" smtClean="0"/>
              <a:t>허락좀</a:t>
            </a:r>
            <a:r>
              <a:rPr lang="ko-KR" altLang="en-US" baseline="0" dirty="0" smtClean="0"/>
              <a:t> 해주세요 하기에는</a:t>
            </a:r>
            <a:endParaRPr lang="en-US" altLang="ko-KR" baseline="0" dirty="0" smtClean="0"/>
          </a:p>
          <a:p>
            <a:r>
              <a:rPr lang="ko-KR" altLang="en-US" dirty="0" smtClean="0"/>
              <a:t>기한이 없었습니다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뭐 저희가 여기에만 매달려 있을 수도 없었고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이런 정보 전달에 한계가 있었어요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두번째는 손목 </a:t>
            </a:r>
            <a:r>
              <a:rPr lang="ko-KR" altLang="en-US" dirty="0" err="1" smtClean="0"/>
              <a:t>부착형</a:t>
            </a:r>
            <a:r>
              <a:rPr lang="ko-KR" altLang="en-US" dirty="0" smtClean="0"/>
              <a:t> 기기의 크기입니다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손목에 부착하려면 </a:t>
            </a:r>
            <a:r>
              <a:rPr lang="ko-KR" altLang="en-US" dirty="0" err="1" smtClean="0"/>
              <a:t>작아야해요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근데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저희가 </a:t>
            </a:r>
            <a:r>
              <a:rPr lang="ko-KR" altLang="en-US" dirty="0" err="1" smtClean="0"/>
              <a:t>아두이노나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밖에 </a:t>
            </a:r>
            <a:r>
              <a:rPr lang="ko-KR" altLang="en-US" dirty="0" err="1" smtClean="0"/>
              <a:t>써본게</a:t>
            </a:r>
            <a:r>
              <a:rPr lang="ko-KR" altLang="en-US" dirty="0" smtClean="0"/>
              <a:t> 없어서 그런지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나노에 경우에는 기본적인 기능이 얼마 없어서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여러 모듈을 </a:t>
            </a:r>
            <a:r>
              <a:rPr lang="ko-KR" altLang="en-US" dirty="0" err="1" smtClean="0"/>
              <a:t>부착해야해요</a:t>
            </a:r>
            <a:r>
              <a:rPr lang="ko-KR" altLang="en-US" dirty="0" smtClean="0"/>
              <a:t> 위에 점점 쌓는 형식이 </a:t>
            </a:r>
            <a:r>
              <a:rPr lang="ko-KR" altLang="en-US" dirty="0" err="1" smtClean="0"/>
              <a:t>되갈탠데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몇겹으로</a:t>
            </a:r>
            <a:r>
              <a:rPr lang="ko-KR" altLang="en-US" dirty="0" smtClean="0"/>
              <a:t> 겹겹이 쌓으면 이게 탑인지 기기인지 구분이 안될 것 같아서 크기에 대한 한계가 있었어요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이건 저희 기술력 문제인 것 같아요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그리고 예산의 한계가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저희가 여기 한번 들어오면 다시 못나간다 하셔서 보험을 좀 들었어요 </a:t>
            </a:r>
            <a:r>
              <a:rPr lang="ko-KR" altLang="en-US" dirty="0" err="1" smtClean="0"/>
              <a:t>예를들면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mcp3008</a:t>
            </a:r>
            <a:r>
              <a:rPr lang="ko-KR" altLang="en-US" dirty="0" smtClean="0"/>
              <a:t>이라는</a:t>
            </a:r>
            <a:r>
              <a:rPr lang="ko-KR" altLang="en-US" baseline="0" dirty="0" smtClean="0"/>
              <a:t> 아날로그 컨버터가 있는데 실제로는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개가 필요한데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이게 잘못연결하면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타버릴 수 있는 제품이라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개를 </a:t>
            </a:r>
            <a:r>
              <a:rPr lang="ko-KR" altLang="en-US" baseline="0" dirty="0" err="1" smtClean="0"/>
              <a:t>삿습니다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보험들이 좀 있어요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그래서 예산이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만원으로 부족하더라구요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예산의 한계가 있었습니다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2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저희의 최종 구상은 이렇습니다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사고 후 처리보다는 예방에 중점을 두었는데요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손목 </a:t>
            </a:r>
            <a:r>
              <a:rPr lang="ko-KR" altLang="en-US" dirty="0" err="1" smtClean="0"/>
              <a:t>부착형</a:t>
            </a:r>
            <a:r>
              <a:rPr lang="ko-KR" altLang="en-US" dirty="0" smtClean="0"/>
              <a:t> 기기에서 </a:t>
            </a:r>
            <a:r>
              <a:rPr lang="ko-KR" altLang="en-US" dirty="0" err="1" smtClean="0"/>
              <a:t>심박수를</a:t>
            </a:r>
            <a:r>
              <a:rPr lang="ko-KR" altLang="en-US" dirty="0" smtClean="0"/>
              <a:t> 측정하고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집에 </a:t>
            </a:r>
            <a:r>
              <a:rPr lang="ko-KR" altLang="en-US" dirty="0" err="1" smtClean="0"/>
              <a:t>상주해있는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위험 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</a:t>
            </a:r>
            <a:r>
              <a:rPr lang="ko-KR" altLang="en-US" dirty="0" err="1" smtClean="0"/>
              <a:t>상황시</a:t>
            </a:r>
            <a:r>
              <a:rPr lang="ko-KR" altLang="en-US" dirty="0" smtClean="0"/>
              <a:t> 실시간 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모니터링 기능을 오늘 개발할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많이 줄었죠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이게 하루의 한계라고 생각해요 저희는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A8B1-8603-44A1-9C6D-DD1EEB47ED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3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2017-07-15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3570" y="2557559"/>
            <a:ext cx="60362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Silver House</a:t>
            </a:r>
          </a:p>
          <a:p>
            <a:pPr algn="r"/>
            <a:endParaRPr lang="en-US" altLang="ko-KR" sz="2800" b="1" dirty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r"/>
            <a:r>
              <a:rPr lang="ko-KR" altLang="en-US" sz="20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나 영 현</a:t>
            </a:r>
            <a:endParaRPr lang="en-US" altLang="ko-KR" sz="2000" b="1" dirty="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r"/>
            <a:r>
              <a:rPr lang="ko-KR" altLang="en-US" sz="20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박 영 준</a:t>
            </a:r>
            <a:endParaRPr lang="en-US" altLang="ko-KR" sz="2000" b="1" dirty="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r"/>
            <a:r>
              <a:rPr lang="ko-KR" altLang="en-US" sz="20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조 건 희</a:t>
            </a:r>
            <a:endParaRPr lang="en-US" altLang="ko-KR" sz="2000" b="1" dirty="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r"/>
            <a:r>
              <a:rPr lang="ko-KR" altLang="en-US" sz="20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윤 순 애</a:t>
            </a:r>
            <a:endParaRPr lang="ko-KR" altLang="en-US" sz="2000" b="1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0" name="Picture 2" descr="alexa amaz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16" y="1693959"/>
            <a:ext cx="28384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29334" y="6299201"/>
            <a:ext cx="16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K-ICT </a:t>
            </a:r>
            <a:r>
              <a:rPr lang="ko-KR" altLang="en-US" sz="1400" b="1" dirty="0" err="1" smtClean="0">
                <a:solidFill>
                  <a:schemeClr val="bg2">
                    <a:lumMod val="75000"/>
                  </a:schemeClr>
                </a:solidFill>
              </a:rPr>
              <a:t>디바이스톤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/>
          <p:cNvSpPr txBox="1">
            <a:spLocks/>
          </p:cNvSpPr>
          <p:nvPr/>
        </p:nvSpPr>
        <p:spPr>
          <a:xfrm>
            <a:off x="3317021" y="49175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구현 방법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8" descr="pulse sensor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83" y="2498836"/>
            <a:ext cx="1296115" cy="9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mart watch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181" y="3853961"/>
            <a:ext cx="1728920" cy="17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mart home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49" y="3853961"/>
            <a:ext cx="1943606" cy="19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all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87" y="2563053"/>
            <a:ext cx="958362" cy="9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warning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52" y="24326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cctv icon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82" y="2563053"/>
            <a:ext cx="1026136" cy="10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774340" y="1551098"/>
            <a:ext cx="4800600" cy="4605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96411" y="1551098"/>
            <a:ext cx="4800600" cy="4605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6"/>
          </p:cNvCxnSpPr>
          <p:nvPr/>
        </p:nvCxnSpPr>
        <p:spPr>
          <a:xfrm flipV="1">
            <a:off x="5574940" y="3853958"/>
            <a:ext cx="122147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 txBox="1">
            <a:spLocks/>
          </p:cNvSpPr>
          <p:nvPr/>
        </p:nvSpPr>
        <p:spPr>
          <a:xfrm>
            <a:off x="3317021" y="49175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구현 방법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8" descr="pulse sensor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" y="4957750"/>
            <a:ext cx="1296115" cy="9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mart watch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18" y="4490055"/>
            <a:ext cx="1728920" cy="17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mart home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39" y="3261945"/>
            <a:ext cx="1943606" cy="19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warning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68" y="17439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>
            <a:stCxn id="7" idx="3"/>
          </p:cNvCxnSpPr>
          <p:nvPr/>
        </p:nvCxnSpPr>
        <p:spPr>
          <a:xfrm>
            <a:off x="2278684" y="5448654"/>
            <a:ext cx="874461" cy="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436822" y="4695092"/>
            <a:ext cx="659423" cy="53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363068" y="2708030"/>
            <a:ext cx="1733177" cy="11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443792" y="4343398"/>
            <a:ext cx="2064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otification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61" y="3808297"/>
            <a:ext cx="1070204" cy="107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10043163" y="2620107"/>
            <a:ext cx="0" cy="109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call icon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479" y="1606854"/>
            <a:ext cx="958362" cy="9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cctv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97" y="1541541"/>
            <a:ext cx="1026136" cy="10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 rot="19128764">
            <a:off x="4244909" y="4641488"/>
            <a:ext cx="867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블루투스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 rot="2066049">
            <a:off x="4084861" y="2911811"/>
            <a:ext cx="56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GPIO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644662" y="5354515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라즈베리파이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31700" y="6218975"/>
            <a:ext cx="89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나노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468339" y="5169836"/>
            <a:ext cx="556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라인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221077" y="4066399"/>
            <a:ext cx="7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FCM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52875" y="2642207"/>
            <a:ext cx="64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Socket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234245" y="2620107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Web view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623286" y="5139071"/>
            <a:ext cx="883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보호자에게 </a:t>
            </a:r>
            <a:r>
              <a:rPr lang="ko-KR" altLang="en-US" sz="1100" dirty="0" err="1" smtClean="0"/>
              <a:t>알람</a:t>
            </a:r>
            <a:endParaRPr lang="ko-KR" altLang="en-US" sz="1100" dirty="0"/>
          </a:p>
        </p:txBody>
      </p:sp>
      <p:pic>
        <p:nvPicPr>
          <p:cNvPr id="6148" name="Picture 4" descr="c language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54" y="1474043"/>
            <a:ext cx="535749" cy="5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java language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55" y="1143031"/>
            <a:ext cx="517627" cy="9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ython language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02" y="1309782"/>
            <a:ext cx="860116" cy="86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android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24" y="1211073"/>
            <a:ext cx="936025" cy="9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javascript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9" y="2263003"/>
            <a:ext cx="559236" cy="5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5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  <p:bldP spid="46" grpId="0"/>
      <p:bldP spid="48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/>
          <p:cNvSpPr txBox="1">
            <a:spLocks/>
          </p:cNvSpPr>
          <p:nvPr/>
        </p:nvSpPr>
        <p:spPr>
          <a:xfrm>
            <a:off x="3317021" y="49175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발전 계획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3700" y="2204873"/>
            <a:ext cx="616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초기 구상대로 구현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00" y="3452538"/>
            <a:ext cx="616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SKT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의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Lola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연동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85261" y="2695575"/>
            <a:ext cx="7839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ko-KR" altLang="en-US" sz="8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H="1">
            <a:off x="6339253" y="720969"/>
            <a:ext cx="8793" cy="5873262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3013808" y="1732935"/>
            <a:ext cx="3657600" cy="500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Contents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1408" y="979944"/>
            <a:ext cx="45124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문제 인식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필요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성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계획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기존 제품 분석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구현의 한계점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최종 구상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앞으로의 발전 방향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3317021" y="51921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문제 인식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85" y="1557824"/>
            <a:ext cx="5875214" cy="33231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3470" y="5120096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치매 환자의 급격한 증가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3470" y="592752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항상 지켜볼 수 없는 환자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3470" y="552381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치매 환자 조치 저조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3317021" y="51921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문제 인식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questions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25" y="1521070"/>
            <a:ext cx="2687881" cy="26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d people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75" y="4475753"/>
            <a:ext cx="2019198" cy="20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86277" y="371722"/>
            <a:ext cx="41411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0" dirty="0" smtClean="0">
                <a:solidFill>
                  <a:schemeClr val="bg2">
                    <a:lumMod val="50000"/>
                  </a:schemeClr>
                </a:solidFill>
              </a:rPr>
              <a:t>필요</a:t>
            </a:r>
            <a:r>
              <a:rPr lang="ko-KR" altLang="en-US" sz="2900" dirty="0">
                <a:solidFill>
                  <a:schemeClr val="bg2">
                    <a:lumMod val="50000"/>
                  </a:schemeClr>
                </a:solidFill>
              </a:rPr>
              <a:t>성</a:t>
            </a:r>
          </a:p>
        </p:txBody>
      </p:sp>
      <p:pic>
        <p:nvPicPr>
          <p:cNvPr id="2050" name="Picture 2" descr="치매 실종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1" y="2286147"/>
            <a:ext cx="2297235" cy="30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노인 심장마비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859" y="2286147"/>
            <a:ext cx="3941751" cy="24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24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3317021" y="48111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계획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스마트 워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34" y="2631585"/>
            <a:ext cx="2664313" cy="26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홈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961" y="25349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덧셈 기호 1"/>
          <p:cNvSpPr/>
          <p:nvPr/>
        </p:nvSpPr>
        <p:spPr>
          <a:xfrm>
            <a:off x="5627077" y="3200400"/>
            <a:ext cx="1424354" cy="139797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3317021" y="50016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계획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smart watch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60" y="3775571"/>
            <a:ext cx="2052029" cy="205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ps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2" y="2288857"/>
            <a:ext cx="1190137" cy="119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ulse sensor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08" y="2404745"/>
            <a:ext cx="1296115" cy="9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all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1" y="2428190"/>
            <a:ext cx="958362" cy="9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42875" y="1478573"/>
            <a:ext cx="4800600" cy="4605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119321" y="3788687"/>
            <a:ext cx="182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8" name="Picture 12" descr="smart hom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185" y="3858843"/>
            <a:ext cx="1943606" cy="19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amera icon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65" y="2452648"/>
            <a:ext cx="1026346" cy="102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ctv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72" y="2517108"/>
            <a:ext cx="1026136" cy="10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warning icon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32" y="24135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7218688" y="1512325"/>
            <a:ext cx="4800600" cy="4605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3317021" y="50016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기존 제품 분석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http://postfiles7.naver.net/MjAxNzAxMjVfMTc5/MDAxNDg1MzE4OTYwOTg1.4zlrAXM9GoE3AvkXn6kcIeqbEBctG-shNBVbRfWdh4cg._KSc4eAUBilbLi66NORxVydxpUnxp72wcAYjjiqtknog.JPEG.gagahoho365/BF7A81.JPG?type=w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2" y="2037793"/>
            <a:ext cx="2668113" cy="35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37" y="1940518"/>
            <a:ext cx="7005533" cy="38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5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949387"/>
            <a:ext cx="9668933" cy="0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/>
          <p:cNvSpPr txBox="1">
            <a:spLocks/>
          </p:cNvSpPr>
          <p:nvPr/>
        </p:nvSpPr>
        <p:spPr>
          <a:xfrm>
            <a:off x="3317021" y="491755"/>
            <a:ext cx="5879690" cy="43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한계점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2133" y="2196967"/>
            <a:ext cx="69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GPS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정보의 전달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(Lola?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라디오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블루투스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?)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32134" y="3435171"/>
            <a:ext cx="31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손목부착형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제품의 크기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2134" y="4820687"/>
            <a:ext cx="69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예산의 한계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1192</Words>
  <Application>Microsoft Office PowerPoint</Application>
  <PresentationFormat>사용자 지정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YOUNG HYEON NA</cp:lastModifiedBy>
  <cp:revision>113</cp:revision>
  <dcterms:created xsi:type="dcterms:W3CDTF">2014-12-18T04:01:36Z</dcterms:created>
  <dcterms:modified xsi:type="dcterms:W3CDTF">2017-07-15T01:14:45Z</dcterms:modified>
</cp:coreProperties>
</file>