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1" r:id="rId4"/>
    <p:sldId id="263" r:id="rId5"/>
    <p:sldId id="268" r:id="rId6"/>
    <p:sldId id="266" r:id="rId7"/>
    <p:sldId id="258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D2F61-03F7-475E-B4EC-95F5A539A195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18AD5-A786-4603-ADD9-039F8334E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62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B883C-B551-4B96-AEBF-847B965285E6}" type="datetimeFigureOut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F9948-A6DD-49C8-A721-62A4FF598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F9948-A6DD-49C8-A721-62A4FF5984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3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13FE-5192-4408-9456-58597509C5C0}" type="datetime1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995F-91C6-4B0C-BDB2-9E74A948D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300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1668-3397-4161-9AA6-41E2EA68A079}" type="datetime1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995F-91C6-4B0C-BDB2-9E74A948D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6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D52C-7F0E-476C-8038-C059D15FF10D}" type="datetime1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995F-91C6-4B0C-BDB2-9E74A948D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1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0F202-33D8-4A4D-BA02-3FE0C53F2FFD}" type="datetime1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>
                <a:solidFill>
                  <a:schemeClr val="tx1"/>
                </a:solidFill>
              </a:defRPr>
            </a:lvl1pPr>
          </a:lstStyle>
          <a:p>
            <a:fld id="{80DD995F-91C6-4B0C-BDB2-9E74A948DFF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598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06BF-282E-4686-8693-F3B35E5108AE}" type="datetime1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995F-91C6-4B0C-BDB2-9E74A948D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80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B19DA-2925-428D-BB59-1FFB3FFD1B78}" type="datetime1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995F-91C6-4B0C-BDB2-9E74A948D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4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3D35-1268-44D5-BCB3-30E0BB7717D6}" type="datetime1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995F-91C6-4B0C-BDB2-9E74A948D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15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9F81-2B9A-46F3-B4E4-3B80A963B4BD}" type="datetime1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995F-91C6-4B0C-BDB2-9E74A948D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87C9-1090-4BE1-8D3C-62D28C730CDE}" type="datetime1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995F-91C6-4B0C-BDB2-9E74A948D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9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FCCD-492A-4292-ADCA-2AB2688F0CC7}" type="datetime1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995F-91C6-4B0C-BDB2-9E74A948D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7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AFBF-1133-4521-A168-18B34A183FE7}" type="datetime1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995F-91C6-4B0C-BDB2-9E74A948D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1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2B003-64A6-42AB-982E-AC1379236CCD}" type="datetime1">
              <a:rPr lang="ko-KR" altLang="en-US" smtClean="0"/>
              <a:t>2017-09-06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D995F-91C6-4B0C-BDB2-9E74A948DF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07504" y="116632"/>
            <a:ext cx="892899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액자 8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1692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52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5400000">
            <a:off x="2983260" y="1489348"/>
            <a:ext cx="3356992" cy="3635896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33433" y="2773377"/>
            <a:ext cx="297467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accent3">
                        <a:shade val="30000"/>
                        <a:satMod val="115000"/>
                      </a:schemeClr>
                    </a:gs>
                    <a:gs pos="50000">
                      <a:schemeClr val="accent3"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Javascript</a:t>
            </a:r>
            <a:endParaRPr lang="en-US" altLang="ko-KR" sz="30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ko-KR" altLang="en-US" sz="30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accent3">
                        <a:shade val="30000"/>
                        <a:satMod val="115000"/>
                      </a:schemeClr>
                    </a:gs>
                    <a:gs pos="50000">
                      <a:schemeClr val="accent3"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shade val="100000"/>
                        <a:satMod val="11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클로저</a:t>
            </a:r>
            <a:endParaRPr lang="en-US" altLang="ko-KR" sz="30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1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103253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함수</a:t>
            </a:r>
            <a:r>
              <a:rPr lang="en-US" altLang="ko-KR" sz="2000" b="1" dirty="0" smtClean="0"/>
              <a:t>(Function)</a:t>
            </a:r>
            <a:r>
              <a:rPr lang="ko-KR" altLang="en-US" sz="2000" b="1" dirty="0" smtClean="0"/>
              <a:t>의 특징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전역변수와 지역변수를 활용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995F-91C6-4B0C-BDB2-9E74A948DFF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0" name="액자 9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692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982398" y="4892666"/>
            <a:ext cx="5179204" cy="1272638"/>
          </a:xfrm>
          <a:prstGeom prst="wedgeRoundRectCallout">
            <a:avLst>
              <a:gd name="adj1" fmla="val -48281"/>
              <a:gd name="adj2" fmla="val 2699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전역변수와 지역변수의 이름은 동일해도 상관이 없으며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</a:rPr>
              <a:t>,</a:t>
            </a:r>
          </a:p>
          <a:p>
            <a:pPr algn="ctr"/>
            <a:endParaRPr lang="en-US" altLang="ko-KR" sz="14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accent3">
                    <a:lumMod val="50000"/>
                  </a:schemeClr>
                </a:solidFill>
              </a:rPr>
              <a:t>지역변수는 해당 함수 안에서만 접근이 가능하다</a:t>
            </a:r>
            <a:r>
              <a:rPr lang="en-US" altLang="ko-KR" sz="1400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algn="ctr"/>
            <a:endParaRPr lang="en-US" altLang="ko-KR" sz="1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10119"/>
            <a:ext cx="5795739" cy="243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0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995F-91C6-4B0C-BDB2-9E74A948DFF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71600" y="1103253"/>
            <a:ext cx="712879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Scope &amp; Scope Chain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b="1" dirty="0" smtClean="0"/>
              <a:t>Scope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(</a:t>
            </a:r>
            <a:r>
              <a:rPr lang="ko-KR" altLang="en-US" dirty="0" smtClean="0"/>
              <a:t>작성된 코드를 둘러싼 환경</a:t>
            </a:r>
            <a:r>
              <a:rPr lang="en-US" altLang="ko-KR" dirty="0" smtClean="0"/>
              <a:t>)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Global Scope</a:t>
            </a:r>
            <a:r>
              <a:rPr lang="ko-KR" altLang="en-US" dirty="0" smtClean="0"/>
              <a:t>와 </a:t>
            </a:r>
            <a:r>
              <a:rPr lang="en-US" altLang="ko-KR" b="1" dirty="0" smtClean="0">
                <a:solidFill>
                  <a:schemeClr val="accent3">
                    <a:lumMod val="75000"/>
                  </a:schemeClr>
                </a:solidFill>
              </a:rPr>
              <a:t>Local Scope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function yapp(){                                           }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 smtClean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 smtClean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b="1" dirty="0" smtClean="0"/>
              <a:t>Scope Chain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scope</a:t>
            </a:r>
            <a:r>
              <a:rPr lang="ko-KR" altLang="en-US" dirty="0" smtClean="0"/>
              <a:t>와의 연결고리</a:t>
            </a:r>
            <a:r>
              <a:rPr lang="en-US" altLang="ko-KR" dirty="0" smtClean="0"/>
              <a:t>)</a:t>
            </a:r>
            <a:endParaRPr lang="en-US" altLang="ko-KR" b="1" dirty="0" smtClean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하나의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안에 또 다른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을 선언하여 </a:t>
            </a:r>
            <a:r>
              <a:rPr lang="en-US" altLang="ko-KR" dirty="0" smtClean="0"/>
              <a:t>scope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내부 </a:t>
            </a:r>
            <a:r>
              <a:rPr lang="en-US" altLang="ko-KR" dirty="0" smtClean="0"/>
              <a:t>scope</a:t>
            </a:r>
            <a:r>
              <a:rPr lang="ko-KR" altLang="en-US" dirty="0" smtClean="0"/>
              <a:t>에서 외부 </a:t>
            </a:r>
            <a:r>
              <a:rPr lang="en-US" altLang="ko-KR" dirty="0" smtClean="0"/>
              <a:t>scope</a:t>
            </a:r>
            <a:r>
              <a:rPr lang="ko-KR" altLang="en-US" dirty="0" smtClean="0"/>
              <a:t>에 접근할 수 있는 연결 상태</a:t>
            </a:r>
            <a:endParaRPr lang="en-US" altLang="ko-KR" dirty="0" smtClean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3347864" y="2753234"/>
            <a:ext cx="3672408" cy="50405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5184068" y="3429000"/>
            <a:ext cx="2628292" cy="324036"/>
          </a:xfrm>
          <a:prstGeom prst="wedgeRoundRectCallout">
            <a:avLst>
              <a:gd name="adj1" fmla="val -42635"/>
              <a:gd name="adj2" fmla="val -8888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accent4">
                    <a:lumMod val="75000"/>
                  </a:schemeClr>
                </a:solidFill>
              </a:rPr>
              <a:t>Local scope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8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995F-91C6-4B0C-BDB2-9E74A948DFF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1600" y="1103253"/>
            <a:ext cx="7128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Closure</a:t>
            </a:r>
          </a:p>
          <a:p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외부 함수의 변수에 접근할 수 있는 내부함수</a:t>
            </a:r>
            <a:endParaRPr lang="en-US" altLang="ko-KR" dirty="0" smtClean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 smtClean="0"/>
              <a:t>창조적이고 </a:t>
            </a:r>
            <a:r>
              <a:rPr lang="ko-KR" altLang="en-US" dirty="0"/>
              <a:t>간결한 프로그래밍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780929"/>
            <a:ext cx="453650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9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995F-91C6-4B0C-BDB2-9E74A948DFF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103253"/>
            <a:ext cx="71287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Closure</a:t>
            </a:r>
          </a:p>
          <a:p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endParaRPr lang="en-US" altLang="ko-KR" dirty="0" smtClean="0"/>
          </a:p>
        </p:txBody>
      </p:sp>
      <p:sp>
        <p:nvSpPr>
          <p:cNvPr id="11" name="순서도: 준비 10"/>
          <p:cNvSpPr/>
          <p:nvPr/>
        </p:nvSpPr>
        <p:spPr>
          <a:xfrm>
            <a:off x="1259632" y="2296323"/>
            <a:ext cx="2448272" cy="39314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Global Scope</a:t>
            </a:r>
            <a:endParaRPr lang="ko-KR" altLang="en-US" sz="1300" b="1" dirty="0"/>
          </a:p>
        </p:txBody>
      </p:sp>
      <p:sp>
        <p:nvSpPr>
          <p:cNvPr id="14" name="순서도: 준비 13"/>
          <p:cNvSpPr/>
          <p:nvPr/>
        </p:nvSpPr>
        <p:spPr>
          <a:xfrm>
            <a:off x="1320999" y="4240539"/>
            <a:ext cx="2448272" cy="39314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/>
              <a:t>a</a:t>
            </a:r>
            <a:r>
              <a:rPr lang="en-US" altLang="ko-KR" sz="1300" b="1" dirty="0" smtClean="0"/>
              <a:t>dd(one)</a:t>
            </a:r>
            <a:endParaRPr lang="ko-KR" altLang="en-US" sz="13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831" y="1412776"/>
            <a:ext cx="316058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순서도: 준비 15"/>
          <p:cNvSpPr/>
          <p:nvPr/>
        </p:nvSpPr>
        <p:spPr>
          <a:xfrm>
            <a:off x="5076056" y="4510856"/>
            <a:ext cx="2448272" cy="393145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/>
              <a:t>Function(two)</a:t>
            </a:r>
            <a:endParaRPr lang="ko-KR" altLang="en-US" sz="1300" b="1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70158"/>
              </p:ext>
            </p:extLst>
          </p:nvPr>
        </p:nvGraphicFramePr>
        <p:xfrm>
          <a:off x="5436096" y="5051142"/>
          <a:ext cx="1728192" cy="36576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728192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two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55914"/>
              </p:ext>
            </p:extLst>
          </p:nvPr>
        </p:nvGraphicFramePr>
        <p:xfrm>
          <a:off x="1763688" y="4785712"/>
          <a:ext cx="1728192" cy="731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728192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one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120832"/>
              </p:ext>
            </p:extLst>
          </p:nvPr>
        </p:nvGraphicFramePr>
        <p:xfrm>
          <a:off x="1619672" y="2800379"/>
          <a:ext cx="1728192" cy="36576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728192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4788024" y="4264774"/>
            <a:ext cx="3024336" cy="144016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71600" y="1969388"/>
            <a:ext cx="3024336" cy="144016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15616" y="4077072"/>
            <a:ext cx="3024336" cy="166114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1" idx="1"/>
            <a:endCxn id="23" idx="3"/>
          </p:cNvCxnSpPr>
          <p:nvPr/>
        </p:nvCxnSpPr>
        <p:spPr>
          <a:xfrm flipH="1" flipV="1">
            <a:off x="4139952" y="4907645"/>
            <a:ext cx="648072" cy="77209"/>
          </a:xfrm>
          <a:prstGeom prst="straightConnector1">
            <a:avLst/>
          </a:prstGeom>
          <a:ln w="28575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3" idx="0"/>
            <a:endCxn id="22" idx="2"/>
          </p:cNvCxnSpPr>
          <p:nvPr/>
        </p:nvCxnSpPr>
        <p:spPr>
          <a:xfrm flipH="1" flipV="1">
            <a:off x="2483768" y="3409548"/>
            <a:ext cx="144016" cy="667524"/>
          </a:xfrm>
          <a:prstGeom prst="straightConnector1">
            <a:avLst/>
          </a:prstGeom>
          <a:ln w="28575">
            <a:solidFill>
              <a:srgbClr val="FFC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4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995F-91C6-4B0C-BDB2-9E74A948DFF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103253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기본 예제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Jquery</a:t>
            </a:r>
            <a:r>
              <a:rPr lang="en-US" altLang="ko-KR" sz="2000" b="1" dirty="0" smtClean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71" y="1700808"/>
            <a:ext cx="51530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71600" y="4748951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내부 함수에서 외부함수의 지역변수에 접근할 수 있다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은닉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, private 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변수를 구현할 수 있다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. (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외부에서 접근 불가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112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843808" y="1412776"/>
            <a:ext cx="3672408" cy="4680520"/>
            <a:chOff x="3131840" y="2060848"/>
            <a:chExt cx="3672408" cy="46805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840" y="3068960"/>
              <a:ext cx="3672408" cy="367240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37391" y="2060848"/>
              <a:ext cx="266130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 b="1" dirty="0" smtClean="0"/>
                <a:t>The End</a:t>
              </a:r>
              <a:endParaRPr lang="ko-KR" altLang="en-US" sz="5000" b="1" dirty="0"/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D995F-91C6-4B0C-BDB2-9E74A948DFF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7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140</Words>
  <Application>Microsoft Office PowerPoint</Application>
  <PresentationFormat>화면 슬라이드 쇼(4:3)</PresentationFormat>
  <Paragraphs>53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47</cp:revision>
  <dcterms:created xsi:type="dcterms:W3CDTF">2017-08-11T00:20:20Z</dcterms:created>
  <dcterms:modified xsi:type="dcterms:W3CDTF">2017-09-06T07:48:29Z</dcterms:modified>
</cp:coreProperties>
</file>