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4" r:id="rId3"/>
    <p:sldId id="318" r:id="rId4"/>
    <p:sldId id="314" r:id="rId5"/>
    <p:sldId id="323" r:id="rId6"/>
    <p:sldId id="326" r:id="rId7"/>
    <p:sldId id="324" r:id="rId8"/>
    <p:sldId id="327" r:id="rId9"/>
    <p:sldId id="321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55"/>
    <a:srgbClr val="7DD5C9"/>
    <a:srgbClr val="4F81BD"/>
    <a:srgbClr val="E9EAE2"/>
    <a:srgbClr val="FFFFFF"/>
    <a:srgbClr val="EC008C"/>
    <a:srgbClr val="9999FF"/>
    <a:srgbClr val="F7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>
      <p:cViewPr varScale="1">
        <p:scale>
          <a:sx n="87" d="100"/>
          <a:sy n="87" d="100"/>
        </p:scale>
        <p:origin x="-1512" y="-82"/>
      </p:cViewPr>
      <p:guideLst>
        <p:guide orient="horz" pos="2840"/>
        <p:guide orient="horz" pos="1117"/>
        <p:guide orient="horz" pos="4002"/>
        <p:guide pos="2880"/>
        <p:guide pos="204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1463675" y="1437324"/>
            <a:ext cx="6216650" cy="2358105"/>
            <a:chOff x="1463675" y="1829445"/>
            <a:chExt cx="6216650" cy="2357405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2052637" y="1829445"/>
              <a:ext cx="5038725" cy="110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66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Node.js</a:t>
              </a: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463675" y="2740730"/>
              <a:ext cx="6216650" cy="14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8800" spc="-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CallBack</a:t>
              </a:r>
              <a:endParaRPr kumimoji="0" lang="en-US" altLang="ko-KR" sz="8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5" y="3128963"/>
            <a:ext cx="4294188" cy="2047873"/>
            <a:chOff x="4440238" y="3144838"/>
            <a:chExt cx="4294187" cy="2047873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254"/>
              <a:chOff x="5240111" y="2091647"/>
              <a:chExt cx="4294188" cy="400438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Call </a:t>
                </a:r>
                <a:r>
                  <a:rPr kumimoji="0" lang="en-US" altLang="ko-KR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vs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CallBack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2"/>
              <a:ext cx="4291012" cy="401638"/>
              <a:chOff x="5243286" y="2568005"/>
              <a:chExt cx="4291013" cy="401822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CallBack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함수란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?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9044"/>
              <a:ext cx="4294187" cy="400370"/>
              <a:chOff x="5240111" y="3045734"/>
              <a:chExt cx="4294188" cy="400554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왜 </a:t>
                </a:r>
                <a:r>
                  <a:rPr kumimoji="0" lang="en-US" altLang="ko-KR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CallBack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함수를 쓰는가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?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9" y="4381496"/>
              <a:ext cx="4291013" cy="400050"/>
              <a:chOff x="5241699" y="3523726"/>
              <a:chExt cx="4291013" cy="400234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79862" y="3523726"/>
                <a:ext cx="375285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동기와 </a:t>
                </a:r>
                <a:r>
                  <a:rPr kumimoji="0" lang="ko-KR" alt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비동기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4440238" y="4792658"/>
              <a:ext cx="4294187" cy="400053"/>
              <a:chOff x="5241699" y="3999572"/>
              <a:chExt cx="4294188" cy="400237"/>
            </a:xfrm>
          </p:grpSpPr>
          <p:sp>
            <p:nvSpPr>
              <p:cNvPr id="123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5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999572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CallBack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Hell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3597275" y="1662113"/>
            <a:ext cx="3706813" cy="1071562"/>
            <a:chOff x="4521993" y="1878013"/>
            <a:chExt cx="3706492" cy="1071324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521993" y="2087516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5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CallBack</a:t>
              </a:r>
              <a:endParaRPr kumimoji="0" lang="en-US" altLang="ko-KR" sz="5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3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비동기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ko-KR" dirty="0">
                <a:ea typeface="맑은 고딕" panose="020B0503020000020004" pitchFamily="50" charset="-127"/>
              </a:rPr>
              <a:t>Call </a:t>
            </a:r>
            <a:r>
              <a:rPr lang="en-US" altLang="ko-KR" dirty="0" err="1">
                <a:ea typeface="맑은 고딕" panose="020B0503020000020004" pitchFamily="50" charset="-127"/>
              </a:rPr>
              <a:t>vs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CallBack</a:t>
            </a:r>
            <a:endParaRPr lang="ko-KR" altLang="ko-KR" dirty="0"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16013" y="1573499"/>
            <a:ext cx="1679575" cy="1679575"/>
          </a:xfrm>
          <a:prstGeom prst="ellipse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기존 함수</a:t>
            </a:r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008688" y="1573499"/>
            <a:ext cx="1679575" cy="1679575"/>
          </a:xfrm>
          <a:prstGeom prst="ellipse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콜백함수</a:t>
            </a:r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843808" y="2020381"/>
            <a:ext cx="3456384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VS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95255" y="3677979"/>
            <a:ext cx="450657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300" dirty="0" smtClean="0">
                <a:latin typeface="Arial Black" pitchFamily="34" charset="0"/>
              </a:rPr>
              <a:t> </a:t>
            </a:r>
            <a:r>
              <a:rPr lang="ko-KR" altLang="en-US" sz="2300" dirty="0" smtClean="0">
                <a:latin typeface="Arial Black" pitchFamily="34" charset="0"/>
              </a:rPr>
              <a:t>사용자가 시스템을 호출함</a:t>
            </a:r>
            <a:endParaRPr lang="en-US" altLang="ko-KR" sz="2300" dirty="0">
              <a:latin typeface="Arial Black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j-ea"/>
                <a:cs typeface="Arial" panose="020B0604020202020204" pitchFamily="34" charset="0"/>
              </a:rPr>
              <a:t> 계속적으로 요청하는 것</a:t>
            </a:r>
            <a:endParaRPr lang="en-US" altLang="ko-KR" sz="23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116013" y="1573498"/>
            <a:ext cx="1679575" cy="1679575"/>
          </a:xfrm>
          <a:prstGeom prst="ellipse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</a:t>
            </a:r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008688" y="1573498"/>
            <a:ext cx="1679575" cy="1679575"/>
          </a:xfrm>
          <a:prstGeom prst="ellipse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CallBack</a:t>
            </a:r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 bwMode="auto">
          <a:xfrm>
            <a:off x="4601825" y="3653272"/>
            <a:ext cx="4574011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300" dirty="0" smtClean="0">
                <a:latin typeface="Arial Black" pitchFamily="34" charset="0"/>
              </a:rPr>
              <a:t>시스템이 사용자를 호출함</a:t>
            </a:r>
            <a:endParaRPr lang="en-US" altLang="ko-KR" sz="2300" dirty="0" smtClean="0">
              <a:latin typeface="Arial Black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300" dirty="0" err="1" smtClean="0">
                <a:latin typeface="Arial Black" pitchFamily="34" charset="0"/>
              </a:rPr>
              <a:t>어</a:t>
            </a:r>
            <a:r>
              <a:rPr lang="ko-KR" altLang="en-US" sz="2300" dirty="0" err="1">
                <a:latin typeface="Arial Black" pitchFamily="34" charset="0"/>
              </a:rPr>
              <a:t>떤</a:t>
            </a:r>
            <a:r>
              <a:rPr lang="ko-KR" altLang="en-US" sz="2300" dirty="0" err="1" smtClean="0">
                <a:latin typeface="Arial Black" pitchFamily="34" charset="0"/>
              </a:rPr>
              <a:t>일</a:t>
            </a:r>
            <a:r>
              <a:rPr lang="en-US" altLang="ko-KR" sz="2300" dirty="0" smtClean="0">
                <a:latin typeface="Arial Black" pitchFamily="34" charset="0"/>
              </a:rPr>
              <a:t>(</a:t>
            </a:r>
            <a:r>
              <a:rPr lang="ko-KR" altLang="en-US" sz="2300" dirty="0" smtClean="0">
                <a:latin typeface="Arial Black" pitchFamily="34" charset="0"/>
              </a:rPr>
              <a:t>이벤트</a:t>
            </a:r>
            <a:r>
              <a:rPr lang="en-US" altLang="ko-KR" sz="2300" dirty="0" smtClean="0">
                <a:latin typeface="Arial Black" pitchFamily="34" charset="0"/>
              </a:rPr>
              <a:t>)</a:t>
            </a:r>
            <a:r>
              <a:rPr lang="ko-KR" altLang="en-US" sz="2300" dirty="0" smtClean="0">
                <a:latin typeface="Arial Black" pitchFamily="34" charset="0"/>
              </a:rPr>
              <a:t>가 발생했을 때 요청되어지는 것</a:t>
            </a:r>
            <a:endParaRPr lang="en-US" altLang="ko-KR" sz="2300" dirty="0">
              <a:latin typeface="Arial Black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255" y="5301208"/>
            <a:ext cx="8807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ko-KR" altLang="en-US" dirty="0"/>
              <a:t>시스템에게 너 이거 처리해 라고 하면 </a:t>
            </a:r>
            <a:r>
              <a:rPr lang="en-US" altLang="ko-KR" dirty="0"/>
              <a:t>: </a:t>
            </a:r>
            <a:r>
              <a:rPr lang="en-US" altLang="ko-KR" b="1" dirty="0" smtClean="0"/>
              <a:t>Call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시스템이</a:t>
            </a:r>
            <a:r>
              <a:rPr lang="ko-KR" altLang="en-US" dirty="0"/>
              <a:t> </a:t>
            </a:r>
            <a:r>
              <a:rPr lang="ko-KR" altLang="en-US" dirty="0" smtClean="0"/>
              <a:t>사용자 요청을 처리 중에 다른 </a:t>
            </a:r>
            <a:r>
              <a:rPr lang="ko-KR" altLang="en-US" dirty="0"/>
              <a:t>것도 </a:t>
            </a:r>
            <a:r>
              <a:rPr lang="ko-KR" altLang="en-US" dirty="0" smtClean="0"/>
              <a:t>처리해 처리해줘</a:t>
            </a:r>
            <a:r>
              <a:rPr lang="en-US" altLang="ko-KR" dirty="0" smtClean="0"/>
              <a:t>! </a:t>
            </a:r>
            <a:r>
              <a:rPr lang="ko-KR" altLang="en-US" dirty="0"/>
              <a:t>라고 하면 </a:t>
            </a:r>
            <a:r>
              <a:rPr lang="en-US" altLang="ko-KR" dirty="0" smtClean="0"/>
              <a:t>:</a:t>
            </a:r>
            <a:r>
              <a:rPr lang="en-US" altLang="ko-KR" b="1" dirty="0" err="1" smtClean="0"/>
              <a:t>CallBack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 smtClean="0"/>
              <a:t>콜백함수란</a:t>
            </a:r>
            <a:r>
              <a:rPr lang="en-US" altLang="ko-KR" dirty="0" smtClean="0"/>
              <a:t>?</a:t>
            </a:r>
            <a:endParaRPr lang="ko-KR" altLang="ko-KR" dirty="0" smtClean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7504" y="1225615"/>
            <a:ext cx="51346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4800" b="1" dirty="0"/>
              <a:t># </a:t>
            </a:r>
            <a:r>
              <a:rPr lang="ko-KR" altLang="en-US" sz="4800" b="1" dirty="0" err="1"/>
              <a:t>콜백</a:t>
            </a:r>
            <a:r>
              <a:rPr lang="ko-KR" altLang="en-US" sz="4800" b="1" dirty="0"/>
              <a:t> 함수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539552" y="2132856"/>
            <a:ext cx="820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콜백함수도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객체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자료형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중 하나이기 때문에 매게 변수로 사용하는 것이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가능하며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어떤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함수의 매개변수로 전달하는 함수가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콜백함수다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auto">
          <a:xfrm>
            <a:off x="530978" y="3068960"/>
            <a:ext cx="820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익명함수의 대표적인 응용형태가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콜백함수이며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코드를 통해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명시적으로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호출하는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함수가 아니다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500808" y="4005064"/>
            <a:ext cx="820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000" dirty="0" smtClean="0">
                <a:latin typeface="+mj-ea"/>
                <a:ea typeface="+mj-ea"/>
              </a:rPr>
              <a:t>개발자는 단지 함수 정의만 하고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어떤 이벤트가 발생하거나 특정 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시점에 도달했을 때 시스템에서 호출해주는 함수이다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5" y="5085184"/>
            <a:ext cx="793814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동기와 </a:t>
            </a:r>
            <a:r>
              <a:rPr lang="ko-KR" altLang="en-US" dirty="0" err="1" smtClean="0"/>
              <a:t>비동기</a:t>
            </a:r>
            <a:endParaRPr lang="ko-KR" altLang="ko-KR" dirty="0" smtClean="0"/>
          </a:p>
        </p:txBody>
      </p:sp>
      <p:pic>
        <p:nvPicPr>
          <p:cNvPr id="1026" name="Picture 2" descr="http://cfile22.uf.tistory.com/original/2522D539584AAD5816BE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2561"/>
            <a:ext cx="7952184" cy="382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573325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함수가 </a:t>
            </a:r>
            <a:r>
              <a:rPr lang="ko-KR" altLang="en-US" b="1" dirty="0"/>
              <a:t>호출되어 반환되어질 때까지 대기시간이 발생한다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5196354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+mj-ea"/>
                <a:ea typeface="+mj-ea"/>
              </a:rPr>
              <a:t>동기식</a:t>
            </a:r>
            <a:r>
              <a:rPr lang="ko-KR" altLang="en-US" sz="2000" b="1" dirty="0" smtClean="0">
                <a:latin typeface="+mj-ea"/>
                <a:ea typeface="+mj-ea"/>
              </a:rPr>
              <a:t> 처리의 문제점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401" y="623731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이와 같이 함수가 완료될 때 </a:t>
            </a:r>
            <a:r>
              <a:rPr lang="en-US" altLang="ko-KR" dirty="0"/>
              <a:t>callback</a:t>
            </a:r>
            <a:r>
              <a:rPr lang="ko-KR" altLang="en-US" dirty="0"/>
              <a:t>을 등록해줌으로써 불필요한 </a:t>
            </a:r>
            <a:r>
              <a:rPr lang="ko-KR" altLang="en-US" dirty="0" smtClean="0"/>
              <a:t>대기시간을 해결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예제코드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268256" y="980728"/>
            <a:ext cx="40767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동기 버전</a:t>
            </a:r>
            <a:endParaRPr kumimoji="0" lang="en-US" altLang="ko-KR" sz="2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8257" y="3091463"/>
            <a:ext cx="40767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비동기</a:t>
            </a:r>
            <a:r>
              <a:rPr kumimoji="0" lang="ko-KR" altLang="en-US" sz="2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버전</a:t>
            </a:r>
            <a:endParaRPr kumimoji="0" lang="en-US" altLang="ko-KR" sz="2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56792"/>
            <a:ext cx="7920881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7" y="3717032"/>
            <a:ext cx="7976151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smtClean="0"/>
              <a:t>주의사항</a:t>
            </a:r>
            <a:endParaRPr lang="ko-KR" altLang="en-US" dirty="0" smtClean="0"/>
          </a:p>
        </p:txBody>
      </p:sp>
      <p:grpSp>
        <p:nvGrpSpPr>
          <p:cNvPr id="19465" name="그룹 7"/>
          <p:cNvGrpSpPr>
            <a:grpSpLocks/>
          </p:cNvGrpSpPr>
          <p:nvPr/>
        </p:nvGrpSpPr>
        <p:grpSpPr bwMode="auto">
          <a:xfrm>
            <a:off x="4682634" y="1217005"/>
            <a:ext cx="4641894" cy="2782836"/>
            <a:chOff x="521583" y="2918669"/>
            <a:chExt cx="3053733" cy="2782840"/>
          </a:xfrm>
        </p:grpSpPr>
        <p:sp>
          <p:nvSpPr>
            <p:cNvPr id="17" name="제목 2"/>
            <p:cNvSpPr txBox="1">
              <a:spLocks/>
            </p:cNvSpPr>
            <p:nvPr/>
          </p:nvSpPr>
          <p:spPr bwMode="auto">
            <a:xfrm>
              <a:off x="521583" y="3762514"/>
              <a:ext cx="3053733" cy="193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함수들을 순차적으로 실행하고자 할 때 </a:t>
              </a: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콜백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함수들의 중첩이 생겨서 코드가 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복잡해지는 현상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</a:t>
              </a:r>
            </a:p>
            <a:p>
              <a:pPr marL="0" indent="0" latinLnBrk="1">
                <a:defRPr/>
              </a:pP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가독성이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떨어지고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유지보수가 어려워 진다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543544" y="2918669"/>
              <a:ext cx="2700172" cy="107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32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Callback Hell</a:t>
              </a:r>
              <a:endParaRPr kumimoji="0" lang="en-US" altLang="ko-KR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1" y="1193858"/>
            <a:ext cx="43338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899592" y="4797152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Async</a:t>
            </a:r>
            <a:endParaRPr kumimoji="0" lang="en-US" altLang="ko-KR" sz="3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353" y="4784912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Promise</a:t>
            </a:r>
            <a:endParaRPr kumimoji="0" lang="en-US" altLang="ko-KR" sz="3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dirty="0" smtClean="0"/>
              <a:t>THANK 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169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5_Office 테마</vt:lpstr>
      <vt:lpstr>디자인 사용자 지정</vt:lpstr>
      <vt:lpstr>PowerPoint 프레젠테이션</vt:lpstr>
      <vt:lpstr>PowerPoint 프레젠테이션</vt:lpstr>
      <vt:lpstr>Call vs CallBack</vt:lpstr>
      <vt:lpstr>콜백함수란?</vt:lpstr>
      <vt:lpstr>동기와 비동기</vt:lpstr>
      <vt:lpstr>예제코드</vt:lpstr>
      <vt:lpstr>주의사항</vt:lpstr>
      <vt:lpstr>PowerPoint 프레젠테이션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HANSUNG</cp:lastModifiedBy>
  <cp:revision>427</cp:revision>
  <dcterms:created xsi:type="dcterms:W3CDTF">2011-06-13T04:09:39Z</dcterms:created>
  <dcterms:modified xsi:type="dcterms:W3CDTF">2017-09-05T12:49:47Z</dcterms:modified>
</cp:coreProperties>
</file>