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1"/>
  </p:notesMasterIdLst>
  <p:sldIdLst>
    <p:sldId id="308" r:id="rId2"/>
    <p:sldId id="317" r:id="rId3"/>
    <p:sldId id="344" r:id="rId4"/>
    <p:sldId id="342" r:id="rId5"/>
    <p:sldId id="324" r:id="rId6"/>
    <p:sldId id="329" r:id="rId7"/>
    <p:sldId id="343" r:id="rId8"/>
    <p:sldId id="341" r:id="rId9"/>
    <p:sldId id="345" r:id="rId10"/>
  </p:sldIdLst>
  <p:sldSz cx="12241213" cy="6840538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38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DBE3"/>
    <a:srgbClr val="E9181D"/>
    <a:srgbClr val="6EBEE8"/>
    <a:srgbClr val="72A8D8"/>
    <a:srgbClr val="2BCED9"/>
    <a:srgbClr val="5AB79E"/>
    <a:srgbClr val="3268C4"/>
    <a:srgbClr val="07C2CB"/>
    <a:srgbClr val="07ADC5"/>
    <a:srgbClr val="00AE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91" autoAdjust="0"/>
    <p:restoredTop sz="75458" autoAdjust="0"/>
  </p:normalViewPr>
  <p:slideViewPr>
    <p:cSldViewPr>
      <p:cViewPr varScale="1">
        <p:scale>
          <a:sx n="70" d="100"/>
          <a:sy n="70" d="100"/>
        </p:scale>
        <p:origin x="816" y="56"/>
      </p:cViewPr>
      <p:guideLst>
        <p:guide orient="horz" pos="2155"/>
        <p:guide pos="38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939FB8-D3DD-46F8-9D7D-885D4406E2A6}" type="datetimeFigureOut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9EDF69-1185-4D3A-9A85-F1975009B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358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9EDF69-1185-4D3A-9A85-F1975009BC6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017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9EDF69-1185-4D3A-9A85-F1975009BC6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880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9EDF69-1185-4D3A-9A85-F1975009BC6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615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9EDF69-1185-4D3A-9A85-F1975009BC6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017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BM : 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동남아 화장품 역직구 전자 상거래 업체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-  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수익모델</a:t>
            </a:r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: B2C 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전자상거래</a:t>
            </a:r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화장품 판매를 통한 수익 </a:t>
            </a:r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말레이시아 시장만 판매</a:t>
            </a:r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- 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매출</a:t>
            </a:r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: 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확인불가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- 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제품조달</a:t>
            </a:r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:  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국내 온라인 화장품 총판을 통한 대기업 제품 위주 조달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- 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마케팅 </a:t>
            </a:r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자체쇼핑몰</a:t>
            </a:r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페이스북</a:t>
            </a:r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err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인스타그램을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통한 고객 유입 및 구매 전환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- 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특징 </a:t>
            </a:r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초기기업 투자기관인 </a:t>
            </a:r>
            <a:r>
              <a:rPr lang="ko-KR" altLang="en-US" dirty="0" err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본앨젤스로부터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dirty="0" err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억원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투자 유치</a:t>
            </a:r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(2015.07)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9EDF69-1185-4D3A-9A85-F1975009BC6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017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BM : 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동남아 화장품 역직구 전자 상거래 업체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-  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수익모델</a:t>
            </a:r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: B2C 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전자상거래</a:t>
            </a:r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화장품 판매를 통한 수익 </a:t>
            </a:r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말레이시아 시장만 판매</a:t>
            </a:r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- 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매출</a:t>
            </a:r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: 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확인불가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- 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제품조달</a:t>
            </a:r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:  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국내 온라인 화장품 총판을 통한 대기업 제품 위주 조달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- 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마케팅 </a:t>
            </a:r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자체쇼핑몰</a:t>
            </a:r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페이스북</a:t>
            </a:r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err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인스타그램을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통한 고객 유입 및 구매 전환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- 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특징 </a:t>
            </a:r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초기기업 투자기관인 </a:t>
            </a:r>
            <a:r>
              <a:rPr lang="ko-KR" altLang="en-US" dirty="0" err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본앨젤스로부터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dirty="0" err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억원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투자 유치</a:t>
            </a:r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(2015.07)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9EDF69-1185-4D3A-9A85-F1975009BC6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309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M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1" y="0"/>
            <a:ext cx="12241212" cy="6840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6024627" y="4463869"/>
            <a:ext cx="191959" cy="0"/>
          </a:xfrm>
          <a:prstGeom prst="line">
            <a:avLst/>
          </a:prstGeom>
          <a:ln w="15875">
            <a:solidFill>
              <a:srgbClr val="EF3E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 userDrawn="1"/>
        </p:nvGrpSpPr>
        <p:grpSpPr>
          <a:xfrm>
            <a:off x="5776787" y="2124125"/>
            <a:ext cx="687638" cy="687638"/>
            <a:chOff x="4195280" y="2759199"/>
            <a:chExt cx="1498476" cy="1498476"/>
          </a:xfrm>
        </p:grpSpPr>
        <p:sp>
          <p:nvSpPr>
            <p:cNvPr id="10" name="타원 9"/>
            <p:cNvSpPr/>
            <p:nvPr/>
          </p:nvSpPr>
          <p:spPr>
            <a:xfrm>
              <a:off x="4195280" y="2759199"/>
              <a:ext cx="1498476" cy="1498476"/>
            </a:xfrm>
            <a:prstGeom prst="ellipse">
              <a:avLst/>
            </a:prstGeom>
            <a:solidFill>
              <a:srgbClr val="EF3E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85"/>
            <p:cNvSpPr/>
            <p:nvPr/>
          </p:nvSpPr>
          <p:spPr>
            <a:xfrm>
              <a:off x="4811755" y="3266789"/>
              <a:ext cx="868024" cy="922166"/>
            </a:xfrm>
            <a:custGeom>
              <a:avLst/>
              <a:gdLst/>
              <a:ahLst/>
              <a:cxnLst/>
              <a:rect l="l" t="t" r="r" b="b"/>
              <a:pathLst>
                <a:path w="868023" h="922165">
                  <a:moveTo>
                    <a:pt x="482256" y="0"/>
                  </a:moveTo>
                  <a:lnTo>
                    <a:pt x="868023" y="385767"/>
                  </a:lnTo>
                  <a:cubicBezTo>
                    <a:pt x="820826" y="626282"/>
                    <a:pt x="658330" y="825422"/>
                    <a:pt x="439909" y="922165"/>
                  </a:cubicBezTo>
                  <a:lnTo>
                    <a:pt x="0" y="482256"/>
                  </a:lnTo>
                  <a:close/>
                </a:path>
              </a:pathLst>
            </a:custGeom>
            <a:solidFill>
              <a:srgbClr val="CA191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/>
          </p:nvGrpSpPr>
          <p:grpSpPr>
            <a:xfrm flipH="1">
              <a:off x="4511918" y="3196034"/>
              <a:ext cx="712800" cy="681956"/>
              <a:chOff x="2374662" y="2582572"/>
              <a:chExt cx="1499084" cy="1435832"/>
            </a:xfrm>
            <a:solidFill>
              <a:schemeClr val="bg1"/>
            </a:solidFill>
          </p:grpSpPr>
          <p:sp>
            <p:nvSpPr>
              <p:cNvPr id="13" name="양쪽 모서리가 둥근 사각형 12"/>
              <p:cNvSpPr/>
              <p:nvPr/>
            </p:nvSpPr>
            <p:spPr>
              <a:xfrm rot="18900000">
                <a:off x="2374662" y="2582572"/>
                <a:ext cx="607257" cy="143583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양쪽 모서리가 둥근 사각형 13"/>
              <p:cNvSpPr/>
              <p:nvPr/>
            </p:nvSpPr>
            <p:spPr>
              <a:xfrm rot="2700000">
                <a:off x="3197981" y="2683846"/>
                <a:ext cx="607253" cy="744277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6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1044042" y="2975831"/>
            <a:ext cx="1015312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buFontTx/>
              <a:buNone/>
              <a:def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itchFamily="34" charset="-127"/>
                <a:ea typeface="Noto Sans CJK KR Light" pitchFamily="34" charset="-127"/>
              </a:defRPr>
            </a:lvl1pPr>
          </a:lstStyle>
          <a:p>
            <a:pPr marL="0" lvl="0" algn="ctr"/>
            <a:r>
              <a:rPr lang="en-US" altLang="ko-KR" dirty="0" smtClean="0"/>
              <a:t>THEME</a:t>
            </a:r>
            <a:endParaRPr lang="ko-KR" altLang="en-US" dirty="0" smtClean="0"/>
          </a:p>
        </p:txBody>
      </p:sp>
      <p:sp>
        <p:nvSpPr>
          <p:cNvPr id="17" name="텍스트 개체 틀 15"/>
          <p:cNvSpPr>
            <a:spLocks noGrp="1"/>
          </p:cNvSpPr>
          <p:nvPr>
            <p:ph type="body" sz="quarter" idx="11" hasCustomPrompt="1"/>
          </p:nvPr>
        </p:nvSpPr>
        <p:spPr>
          <a:xfrm>
            <a:off x="1044042" y="3570934"/>
            <a:ext cx="1015312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buFontTx/>
              <a:buNone/>
              <a:defRPr lang="ko-KR" altLang="en-US" sz="1200" baseline="0" dirty="0" smtClean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defRPr>
            </a:lvl1pPr>
          </a:lstStyle>
          <a:p>
            <a:pPr marL="0" lvl="0" algn="ctr"/>
            <a:r>
              <a:rPr lang="en-US" altLang="ko-KR" dirty="0" smtClean="0"/>
              <a:t>TEXT</a:t>
            </a:r>
            <a:endParaRPr lang="ko-KR" altLang="en-US" dirty="0" smtClean="0"/>
          </a:p>
        </p:txBody>
      </p:sp>
      <p:sp>
        <p:nvSpPr>
          <p:cNvPr id="18" name="텍스트 개체 틀 15"/>
          <p:cNvSpPr>
            <a:spLocks noGrp="1"/>
          </p:cNvSpPr>
          <p:nvPr>
            <p:ph type="body" sz="quarter" idx="12" hasCustomPrompt="1"/>
          </p:nvPr>
        </p:nvSpPr>
        <p:spPr>
          <a:xfrm>
            <a:off x="1044134" y="4133477"/>
            <a:ext cx="10153128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buFontTx/>
              <a:buNone/>
              <a:defRPr lang="ko-KR" altLang="en-US" sz="1300" dirty="0" smtClean="0">
                <a:solidFill>
                  <a:srgbClr val="EF3E36"/>
                </a:solidFill>
                <a:latin typeface="Noto Sans CJK KR Light" pitchFamily="34" charset="-127"/>
                <a:ea typeface="Noto Sans CJK KR Light" pitchFamily="34" charset="-127"/>
              </a:defRPr>
            </a:lvl1pPr>
          </a:lstStyle>
          <a:p>
            <a:pPr marL="0" lvl="0" algn="ctr"/>
            <a:r>
              <a:rPr lang="en-US" altLang="ko-KR" dirty="0" smtClean="0"/>
              <a:t>TEXT</a:t>
            </a:r>
            <a:endParaRPr lang="ko-KR" altLang="en-US" dirty="0" smtClean="0"/>
          </a:p>
        </p:txBody>
      </p:sp>
      <p:sp>
        <p:nvSpPr>
          <p:cNvPr id="19" name="텍스트 개체 틀 15"/>
          <p:cNvSpPr>
            <a:spLocks noGrp="1"/>
          </p:cNvSpPr>
          <p:nvPr>
            <p:ph type="body" sz="quarter" idx="13" hasCustomPrompt="1"/>
          </p:nvPr>
        </p:nvSpPr>
        <p:spPr>
          <a:xfrm>
            <a:off x="1044134" y="4585681"/>
            <a:ext cx="1015312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buFontTx/>
              <a:buNone/>
              <a:def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Light" pitchFamily="34" charset="-127"/>
                <a:ea typeface="Noto Sans CJK KR Light" pitchFamily="34" charset="-127"/>
              </a:defRPr>
            </a:lvl1pPr>
          </a:lstStyle>
          <a:p>
            <a:pPr marL="0" lvl="0" algn="ctr"/>
            <a:r>
              <a:rPr lang="en-US" altLang="ko-KR" dirty="0" smtClean="0"/>
              <a:t>NAME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6555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4566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M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1" y="0"/>
            <a:ext cx="12241212" cy="6840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6024627" y="4463869"/>
            <a:ext cx="191959" cy="0"/>
          </a:xfrm>
          <a:prstGeom prst="line">
            <a:avLst/>
          </a:prstGeom>
          <a:ln w="15875">
            <a:solidFill>
              <a:srgbClr val="EF3E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1044042" y="2975831"/>
            <a:ext cx="1015312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buFontTx/>
              <a:buNone/>
              <a:def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itchFamily="34" charset="-127"/>
                <a:ea typeface="Noto Sans CJK KR Light" pitchFamily="34" charset="-127"/>
              </a:defRPr>
            </a:lvl1pPr>
          </a:lstStyle>
          <a:p>
            <a:pPr marL="0" lvl="0" algn="ctr"/>
            <a:r>
              <a:rPr lang="en-US" altLang="ko-KR" dirty="0" smtClean="0"/>
              <a:t>THEME</a:t>
            </a:r>
            <a:endParaRPr lang="ko-KR" altLang="en-US" dirty="0" smtClean="0"/>
          </a:p>
        </p:txBody>
      </p:sp>
      <p:sp>
        <p:nvSpPr>
          <p:cNvPr id="17" name="텍스트 개체 틀 15"/>
          <p:cNvSpPr>
            <a:spLocks noGrp="1"/>
          </p:cNvSpPr>
          <p:nvPr>
            <p:ph type="body" sz="quarter" idx="11" hasCustomPrompt="1"/>
          </p:nvPr>
        </p:nvSpPr>
        <p:spPr>
          <a:xfrm>
            <a:off x="1044042" y="3570934"/>
            <a:ext cx="1015312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buFontTx/>
              <a:buNone/>
              <a:defRPr lang="ko-KR" altLang="en-US" sz="1200" baseline="0" dirty="0" smtClean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defRPr>
            </a:lvl1pPr>
          </a:lstStyle>
          <a:p>
            <a:pPr marL="0" lvl="0" algn="ctr"/>
            <a:r>
              <a:rPr lang="en-US" altLang="ko-KR" dirty="0" smtClean="0"/>
              <a:t>TEXT</a:t>
            </a:r>
            <a:endParaRPr lang="ko-KR" altLang="en-US" dirty="0" smtClean="0"/>
          </a:p>
        </p:txBody>
      </p:sp>
      <p:sp>
        <p:nvSpPr>
          <p:cNvPr id="18" name="텍스트 개체 틀 15"/>
          <p:cNvSpPr>
            <a:spLocks noGrp="1"/>
          </p:cNvSpPr>
          <p:nvPr>
            <p:ph type="body" sz="quarter" idx="12" hasCustomPrompt="1"/>
          </p:nvPr>
        </p:nvSpPr>
        <p:spPr>
          <a:xfrm>
            <a:off x="1044134" y="4133477"/>
            <a:ext cx="10153128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buFontTx/>
              <a:buNone/>
              <a:defRPr lang="ko-KR" altLang="en-US" sz="1300" dirty="0" smtClean="0">
                <a:solidFill>
                  <a:srgbClr val="EF3E36"/>
                </a:solidFill>
                <a:latin typeface="Noto Sans CJK KR Light" pitchFamily="34" charset="-127"/>
                <a:ea typeface="Noto Sans CJK KR Light" pitchFamily="34" charset="-127"/>
              </a:defRPr>
            </a:lvl1pPr>
          </a:lstStyle>
          <a:p>
            <a:pPr marL="0" lvl="0" algn="ctr"/>
            <a:r>
              <a:rPr lang="en-US" altLang="ko-KR" dirty="0" smtClean="0"/>
              <a:t>TEXT</a:t>
            </a:r>
            <a:endParaRPr lang="ko-KR" altLang="en-US" dirty="0" smtClean="0"/>
          </a:p>
        </p:txBody>
      </p:sp>
      <p:sp>
        <p:nvSpPr>
          <p:cNvPr id="19" name="텍스트 개체 틀 15"/>
          <p:cNvSpPr>
            <a:spLocks noGrp="1"/>
          </p:cNvSpPr>
          <p:nvPr>
            <p:ph type="body" sz="quarter" idx="13" hasCustomPrompt="1"/>
          </p:nvPr>
        </p:nvSpPr>
        <p:spPr>
          <a:xfrm>
            <a:off x="1044134" y="4585681"/>
            <a:ext cx="1015312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buFontTx/>
              <a:buNone/>
              <a:def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Light" pitchFamily="34" charset="-127"/>
                <a:ea typeface="Noto Sans CJK KR Light" pitchFamily="34" charset="-127"/>
              </a:defRPr>
            </a:lvl1pPr>
          </a:lstStyle>
          <a:p>
            <a:pPr marL="0" lvl="0" algn="ctr"/>
            <a:r>
              <a:rPr lang="en-US" altLang="ko-KR" dirty="0" smtClean="0"/>
              <a:t>NAME</a:t>
            </a:r>
            <a:endParaRPr lang="ko-KR" altLang="en-US" dirty="0" smtClean="0"/>
          </a:p>
        </p:txBody>
      </p:sp>
      <p:grpSp>
        <p:nvGrpSpPr>
          <p:cNvPr id="15" name="그룹 14"/>
          <p:cNvGrpSpPr/>
          <p:nvPr userDrawn="1"/>
        </p:nvGrpSpPr>
        <p:grpSpPr>
          <a:xfrm>
            <a:off x="5929583" y="2233962"/>
            <a:ext cx="488580" cy="467964"/>
            <a:chOff x="2374662" y="2582572"/>
            <a:chExt cx="1499084" cy="1435832"/>
          </a:xfrm>
        </p:grpSpPr>
        <p:sp>
          <p:nvSpPr>
            <p:cNvPr id="20" name="양쪽 모서리가 둥근 사각형 19"/>
            <p:cNvSpPr/>
            <p:nvPr/>
          </p:nvSpPr>
          <p:spPr>
            <a:xfrm rot="18900000">
              <a:off x="2374662" y="2582572"/>
              <a:ext cx="607257" cy="143583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F3E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 rot="2700000">
              <a:off x="3197981" y="2683846"/>
              <a:ext cx="607253" cy="74427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5D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1520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 userDrawn="1"/>
        </p:nvSpPr>
        <p:spPr>
          <a:xfrm>
            <a:off x="1" y="0"/>
            <a:ext cx="12241212" cy="6840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텍스트 개체 틀 15"/>
          <p:cNvSpPr>
            <a:spLocks noGrp="1"/>
          </p:cNvSpPr>
          <p:nvPr>
            <p:ph type="body" sz="quarter" idx="19" hasCustomPrompt="1"/>
          </p:nvPr>
        </p:nvSpPr>
        <p:spPr>
          <a:xfrm>
            <a:off x="9183042" y="2484165"/>
            <a:ext cx="228465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l">
              <a:buFontTx/>
              <a:buNone/>
              <a:def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defRPr>
            </a:lvl1pPr>
          </a:lstStyle>
          <a:p>
            <a:pPr algn="l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rPr>
              <a:t>2008 - 2015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sp>
        <p:nvSpPr>
          <p:cNvPr id="30" name="텍스트 개체 틀 15"/>
          <p:cNvSpPr>
            <a:spLocks noGrp="1"/>
          </p:cNvSpPr>
          <p:nvPr>
            <p:ph type="body" sz="quarter" idx="20" hasCustomPrompt="1"/>
          </p:nvPr>
        </p:nvSpPr>
        <p:spPr>
          <a:xfrm>
            <a:off x="9183042" y="2692738"/>
            <a:ext cx="22846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FontTx/>
              <a:buNone/>
              <a:defRPr lang="en-US" altLang="ko-KR" sz="1400" dirty="0">
                <a:solidFill>
                  <a:srgbClr val="05DBE3"/>
                </a:solidFill>
                <a:latin typeface="Noto Sans CJK KR Medium" pitchFamily="34" charset="-127"/>
                <a:ea typeface="Noto Sans CJK KR Medium" pitchFamily="34" charset="-127"/>
              </a:defRPr>
            </a:lvl1pPr>
          </a:lstStyle>
          <a:p>
            <a:pPr marL="0" lvl="0"/>
            <a:r>
              <a:rPr lang="en-US" altLang="ko-KR" sz="1400" dirty="0" smtClean="0">
                <a:solidFill>
                  <a:srgbClr val="05DBE3"/>
                </a:solidFill>
                <a:latin typeface="Noto Sans CJK KR Medium" pitchFamily="34" charset="-127"/>
                <a:ea typeface="Noto Sans CJK KR Medium" pitchFamily="34" charset="-127"/>
              </a:rPr>
              <a:t>STEP 03</a:t>
            </a:r>
            <a:endParaRPr lang="en-US" altLang="ko-KR" sz="1400" dirty="0">
              <a:solidFill>
                <a:srgbClr val="05DBE3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31" name="텍스트 개체 틀 15"/>
          <p:cNvSpPr>
            <a:spLocks noGrp="1"/>
          </p:cNvSpPr>
          <p:nvPr>
            <p:ph type="body" sz="quarter" idx="21" hasCustomPrompt="1"/>
          </p:nvPr>
        </p:nvSpPr>
        <p:spPr>
          <a:xfrm>
            <a:off x="9183042" y="2969378"/>
            <a:ext cx="228465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lang="en-US" altLang="ko-KR" sz="160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pPr marL="0" lvl="0"/>
            <a:r>
              <a:rPr lang="en-US" altLang="ko-KR" sz="160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Work Experience</a:t>
            </a:r>
          </a:p>
        </p:txBody>
      </p:sp>
      <p:sp>
        <p:nvSpPr>
          <p:cNvPr id="26" name="텍스트 개체 틀 15"/>
          <p:cNvSpPr>
            <a:spLocks noGrp="1"/>
          </p:cNvSpPr>
          <p:nvPr>
            <p:ph type="body" sz="quarter" idx="16" hasCustomPrompt="1"/>
          </p:nvPr>
        </p:nvSpPr>
        <p:spPr>
          <a:xfrm>
            <a:off x="5542936" y="4369073"/>
            <a:ext cx="228465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l">
              <a:buFontTx/>
              <a:buNone/>
              <a:def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defRPr>
            </a:lvl1pPr>
          </a:lstStyle>
          <a:p>
            <a:pPr algn="l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rPr>
              <a:t>2008 - 2015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sp>
        <p:nvSpPr>
          <p:cNvPr id="27" name="텍스트 개체 틀 15"/>
          <p:cNvSpPr>
            <a:spLocks noGrp="1"/>
          </p:cNvSpPr>
          <p:nvPr>
            <p:ph type="body" sz="quarter" idx="17" hasCustomPrompt="1"/>
          </p:nvPr>
        </p:nvSpPr>
        <p:spPr>
          <a:xfrm>
            <a:off x="5542936" y="4577646"/>
            <a:ext cx="22846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FontTx/>
              <a:buNone/>
              <a:defRPr lang="en-US" altLang="ko-KR" sz="1400" dirty="0">
                <a:solidFill>
                  <a:srgbClr val="05DBE3"/>
                </a:solidFill>
                <a:latin typeface="Noto Sans CJK KR Medium" pitchFamily="34" charset="-127"/>
                <a:ea typeface="Noto Sans CJK KR Medium" pitchFamily="34" charset="-127"/>
              </a:defRPr>
            </a:lvl1pPr>
          </a:lstStyle>
          <a:p>
            <a:pPr marL="0" lvl="0"/>
            <a:r>
              <a:rPr lang="en-US" altLang="ko-KR" sz="1400" dirty="0" smtClean="0">
                <a:solidFill>
                  <a:srgbClr val="05DBE3"/>
                </a:solidFill>
                <a:latin typeface="Noto Sans CJK KR Medium" pitchFamily="34" charset="-127"/>
                <a:ea typeface="Noto Sans CJK KR Medium" pitchFamily="34" charset="-127"/>
              </a:rPr>
              <a:t>STEP 02</a:t>
            </a:r>
            <a:endParaRPr lang="en-US" altLang="ko-KR" sz="1400" dirty="0">
              <a:solidFill>
                <a:srgbClr val="05DBE3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28" name="텍스트 개체 틀 15"/>
          <p:cNvSpPr>
            <a:spLocks noGrp="1"/>
          </p:cNvSpPr>
          <p:nvPr>
            <p:ph type="body" sz="quarter" idx="18" hasCustomPrompt="1"/>
          </p:nvPr>
        </p:nvSpPr>
        <p:spPr>
          <a:xfrm>
            <a:off x="5542936" y="4854286"/>
            <a:ext cx="228465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lang="en-US" altLang="ko-KR" sz="160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pPr marL="0" lvl="0"/>
            <a:r>
              <a:rPr lang="en-US" altLang="ko-KR" sz="160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Work Experience</a:t>
            </a:r>
          </a:p>
        </p:txBody>
      </p:sp>
      <p:grpSp>
        <p:nvGrpSpPr>
          <p:cNvPr id="2" name="그룹 1"/>
          <p:cNvGrpSpPr/>
          <p:nvPr userDrawn="1"/>
        </p:nvGrpSpPr>
        <p:grpSpPr>
          <a:xfrm>
            <a:off x="720006" y="3899417"/>
            <a:ext cx="10802358" cy="177036"/>
            <a:chOff x="720006" y="3763611"/>
            <a:chExt cx="10802358" cy="177036"/>
          </a:xfrm>
        </p:grpSpPr>
        <p:cxnSp>
          <p:nvCxnSpPr>
            <p:cNvPr id="3" name="직선 연결선 2"/>
            <p:cNvCxnSpPr>
              <a:endCxn id="4" idx="4"/>
            </p:cNvCxnSpPr>
            <p:nvPr/>
          </p:nvCxnSpPr>
          <p:spPr>
            <a:xfrm>
              <a:off x="720006" y="3852129"/>
              <a:ext cx="10802358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자유형 3"/>
            <p:cNvSpPr/>
            <p:nvPr/>
          </p:nvSpPr>
          <p:spPr>
            <a:xfrm rot="13500000">
              <a:off x="11322410" y="3763611"/>
              <a:ext cx="177036" cy="177036"/>
            </a:xfrm>
            <a:custGeom>
              <a:avLst/>
              <a:gdLst>
                <a:gd name="connsiteX0" fmla="*/ 1854556 w 1854556"/>
                <a:gd name="connsiteY0" fmla="*/ 1854556 h 1854556"/>
                <a:gd name="connsiteX1" fmla="*/ 0 w 1854556"/>
                <a:gd name="connsiteY1" fmla="*/ 1854556 h 1854556"/>
                <a:gd name="connsiteX2" fmla="*/ 0 w 1854556"/>
                <a:gd name="connsiteY2" fmla="*/ 0 h 1854556"/>
                <a:gd name="connsiteX3" fmla="*/ 101835 w 1854556"/>
                <a:gd name="connsiteY3" fmla="*/ 101835 h 1854556"/>
                <a:gd name="connsiteX4" fmla="*/ 101835 w 1854556"/>
                <a:gd name="connsiteY4" fmla="*/ 1752721 h 1854556"/>
                <a:gd name="connsiteX5" fmla="*/ 1752721 w 1854556"/>
                <a:gd name="connsiteY5" fmla="*/ 1752721 h 1854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4556" h="1854556">
                  <a:moveTo>
                    <a:pt x="1854556" y="1854556"/>
                  </a:moveTo>
                  <a:lnTo>
                    <a:pt x="0" y="1854556"/>
                  </a:lnTo>
                  <a:lnTo>
                    <a:pt x="0" y="0"/>
                  </a:lnTo>
                  <a:lnTo>
                    <a:pt x="101835" y="101835"/>
                  </a:lnTo>
                  <a:lnTo>
                    <a:pt x="101835" y="1752721"/>
                  </a:lnTo>
                  <a:lnTo>
                    <a:pt x="1752721" y="175272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타원 4"/>
          <p:cNvSpPr/>
          <p:nvPr userDrawn="1"/>
        </p:nvSpPr>
        <p:spPr>
          <a:xfrm>
            <a:off x="1156470" y="3908996"/>
            <a:ext cx="158254" cy="158254"/>
          </a:xfrm>
          <a:prstGeom prst="ellipse">
            <a:avLst/>
          </a:prstGeom>
          <a:solidFill>
            <a:srgbClr val="05DBE3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 userDrawn="1"/>
        </p:nvSpPr>
        <p:spPr>
          <a:xfrm>
            <a:off x="8421353" y="3908807"/>
            <a:ext cx="158254" cy="158254"/>
          </a:xfrm>
          <a:prstGeom prst="ellipse">
            <a:avLst/>
          </a:prstGeom>
          <a:solidFill>
            <a:srgbClr val="05DBE3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 userDrawn="1"/>
        </p:nvSpPr>
        <p:spPr>
          <a:xfrm>
            <a:off x="4788911" y="3910517"/>
            <a:ext cx="158254" cy="158254"/>
          </a:xfrm>
          <a:prstGeom prst="ellipse">
            <a:avLst/>
          </a:prstGeom>
          <a:solidFill>
            <a:srgbClr val="05DBE3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4788910" y="2494614"/>
            <a:ext cx="3043748" cy="5770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lang="ko-KR" altLang="en-US" sz="1250" dirty="0" smtClean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defRPr>
            </a:lvl1pPr>
          </a:lstStyle>
          <a:p>
            <a:pPr marL="0" lvl="0"/>
            <a:r>
              <a:rPr lang="en-US" altLang="ko-KR" dirty="0" smtClean="0"/>
              <a:t>Learned more </a:t>
            </a:r>
          </a:p>
          <a:p>
            <a:pPr marL="0" lvl="0"/>
            <a:r>
              <a:rPr lang="en-US" altLang="ko-KR" dirty="0" smtClean="0"/>
              <a:t>about its Business environment </a:t>
            </a:r>
          </a:p>
          <a:p>
            <a:pPr marL="0" lvl="0"/>
            <a:r>
              <a:rPr lang="en-US" altLang="ko-KR" dirty="0" smtClean="0"/>
              <a:t>through a long-term experience in VN</a:t>
            </a:r>
          </a:p>
        </p:txBody>
      </p:sp>
      <p:sp>
        <p:nvSpPr>
          <p:cNvPr id="12" name="텍스트 개체 틀 15"/>
          <p:cNvSpPr>
            <a:spLocks noGrp="1"/>
          </p:cNvSpPr>
          <p:nvPr>
            <p:ph type="body" sz="quarter" idx="11" hasCustomPrompt="1"/>
          </p:nvPr>
        </p:nvSpPr>
        <p:spPr>
          <a:xfrm>
            <a:off x="1156469" y="4455432"/>
            <a:ext cx="3043748" cy="5770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lang="ko-KR" altLang="en-US" sz="1250" dirty="0" smtClean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defRPr>
            </a:lvl1pPr>
          </a:lstStyle>
          <a:p>
            <a:r>
              <a:rPr lang="en-US" altLang="ko-KR" sz="1250" dirty="0" smtClean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Gained lots of skill from E.Land Group,</a:t>
            </a:r>
          </a:p>
          <a:p>
            <a:r>
              <a:rPr lang="en-US" altLang="ko-KR" sz="1250" dirty="0" smtClean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which is Korea's first and largest </a:t>
            </a:r>
          </a:p>
          <a:p>
            <a:r>
              <a:rPr lang="en-US" altLang="ko-KR" sz="1250" dirty="0" smtClean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integrated fashion and retail company</a:t>
            </a:r>
            <a:endParaRPr lang="en-US" altLang="ko-KR" sz="1250" dirty="0">
              <a:solidFill>
                <a:schemeClr val="bg1">
                  <a:lumMod val="50000"/>
                </a:schemeClr>
              </a:solidFill>
              <a:latin typeface="Noto Sans CJK KR Light" pitchFamily="34" charset="-127"/>
              <a:ea typeface="Noto Sans CJK KR Light" pitchFamily="34" charset="-127"/>
            </a:endParaRPr>
          </a:p>
        </p:txBody>
      </p:sp>
      <p:sp>
        <p:nvSpPr>
          <p:cNvPr id="13" name="텍스트 개체 틀 15"/>
          <p:cNvSpPr>
            <a:spLocks noGrp="1"/>
          </p:cNvSpPr>
          <p:nvPr>
            <p:ph type="body" sz="quarter" idx="12" hasCustomPrompt="1"/>
          </p:nvPr>
        </p:nvSpPr>
        <p:spPr>
          <a:xfrm>
            <a:off x="8421351" y="4455248"/>
            <a:ext cx="3043748" cy="5770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lang="ko-KR" altLang="en-US" sz="1250" dirty="0" smtClean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defRPr>
            </a:lvl1pPr>
          </a:lstStyle>
          <a:p>
            <a:r>
              <a:rPr lang="en-US" altLang="ko-KR" sz="1250" dirty="0" smtClean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Broad and well-established </a:t>
            </a:r>
          </a:p>
          <a:p>
            <a:r>
              <a:rPr lang="en-US" altLang="ko-KR" sz="1250" dirty="0" smtClean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business network as well as an affinity </a:t>
            </a:r>
          </a:p>
          <a:p>
            <a:r>
              <a:rPr lang="en-US" altLang="ko-KR" sz="1250" dirty="0" smtClean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for latest trends in the industry </a:t>
            </a:r>
          </a:p>
        </p:txBody>
      </p:sp>
      <p:sp>
        <p:nvSpPr>
          <p:cNvPr id="23" name="텍스트 개체 틀 15"/>
          <p:cNvSpPr>
            <a:spLocks noGrp="1"/>
          </p:cNvSpPr>
          <p:nvPr>
            <p:ph type="body" sz="quarter" idx="13" hasCustomPrompt="1"/>
          </p:nvPr>
        </p:nvSpPr>
        <p:spPr>
          <a:xfrm>
            <a:off x="1915563" y="2494614"/>
            <a:ext cx="228465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l">
              <a:buFontTx/>
              <a:buNone/>
              <a:def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defRPr>
            </a:lvl1pPr>
          </a:lstStyle>
          <a:p>
            <a:pPr algn="l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rPr>
              <a:t>2008 - 2015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sp>
        <p:nvSpPr>
          <p:cNvPr id="24" name="텍스트 개체 틀 15"/>
          <p:cNvSpPr>
            <a:spLocks noGrp="1"/>
          </p:cNvSpPr>
          <p:nvPr>
            <p:ph type="body" sz="quarter" idx="14" hasCustomPrompt="1"/>
          </p:nvPr>
        </p:nvSpPr>
        <p:spPr>
          <a:xfrm>
            <a:off x="1915563" y="2703187"/>
            <a:ext cx="22846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FontTx/>
              <a:buNone/>
              <a:defRPr lang="en-US" altLang="ko-KR" sz="1400" dirty="0">
                <a:solidFill>
                  <a:srgbClr val="05DBE3"/>
                </a:solidFill>
                <a:latin typeface="Noto Sans CJK KR Medium" pitchFamily="34" charset="-127"/>
                <a:ea typeface="Noto Sans CJK KR Medium" pitchFamily="34" charset="-127"/>
              </a:defRPr>
            </a:lvl1pPr>
          </a:lstStyle>
          <a:p>
            <a:pPr marL="0" lvl="0"/>
            <a:r>
              <a:rPr lang="en-US" altLang="ko-KR" sz="1400" dirty="0" smtClean="0">
                <a:solidFill>
                  <a:srgbClr val="05DBE3"/>
                </a:solidFill>
                <a:latin typeface="Noto Sans CJK KR Medium" pitchFamily="34" charset="-127"/>
                <a:ea typeface="Noto Sans CJK KR Medium" pitchFamily="34" charset="-127"/>
              </a:rPr>
              <a:t>STEP 01</a:t>
            </a:r>
            <a:endParaRPr lang="en-US" altLang="ko-KR" sz="1400" dirty="0">
              <a:solidFill>
                <a:srgbClr val="05DBE3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25" name="텍스트 개체 틀 15"/>
          <p:cNvSpPr>
            <a:spLocks noGrp="1"/>
          </p:cNvSpPr>
          <p:nvPr>
            <p:ph type="body" sz="quarter" idx="15" hasCustomPrompt="1"/>
          </p:nvPr>
        </p:nvSpPr>
        <p:spPr>
          <a:xfrm>
            <a:off x="1915563" y="2979827"/>
            <a:ext cx="228465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lang="en-US" altLang="ko-KR" sz="160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pPr marL="0" lvl="0"/>
            <a:r>
              <a:rPr lang="en-US" altLang="ko-KR" sz="160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Work Experience</a:t>
            </a:r>
          </a:p>
        </p:txBody>
      </p:sp>
      <p:grpSp>
        <p:nvGrpSpPr>
          <p:cNvPr id="33" name="그룹 32"/>
          <p:cNvGrpSpPr/>
          <p:nvPr userDrawn="1"/>
        </p:nvGrpSpPr>
        <p:grpSpPr>
          <a:xfrm>
            <a:off x="783305" y="527442"/>
            <a:ext cx="331936" cy="317927"/>
            <a:chOff x="5929583" y="2341290"/>
            <a:chExt cx="488581" cy="467964"/>
          </a:xfrm>
        </p:grpSpPr>
        <p:sp>
          <p:nvSpPr>
            <p:cNvPr id="34" name="양쪽 모서리가 둥근 사각형 33"/>
            <p:cNvSpPr/>
            <p:nvPr/>
          </p:nvSpPr>
          <p:spPr>
            <a:xfrm rot="18900000">
              <a:off x="5929583" y="2341290"/>
              <a:ext cx="197917" cy="46796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F3E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양쪽 모서리가 둥근 사각형 34"/>
            <p:cNvSpPr/>
            <p:nvPr/>
          </p:nvSpPr>
          <p:spPr>
            <a:xfrm rot="2700000">
              <a:off x="6197919" y="2374297"/>
              <a:ext cx="197915" cy="24257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5D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9" name="텍스트 개체 틀 8"/>
          <p:cNvSpPr>
            <a:spLocks noGrp="1"/>
          </p:cNvSpPr>
          <p:nvPr>
            <p:ph type="body" sz="quarter" idx="22" hasCustomPrompt="1"/>
          </p:nvPr>
        </p:nvSpPr>
        <p:spPr>
          <a:xfrm>
            <a:off x="720557" y="985948"/>
            <a:ext cx="1074454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l">
              <a:buFontTx/>
              <a:buNone/>
              <a:defRPr lang="ko-KR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defRPr>
            </a:lvl1pPr>
            <a:lvl2pPr marL="171450" indent="0">
              <a:buFontTx/>
              <a:buNone/>
              <a:defRPr lang="ko-KR" altLang="en-US" sz="1800" smtClean="0"/>
            </a:lvl2pPr>
            <a:lvl3pPr marL="685800" indent="0">
              <a:buFontTx/>
              <a:buNone/>
              <a:defRPr lang="ko-KR" altLang="en-US" sz="1800" smtClean="0"/>
            </a:lvl3pPr>
            <a:lvl4pPr marL="1143000" indent="0">
              <a:buFontTx/>
              <a:buNone/>
              <a:defRPr lang="ko-KR" altLang="en-US" sz="1800" smtClean="0"/>
            </a:lvl4pPr>
            <a:lvl5pPr marL="1600200" indent="0">
              <a:buFontTx/>
              <a:buNone/>
              <a:defRPr lang="ko-KR" altLang="en-US" sz="1800"/>
            </a:lvl5pPr>
          </a:lstStyle>
          <a:p>
            <a:pPr algn="l"/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rPr>
              <a:t>Achievements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3888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1" y="0"/>
            <a:ext cx="12241212" cy="6840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 userDrawn="1"/>
        </p:nvGrpSpPr>
        <p:grpSpPr>
          <a:xfrm>
            <a:off x="783305" y="527442"/>
            <a:ext cx="331936" cy="317927"/>
            <a:chOff x="5929583" y="2341290"/>
            <a:chExt cx="488581" cy="467964"/>
          </a:xfrm>
        </p:grpSpPr>
        <p:sp>
          <p:nvSpPr>
            <p:cNvPr id="3" name="양쪽 모서리가 둥근 사각형 2"/>
            <p:cNvSpPr/>
            <p:nvPr/>
          </p:nvSpPr>
          <p:spPr>
            <a:xfrm rot="18900000">
              <a:off x="5929583" y="2341290"/>
              <a:ext cx="197917" cy="46796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F3E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" name="양쪽 모서리가 둥근 사각형 3"/>
            <p:cNvSpPr/>
            <p:nvPr/>
          </p:nvSpPr>
          <p:spPr>
            <a:xfrm rot="2700000">
              <a:off x="6197919" y="2374297"/>
              <a:ext cx="197915" cy="24257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5D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5" name="텍스트 개체 틀 8"/>
          <p:cNvSpPr>
            <a:spLocks noGrp="1"/>
          </p:cNvSpPr>
          <p:nvPr>
            <p:ph type="body" sz="quarter" idx="22" hasCustomPrompt="1"/>
          </p:nvPr>
        </p:nvSpPr>
        <p:spPr>
          <a:xfrm>
            <a:off x="720557" y="985948"/>
            <a:ext cx="1080766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l">
              <a:buFontTx/>
              <a:buNone/>
              <a:defRPr lang="ko-KR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defRPr>
            </a:lvl1pPr>
            <a:lvl2pPr marL="171450" indent="0">
              <a:buFontTx/>
              <a:buNone/>
              <a:defRPr lang="ko-KR" altLang="en-US" sz="1800" smtClean="0"/>
            </a:lvl2pPr>
            <a:lvl3pPr marL="685800" indent="0">
              <a:buFontTx/>
              <a:buNone/>
              <a:defRPr lang="ko-KR" altLang="en-US" sz="1800" smtClean="0"/>
            </a:lvl3pPr>
            <a:lvl4pPr marL="1143000" indent="0">
              <a:buFontTx/>
              <a:buNone/>
              <a:defRPr lang="ko-KR" altLang="en-US" sz="1800" smtClean="0"/>
            </a:lvl4pPr>
            <a:lvl5pPr marL="1600200" indent="0">
              <a:buFontTx/>
              <a:buNone/>
              <a:defRPr lang="ko-KR" altLang="en-US" sz="1800"/>
            </a:lvl5pPr>
          </a:lstStyle>
          <a:p>
            <a:pPr algn="l"/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rPr>
              <a:t>Achievements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sp>
        <p:nvSpPr>
          <p:cNvPr id="45" name="텍스트 개체 틀 44"/>
          <p:cNvSpPr>
            <a:spLocks noGrp="1"/>
          </p:cNvSpPr>
          <p:nvPr>
            <p:ph type="body" sz="quarter" idx="35" hasCustomPrompt="1"/>
          </p:nvPr>
        </p:nvSpPr>
        <p:spPr>
          <a:xfrm>
            <a:off x="720555" y="1316135"/>
            <a:ext cx="1080766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FontTx/>
              <a:buNone/>
              <a:defRPr lang="ko-KR" altLang="en-US" sz="1400" smtClean="0">
                <a:solidFill>
                  <a:schemeClr val="bg1">
                    <a:lumMod val="65000"/>
                  </a:schemeClr>
                </a:solidFill>
                <a:latin typeface="Noto Sans CJK KR Light" pitchFamily="34" charset="-127"/>
                <a:ea typeface="Noto Sans CJK KR Light" pitchFamily="34" charset="-127"/>
              </a:defRPr>
            </a:lvl1pPr>
            <a:lvl2pPr marL="171450" indent="0">
              <a:buFontTx/>
              <a:buNone/>
              <a:defRPr lang="ko-KR" altLang="en-US" sz="1800" smtClean="0"/>
            </a:lvl2pPr>
            <a:lvl3pPr marL="685800" indent="0">
              <a:buFontTx/>
              <a:buNone/>
              <a:defRPr lang="ko-KR" altLang="en-US" sz="1800" smtClean="0"/>
            </a:lvl3pPr>
            <a:lvl4pPr marL="1143000" indent="0">
              <a:buFontTx/>
              <a:buNone/>
              <a:defRPr lang="ko-KR" altLang="en-US" sz="1800" smtClean="0"/>
            </a:lvl4pPr>
            <a:lvl5pPr marL="1600200" indent="0">
              <a:buFontTx/>
              <a:buNone/>
              <a:defRPr lang="ko-KR" altLang="en-US" sz="1800"/>
            </a:lvl5pPr>
          </a:lstStyle>
          <a:p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Comparative Advantages</a:t>
            </a:r>
          </a:p>
        </p:txBody>
      </p:sp>
    </p:spTree>
    <p:extLst>
      <p:ext uri="{BB962C8B-B14F-4D97-AF65-F5344CB8AC3E}">
        <p14:creationId xmlns:p14="http://schemas.microsoft.com/office/powerpoint/2010/main" val="2589693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1" y="0"/>
            <a:ext cx="12241212" cy="6840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 userDrawn="1"/>
        </p:nvGrpSpPr>
        <p:grpSpPr>
          <a:xfrm>
            <a:off x="5987442" y="527442"/>
            <a:ext cx="331936" cy="317927"/>
            <a:chOff x="5929583" y="2341290"/>
            <a:chExt cx="488581" cy="467964"/>
          </a:xfrm>
        </p:grpSpPr>
        <p:sp>
          <p:nvSpPr>
            <p:cNvPr id="3" name="양쪽 모서리가 둥근 사각형 2"/>
            <p:cNvSpPr/>
            <p:nvPr/>
          </p:nvSpPr>
          <p:spPr>
            <a:xfrm rot="18900000">
              <a:off x="5929583" y="2341290"/>
              <a:ext cx="197917" cy="46796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F3E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" name="양쪽 모서리가 둥근 사각형 3"/>
            <p:cNvSpPr/>
            <p:nvPr/>
          </p:nvSpPr>
          <p:spPr>
            <a:xfrm rot="2700000">
              <a:off x="6197919" y="2374297"/>
              <a:ext cx="197915" cy="24257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5D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5" name="텍스트 개체 틀 8"/>
          <p:cNvSpPr>
            <a:spLocks noGrp="1"/>
          </p:cNvSpPr>
          <p:nvPr>
            <p:ph type="body" sz="quarter" idx="22" hasCustomPrompt="1"/>
          </p:nvPr>
        </p:nvSpPr>
        <p:spPr>
          <a:xfrm>
            <a:off x="720557" y="985948"/>
            <a:ext cx="1080766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buFontTx/>
              <a:buNone/>
              <a:defRPr lang="ko-KR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defRPr>
            </a:lvl1pPr>
            <a:lvl2pPr marL="171450" indent="0">
              <a:buFontTx/>
              <a:buNone/>
              <a:defRPr lang="ko-KR" altLang="en-US" sz="1800" smtClean="0"/>
            </a:lvl2pPr>
            <a:lvl3pPr marL="685800" indent="0">
              <a:buFontTx/>
              <a:buNone/>
              <a:defRPr lang="ko-KR" altLang="en-US" sz="1800" smtClean="0"/>
            </a:lvl3pPr>
            <a:lvl4pPr marL="1143000" indent="0">
              <a:buFontTx/>
              <a:buNone/>
              <a:defRPr lang="ko-KR" altLang="en-US" sz="1800" smtClean="0"/>
            </a:lvl4pPr>
            <a:lvl5pPr marL="1600200" indent="0">
              <a:buFontTx/>
              <a:buNone/>
              <a:defRPr lang="ko-KR" altLang="en-US" sz="1800"/>
            </a:lvl5pPr>
          </a:lstStyle>
          <a:p>
            <a:pPr algn="l"/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rPr>
              <a:t>Achievements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sp>
        <p:nvSpPr>
          <p:cNvPr id="45" name="텍스트 개체 틀 44"/>
          <p:cNvSpPr>
            <a:spLocks noGrp="1"/>
          </p:cNvSpPr>
          <p:nvPr>
            <p:ph type="body" sz="quarter" idx="35" hasCustomPrompt="1"/>
          </p:nvPr>
        </p:nvSpPr>
        <p:spPr>
          <a:xfrm>
            <a:off x="720555" y="1316135"/>
            <a:ext cx="1080766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buFontTx/>
              <a:buNone/>
              <a:defRPr lang="ko-KR" altLang="en-US" sz="1400" smtClean="0">
                <a:solidFill>
                  <a:schemeClr val="bg1">
                    <a:lumMod val="65000"/>
                  </a:schemeClr>
                </a:solidFill>
                <a:latin typeface="Noto Sans CJK KR Light" pitchFamily="34" charset="-127"/>
                <a:ea typeface="Noto Sans CJK KR Light" pitchFamily="34" charset="-127"/>
              </a:defRPr>
            </a:lvl1pPr>
            <a:lvl2pPr marL="171450" indent="0">
              <a:buFontTx/>
              <a:buNone/>
              <a:defRPr lang="ko-KR" altLang="en-US" sz="1800" smtClean="0"/>
            </a:lvl2pPr>
            <a:lvl3pPr marL="685800" indent="0">
              <a:buFontTx/>
              <a:buNone/>
              <a:defRPr lang="ko-KR" altLang="en-US" sz="1800" smtClean="0"/>
            </a:lvl3pPr>
            <a:lvl4pPr marL="1143000" indent="0">
              <a:buFontTx/>
              <a:buNone/>
              <a:defRPr lang="ko-KR" altLang="en-US" sz="1800" smtClean="0"/>
            </a:lvl4pPr>
            <a:lvl5pPr marL="1600200" indent="0">
              <a:buFontTx/>
              <a:buNone/>
              <a:defRPr lang="ko-KR" altLang="en-US" sz="1800"/>
            </a:lvl5pPr>
          </a:lstStyle>
          <a:p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Comparative Advantages</a:t>
            </a:r>
          </a:p>
        </p:txBody>
      </p:sp>
    </p:spTree>
    <p:extLst>
      <p:ext uri="{BB962C8B-B14F-4D97-AF65-F5344CB8AC3E}">
        <p14:creationId xmlns:p14="http://schemas.microsoft.com/office/powerpoint/2010/main" val="3200393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1" y="10775"/>
            <a:ext cx="12241212" cy="6840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 userDrawn="1"/>
        </p:nvGrpSpPr>
        <p:grpSpPr>
          <a:xfrm>
            <a:off x="783305" y="527442"/>
            <a:ext cx="331936" cy="317927"/>
            <a:chOff x="5929583" y="2341290"/>
            <a:chExt cx="488581" cy="467964"/>
          </a:xfrm>
        </p:grpSpPr>
        <p:sp>
          <p:nvSpPr>
            <p:cNvPr id="3" name="양쪽 모서리가 둥근 사각형 2"/>
            <p:cNvSpPr/>
            <p:nvPr/>
          </p:nvSpPr>
          <p:spPr>
            <a:xfrm rot="18900000">
              <a:off x="5929583" y="2341290"/>
              <a:ext cx="197917" cy="46796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F3E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" name="양쪽 모서리가 둥근 사각형 3"/>
            <p:cNvSpPr/>
            <p:nvPr/>
          </p:nvSpPr>
          <p:spPr>
            <a:xfrm rot="2700000">
              <a:off x="6197919" y="2374297"/>
              <a:ext cx="197915" cy="24257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5D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5" name="텍스트 개체 틀 8"/>
          <p:cNvSpPr>
            <a:spLocks noGrp="1"/>
          </p:cNvSpPr>
          <p:nvPr>
            <p:ph type="body" sz="quarter" idx="22" hasCustomPrompt="1"/>
          </p:nvPr>
        </p:nvSpPr>
        <p:spPr>
          <a:xfrm>
            <a:off x="720557" y="985948"/>
            <a:ext cx="1080766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l">
              <a:buFontTx/>
              <a:buNone/>
              <a:defRPr lang="ko-KR" altLang="en-US" sz="20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defRPr>
            </a:lvl1pPr>
            <a:lvl2pPr marL="171450" indent="0">
              <a:buFontTx/>
              <a:buNone/>
              <a:defRPr lang="ko-KR" altLang="en-US" sz="1800" smtClean="0"/>
            </a:lvl2pPr>
            <a:lvl3pPr marL="685800" indent="0">
              <a:buFontTx/>
              <a:buNone/>
              <a:defRPr lang="ko-KR" altLang="en-US" sz="1800" smtClean="0"/>
            </a:lvl3pPr>
            <a:lvl4pPr marL="1143000" indent="0">
              <a:buFontTx/>
              <a:buNone/>
              <a:defRPr lang="ko-KR" altLang="en-US" sz="1800" smtClean="0"/>
            </a:lvl4pPr>
            <a:lvl5pPr marL="1600200" indent="0">
              <a:buFontTx/>
              <a:buNone/>
              <a:defRPr lang="ko-KR" altLang="en-US" sz="1800"/>
            </a:lvl5pPr>
          </a:lstStyle>
          <a:p>
            <a:pPr algn="l"/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rPr>
              <a:t>One Page Summary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sp>
        <p:nvSpPr>
          <p:cNvPr id="45" name="텍스트 개체 틀 44"/>
          <p:cNvSpPr>
            <a:spLocks noGrp="1"/>
          </p:cNvSpPr>
          <p:nvPr>
            <p:ph type="body" sz="quarter" idx="35" hasCustomPrompt="1"/>
          </p:nvPr>
        </p:nvSpPr>
        <p:spPr>
          <a:xfrm>
            <a:off x="720555" y="1316135"/>
            <a:ext cx="1080766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FontTx/>
              <a:buNone/>
              <a:defRPr lang="ko-KR" altLang="en-US" sz="1400" smtClean="0">
                <a:solidFill>
                  <a:schemeClr val="bg1">
                    <a:lumMod val="65000"/>
                  </a:schemeClr>
                </a:solidFill>
                <a:latin typeface="Noto Sans CJK KR Light" pitchFamily="34" charset="-127"/>
                <a:ea typeface="Noto Sans CJK KR Light" pitchFamily="34" charset="-127"/>
              </a:defRPr>
            </a:lvl1pPr>
            <a:lvl2pPr marL="171450" indent="0">
              <a:buFontTx/>
              <a:buNone/>
              <a:defRPr lang="ko-KR" altLang="en-US" sz="1800" smtClean="0"/>
            </a:lvl2pPr>
            <a:lvl3pPr marL="685800" indent="0">
              <a:buFontTx/>
              <a:buNone/>
              <a:defRPr lang="ko-KR" altLang="en-US" sz="1800" smtClean="0"/>
            </a:lvl3pPr>
            <a:lvl4pPr marL="1143000" indent="0">
              <a:buFontTx/>
              <a:buNone/>
              <a:defRPr lang="ko-KR" altLang="en-US" sz="1800" smtClean="0"/>
            </a:lvl4pPr>
            <a:lvl5pPr marL="1600200" indent="0">
              <a:buFontTx/>
              <a:buNone/>
              <a:defRPr lang="ko-KR" altLang="en-US" sz="1800"/>
            </a:lvl5pPr>
          </a:lstStyle>
          <a:p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Comparative Advantages</a:t>
            </a:r>
          </a:p>
        </p:txBody>
      </p:sp>
      <p:grpSp>
        <p:nvGrpSpPr>
          <p:cNvPr id="8" name="그룹 7"/>
          <p:cNvGrpSpPr/>
          <p:nvPr userDrawn="1"/>
        </p:nvGrpSpPr>
        <p:grpSpPr>
          <a:xfrm>
            <a:off x="709871" y="1683451"/>
            <a:ext cx="10802709" cy="4574476"/>
            <a:chOff x="709871" y="1683451"/>
            <a:chExt cx="10802709" cy="4574476"/>
          </a:xfrm>
        </p:grpSpPr>
        <p:sp>
          <p:nvSpPr>
            <p:cNvPr id="9" name="직사각형 8"/>
            <p:cNvSpPr/>
            <p:nvPr/>
          </p:nvSpPr>
          <p:spPr>
            <a:xfrm>
              <a:off x="709871" y="1683451"/>
              <a:ext cx="1966270" cy="30567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tlCol="0" anchor="t"/>
            <a:lstStyle/>
            <a:p>
              <a:pPr>
                <a:spcBef>
                  <a:spcPts val="0"/>
                </a:spcBef>
              </a:pPr>
              <a:r>
                <a:rPr lang="en-US" altLang="ko-KR" sz="1050" dirty="0" smtClean="0">
                  <a:solidFill>
                    <a:srgbClr val="05DBE3"/>
                  </a:solidFill>
                  <a:latin typeface="Noto Sans CJK KR Medium" pitchFamily="34" charset="-127"/>
                  <a:ea typeface="Noto Sans CJK KR Medium" pitchFamily="34" charset="-127"/>
                </a:rPr>
                <a:t>Key Partners</a:t>
              </a:r>
              <a:endParaRPr lang="ko-KR" altLang="en-US" sz="1050" dirty="0">
                <a:solidFill>
                  <a:srgbClr val="05DBE3"/>
                </a:solidFill>
                <a:latin typeface="Noto Sans CJK KR Medium" pitchFamily="34" charset="-127"/>
                <a:ea typeface="Noto Sans CJK KR Medium" pitchFamily="34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09871" y="4809994"/>
              <a:ext cx="5603870" cy="144793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tlCol="0" anchor="t"/>
            <a:lstStyle/>
            <a:p>
              <a:r>
                <a:rPr lang="en-US" altLang="ko-KR" sz="1050" dirty="0" smtClean="0">
                  <a:solidFill>
                    <a:srgbClr val="05DBE3"/>
                  </a:solidFill>
                  <a:latin typeface="Noto Sans CJK KR Medium" pitchFamily="34" charset="-127"/>
                  <a:ea typeface="Noto Sans CJK KR Medium" pitchFamily="34" charset="-127"/>
                </a:rPr>
                <a:t>Cost</a:t>
              </a:r>
              <a:endParaRPr lang="ko-KR" altLang="en-US" sz="1050" dirty="0">
                <a:solidFill>
                  <a:srgbClr val="05DBE3"/>
                </a:solidFill>
                <a:latin typeface="Noto Sans CJK KR Medium" pitchFamily="34" charset="-127"/>
                <a:ea typeface="Noto Sans CJK KR Medium" pitchFamily="34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388500" y="4809994"/>
              <a:ext cx="5124080" cy="14479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tlCol="0" anchor="t"/>
            <a:lstStyle/>
            <a:p>
              <a:r>
                <a:rPr lang="en-US" altLang="ko-KR" sz="1050" dirty="0" smtClean="0">
                  <a:solidFill>
                    <a:srgbClr val="05DBE3"/>
                  </a:solidFill>
                  <a:latin typeface="Noto Sans CJK KR Medium" pitchFamily="34" charset="-127"/>
                  <a:ea typeface="Noto Sans CJK KR Medium" pitchFamily="34" charset="-127"/>
                </a:rPr>
                <a:t>Revenue Streams</a:t>
              </a:r>
              <a:endParaRPr lang="ko-KR" altLang="en-US" sz="1050" dirty="0">
                <a:solidFill>
                  <a:srgbClr val="05DBE3"/>
                </a:solidFill>
                <a:latin typeface="Noto Sans CJK KR Medium" pitchFamily="34" charset="-127"/>
                <a:ea typeface="Noto Sans CJK KR Medium" pitchFamily="34" charset="-127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2746932" y="1683451"/>
              <a:ext cx="2654465" cy="3056748"/>
              <a:chOff x="3312294" y="2287425"/>
              <a:chExt cx="1944216" cy="2637733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3312294" y="2287425"/>
                <a:ext cx="1944216" cy="1296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72000" rtlCol="0" anchor="t"/>
              <a:lstStyle/>
              <a:p>
                <a:r>
                  <a:rPr lang="en-US" altLang="ko-KR" sz="1050" dirty="0" smtClean="0">
                    <a:solidFill>
                      <a:srgbClr val="05DBE3"/>
                    </a:solidFill>
                    <a:latin typeface="Noto Sans CJK KR Medium" pitchFamily="34" charset="-127"/>
                    <a:ea typeface="Noto Sans CJK KR Medium" pitchFamily="34" charset="-127"/>
                  </a:rPr>
                  <a:t>Key Activities</a:t>
                </a:r>
                <a:endParaRPr lang="ko-KR" altLang="en-US" sz="1050" dirty="0">
                  <a:solidFill>
                    <a:srgbClr val="05DBE3"/>
                  </a:solidFill>
                  <a:latin typeface="Noto Sans CJK KR Medium" pitchFamily="34" charset="-127"/>
                  <a:ea typeface="Noto Sans CJK KR Medium" pitchFamily="34" charset="-127"/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3312294" y="3641096"/>
                <a:ext cx="1944216" cy="12840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72000" rtlCol="0" anchor="t"/>
              <a:lstStyle/>
              <a:p>
                <a:r>
                  <a:rPr lang="en-US" altLang="ko-KR" sz="1050" dirty="0">
                    <a:solidFill>
                      <a:srgbClr val="05DBE3"/>
                    </a:solidFill>
                    <a:latin typeface="Noto Sans CJK KR Medium" pitchFamily="34" charset="-127"/>
                    <a:ea typeface="Noto Sans CJK KR Medium" pitchFamily="34" charset="-127"/>
                  </a:rPr>
                  <a:t>Key Sources</a:t>
                </a:r>
                <a:endParaRPr lang="ko-KR" altLang="en-US" sz="1050" dirty="0">
                  <a:solidFill>
                    <a:srgbClr val="05DBE3"/>
                  </a:solidFill>
                  <a:latin typeface="Noto Sans CJK KR Medium" pitchFamily="34" charset="-127"/>
                  <a:ea typeface="Noto Sans CJK KR Medium" pitchFamily="34" charset="-127"/>
                </a:endParaRPr>
              </a:p>
            </p:txBody>
          </p:sp>
        </p:grpSp>
        <p:sp>
          <p:nvSpPr>
            <p:cNvPr id="13" name="직사각형 12"/>
            <p:cNvSpPr/>
            <p:nvPr/>
          </p:nvSpPr>
          <p:spPr>
            <a:xfrm>
              <a:off x="5472188" y="1683451"/>
              <a:ext cx="1966270" cy="30567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tlCol="0" anchor="t"/>
            <a:lstStyle/>
            <a:p>
              <a:r>
                <a:rPr lang="en-US" altLang="ko-KR" sz="1050" dirty="0" smtClean="0">
                  <a:solidFill>
                    <a:srgbClr val="05DBE3"/>
                  </a:solidFill>
                  <a:latin typeface="Noto Sans CJK KR Medium" pitchFamily="34" charset="-127"/>
                  <a:ea typeface="Noto Sans CJK KR Medium" pitchFamily="34" charset="-127"/>
                </a:rPr>
                <a:t>Offer</a:t>
              </a:r>
              <a:endParaRPr lang="ko-KR" altLang="en-US" sz="1050" dirty="0">
                <a:solidFill>
                  <a:srgbClr val="05DBE3"/>
                </a:solidFill>
                <a:latin typeface="Noto Sans CJK KR Medium" pitchFamily="34" charset="-127"/>
                <a:ea typeface="Noto Sans CJK KR Medium" pitchFamily="34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7509249" y="1683452"/>
              <a:ext cx="1966270" cy="3061856"/>
              <a:chOff x="7505280" y="1683452"/>
              <a:chExt cx="1966270" cy="3061856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7505280" y="1683452"/>
                <a:ext cx="1966270" cy="137892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72000" rtlCol="0" anchor="t"/>
              <a:lstStyle/>
              <a:p>
                <a:r>
                  <a:rPr lang="en-US" altLang="ko-KR" sz="1050" dirty="0" smtClean="0">
                    <a:solidFill>
                      <a:srgbClr val="05DBE3"/>
                    </a:solidFill>
                    <a:latin typeface="Noto Sans CJK KR Medium" pitchFamily="34" charset="-127"/>
                    <a:ea typeface="Noto Sans CJK KR Medium" pitchFamily="34" charset="-127"/>
                  </a:rPr>
                  <a:t>Customer</a:t>
                </a:r>
              </a:p>
              <a:p>
                <a:r>
                  <a:rPr lang="en-US" altLang="ko-KR" sz="1050" dirty="0" smtClean="0">
                    <a:solidFill>
                      <a:srgbClr val="05DBE3"/>
                    </a:solidFill>
                    <a:latin typeface="Noto Sans CJK KR Medium" pitchFamily="34" charset="-127"/>
                    <a:ea typeface="Noto Sans CJK KR Medium" pitchFamily="34" charset="-127"/>
                  </a:rPr>
                  <a:t>Relationship</a:t>
                </a:r>
                <a:endParaRPr lang="ko-KR" altLang="en-US" sz="1050" dirty="0">
                  <a:solidFill>
                    <a:srgbClr val="05DBE3"/>
                  </a:solidFill>
                  <a:latin typeface="Noto Sans CJK KR Medium" pitchFamily="34" charset="-127"/>
                  <a:ea typeface="Noto Sans CJK KR Medium" pitchFamily="34" charset="-127"/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7505280" y="3131390"/>
                <a:ext cx="1966270" cy="161391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72000" rtlCol="0" anchor="t"/>
              <a:lstStyle/>
              <a:p>
                <a:r>
                  <a:rPr lang="en-US" altLang="ko-KR" sz="1050" dirty="0" smtClean="0">
                    <a:solidFill>
                      <a:srgbClr val="05DBE3"/>
                    </a:solidFill>
                    <a:latin typeface="Noto Sans CJK KR Medium" pitchFamily="34" charset="-127"/>
                    <a:ea typeface="Noto Sans CJK KR Medium" pitchFamily="34" charset="-127"/>
                  </a:rPr>
                  <a:t>Channels</a:t>
                </a:r>
                <a:endParaRPr lang="ko-KR" altLang="en-US" sz="1050" dirty="0">
                  <a:solidFill>
                    <a:srgbClr val="05DBE3"/>
                  </a:solidFill>
                  <a:latin typeface="Noto Sans CJK KR Medium" pitchFamily="34" charset="-127"/>
                  <a:ea typeface="Noto Sans CJK KR Medium" pitchFamily="34" charset="-127"/>
                </a:endParaRPr>
              </a:p>
            </p:txBody>
          </p:sp>
        </p:grpSp>
        <p:sp>
          <p:nvSpPr>
            <p:cNvPr id="15" name="직사각형 14"/>
            <p:cNvSpPr/>
            <p:nvPr/>
          </p:nvSpPr>
          <p:spPr>
            <a:xfrm>
              <a:off x="9546310" y="1683451"/>
              <a:ext cx="1966270" cy="306185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tlCol="0" anchor="t"/>
            <a:lstStyle/>
            <a:p>
              <a:r>
                <a:rPr lang="en-US" altLang="ko-KR" sz="1050" dirty="0" smtClean="0">
                  <a:solidFill>
                    <a:srgbClr val="05DBE3"/>
                  </a:solidFill>
                  <a:latin typeface="Noto Sans CJK KR Medium" pitchFamily="34" charset="-127"/>
                  <a:ea typeface="Noto Sans CJK KR Medium" pitchFamily="34" charset="-127"/>
                </a:rPr>
                <a:t>Customer</a:t>
              </a:r>
            </a:p>
            <a:p>
              <a:r>
                <a:rPr lang="en-US" altLang="ko-KR" sz="1050" dirty="0" smtClean="0">
                  <a:solidFill>
                    <a:srgbClr val="05DBE3"/>
                  </a:solidFill>
                  <a:latin typeface="Noto Sans CJK KR Medium" pitchFamily="34" charset="-127"/>
                  <a:ea typeface="Noto Sans CJK KR Medium" pitchFamily="34" charset="-127"/>
                </a:rPr>
                <a:t>Segments</a:t>
              </a:r>
              <a:endParaRPr lang="ko-KR" altLang="en-US" sz="1050" dirty="0">
                <a:solidFill>
                  <a:srgbClr val="05DBE3"/>
                </a:solidFill>
                <a:latin typeface="Noto Sans CJK KR Medium" pitchFamily="34" charset="-127"/>
                <a:ea typeface="Noto Sans CJK KR Medium" pitchFamily="34" charset="-127"/>
              </a:endParaRPr>
            </a:p>
          </p:txBody>
        </p:sp>
      </p:grpSp>
      <p:sp>
        <p:nvSpPr>
          <p:cNvPr id="21" name="텍스트 개체 틀 20"/>
          <p:cNvSpPr>
            <a:spLocks noGrp="1"/>
          </p:cNvSpPr>
          <p:nvPr>
            <p:ph type="body" sz="quarter" idx="36" hasCustomPrompt="1"/>
          </p:nvPr>
        </p:nvSpPr>
        <p:spPr>
          <a:xfrm>
            <a:off x="816032" y="2124125"/>
            <a:ext cx="1754640" cy="24996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ko-KR" altLang="en-US" sz="1100" b="0" spc="-20" baseline="0" dirty="0" smtClean="0">
                <a:solidFill>
                  <a:schemeClr val="bg1">
                    <a:lumMod val="65000"/>
                  </a:schemeClr>
                </a:solidFill>
                <a:latin typeface="Noto Sans CJK KR Light" pitchFamily="34" charset="-127"/>
                <a:ea typeface="Noto Sans CJK KR Light" pitchFamily="34" charset="-127"/>
                <a:cs typeface="+mj-cs"/>
              </a:defRPr>
            </a:lvl1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 altLang="ko-KR" dirty="0" smtClean="0"/>
              <a:t>TEXT</a:t>
            </a:r>
            <a:endParaRPr lang="ko-KR" altLang="en-US" dirty="0" smtClean="0"/>
          </a:p>
        </p:txBody>
      </p:sp>
      <p:sp>
        <p:nvSpPr>
          <p:cNvPr id="23" name="텍스트 개체 틀 20"/>
          <p:cNvSpPr>
            <a:spLocks noGrp="1"/>
          </p:cNvSpPr>
          <p:nvPr>
            <p:ph type="body" sz="quarter" idx="37" hasCustomPrompt="1"/>
          </p:nvPr>
        </p:nvSpPr>
        <p:spPr>
          <a:xfrm>
            <a:off x="2855343" y="2124125"/>
            <a:ext cx="2449901" cy="95550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900" indent="-342900">
              <a:buFontTx/>
              <a:buNone/>
              <a:defRPr lang="ko-KR" altLang="en-US" sz="1100" b="0" spc="-20" baseline="0" smtClean="0">
                <a:solidFill>
                  <a:schemeClr val="bg1">
                    <a:lumMod val="65000"/>
                  </a:schemeClr>
                </a:solidFill>
                <a:latin typeface="Noto Sans CJK KR Light" pitchFamily="34" charset="-127"/>
                <a:ea typeface="Noto Sans CJK KR Light" pitchFamily="34" charset="-127"/>
                <a:cs typeface="+mj-cs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pPr marL="0" lvl="0" indent="0">
              <a:spcBef>
                <a:spcPts val="0"/>
              </a:spcBef>
            </a:pPr>
            <a:r>
              <a:rPr lang="en-US" altLang="ko-KR" dirty="0" smtClean="0"/>
              <a:t>TEXT</a:t>
            </a:r>
            <a:endParaRPr lang="ko-KR" altLang="en-US" dirty="0" smtClean="0"/>
          </a:p>
        </p:txBody>
      </p:sp>
      <p:sp>
        <p:nvSpPr>
          <p:cNvPr id="24" name="텍스트 개체 틀 20"/>
          <p:cNvSpPr>
            <a:spLocks noGrp="1"/>
          </p:cNvSpPr>
          <p:nvPr>
            <p:ph type="body" sz="quarter" idx="38" hasCustomPrompt="1"/>
          </p:nvPr>
        </p:nvSpPr>
        <p:spPr>
          <a:xfrm>
            <a:off x="2849213" y="3680274"/>
            <a:ext cx="2449901" cy="95550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ko-KR" altLang="en-US" sz="1100" b="0" spc="-20" baseline="0" dirty="0" smtClean="0">
                <a:solidFill>
                  <a:schemeClr val="bg1">
                    <a:lumMod val="65000"/>
                  </a:schemeClr>
                </a:solidFill>
                <a:latin typeface="Noto Sans CJK KR Light" pitchFamily="34" charset="-127"/>
                <a:ea typeface="Noto Sans CJK KR Light" pitchFamily="34" charset="-127"/>
                <a:cs typeface="+mj-cs"/>
              </a:defRPr>
            </a:lvl1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 altLang="ko-KR" dirty="0" smtClean="0"/>
              <a:t>TEXT</a:t>
            </a:r>
            <a:endParaRPr lang="ko-KR" altLang="en-US" dirty="0" smtClean="0"/>
          </a:p>
        </p:txBody>
      </p:sp>
      <p:sp>
        <p:nvSpPr>
          <p:cNvPr id="25" name="텍스트 개체 틀 20"/>
          <p:cNvSpPr>
            <a:spLocks noGrp="1"/>
          </p:cNvSpPr>
          <p:nvPr>
            <p:ph type="body" sz="quarter" idx="39" hasCustomPrompt="1"/>
          </p:nvPr>
        </p:nvSpPr>
        <p:spPr>
          <a:xfrm>
            <a:off x="5579047" y="2121976"/>
            <a:ext cx="1765696" cy="251903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ko-KR" altLang="en-US" sz="1100" b="0" spc="-20" baseline="0" dirty="0" smtClean="0">
                <a:solidFill>
                  <a:schemeClr val="bg1">
                    <a:lumMod val="65000"/>
                  </a:schemeClr>
                </a:solidFill>
                <a:latin typeface="Noto Sans CJK KR Light" pitchFamily="34" charset="-127"/>
                <a:ea typeface="Noto Sans CJK KR Light" pitchFamily="34" charset="-127"/>
                <a:cs typeface="+mj-cs"/>
              </a:defRPr>
            </a:lvl1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 altLang="ko-KR" dirty="0" smtClean="0"/>
              <a:t>TEXT</a:t>
            </a:r>
            <a:endParaRPr lang="ko-KR" altLang="en-US" dirty="0" smtClean="0"/>
          </a:p>
        </p:txBody>
      </p:sp>
      <p:sp>
        <p:nvSpPr>
          <p:cNvPr id="26" name="텍스트 개체 틀 20"/>
          <p:cNvSpPr>
            <a:spLocks noGrp="1"/>
          </p:cNvSpPr>
          <p:nvPr>
            <p:ph type="body" sz="quarter" idx="40" hasCustomPrompt="1"/>
          </p:nvPr>
        </p:nvSpPr>
        <p:spPr>
          <a:xfrm>
            <a:off x="7618162" y="2285999"/>
            <a:ext cx="1765696" cy="67286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ko-KR" altLang="en-US" sz="1100" b="0" spc="-20" baseline="0" dirty="0" smtClean="0">
                <a:solidFill>
                  <a:schemeClr val="bg1">
                    <a:lumMod val="65000"/>
                  </a:schemeClr>
                </a:solidFill>
                <a:latin typeface="Noto Sans CJK KR Light" pitchFamily="34" charset="-127"/>
                <a:ea typeface="Noto Sans CJK KR Light" pitchFamily="34" charset="-127"/>
                <a:cs typeface="+mj-cs"/>
              </a:defRPr>
            </a:lvl1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 altLang="ko-KR" dirty="0" smtClean="0"/>
              <a:t>TEXT</a:t>
            </a:r>
            <a:endParaRPr lang="ko-KR" altLang="en-US" dirty="0" smtClean="0"/>
          </a:p>
        </p:txBody>
      </p:sp>
      <p:sp>
        <p:nvSpPr>
          <p:cNvPr id="27" name="텍스트 개체 틀 20"/>
          <p:cNvSpPr>
            <a:spLocks noGrp="1"/>
          </p:cNvSpPr>
          <p:nvPr>
            <p:ph type="body" sz="quarter" idx="41" hasCustomPrompt="1"/>
          </p:nvPr>
        </p:nvSpPr>
        <p:spPr>
          <a:xfrm>
            <a:off x="7624148" y="3589193"/>
            <a:ext cx="1765696" cy="105521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ko-KR" altLang="en-US" sz="1100" b="0" spc="-20" baseline="0" dirty="0" smtClean="0">
                <a:solidFill>
                  <a:schemeClr val="bg1">
                    <a:lumMod val="65000"/>
                  </a:schemeClr>
                </a:solidFill>
                <a:latin typeface="Noto Sans CJK KR Light" pitchFamily="34" charset="-127"/>
                <a:ea typeface="Noto Sans CJK KR Light" pitchFamily="34" charset="-127"/>
                <a:cs typeface="+mj-cs"/>
              </a:defRPr>
            </a:lvl1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 altLang="ko-KR" dirty="0" smtClean="0"/>
              <a:t>TEXT</a:t>
            </a:r>
            <a:endParaRPr lang="ko-KR" altLang="en-US" dirty="0" smtClean="0"/>
          </a:p>
        </p:txBody>
      </p:sp>
      <p:sp>
        <p:nvSpPr>
          <p:cNvPr id="28" name="텍스트 개체 틀 20"/>
          <p:cNvSpPr>
            <a:spLocks noGrp="1"/>
          </p:cNvSpPr>
          <p:nvPr>
            <p:ph type="body" sz="quarter" idx="42" hasCustomPrompt="1"/>
          </p:nvPr>
        </p:nvSpPr>
        <p:spPr>
          <a:xfrm>
            <a:off x="9655223" y="2294627"/>
            <a:ext cx="1765696" cy="234115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ko-KR" altLang="en-US" sz="1100" b="0" spc="-20" baseline="0" dirty="0" smtClean="0">
                <a:solidFill>
                  <a:schemeClr val="bg1">
                    <a:lumMod val="65000"/>
                  </a:schemeClr>
                </a:solidFill>
                <a:latin typeface="Noto Sans CJK KR Light" pitchFamily="34" charset="-127"/>
                <a:ea typeface="Noto Sans CJK KR Light" pitchFamily="34" charset="-127"/>
                <a:cs typeface="+mj-cs"/>
              </a:defRPr>
            </a:lvl1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 altLang="ko-KR" dirty="0" smtClean="0"/>
              <a:t>TEXT</a:t>
            </a:r>
            <a:endParaRPr lang="ko-KR" altLang="en-US" dirty="0" smtClean="0"/>
          </a:p>
        </p:txBody>
      </p:sp>
      <p:sp>
        <p:nvSpPr>
          <p:cNvPr id="29" name="텍스트 개체 틀 20"/>
          <p:cNvSpPr>
            <a:spLocks noGrp="1"/>
          </p:cNvSpPr>
          <p:nvPr>
            <p:ph type="body" sz="quarter" idx="43" hasCustomPrompt="1"/>
          </p:nvPr>
        </p:nvSpPr>
        <p:spPr>
          <a:xfrm>
            <a:off x="820321" y="5220469"/>
            <a:ext cx="5390697" cy="92153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ko-KR" altLang="en-US" sz="1100" b="0" spc="-20" baseline="0" dirty="0" smtClean="0">
                <a:solidFill>
                  <a:schemeClr val="bg1">
                    <a:lumMod val="65000"/>
                  </a:schemeClr>
                </a:solidFill>
                <a:latin typeface="Noto Sans CJK KR Light" pitchFamily="34" charset="-127"/>
                <a:ea typeface="Noto Sans CJK KR Light" pitchFamily="34" charset="-127"/>
                <a:cs typeface="+mj-cs"/>
              </a:defRPr>
            </a:lvl1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 altLang="ko-KR" dirty="0" smtClean="0"/>
              <a:t>TEXT</a:t>
            </a:r>
            <a:endParaRPr lang="ko-KR" altLang="en-US" dirty="0" smtClean="0"/>
          </a:p>
        </p:txBody>
      </p:sp>
      <p:sp>
        <p:nvSpPr>
          <p:cNvPr id="30" name="텍스트 개체 틀 20"/>
          <p:cNvSpPr>
            <a:spLocks noGrp="1"/>
          </p:cNvSpPr>
          <p:nvPr>
            <p:ph type="body" sz="quarter" idx="44" hasCustomPrompt="1"/>
          </p:nvPr>
        </p:nvSpPr>
        <p:spPr>
          <a:xfrm>
            <a:off x="6502175" y="5220469"/>
            <a:ext cx="4919199" cy="92153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ko-KR" altLang="en-US" sz="1100" b="0" spc="-20" baseline="0" dirty="0" smtClean="0">
                <a:solidFill>
                  <a:schemeClr val="bg1">
                    <a:lumMod val="65000"/>
                  </a:schemeClr>
                </a:solidFill>
                <a:latin typeface="Noto Sans CJK KR Light" pitchFamily="34" charset="-127"/>
                <a:ea typeface="Noto Sans CJK KR Light" pitchFamily="34" charset="-127"/>
                <a:cs typeface="+mj-cs"/>
              </a:defRPr>
            </a:lvl1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 altLang="ko-KR" dirty="0" smtClean="0"/>
              <a:t>TEXT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12398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1" y="0"/>
            <a:ext cx="12241212" cy="6840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 userDrawn="1"/>
        </p:nvGrpSpPr>
        <p:grpSpPr>
          <a:xfrm>
            <a:off x="783305" y="527442"/>
            <a:ext cx="331936" cy="317927"/>
            <a:chOff x="5929583" y="2341290"/>
            <a:chExt cx="488581" cy="467964"/>
          </a:xfrm>
        </p:grpSpPr>
        <p:sp>
          <p:nvSpPr>
            <p:cNvPr id="3" name="양쪽 모서리가 둥근 사각형 2"/>
            <p:cNvSpPr/>
            <p:nvPr/>
          </p:nvSpPr>
          <p:spPr>
            <a:xfrm rot="18900000">
              <a:off x="5929583" y="2341290"/>
              <a:ext cx="197917" cy="46796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F3E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" name="양쪽 모서리가 둥근 사각형 3"/>
            <p:cNvSpPr/>
            <p:nvPr/>
          </p:nvSpPr>
          <p:spPr>
            <a:xfrm rot="2700000">
              <a:off x="6197919" y="2374297"/>
              <a:ext cx="197915" cy="24257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5D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5" name="텍스트 개체 틀 8"/>
          <p:cNvSpPr>
            <a:spLocks noGrp="1"/>
          </p:cNvSpPr>
          <p:nvPr>
            <p:ph type="body" sz="quarter" idx="22" hasCustomPrompt="1"/>
          </p:nvPr>
        </p:nvSpPr>
        <p:spPr>
          <a:xfrm>
            <a:off x="720557" y="985948"/>
            <a:ext cx="1080766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l">
              <a:buFontTx/>
              <a:buNone/>
              <a:defRPr lang="ko-KR" altLang="en-US" sz="20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defRPr>
            </a:lvl1pPr>
            <a:lvl2pPr marL="171450" indent="0">
              <a:buFontTx/>
              <a:buNone/>
              <a:defRPr lang="ko-KR" altLang="en-US" sz="1800" smtClean="0"/>
            </a:lvl2pPr>
            <a:lvl3pPr marL="685800" indent="0">
              <a:buFontTx/>
              <a:buNone/>
              <a:defRPr lang="ko-KR" altLang="en-US" sz="1800" smtClean="0"/>
            </a:lvl3pPr>
            <a:lvl4pPr marL="1143000" indent="0">
              <a:buFontTx/>
              <a:buNone/>
              <a:defRPr lang="ko-KR" altLang="en-US" sz="1800" smtClean="0"/>
            </a:lvl4pPr>
            <a:lvl5pPr marL="1600200" indent="0">
              <a:buFontTx/>
              <a:buNone/>
              <a:defRPr lang="ko-KR" altLang="en-US" sz="1800"/>
            </a:lvl5pPr>
          </a:lstStyle>
          <a:p>
            <a:pPr algn="l"/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rPr>
              <a:t>SWOT Analysis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sp>
        <p:nvSpPr>
          <p:cNvPr id="45" name="텍스트 개체 틀 44"/>
          <p:cNvSpPr>
            <a:spLocks noGrp="1"/>
          </p:cNvSpPr>
          <p:nvPr>
            <p:ph type="body" sz="quarter" idx="35" hasCustomPrompt="1"/>
          </p:nvPr>
        </p:nvSpPr>
        <p:spPr>
          <a:xfrm>
            <a:off x="720555" y="1316135"/>
            <a:ext cx="1080766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FontTx/>
              <a:buNone/>
              <a:defRPr lang="ko-KR" altLang="en-US" sz="1400" smtClean="0">
                <a:solidFill>
                  <a:schemeClr val="bg1">
                    <a:lumMod val="65000"/>
                  </a:schemeClr>
                </a:solidFill>
                <a:latin typeface="Noto Sans CJK KR Light" pitchFamily="34" charset="-127"/>
                <a:ea typeface="Noto Sans CJK KR Light" pitchFamily="34" charset="-127"/>
              </a:defRPr>
            </a:lvl1pPr>
            <a:lvl2pPr marL="171450" indent="0">
              <a:buFontTx/>
              <a:buNone/>
              <a:defRPr lang="ko-KR" altLang="en-US" sz="1800" smtClean="0"/>
            </a:lvl2pPr>
            <a:lvl3pPr marL="685800" indent="0">
              <a:buFontTx/>
              <a:buNone/>
              <a:defRPr lang="ko-KR" altLang="en-US" sz="1800" smtClean="0"/>
            </a:lvl3pPr>
            <a:lvl4pPr marL="1143000" indent="0">
              <a:buFontTx/>
              <a:buNone/>
              <a:defRPr lang="ko-KR" altLang="en-US" sz="1800" smtClean="0"/>
            </a:lvl4pPr>
            <a:lvl5pPr marL="1600200" indent="0">
              <a:buFontTx/>
              <a:buNone/>
              <a:defRPr lang="ko-KR" altLang="en-US" sz="1800"/>
            </a:lvl5pPr>
          </a:lstStyle>
          <a:p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Comparative Advantages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712580" y="2242843"/>
            <a:ext cx="2509087" cy="21544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lvl="0" algn="ctr"/>
            <a:r>
              <a:rPr lang="en-US" altLang="ko-KR" sz="1400" spc="-50" dirty="0">
                <a:solidFill>
                  <a:srgbClr val="05DBE3"/>
                </a:solidFill>
                <a:latin typeface="Noto Sans CJK KR Medium" pitchFamily="34" charset="-127"/>
                <a:ea typeface="Noto Sans CJK KR Medium" pitchFamily="34" charset="-127"/>
              </a:rPr>
              <a:t>STRENGTH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3477380" y="2242843"/>
            <a:ext cx="2515792" cy="21544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lvl="0" algn="ctr"/>
            <a:r>
              <a:rPr lang="en-US" altLang="ko-KR" sz="1400" spc="-50" dirty="0" smtClean="0">
                <a:solidFill>
                  <a:schemeClr val="bg1">
                    <a:lumMod val="7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WEAKNESS</a:t>
            </a:r>
            <a:endParaRPr lang="en-US" altLang="ko-KR" sz="1400" spc="-50" dirty="0">
              <a:solidFill>
                <a:schemeClr val="bg1">
                  <a:lumMod val="7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6245533" y="2242843"/>
            <a:ext cx="2515792" cy="21544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lvl="0" algn="ctr"/>
            <a:r>
              <a:rPr lang="en-US" altLang="ko-KR" sz="1400" spc="-50" dirty="0">
                <a:solidFill>
                  <a:srgbClr val="05DBE3"/>
                </a:solidFill>
                <a:latin typeface="Noto Sans CJK KR Medium" pitchFamily="34" charset="-127"/>
                <a:ea typeface="Noto Sans CJK KR Medium" pitchFamily="34" charset="-127"/>
              </a:rPr>
              <a:t>OPPORTUNIES</a:t>
            </a:r>
          </a:p>
        </p:txBody>
      </p:sp>
      <p:sp>
        <p:nvSpPr>
          <p:cNvPr id="15" name="직사각형 14"/>
          <p:cNvSpPr/>
          <p:nvPr userDrawn="1"/>
        </p:nvSpPr>
        <p:spPr>
          <a:xfrm>
            <a:off x="9013685" y="2242843"/>
            <a:ext cx="2515792" cy="21544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lvl="0" algn="ctr"/>
            <a:r>
              <a:rPr lang="en-US" altLang="ko-KR" sz="1400" spc="-50" dirty="0">
                <a:solidFill>
                  <a:schemeClr val="bg1">
                    <a:lumMod val="7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THREAT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709227" y="2586390"/>
            <a:ext cx="2515792" cy="3652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3477380" y="2586390"/>
            <a:ext cx="2515792" cy="3652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endParaRPr lang="ko-KR" altLang="en-US"/>
          </a:p>
        </p:txBody>
      </p:sp>
      <p:sp>
        <p:nvSpPr>
          <p:cNvPr id="18" name="직사각형 17"/>
          <p:cNvSpPr/>
          <p:nvPr userDrawn="1"/>
        </p:nvSpPr>
        <p:spPr>
          <a:xfrm>
            <a:off x="6245533" y="2586390"/>
            <a:ext cx="2515792" cy="3652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endParaRPr lang="ko-KR" altLang="en-US"/>
          </a:p>
        </p:txBody>
      </p:sp>
      <p:sp>
        <p:nvSpPr>
          <p:cNvPr id="19" name="직사각형 18"/>
          <p:cNvSpPr/>
          <p:nvPr userDrawn="1"/>
        </p:nvSpPr>
        <p:spPr>
          <a:xfrm>
            <a:off x="9013685" y="2586390"/>
            <a:ext cx="2515792" cy="3652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endParaRPr lang="ko-KR" altLang="en-US"/>
          </a:p>
        </p:txBody>
      </p:sp>
      <p:sp>
        <p:nvSpPr>
          <p:cNvPr id="20" name="직사각형 19"/>
          <p:cNvSpPr/>
          <p:nvPr userDrawn="1"/>
        </p:nvSpPr>
        <p:spPr>
          <a:xfrm>
            <a:off x="1643995" y="3813022"/>
            <a:ext cx="646257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/>
            <a:r>
              <a:rPr lang="en-US" altLang="ko-KR" sz="1200" dirty="0" smtClean="0">
                <a:solidFill>
                  <a:srgbClr val="05DBE3"/>
                </a:solidFill>
                <a:latin typeface="Noto Sans CJK KR Light" pitchFamily="34" charset="-127"/>
                <a:ea typeface="Noto Sans CJK KR Light" pitchFamily="34" charset="-127"/>
              </a:rPr>
              <a:t>INTERNAL</a:t>
            </a:r>
            <a:endParaRPr lang="en-US" altLang="ko-KR" sz="1200" i="1" dirty="0" smtClean="0">
              <a:solidFill>
                <a:srgbClr val="05DBE3"/>
              </a:solidFill>
              <a:latin typeface="Noto Sans CJK KR Light" pitchFamily="34" charset="-127"/>
              <a:ea typeface="Noto Sans CJK KR Light" pitchFamily="34" charset="-127"/>
            </a:endParaRPr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1888594" y="4089723"/>
            <a:ext cx="157058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 userDrawn="1"/>
        </p:nvSpPr>
        <p:spPr>
          <a:xfrm>
            <a:off x="4412148" y="3811892"/>
            <a:ext cx="700513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/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INTERNAL</a:t>
            </a:r>
            <a:endParaRPr lang="en-US" altLang="ko-KR" sz="1200" i="1" dirty="0" smtClean="0">
              <a:solidFill>
                <a:schemeClr val="bg1">
                  <a:lumMod val="65000"/>
                </a:schemeClr>
              </a:solidFill>
              <a:latin typeface="Noto Sans CJK KR Light" pitchFamily="34" charset="-127"/>
              <a:ea typeface="Noto Sans CJK KR Light" pitchFamily="34" charset="-127"/>
            </a:endParaRPr>
          </a:p>
        </p:txBody>
      </p:sp>
      <p:cxnSp>
        <p:nvCxnSpPr>
          <p:cNvPr id="23" name="직선 연결선 22"/>
          <p:cNvCxnSpPr/>
          <p:nvPr userDrawn="1"/>
        </p:nvCxnSpPr>
        <p:spPr>
          <a:xfrm>
            <a:off x="4656747" y="4088593"/>
            <a:ext cx="157058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 userDrawn="1"/>
        </p:nvSpPr>
        <p:spPr>
          <a:xfrm>
            <a:off x="7144453" y="3810762"/>
            <a:ext cx="717953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/>
            <a:r>
              <a:rPr lang="en-US" altLang="ko-KR" sz="1200" dirty="0" smtClean="0">
                <a:solidFill>
                  <a:srgbClr val="05DBE3"/>
                </a:solidFill>
                <a:latin typeface="Noto Sans CJK KR Light" pitchFamily="34" charset="-127"/>
                <a:ea typeface="Noto Sans CJK KR Light" pitchFamily="34" charset="-127"/>
              </a:rPr>
              <a:t>EXTERNAL</a:t>
            </a:r>
            <a:endParaRPr lang="en-US" altLang="ko-KR" sz="1200" i="1" dirty="0" smtClean="0">
              <a:solidFill>
                <a:srgbClr val="05DBE3"/>
              </a:solidFill>
              <a:latin typeface="Noto Sans CJK KR Light" pitchFamily="34" charset="-127"/>
              <a:ea typeface="Noto Sans CJK KR Light" pitchFamily="34" charset="-127"/>
            </a:endParaRPr>
          </a:p>
        </p:txBody>
      </p:sp>
      <p:cxnSp>
        <p:nvCxnSpPr>
          <p:cNvPr id="25" name="직선 연결선 24"/>
          <p:cNvCxnSpPr/>
          <p:nvPr userDrawn="1"/>
        </p:nvCxnSpPr>
        <p:spPr>
          <a:xfrm>
            <a:off x="7424900" y="4087463"/>
            <a:ext cx="157058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 userDrawn="1"/>
        </p:nvSpPr>
        <p:spPr>
          <a:xfrm>
            <a:off x="9912605" y="3809632"/>
            <a:ext cx="717953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/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EXTERNAL</a:t>
            </a:r>
            <a:endParaRPr lang="en-US" altLang="ko-KR" sz="1200" i="1" dirty="0" smtClean="0">
              <a:solidFill>
                <a:schemeClr val="bg1">
                  <a:lumMod val="65000"/>
                </a:schemeClr>
              </a:solidFill>
              <a:latin typeface="Noto Sans CJK KR Light" pitchFamily="34" charset="-127"/>
              <a:ea typeface="Noto Sans CJK KR Light" pitchFamily="34" charset="-127"/>
            </a:endParaRPr>
          </a:p>
        </p:txBody>
      </p:sp>
      <p:cxnSp>
        <p:nvCxnSpPr>
          <p:cNvPr id="27" name="직선 연결선 26"/>
          <p:cNvCxnSpPr/>
          <p:nvPr userDrawn="1"/>
        </p:nvCxnSpPr>
        <p:spPr>
          <a:xfrm>
            <a:off x="10193052" y="4086333"/>
            <a:ext cx="157058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텍스트 개체 틀 28"/>
          <p:cNvSpPr>
            <a:spLocks noGrp="1"/>
          </p:cNvSpPr>
          <p:nvPr>
            <p:ph type="body" sz="quarter" idx="36" hasCustomPrompt="1"/>
          </p:nvPr>
        </p:nvSpPr>
        <p:spPr>
          <a:xfrm>
            <a:off x="852576" y="4324244"/>
            <a:ext cx="2229094" cy="176894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lang="ko-KR" altLang="en-US" sz="1200" b="0" spc="-20" baseline="0" smtClean="0">
                <a:solidFill>
                  <a:schemeClr val="bg1">
                    <a:lumMod val="65000"/>
                  </a:schemeClr>
                </a:solidFill>
                <a:latin typeface="Noto Sans CJK KR Light" pitchFamily="34" charset="-127"/>
                <a:ea typeface="Noto Sans CJK KR Light" pitchFamily="34" charset="-127"/>
                <a:cs typeface="+mj-cs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r>
              <a:rPr lang="en-US" altLang="ko-KR" sz="1300" b="0" spc="-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List your business:</a:t>
            </a:r>
          </a:p>
        </p:txBody>
      </p:sp>
      <p:sp>
        <p:nvSpPr>
          <p:cNvPr id="31" name="텍스트 개체 틀 28"/>
          <p:cNvSpPr>
            <a:spLocks noGrp="1"/>
          </p:cNvSpPr>
          <p:nvPr>
            <p:ph type="body" sz="quarter" idx="37" hasCustomPrompt="1"/>
          </p:nvPr>
        </p:nvSpPr>
        <p:spPr>
          <a:xfrm>
            <a:off x="3620729" y="4324244"/>
            <a:ext cx="2229094" cy="176894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lang="ko-KR" altLang="en-US" sz="1200" b="0" spc="-20" baseline="0" smtClean="0">
                <a:solidFill>
                  <a:schemeClr val="bg1">
                    <a:lumMod val="65000"/>
                  </a:schemeClr>
                </a:solidFill>
                <a:latin typeface="Noto Sans CJK KR Light" pitchFamily="34" charset="-127"/>
                <a:ea typeface="Noto Sans CJK KR Light" pitchFamily="34" charset="-127"/>
                <a:cs typeface="+mj-cs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r>
              <a:rPr lang="en-US" altLang="ko-KR" sz="1300" b="0" spc="-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List your business:</a:t>
            </a:r>
          </a:p>
        </p:txBody>
      </p:sp>
      <p:sp>
        <p:nvSpPr>
          <p:cNvPr id="32" name="텍스트 개체 틀 28"/>
          <p:cNvSpPr>
            <a:spLocks noGrp="1"/>
          </p:cNvSpPr>
          <p:nvPr>
            <p:ph type="body" sz="quarter" idx="38" hasCustomPrompt="1"/>
          </p:nvPr>
        </p:nvSpPr>
        <p:spPr>
          <a:xfrm>
            <a:off x="6388882" y="4324244"/>
            <a:ext cx="2229094" cy="176894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lang="ko-KR" altLang="en-US" sz="1200" b="0" spc="-20" baseline="0" smtClean="0">
                <a:solidFill>
                  <a:schemeClr val="bg1">
                    <a:lumMod val="65000"/>
                  </a:schemeClr>
                </a:solidFill>
                <a:latin typeface="Noto Sans CJK KR Light" pitchFamily="34" charset="-127"/>
                <a:ea typeface="Noto Sans CJK KR Light" pitchFamily="34" charset="-127"/>
                <a:cs typeface="+mj-cs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r>
              <a:rPr lang="en-US" altLang="ko-KR" sz="1300" b="0" spc="-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List your business:</a:t>
            </a:r>
          </a:p>
        </p:txBody>
      </p:sp>
      <p:sp>
        <p:nvSpPr>
          <p:cNvPr id="33" name="텍스트 개체 틀 28"/>
          <p:cNvSpPr>
            <a:spLocks noGrp="1"/>
          </p:cNvSpPr>
          <p:nvPr>
            <p:ph type="body" sz="quarter" idx="39" hasCustomPrompt="1"/>
          </p:nvPr>
        </p:nvSpPr>
        <p:spPr>
          <a:xfrm>
            <a:off x="9157034" y="4324244"/>
            <a:ext cx="2229094" cy="176894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>
                <a:solidFill>
                  <a:schemeClr val="bg1">
                    <a:lumMod val="65000"/>
                  </a:schemeClr>
                </a:solidFill>
                <a:latin typeface="Noto Sans CJK KR Light" pitchFamily="34" charset="-127"/>
                <a:ea typeface="Noto Sans CJK KR Light" pitchFamily="34" charset="-127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r>
              <a:rPr lang="en-US" altLang="ko-KR" sz="1300" b="0" spc="-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List your business:</a:t>
            </a:r>
          </a:p>
        </p:txBody>
      </p:sp>
    </p:spTree>
    <p:extLst>
      <p:ext uri="{BB962C8B-B14F-4D97-AF65-F5344CB8AC3E}">
        <p14:creationId xmlns:p14="http://schemas.microsoft.com/office/powerpoint/2010/main" val="2159528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1" y="0"/>
            <a:ext cx="12241212" cy="6840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 userDrawn="1"/>
        </p:nvGrpSpPr>
        <p:grpSpPr>
          <a:xfrm>
            <a:off x="783305" y="527442"/>
            <a:ext cx="331936" cy="317927"/>
            <a:chOff x="5929583" y="2341290"/>
            <a:chExt cx="488581" cy="467964"/>
          </a:xfrm>
        </p:grpSpPr>
        <p:sp>
          <p:nvSpPr>
            <p:cNvPr id="3" name="양쪽 모서리가 둥근 사각형 2"/>
            <p:cNvSpPr/>
            <p:nvPr/>
          </p:nvSpPr>
          <p:spPr>
            <a:xfrm rot="18900000">
              <a:off x="5929583" y="2341290"/>
              <a:ext cx="197917" cy="46796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F3E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" name="양쪽 모서리가 둥근 사각형 3"/>
            <p:cNvSpPr/>
            <p:nvPr/>
          </p:nvSpPr>
          <p:spPr>
            <a:xfrm rot="2700000">
              <a:off x="6197919" y="2374297"/>
              <a:ext cx="197915" cy="24257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5D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5" name="텍스트 개체 틀 8"/>
          <p:cNvSpPr>
            <a:spLocks noGrp="1"/>
          </p:cNvSpPr>
          <p:nvPr>
            <p:ph type="body" sz="quarter" idx="22" hasCustomPrompt="1"/>
          </p:nvPr>
        </p:nvSpPr>
        <p:spPr>
          <a:xfrm>
            <a:off x="720557" y="985948"/>
            <a:ext cx="1080766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l">
              <a:buFontTx/>
              <a:buNone/>
              <a:defRPr lang="ko-KR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defRPr>
            </a:lvl1pPr>
            <a:lvl2pPr marL="171450" indent="0">
              <a:buFontTx/>
              <a:buNone/>
              <a:defRPr lang="ko-KR" altLang="en-US" sz="1800" smtClean="0"/>
            </a:lvl2pPr>
            <a:lvl3pPr marL="685800" indent="0">
              <a:buFontTx/>
              <a:buNone/>
              <a:defRPr lang="ko-KR" altLang="en-US" sz="1800" smtClean="0"/>
            </a:lvl3pPr>
            <a:lvl4pPr marL="1143000" indent="0">
              <a:buFontTx/>
              <a:buNone/>
              <a:defRPr lang="ko-KR" altLang="en-US" sz="1800" smtClean="0"/>
            </a:lvl4pPr>
            <a:lvl5pPr marL="1600200" indent="0">
              <a:buFontTx/>
              <a:buNone/>
              <a:defRPr lang="ko-KR" altLang="en-US" sz="1800"/>
            </a:lvl5pPr>
          </a:lstStyle>
          <a:p>
            <a:pPr algn="l"/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rPr>
              <a:t>Achievements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709227" y="2586390"/>
            <a:ext cx="2515792" cy="3652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3477380" y="2586390"/>
            <a:ext cx="2515792" cy="3652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6245533" y="2586390"/>
            <a:ext cx="2515792" cy="3652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9013685" y="2586390"/>
            <a:ext cx="2515792" cy="3652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709227" y="4068341"/>
            <a:ext cx="2515792" cy="219414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3477380" y="4068341"/>
            <a:ext cx="2515792" cy="219414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6245533" y="4068341"/>
            <a:ext cx="2515792" cy="219414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9013685" y="4068341"/>
            <a:ext cx="2515792" cy="219414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endParaRPr lang="ko-KR" altLang="en-US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23" hasCustomPrompt="1"/>
          </p:nvPr>
        </p:nvSpPr>
        <p:spPr>
          <a:xfrm>
            <a:off x="947698" y="3560607"/>
            <a:ext cx="203885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ko-KR" altLang="en-US" sz="1300" spc="-30" baseline="0" smtClean="0">
                <a:solidFill>
                  <a:srgbClr val="05DBE3"/>
                </a:solidFill>
                <a:latin typeface="Noto Sans CJK KR Light" pitchFamily="34" charset="-127"/>
                <a:ea typeface="Noto Sans CJK KR Light" pitchFamily="34" charset="-127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r>
              <a:rPr lang="en-US" altLang="ko-KR" sz="1300" spc="-40" dirty="0" smtClean="0">
                <a:solidFill>
                  <a:srgbClr val="05DBE3"/>
                </a:solidFill>
              </a:rPr>
              <a:t>Numerous Brands</a:t>
            </a:r>
            <a:endParaRPr lang="ko-KR" altLang="en-US" sz="1300" spc="-40" dirty="0" smtClean="0">
              <a:solidFill>
                <a:srgbClr val="05DBE3"/>
              </a:solidFill>
            </a:endParaRPr>
          </a:p>
        </p:txBody>
      </p:sp>
      <p:cxnSp>
        <p:nvCxnSpPr>
          <p:cNvPr id="24" name="직선 연결선 23"/>
          <p:cNvCxnSpPr/>
          <p:nvPr userDrawn="1"/>
        </p:nvCxnSpPr>
        <p:spPr>
          <a:xfrm>
            <a:off x="1796879" y="4704826"/>
            <a:ext cx="340488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 userDrawn="1"/>
        </p:nvCxnSpPr>
        <p:spPr>
          <a:xfrm>
            <a:off x="4565032" y="4704826"/>
            <a:ext cx="340488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 userDrawn="1"/>
        </p:nvCxnSpPr>
        <p:spPr>
          <a:xfrm>
            <a:off x="7333185" y="4704826"/>
            <a:ext cx="340488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 userDrawn="1"/>
        </p:nvCxnSpPr>
        <p:spPr>
          <a:xfrm>
            <a:off x="10101337" y="4704826"/>
            <a:ext cx="340488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텍스트 개체 틀 29"/>
          <p:cNvSpPr>
            <a:spLocks noGrp="1"/>
          </p:cNvSpPr>
          <p:nvPr>
            <p:ph type="body" sz="quarter" idx="24" hasCustomPrompt="1"/>
          </p:nvPr>
        </p:nvSpPr>
        <p:spPr>
          <a:xfrm>
            <a:off x="947962" y="4339013"/>
            <a:ext cx="203832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ko-KR" altLang="en-US" sz="1200" spc="-2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pPr algn="ct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8000 Brands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25" hasCustomPrompt="1"/>
          </p:nvPr>
        </p:nvSpPr>
        <p:spPr>
          <a:xfrm>
            <a:off x="947962" y="4920719"/>
            <a:ext cx="2038323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ko-KR" altLang="en-US" sz="1100" spc="-2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pPr algn="ctr"/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There are </a:t>
            </a:r>
          </a:p>
          <a:p>
            <a:pPr algn="ctr"/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not only leading domestic players, Amore Pacific, Able C&amp;C and LG Household &amp; Health Care </a:t>
            </a:r>
          </a:p>
          <a:p>
            <a:pPr algn="ctr"/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but also numerous local SME companies</a:t>
            </a:r>
          </a:p>
        </p:txBody>
      </p:sp>
      <p:sp>
        <p:nvSpPr>
          <p:cNvPr id="34" name="텍스트 개체 틀 19"/>
          <p:cNvSpPr>
            <a:spLocks noGrp="1"/>
          </p:cNvSpPr>
          <p:nvPr>
            <p:ph type="body" sz="quarter" idx="26" hasCustomPrompt="1"/>
          </p:nvPr>
        </p:nvSpPr>
        <p:spPr>
          <a:xfrm>
            <a:off x="3715851" y="3564739"/>
            <a:ext cx="203885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ko-KR" altLang="en-US" sz="1300" spc="-30" baseline="0" smtClean="0">
                <a:solidFill>
                  <a:srgbClr val="05DBE3"/>
                </a:solidFill>
                <a:latin typeface="Noto Sans CJK KR Light" pitchFamily="34" charset="-127"/>
                <a:ea typeface="Noto Sans CJK KR Light" pitchFamily="34" charset="-127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r>
              <a:rPr lang="en-US" altLang="ko-KR" sz="1300" spc="-40" dirty="0" smtClean="0">
                <a:solidFill>
                  <a:srgbClr val="05DBE3"/>
                </a:solidFill>
              </a:rPr>
              <a:t>Numerous Brands</a:t>
            </a:r>
            <a:endParaRPr lang="ko-KR" altLang="en-US" sz="1300" spc="-40" dirty="0" smtClean="0">
              <a:solidFill>
                <a:srgbClr val="05DBE3"/>
              </a:solidFill>
            </a:endParaRPr>
          </a:p>
        </p:txBody>
      </p:sp>
      <p:sp>
        <p:nvSpPr>
          <p:cNvPr id="35" name="텍스트 개체 틀 29"/>
          <p:cNvSpPr>
            <a:spLocks noGrp="1"/>
          </p:cNvSpPr>
          <p:nvPr>
            <p:ph type="body" sz="quarter" idx="27" hasCustomPrompt="1"/>
          </p:nvPr>
        </p:nvSpPr>
        <p:spPr>
          <a:xfrm>
            <a:off x="3716115" y="4343145"/>
            <a:ext cx="203832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ko-KR" altLang="en-US" sz="1200" spc="-2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pPr algn="ct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8000 Brands</a:t>
            </a:r>
          </a:p>
        </p:txBody>
      </p:sp>
      <p:sp>
        <p:nvSpPr>
          <p:cNvPr id="36" name="텍스트 개체 틀 32"/>
          <p:cNvSpPr>
            <a:spLocks noGrp="1"/>
          </p:cNvSpPr>
          <p:nvPr>
            <p:ph type="body" sz="quarter" idx="28" hasCustomPrompt="1"/>
          </p:nvPr>
        </p:nvSpPr>
        <p:spPr>
          <a:xfrm>
            <a:off x="3716115" y="4924851"/>
            <a:ext cx="2038323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ko-KR" altLang="en-US" sz="1100" spc="-2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pPr algn="ctr"/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There are </a:t>
            </a:r>
          </a:p>
          <a:p>
            <a:pPr algn="ctr"/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not only leading domestic players, Amore Pacific, Able C&amp;C and LG Household &amp; Health Care </a:t>
            </a:r>
          </a:p>
          <a:p>
            <a:pPr algn="ctr"/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but also numerous local SME companies</a:t>
            </a:r>
          </a:p>
        </p:txBody>
      </p:sp>
      <p:sp>
        <p:nvSpPr>
          <p:cNvPr id="37" name="텍스트 개체 틀 19"/>
          <p:cNvSpPr>
            <a:spLocks noGrp="1"/>
          </p:cNvSpPr>
          <p:nvPr>
            <p:ph type="body" sz="quarter" idx="29" hasCustomPrompt="1"/>
          </p:nvPr>
        </p:nvSpPr>
        <p:spPr>
          <a:xfrm>
            <a:off x="6484004" y="3568871"/>
            <a:ext cx="203885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ko-KR" altLang="en-US" sz="1300" spc="-30" baseline="0" smtClean="0">
                <a:solidFill>
                  <a:srgbClr val="05DBE3"/>
                </a:solidFill>
                <a:latin typeface="Noto Sans CJK KR Light" pitchFamily="34" charset="-127"/>
                <a:ea typeface="Noto Sans CJK KR Light" pitchFamily="34" charset="-127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r>
              <a:rPr lang="en-US" altLang="ko-KR" sz="1300" spc="-40" dirty="0" smtClean="0">
                <a:solidFill>
                  <a:srgbClr val="05DBE3"/>
                </a:solidFill>
              </a:rPr>
              <a:t>Numerous Brands</a:t>
            </a:r>
            <a:endParaRPr lang="ko-KR" altLang="en-US" sz="1300" spc="-40" dirty="0" smtClean="0">
              <a:solidFill>
                <a:srgbClr val="05DBE3"/>
              </a:solidFill>
            </a:endParaRPr>
          </a:p>
        </p:txBody>
      </p:sp>
      <p:sp>
        <p:nvSpPr>
          <p:cNvPr id="38" name="텍스트 개체 틀 29"/>
          <p:cNvSpPr>
            <a:spLocks noGrp="1"/>
          </p:cNvSpPr>
          <p:nvPr>
            <p:ph type="body" sz="quarter" idx="30" hasCustomPrompt="1"/>
          </p:nvPr>
        </p:nvSpPr>
        <p:spPr>
          <a:xfrm>
            <a:off x="6484268" y="4347277"/>
            <a:ext cx="203832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ko-KR" altLang="en-US" sz="1200" spc="-2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pPr algn="ct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8000 Brands</a:t>
            </a:r>
          </a:p>
        </p:txBody>
      </p:sp>
      <p:sp>
        <p:nvSpPr>
          <p:cNvPr id="39" name="텍스트 개체 틀 32"/>
          <p:cNvSpPr>
            <a:spLocks noGrp="1"/>
          </p:cNvSpPr>
          <p:nvPr>
            <p:ph type="body" sz="quarter" idx="31" hasCustomPrompt="1"/>
          </p:nvPr>
        </p:nvSpPr>
        <p:spPr>
          <a:xfrm>
            <a:off x="6484268" y="4928983"/>
            <a:ext cx="2038323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ko-KR" altLang="en-US" sz="1100" spc="-2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pPr algn="ctr"/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There are </a:t>
            </a:r>
          </a:p>
          <a:p>
            <a:pPr algn="ctr"/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not only leading domestic players, Amore Pacific, Able C&amp;C and LG Household &amp; Health Care </a:t>
            </a:r>
          </a:p>
          <a:p>
            <a:pPr algn="ctr"/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but also numerous local SME companies</a:t>
            </a:r>
          </a:p>
        </p:txBody>
      </p:sp>
      <p:sp>
        <p:nvSpPr>
          <p:cNvPr id="40" name="텍스트 개체 틀 19"/>
          <p:cNvSpPr>
            <a:spLocks noGrp="1"/>
          </p:cNvSpPr>
          <p:nvPr>
            <p:ph type="body" sz="quarter" idx="32" hasCustomPrompt="1"/>
          </p:nvPr>
        </p:nvSpPr>
        <p:spPr>
          <a:xfrm>
            <a:off x="9252156" y="3573003"/>
            <a:ext cx="203885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ko-KR" altLang="en-US" sz="1300" spc="-30" baseline="0" smtClean="0">
                <a:solidFill>
                  <a:srgbClr val="05DBE3"/>
                </a:solidFill>
                <a:latin typeface="Noto Sans CJK KR Light" pitchFamily="34" charset="-127"/>
                <a:ea typeface="Noto Sans CJK KR Light" pitchFamily="34" charset="-127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r>
              <a:rPr lang="en-US" altLang="ko-KR" sz="1300" spc="-40" dirty="0" smtClean="0">
                <a:solidFill>
                  <a:srgbClr val="05DBE3"/>
                </a:solidFill>
              </a:rPr>
              <a:t>Numerous Brands</a:t>
            </a:r>
            <a:endParaRPr lang="ko-KR" altLang="en-US" sz="1300" spc="-40" dirty="0" smtClean="0">
              <a:solidFill>
                <a:srgbClr val="05DBE3"/>
              </a:solidFill>
            </a:endParaRPr>
          </a:p>
        </p:txBody>
      </p:sp>
      <p:sp>
        <p:nvSpPr>
          <p:cNvPr id="41" name="텍스트 개체 틀 29"/>
          <p:cNvSpPr>
            <a:spLocks noGrp="1"/>
          </p:cNvSpPr>
          <p:nvPr>
            <p:ph type="body" sz="quarter" idx="33" hasCustomPrompt="1"/>
          </p:nvPr>
        </p:nvSpPr>
        <p:spPr>
          <a:xfrm>
            <a:off x="9252420" y="4351409"/>
            <a:ext cx="203832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ko-KR" altLang="en-US" sz="1200" spc="-2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pPr algn="ct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8000 Brands</a:t>
            </a:r>
          </a:p>
        </p:txBody>
      </p:sp>
      <p:sp>
        <p:nvSpPr>
          <p:cNvPr id="42" name="텍스트 개체 틀 32"/>
          <p:cNvSpPr>
            <a:spLocks noGrp="1"/>
          </p:cNvSpPr>
          <p:nvPr>
            <p:ph type="body" sz="quarter" idx="34" hasCustomPrompt="1"/>
          </p:nvPr>
        </p:nvSpPr>
        <p:spPr>
          <a:xfrm>
            <a:off x="9252420" y="4933115"/>
            <a:ext cx="2038323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ko-KR" altLang="en-US" sz="1100" spc="-2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pPr algn="ctr"/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There are </a:t>
            </a:r>
          </a:p>
          <a:p>
            <a:pPr algn="ctr"/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not only leading domestic players, Amore Pacific, Able C&amp;C and LG Household &amp; Health Care </a:t>
            </a:r>
          </a:p>
          <a:p>
            <a:pPr algn="ctr"/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but also numerous local SME companies</a:t>
            </a:r>
          </a:p>
        </p:txBody>
      </p:sp>
      <p:sp>
        <p:nvSpPr>
          <p:cNvPr id="45" name="텍스트 개체 틀 44"/>
          <p:cNvSpPr>
            <a:spLocks noGrp="1"/>
          </p:cNvSpPr>
          <p:nvPr>
            <p:ph type="body" sz="quarter" idx="35" hasCustomPrompt="1"/>
          </p:nvPr>
        </p:nvSpPr>
        <p:spPr>
          <a:xfrm>
            <a:off x="720555" y="1316135"/>
            <a:ext cx="1080766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FontTx/>
              <a:buNone/>
              <a:defRPr lang="ko-KR" altLang="en-US" sz="1400" smtClean="0">
                <a:solidFill>
                  <a:schemeClr val="bg1">
                    <a:lumMod val="65000"/>
                  </a:schemeClr>
                </a:solidFill>
                <a:latin typeface="Noto Sans CJK KR Light" pitchFamily="34" charset="-127"/>
                <a:ea typeface="Noto Sans CJK KR Light" pitchFamily="34" charset="-127"/>
              </a:defRPr>
            </a:lvl1pPr>
            <a:lvl2pPr marL="171450" indent="0">
              <a:buFontTx/>
              <a:buNone/>
              <a:defRPr lang="ko-KR" altLang="en-US" sz="1800" smtClean="0"/>
            </a:lvl2pPr>
            <a:lvl3pPr marL="685800" indent="0">
              <a:buFontTx/>
              <a:buNone/>
              <a:defRPr lang="ko-KR" altLang="en-US" sz="1800" smtClean="0"/>
            </a:lvl3pPr>
            <a:lvl4pPr marL="1143000" indent="0">
              <a:buFontTx/>
              <a:buNone/>
              <a:defRPr lang="ko-KR" altLang="en-US" sz="1800" smtClean="0"/>
            </a:lvl4pPr>
            <a:lvl5pPr marL="1600200" indent="0">
              <a:buFontTx/>
              <a:buNone/>
              <a:defRPr lang="ko-KR" altLang="en-US" sz="1800"/>
            </a:lvl5pPr>
          </a:lstStyle>
          <a:p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Comparative Advantages</a:t>
            </a:r>
          </a:p>
        </p:txBody>
      </p:sp>
    </p:spTree>
    <p:extLst>
      <p:ext uri="{BB962C8B-B14F-4D97-AF65-F5344CB8AC3E}">
        <p14:creationId xmlns:p14="http://schemas.microsoft.com/office/powerpoint/2010/main" val="1528543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개체 틀 6"/>
          <p:cNvSpPr>
            <a:spLocks noGrp="1"/>
          </p:cNvSpPr>
          <p:nvPr>
            <p:ph type="title" hasCustomPrompt="1"/>
          </p:nvPr>
        </p:nvSpPr>
        <p:spPr>
          <a:xfrm>
            <a:off x="663738" y="564196"/>
            <a:ext cx="3171876" cy="8002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lang="ko-KR" altLang="en-US" sz="5200" spc="-100" baseline="0">
                <a:solidFill>
                  <a:srgbClr val="0065BD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+mn-cs"/>
              </a:defRPr>
            </a:lvl1pPr>
          </a:lstStyle>
          <a:p>
            <a:pPr marL="0" lvl="0" algn="l"/>
            <a:r>
              <a:rPr lang="en-US" altLang="ko-KR" dirty="0" smtClean="0"/>
              <a:t>01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 hasCustomPrompt="1"/>
          </p:nvPr>
        </p:nvSpPr>
        <p:spPr>
          <a:xfrm>
            <a:off x="717710" y="1591706"/>
            <a:ext cx="3171876" cy="11510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FontTx/>
              <a:buNone/>
              <a:defRPr sz="2200" spc="-50" baseline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defRPr>
            </a:lvl1pPr>
            <a:lvl2pPr marL="457200" indent="0">
              <a:buFontTx/>
              <a:buNone/>
              <a:defRPr sz="2200">
                <a:solidFill>
                  <a:srgbClr val="FFA6BB"/>
                </a:solidFill>
              </a:defRPr>
            </a:lvl2pPr>
            <a:lvl3pPr marL="914400" indent="0">
              <a:buFontTx/>
              <a:buNone/>
              <a:defRPr sz="2200">
                <a:solidFill>
                  <a:srgbClr val="FFA6BB"/>
                </a:solidFill>
              </a:defRPr>
            </a:lvl3pPr>
            <a:lvl4pPr marL="1371600" indent="0">
              <a:buFontTx/>
              <a:buNone/>
              <a:defRPr sz="2200">
                <a:solidFill>
                  <a:srgbClr val="FFA6BB"/>
                </a:solidFill>
              </a:defRPr>
            </a:lvl4pPr>
            <a:lvl5pPr marL="1828800" indent="0">
              <a:buFontTx/>
              <a:buNone/>
              <a:defRPr sz="2200">
                <a:solidFill>
                  <a:srgbClr val="FFA6BB"/>
                </a:solidFill>
              </a:defRPr>
            </a:lvl5pPr>
          </a:lstStyle>
          <a:p>
            <a:pPr lvl="0"/>
            <a:r>
              <a:rPr lang="en-US" altLang="ko-KR" dirty="0" smtClean="0"/>
              <a:t>TITLE</a:t>
            </a:r>
          </a:p>
          <a:p>
            <a:pPr lvl="0"/>
            <a:endParaRPr lang="en-US" altLang="ko-KR" dirty="0" smtClean="0"/>
          </a:p>
          <a:p>
            <a:pPr lvl="0"/>
            <a:endParaRPr lang="ko-KR" altLang="en-US" dirty="0"/>
          </a:p>
        </p:txBody>
      </p:sp>
      <p:sp>
        <p:nvSpPr>
          <p:cNvPr id="13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717710" y="2921963"/>
            <a:ext cx="3171876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FontTx/>
              <a:buNone/>
              <a:defRPr sz="15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defRPr>
            </a:lvl1pPr>
            <a:lvl2pPr marL="457200" indent="0">
              <a:buFontTx/>
              <a:buNone/>
              <a:defRPr sz="2200">
                <a:solidFill>
                  <a:srgbClr val="FFA6BB"/>
                </a:solidFill>
              </a:defRPr>
            </a:lvl2pPr>
            <a:lvl3pPr marL="914400" indent="0">
              <a:buFontTx/>
              <a:buNone/>
              <a:defRPr sz="2200">
                <a:solidFill>
                  <a:srgbClr val="FFA6BB"/>
                </a:solidFill>
              </a:defRPr>
            </a:lvl3pPr>
            <a:lvl4pPr marL="1371600" indent="0">
              <a:buFontTx/>
              <a:buNone/>
              <a:defRPr sz="2200">
                <a:solidFill>
                  <a:srgbClr val="FFA6BB"/>
                </a:solidFill>
              </a:defRPr>
            </a:lvl4pPr>
            <a:lvl5pPr marL="1828800" indent="0">
              <a:buFontTx/>
              <a:buNone/>
              <a:defRPr sz="2200">
                <a:solidFill>
                  <a:srgbClr val="FFA6BB"/>
                </a:solidFill>
              </a:defRPr>
            </a:lvl5pPr>
          </a:lstStyle>
          <a:p>
            <a:pPr lvl="0"/>
            <a:r>
              <a:rPr lang="en-US" altLang="ko-KR" dirty="0" smtClean="0"/>
              <a:t>Description</a:t>
            </a:r>
          </a:p>
          <a:p>
            <a:pPr lvl="0"/>
            <a:endParaRPr lang="ko-KR" altLang="en-US" dirty="0"/>
          </a:p>
        </p:txBody>
      </p:sp>
      <p:cxnSp>
        <p:nvCxnSpPr>
          <p:cNvPr id="16" name="직선 연결선 15"/>
          <p:cNvCxnSpPr/>
          <p:nvPr userDrawn="1"/>
        </p:nvCxnSpPr>
        <p:spPr>
          <a:xfrm flipH="1">
            <a:off x="723756" y="1332037"/>
            <a:ext cx="101997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1"/>
          <p:cNvSpPr txBox="1">
            <a:spLocks/>
          </p:cNvSpPr>
          <p:nvPr userDrawn="1"/>
        </p:nvSpPr>
        <p:spPr>
          <a:xfrm>
            <a:off x="10935417" y="450376"/>
            <a:ext cx="588360" cy="1615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sz="5200" spc="-10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defRPr>
            </a:lvl1pPr>
          </a:lstStyle>
          <a:p>
            <a:pPr lvl="0" algn="r"/>
            <a:fld id="{AB80D61F-97A8-4139-ACBF-D3DAEA84C92B}" type="slidenum">
              <a:rPr lang="ko-KR" altLang="en-US" sz="1050" smtClean="0"/>
              <a:pPr lvl="0" algn="r"/>
              <a:t>‹#›</a:t>
            </a:fld>
            <a:endParaRPr lang="ko-KR" altLang="en-US" sz="4000" dirty="0"/>
          </a:p>
        </p:txBody>
      </p:sp>
      <p:sp>
        <p:nvSpPr>
          <p:cNvPr id="12" name="직사각형 11"/>
          <p:cNvSpPr/>
          <p:nvPr userDrawn="1"/>
        </p:nvSpPr>
        <p:spPr>
          <a:xfrm>
            <a:off x="4320407" y="676275"/>
            <a:ext cx="7214368" cy="54959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sx="101000" sy="101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701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"/>
          <p:cNvSpPr txBox="1">
            <a:spLocks/>
          </p:cNvSpPr>
          <p:nvPr userDrawn="1"/>
        </p:nvSpPr>
        <p:spPr>
          <a:xfrm>
            <a:off x="10935417" y="6337203"/>
            <a:ext cx="588360" cy="16158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sz="5200" spc="-10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defRPr>
            </a:lvl1pPr>
          </a:lstStyle>
          <a:p>
            <a:pPr lvl="0" algn="r"/>
            <a:fld id="{AB80D61F-97A8-4139-ACBF-D3DAEA84C92B}" type="slidenum">
              <a:rPr lang="ko-KR" altLang="en-US" sz="1050" smtClean="0"/>
              <a:pPr lvl="0" algn="r"/>
              <a:t>‹#›</a:t>
            </a:fld>
            <a:endParaRPr lang="ko-KR" altLang="en-US" sz="4000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709871" y="552450"/>
            <a:ext cx="10821476" cy="570547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 userDrawn="1"/>
        </p:nvCxnSpPr>
        <p:spPr>
          <a:xfrm>
            <a:off x="4306838" y="552450"/>
            <a:ext cx="0" cy="5705477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595832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59" r:id="rId3"/>
    <p:sldLayoutId id="2147483678" r:id="rId4"/>
    <p:sldLayoutId id="2147483681" r:id="rId5"/>
    <p:sldLayoutId id="2147483680" r:id="rId6"/>
    <p:sldLayoutId id="2147483679" r:id="rId7"/>
    <p:sldLayoutId id="2147483649" r:id="rId8"/>
    <p:sldLayoutId id="2147483669" r:id="rId9"/>
    <p:sldLayoutId id="2147483674" r:id="rId10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5929583" y="2233962"/>
            <a:ext cx="488580" cy="467964"/>
            <a:chOff x="2374662" y="2582572"/>
            <a:chExt cx="1499084" cy="1435832"/>
          </a:xfrm>
        </p:grpSpPr>
        <p:sp>
          <p:nvSpPr>
            <p:cNvPr id="13" name="양쪽 모서리가 둥근 사각형 12"/>
            <p:cNvSpPr/>
            <p:nvPr/>
          </p:nvSpPr>
          <p:spPr>
            <a:xfrm rot="18900000">
              <a:off x="2374662" y="2582572"/>
              <a:ext cx="607257" cy="143583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F3E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양쪽 모서리가 둥근 사각형 13"/>
            <p:cNvSpPr/>
            <p:nvPr/>
          </p:nvSpPr>
          <p:spPr>
            <a:xfrm rot="2700000">
              <a:off x="3197981" y="2683846"/>
              <a:ext cx="607253" cy="74427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5D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1044042" y="2975831"/>
            <a:ext cx="10153128" cy="553998"/>
          </a:xfrm>
        </p:spPr>
        <p:txBody>
          <a:bodyPr/>
          <a:lstStyle/>
          <a:p>
            <a:r>
              <a:rPr lang="en-US" altLang="ko-KR" dirty="0" smtClean="0"/>
              <a:t>Promise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YAPP</a:t>
            </a:r>
            <a:endParaRPr lang="ko-KR" altLang="en-US" dirty="0"/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1044134" y="4585681"/>
            <a:ext cx="10153128" cy="184666"/>
          </a:xfrm>
        </p:spPr>
        <p:txBody>
          <a:bodyPr/>
          <a:lstStyle/>
          <a:p>
            <a:r>
              <a:rPr lang="ko-KR" altLang="en-US" dirty="0" smtClean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박 영 준</a:t>
            </a:r>
            <a:endParaRPr lang="ko-KR" altLang="en-US" dirty="0">
              <a:latin typeface="Noto Sans CJK KR Thin" panose="020B0200000000000000" pitchFamily="34" charset="-127"/>
              <a:ea typeface="Noto Sans CJK KR Thin" panose="020B02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118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792014" y="527442"/>
            <a:ext cx="331936" cy="317927"/>
            <a:chOff x="5929583" y="2341290"/>
            <a:chExt cx="488581" cy="467964"/>
          </a:xfrm>
        </p:grpSpPr>
        <p:sp>
          <p:nvSpPr>
            <p:cNvPr id="5" name="양쪽 모서리가 둥근 사각형 4"/>
            <p:cNvSpPr/>
            <p:nvPr/>
          </p:nvSpPr>
          <p:spPr>
            <a:xfrm rot="18900000">
              <a:off x="5929583" y="2341290"/>
              <a:ext cx="197917" cy="46796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F3E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" name="양쪽 모서리가 둥근 사각형 5"/>
            <p:cNvSpPr/>
            <p:nvPr/>
          </p:nvSpPr>
          <p:spPr>
            <a:xfrm rot="2700000">
              <a:off x="6197919" y="2374297"/>
              <a:ext cx="197915" cy="24257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5D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9" name="텍스트 개체 틀 8"/>
          <p:cNvSpPr>
            <a:spLocks noGrp="1"/>
          </p:cNvSpPr>
          <p:nvPr>
            <p:ph type="body" sz="quarter" idx="22"/>
          </p:nvPr>
        </p:nvSpPr>
        <p:spPr>
          <a:xfrm>
            <a:off x="431975" y="1003524"/>
            <a:ext cx="1512168" cy="328513"/>
          </a:xfrm>
        </p:spPr>
        <p:txBody>
          <a:bodyPr/>
          <a:lstStyle/>
          <a:p>
            <a:r>
              <a:rPr lang="en-US" altLang="ko-KR" dirty="0" smtClean="0"/>
              <a:t>Promise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en-US" altLang="ko-KR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2232174" y="738073"/>
            <a:ext cx="0" cy="5705477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026" name="Picture 2" descr="관련 이미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050" y="2158674"/>
            <a:ext cx="4857342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743050" y="1061425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ea typeface="Noto Sans CJK KR Bold"/>
              </a:rPr>
              <a:t>비동기에서의 </a:t>
            </a:r>
            <a:r>
              <a:rPr lang="en-US" altLang="ko-KR" b="1" dirty="0" smtClean="0">
                <a:ea typeface="Noto Sans CJK KR Bold"/>
              </a:rPr>
              <a:t>Callback function</a:t>
            </a:r>
            <a:endParaRPr lang="ko-KR" altLang="en-US" b="1" dirty="0">
              <a:ea typeface="Noto Sans CJK KR Bold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43050" y="5652517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latin typeface="Noto Sans CJK KR Bold"/>
              </a:rPr>
              <a:t>가독성</a:t>
            </a:r>
            <a:r>
              <a:rPr lang="en-US" altLang="ko-KR" b="1" dirty="0" smtClean="0">
                <a:latin typeface="Noto Sans CJK KR Bold"/>
              </a:rPr>
              <a:t>..</a:t>
            </a:r>
            <a:endParaRPr lang="ko-KR" altLang="en-US" b="1" dirty="0">
              <a:latin typeface="Noto Sans CJK KR Bold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790" y="323925"/>
            <a:ext cx="4248743" cy="598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222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792014" y="527442"/>
            <a:ext cx="331936" cy="317927"/>
            <a:chOff x="5929583" y="2341290"/>
            <a:chExt cx="488581" cy="467964"/>
          </a:xfrm>
        </p:grpSpPr>
        <p:sp>
          <p:nvSpPr>
            <p:cNvPr id="5" name="양쪽 모서리가 둥근 사각형 4"/>
            <p:cNvSpPr/>
            <p:nvPr/>
          </p:nvSpPr>
          <p:spPr>
            <a:xfrm rot="18900000">
              <a:off x="5929583" y="2341290"/>
              <a:ext cx="197917" cy="46796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F3E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" name="양쪽 모서리가 둥근 사각형 5"/>
            <p:cNvSpPr/>
            <p:nvPr/>
          </p:nvSpPr>
          <p:spPr>
            <a:xfrm rot="2700000">
              <a:off x="6197919" y="2374297"/>
              <a:ext cx="197915" cy="24257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5D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cxnSp>
        <p:nvCxnSpPr>
          <p:cNvPr id="11" name="직선 연결선 10"/>
          <p:cNvCxnSpPr/>
          <p:nvPr/>
        </p:nvCxnSpPr>
        <p:spPr>
          <a:xfrm>
            <a:off x="2304182" y="526461"/>
            <a:ext cx="0" cy="5705477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텍스트 개체 틀 8"/>
          <p:cNvSpPr>
            <a:spLocks noGrp="1"/>
          </p:cNvSpPr>
          <p:nvPr>
            <p:ph type="body" sz="quarter" idx="22"/>
          </p:nvPr>
        </p:nvSpPr>
        <p:spPr>
          <a:xfrm>
            <a:off x="103161" y="1116013"/>
            <a:ext cx="1512168" cy="307777"/>
          </a:xfrm>
        </p:spPr>
        <p:txBody>
          <a:bodyPr/>
          <a:lstStyle/>
          <a:p>
            <a:pPr algn="ctr"/>
            <a:r>
              <a:rPr lang="en-US" altLang="ko-KR" b="1" dirty="0" smtClean="0"/>
              <a:t>Solutions</a:t>
            </a:r>
            <a:endParaRPr lang="en-US" altLang="ko-KR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975746" y="1692077"/>
            <a:ext cx="568863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Noto Sans CJK KR Bold"/>
              </a:rPr>
              <a:t>Inline </a:t>
            </a:r>
            <a:r>
              <a:rPr lang="ko-KR" altLang="en-US" b="1" dirty="0" smtClean="0">
                <a:latin typeface="Noto Sans CJK KR Bold"/>
              </a:rPr>
              <a:t>함수 사용</a:t>
            </a:r>
            <a:endParaRPr lang="en-US" altLang="ko-KR" b="1" dirty="0" smtClean="0">
              <a:latin typeface="Noto Sans CJK KR Bold"/>
            </a:endParaRPr>
          </a:p>
          <a:p>
            <a:endParaRPr lang="en-US" altLang="ko-KR" b="1" dirty="0" smtClean="0">
              <a:latin typeface="Noto Sans CJK KR Bold"/>
            </a:endParaRPr>
          </a:p>
          <a:p>
            <a:endParaRPr lang="en-US" altLang="ko-KR" b="1" dirty="0" smtClean="0">
              <a:latin typeface="Noto Sans CJK KR Bold"/>
            </a:endParaRPr>
          </a:p>
          <a:p>
            <a:endParaRPr lang="en-US" altLang="ko-KR" b="1" dirty="0">
              <a:latin typeface="Noto Sans CJK KR Bold"/>
            </a:endParaRPr>
          </a:p>
          <a:p>
            <a:r>
              <a:rPr lang="ko-KR" altLang="en-US" b="1" dirty="0" smtClean="0">
                <a:latin typeface="Noto Sans CJK KR Bold"/>
              </a:rPr>
              <a:t>모듈화</a:t>
            </a:r>
            <a:endParaRPr lang="en-US" altLang="ko-KR" b="1" dirty="0" smtClean="0">
              <a:latin typeface="Noto Sans CJK KR Bold"/>
            </a:endParaRPr>
          </a:p>
          <a:p>
            <a:endParaRPr lang="en-US" altLang="ko-KR" b="1" dirty="0" smtClean="0">
              <a:latin typeface="Noto Sans CJK KR Bold"/>
            </a:endParaRPr>
          </a:p>
          <a:p>
            <a:endParaRPr lang="en-US" altLang="ko-KR" b="1" dirty="0" smtClean="0">
              <a:latin typeface="Noto Sans CJK KR Bold"/>
            </a:endParaRPr>
          </a:p>
          <a:p>
            <a:endParaRPr lang="en-US" altLang="ko-KR" b="1" dirty="0">
              <a:latin typeface="Noto Sans CJK KR Bold"/>
            </a:endParaRPr>
          </a:p>
          <a:p>
            <a:r>
              <a:rPr lang="ko-KR" altLang="en-US" b="1" dirty="0" smtClean="0">
                <a:latin typeface="Noto Sans CJK KR Bold"/>
              </a:rPr>
              <a:t>코드의 </a:t>
            </a:r>
            <a:r>
              <a:rPr lang="ko-KR" altLang="en-US" b="1" dirty="0" err="1" smtClean="0">
                <a:latin typeface="Noto Sans CJK KR Bold"/>
              </a:rPr>
              <a:t>간결화</a:t>
            </a:r>
            <a:endParaRPr lang="en-US" altLang="ko-KR" b="1" dirty="0" smtClean="0">
              <a:latin typeface="Noto Sans CJK KR Bold"/>
            </a:endParaRPr>
          </a:p>
          <a:p>
            <a:endParaRPr lang="en-US" altLang="ko-KR" b="1" dirty="0" smtClean="0">
              <a:latin typeface="Noto Sans CJK KR Bold"/>
            </a:endParaRPr>
          </a:p>
          <a:p>
            <a:endParaRPr lang="en-US" altLang="ko-KR" b="1" dirty="0" smtClean="0">
              <a:latin typeface="Noto Sans CJK KR Bold"/>
            </a:endParaRPr>
          </a:p>
          <a:p>
            <a:endParaRPr lang="en-US" altLang="ko-KR" b="1" dirty="0">
              <a:latin typeface="Noto Sans CJK KR Bold"/>
            </a:endParaRPr>
          </a:p>
          <a:p>
            <a:r>
              <a:rPr lang="en-US" altLang="ko-KR" b="1" dirty="0" smtClean="0">
                <a:latin typeface="Noto Sans CJK KR Bold"/>
              </a:rPr>
              <a:t>Promise </a:t>
            </a:r>
            <a:r>
              <a:rPr lang="ko-KR" altLang="en-US" b="1" dirty="0" smtClean="0">
                <a:latin typeface="Noto Sans CJK KR Bold"/>
              </a:rPr>
              <a:t>사용</a:t>
            </a:r>
            <a:endParaRPr lang="ko-KR" altLang="en-US" b="1" dirty="0">
              <a:latin typeface="Noto Sans CJK KR Bold"/>
            </a:endParaRPr>
          </a:p>
        </p:txBody>
      </p:sp>
    </p:spTree>
    <p:extLst>
      <p:ext uri="{BB962C8B-B14F-4D97-AF65-F5344CB8AC3E}">
        <p14:creationId xmlns:p14="http://schemas.microsoft.com/office/powerpoint/2010/main" val="132762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792014" y="527442"/>
            <a:ext cx="331936" cy="317927"/>
            <a:chOff x="5929583" y="2341290"/>
            <a:chExt cx="488581" cy="467964"/>
          </a:xfrm>
        </p:grpSpPr>
        <p:sp>
          <p:nvSpPr>
            <p:cNvPr id="5" name="양쪽 모서리가 둥근 사각형 4"/>
            <p:cNvSpPr/>
            <p:nvPr/>
          </p:nvSpPr>
          <p:spPr>
            <a:xfrm rot="18900000">
              <a:off x="5929583" y="2341290"/>
              <a:ext cx="197917" cy="46796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F3E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" name="양쪽 모서리가 둥근 사각형 5"/>
            <p:cNvSpPr/>
            <p:nvPr/>
          </p:nvSpPr>
          <p:spPr>
            <a:xfrm rot="2700000">
              <a:off x="6197919" y="2374297"/>
              <a:ext cx="197915" cy="24257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5D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cxnSp>
        <p:nvCxnSpPr>
          <p:cNvPr id="11" name="직선 연결선 10"/>
          <p:cNvCxnSpPr/>
          <p:nvPr/>
        </p:nvCxnSpPr>
        <p:spPr>
          <a:xfrm>
            <a:off x="2304182" y="526461"/>
            <a:ext cx="0" cy="5705477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텍스트 개체 틀 8"/>
          <p:cNvSpPr>
            <a:spLocks noGrp="1"/>
          </p:cNvSpPr>
          <p:nvPr>
            <p:ph type="body" sz="quarter" idx="22"/>
          </p:nvPr>
        </p:nvSpPr>
        <p:spPr>
          <a:xfrm>
            <a:off x="285465" y="1116013"/>
            <a:ext cx="1512168" cy="328513"/>
          </a:xfrm>
        </p:spPr>
        <p:txBody>
          <a:bodyPr/>
          <a:lstStyle/>
          <a:p>
            <a:r>
              <a:rPr lang="en-US" altLang="ko-KR" dirty="0" smtClean="0"/>
              <a:t>Promise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en-US" altLang="ko-KR" dirty="0"/>
          </a:p>
        </p:txBody>
      </p:sp>
      <p:sp>
        <p:nvSpPr>
          <p:cNvPr id="16" name="TextBox 15"/>
          <p:cNvSpPr txBox="1"/>
          <p:nvPr/>
        </p:nvSpPr>
        <p:spPr>
          <a:xfrm>
            <a:off x="2954460" y="1116013"/>
            <a:ext cx="323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Noto Sans CJK KR Bold"/>
              </a:rPr>
              <a:t>jQuery</a:t>
            </a:r>
            <a:r>
              <a:rPr lang="ko-KR" altLang="en-US" b="1" dirty="0" smtClean="0">
                <a:latin typeface="Noto Sans CJK KR Bold"/>
              </a:rPr>
              <a:t>에서의 </a:t>
            </a:r>
            <a:r>
              <a:rPr lang="en-US" altLang="ko-KR" b="1" dirty="0" err="1" smtClean="0">
                <a:latin typeface="Noto Sans CJK KR Bold"/>
              </a:rPr>
              <a:t>Deffered</a:t>
            </a:r>
            <a:endParaRPr lang="ko-KR" altLang="en-US" b="1" dirty="0">
              <a:latin typeface="Noto Sans CJK KR Bold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54460" y="2447503"/>
            <a:ext cx="4606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latin typeface="Noto Sans CJK KR Bold"/>
              </a:rPr>
              <a:t>Javascript</a:t>
            </a:r>
            <a:r>
              <a:rPr lang="en-US" altLang="ko-KR" b="1" dirty="0" smtClean="0">
                <a:latin typeface="Noto Sans CJK KR Bold"/>
              </a:rPr>
              <a:t> Q, Vow, Bluebird  </a:t>
            </a:r>
            <a:r>
              <a:rPr lang="ko-KR" altLang="en-US" b="1" dirty="0" smtClean="0">
                <a:latin typeface="Noto Sans CJK KR Bold"/>
              </a:rPr>
              <a:t>라이브러리</a:t>
            </a:r>
            <a:endParaRPr lang="ko-KR" altLang="en-US" b="1" dirty="0">
              <a:latin typeface="Noto Sans CJK KR Bold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2969623" y="3636293"/>
            <a:ext cx="80475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081046" y="84635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Noto Sans CJK KR Bold"/>
              </a:rPr>
              <a:t>ES6 </a:t>
            </a:r>
            <a:r>
              <a:rPr lang="ko-KR" altLang="en-US" b="1" dirty="0" smtClean="0">
                <a:latin typeface="Noto Sans CJK KR Bold"/>
              </a:rPr>
              <a:t>전</a:t>
            </a:r>
            <a:endParaRPr lang="ko-KR" altLang="en-US" b="1" dirty="0">
              <a:latin typeface="Noto Sans CJK KR Bold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081046" y="390722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Noto Sans CJK KR Bold"/>
              </a:rPr>
              <a:t>ES6 </a:t>
            </a:r>
            <a:r>
              <a:rPr lang="ko-KR" altLang="en-US" b="1" dirty="0" smtClean="0">
                <a:latin typeface="Noto Sans CJK KR Bold"/>
              </a:rPr>
              <a:t>후</a:t>
            </a:r>
            <a:endParaRPr lang="ko-KR" altLang="en-US" b="1" dirty="0">
              <a:latin typeface="Noto Sans CJK KR Bold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94926" y="4436077"/>
            <a:ext cx="1829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Noto Sans CJK KR Bold"/>
              </a:rPr>
              <a:t>크롬 정식 지원</a:t>
            </a:r>
            <a:endParaRPr lang="ko-KR" altLang="en-US" b="1" dirty="0">
              <a:latin typeface="Noto Sans CJK KR Bold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989217" y="5508501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Noto Sans CJK KR Bold"/>
              </a:rPr>
              <a:t>Node.js </a:t>
            </a:r>
            <a:r>
              <a:rPr lang="ko-KR" altLang="en-US" b="1" dirty="0" smtClean="0">
                <a:latin typeface="Noto Sans CJK KR Bold"/>
              </a:rPr>
              <a:t>지원</a:t>
            </a:r>
            <a:endParaRPr lang="ko-KR" altLang="en-US" b="1" dirty="0">
              <a:latin typeface="Noto Sans CJK KR Bold"/>
            </a:endParaRPr>
          </a:p>
        </p:txBody>
      </p:sp>
    </p:spTree>
    <p:extLst>
      <p:ext uri="{BB962C8B-B14F-4D97-AF65-F5344CB8AC3E}">
        <p14:creationId xmlns:p14="http://schemas.microsoft.com/office/powerpoint/2010/main" val="1309473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3" grpId="0"/>
      <p:bldP spid="24" grpId="0"/>
      <p:bldP spid="25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22"/>
          </p:nvPr>
        </p:nvSpPr>
        <p:spPr>
          <a:xfrm>
            <a:off x="431974" y="1044005"/>
            <a:ext cx="1080120" cy="360040"/>
          </a:xfrm>
        </p:spPr>
        <p:txBody>
          <a:bodyPr/>
          <a:lstStyle/>
          <a:p>
            <a:r>
              <a:rPr lang="en-US" altLang="ko-KR" dirty="0" smtClean="0"/>
              <a:t>Sample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110" y="899989"/>
            <a:ext cx="10051043" cy="498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86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5983605" y="526206"/>
            <a:ext cx="331936" cy="317927"/>
            <a:chOff x="5929583" y="2341290"/>
            <a:chExt cx="488581" cy="467964"/>
          </a:xfrm>
        </p:grpSpPr>
        <p:sp>
          <p:nvSpPr>
            <p:cNvPr id="5" name="양쪽 모서리가 둥근 사각형 4"/>
            <p:cNvSpPr/>
            <p:nvPr/>
          </p:nvSpPr>
          <p:spPr>
            <a:xfrm rot="18900000">
              <a:off x="5929583" y="2341290"/>
              <a:ext cx="197917" cy="46796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F3E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" name="양쪽 모서리가 둥근 사각형 5"/>
            <p:cNvSpPr/>
            <p:nvPr/>
          </p:nvSpPr>
          <p:spPr>
            <a:xfrm rot="2700000">
              <a:off x="6197919" y="2374297"/>
              <a:ext cx="197915" cy="24257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5D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0" name="텍스트 개체 틀 9"/>
          <p:cNvSpPr>
            <a:spLocks noGrp="1"/>
          </p:cNvSpPr>
          <p:nvPr>
            <p:ph type="body" sz="quarter" idx="22"/>
          </p:nvPr>
        </p:nvSpPr>
        <p:spPr>
          <a:xfrm>
            <a:off x="720557" y="985948"/>
            <a:ext cx="10807667" cy="307777"/>
          </a:xfrm>
        </p:spPr>
        <p:txBody>
          <a:bodyPr/>
          <a:lstStyle/>
          <a:p>
            <a:r>
              <a:rPr lang="en-US" altLang="ko-KR" dirty="0" smtClean="0"/>
              <a:t>Promise sample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58" y="206197"/>
            <a:ext cx="4392488" cy="629785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542" y="3630609"/>
            <a:ext cx="6419794" cy="291916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512" y="723418"/>
            <a:ext cx="4280154" cy="266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28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5983605" y="526206"/>
            <a:ext cx="331936" cy="317927"/>
            <a:chOff x="5929583" y="2341290"/>
            <a:chExt cx="488581" cy="467964"/>
          </a:xfrm>
        </p:grpSpPr>
        <p:sp>
          <p:nvSpPr>
            <p:cNvPr id="5" name="양쪽 모서리가 둥근 사각형 4"/>
            <p:cNvSpPr/>
            <p:nvPr/>
          </p:nvSpPr>
          <p:spPr>
            <a:xfrm rot="18900000">
              <a:off x="5929583" y="2341290"/>
              <a:ext cx="197917" cy="46796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F3E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" name="양쪽 모서리가 둥근 사각형 5"/>
            <p:cNvSpPr/>
            <p:nvPr/>
          </p:nvSpPr>
          <p:spPr>
            <a:xfrm rot="2700000">
              <a:off x="6197919" y="2374297"/>
              <a:ext cx="197915" cy="24257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5D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0" name="텍스트 개체 틀 9"/>
          <p:cNvSpPr>
            <a:spLocks noGrp="1"/>
          </p:cNvSpPr>
          <p:nvPr>
            <p:ph type="body" sz="quarter" idx="22"/>
          </p:nvPr>
        </p:nvSpPr>
        <p:spPr>
          <a:xfrm>
            <a:off x="720557" y="985948"/>
            <a:ext cx="10807667" cy="307777"/>
          </a:xfrm>
        </p:spPr>
        <p:txBody>
          <a:bodyPr/>
          <a:lstStyle/>
          <a:p>
            <a:r>
              <a:rPr lang="en-US" altLang="ko-KR" dirty="0" smtClean="0"/>
              <a:t>Promise sample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947" y="1432043"/>
            <a:ext cx="5199798" cy="490331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456" y="2484165"/>
            <a:ext cx="5499436" cy="284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76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 smtClean="0"/>
              <a:t>Promise</a:t>
            </a:r>
            <a:r>
              <a:rPr lang="ko-KR" altLang="en-US" dirty="0" smtClean="0"/>
              <a:t>의 상태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12" y="1692077"/>
            <a:ext cx="10519911" cy="410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61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5929583" y="2233962"/>
            <a:ext cx="488580" cy="467964"/>
            <a:chOff x="2374662" y="2582572"/>
            <a:chExt cx="1499084" cy="1435832"/>
          </a:xfrm>
        </p:grpSpPr>
        <p:sp>
          <p:nvSpPr>
            <p:cNvPr id="13" name="양쪽 모서리가 둥근 사각형 12"/>
            <p:cNvSpPr/>
            <p:nvPr/>
          </p:nvSpPr>
          <p:spPr>
            <a:xfrm rot="18900000">
              <a:off x="2374662" y="2582572"/>
              <a:ext cx="607257" cy="143583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F3E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양쪽 모서리가 둥근 사각형 13"/>
            <p:cNvSpPr/>
            <p:nvPr/>
          </p:nvSpPr>
          <p:spPr>
            <a:xfrm rot="2700000">
              <a:off x="3197981" y="2683846"/>
              <a:ext cx="607253" cy="74427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5D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1064576" y="2988221"/>
            <a:ext cx="10153128" cy="615553"/>
          </a:xfrm>
        </p:spPr>
        <p:txBody>
          <a:bodyPr/>
          <a:lstStyle/>
          <a:p>
            <a:r>
              <a:rPr lang="ko-KR" altLang="en-US" sz="4000" b="1" dirty="0" smtClean="0">
                <a:solidFill>
                  <a:schemeClr val="tx1"/>
                </a:solidFill>
              </a:rPr>
              <a:t>감사합니다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87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theme">
      <a:majorFont>
        <a:latin typeface="Tium"/>
        <a:ea typeface="나눔고딕 ExtraBold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5173</TotalTime>
  <Words>203</Words>
  <Application>Microsoft Office PowerPoint</Application>
  <PresentationFormat>사용자 지정</PresentationFormat>
  <Paragraphs>50</Paragraphs>
  <Slides>9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21" baseType="lpstr">
      <vt:lpstr>Noto Sans CJK KR Bold</vt:lpstr>
      <vt:lpstr>Noto Sans CJK KR DemiLight</vt:lpstr>
      <vt:lpstr>Noto Sans CJK KR Light</vt:lpstr>
      <vt:lpstr>Noto Sans CJK KR Medium</vt:lpstr>
      <vt:lpstr>Noto Sans CJK KR Regular</vt:lpstr>
      <vt:lpstr>Noto Sans CJK KR Thin</vt:lpstr>
      <vt:lpstr>나눔고딕</vt:lpstr>
      <vt:lpstr>나눔바른고딕</vt:lpstr>
      <vt:lpstr>나눔바른고딕 UltraLight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주소현</dc:creator>
  <cp:lastModifiedBy>YeoungJun Park</cp:lastModifiedBy>
  <cp:revision>588</cp:revision>
  <dcterms:created xsi:type="dcterms:W3CDTF">2015-07-20T03:13:02Z</dcterms:created>
  <dcterms:modified xsi:type="dcterms:W3CDTF">2017-09-06T10:05:38Z</dcterms:modified>
</cp:coreProperties>
</file>